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58" r:id="rId3"/>
    <p:sldId id="259" r:id="rId4"/>
    <p:sldId id="263" r:id="rId5"/>
    <p:sldId id="283" r:id="rId6"/>
    <p:sldId id="291" r:id="rId7"/>
    <p:sldId id="292" r:id="rId8"/>
    <p:sldId id="260" r:id="rId9"/>
    <p:sldId id="262" r:id="rId10"/>
    <p:sldId id="265" r:id="rId11"/>
    <p:sldId id="293" r:id="rId12"/>
    <p:sldId id="294" r:id="rId13"/>
    <p:sldId id="278" r:id="rId14"/>
    <p:sldId id="268" r:id="rId15"/>
    <p:sldId id="295" r:id="rId16"/>
    <p:sldId id="296" r:id="rId17"/>
    <p:sldId id="316" r:id="rId18"/>
    <p:sldId id="317" r:id="rId19"/>
  </p:sldIdLst>
  <p:sldSz cx="9144000" cy="5143500" type="screen16x9"/>
  <p:notesSz cx="6858000" cy="9144000"/>
  <p:embeddedFontLst>
    <p:embeddedFont>
      <p:font typeface="Black Han Sans" panose="020B0604020202020204" charset="-127"/>
      <p:regular r:id="rId21"/>
    </p:embeddedFont>
    <p:embeddedFont>
      <p:font typeface="Alfa Slab One" panose="020B0604020202020204" charset="0"/>
      <p:regular r:id="rId22"/>
    </p:embeddedFont>
    <p:embeddedFont>
      <p:font typeface="Cambria" panose="02040503050406030204" pitchFamily="18" charset="0"/>
      <p:regular r:id="rId23"/>
      <p:bold r:id="rId24"/>
      <p:italic r:id="rId25"/>
      <p:boldItalic r:id="rId26"/>
    </p:embeddedFont>
    <p:embeddedFont>
      <p:font typeface="Lato Light" panose="020F0502020204030203" pitchFamily="34" charset="0"/>
      <p:regular r:id="rId27"/>
      <p:italic r:id="rId28"/>
    </p:embeddedFont>
    <p:embeddedFont>
      <p:font typeface="Nunito" panose="00000500000000000000" pitchFamily="2" charset="0"/>
      <p:regular r:id="rId29"/>
      <p:bold r:id="rId30"/>
      <p:italic r:id="rId31"/>
      <p:boldItalic r:id="rId32"/>
    </p:embeddedFont>
    <p:embeddedFont>
      <p:font typeface="Nunito SemiBold" panose="000007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8A8"/>
    <a:srgbClr val="BCF0D9"/>
    <a:srgbClr val="437DB2"/>
    <a:srgbClr val="4A63A2"/>
    <a:srgbClr val="3E8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EA67A7-892A-4350-9EF9-B8CF2AA194B8}">
  <a:tblStyle styleId="{BAEA67A7-892A-4350-9EF9-B8CF2AA194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snapToGrid="0">
      <p:cViewPr varScale="1">
        <p:scale>
          <a:sx n="90" d="100"/>
          <a:sy n="90"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e3bbefad4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e3bbefad4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e3bbefad4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e3bbefad4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6714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e3bbefad4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e3bbefad4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7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3bbefad45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3bbefad4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e3bbefad4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e3bbefad4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e3bbefad4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e3bbefad4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3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e3bbefad4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e3bbefad4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27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71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7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d49886441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d498864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e3bbefad4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e3bbefad4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e3bbefad45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e3bbefad45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d49886441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d498864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004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d49886441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d498864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717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d49886441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d49886441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e3bbefad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e3bbefad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7475" y="1441694"/>
            <a:ext cx="4725000" cy="1819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000"/>
              <a:buNone/>
              <a:defRPr sz="43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0" name="Google Shape;10;p2"/>
          <p:cNvSpPr txBox="1">
            <a:spLocks noGrp="1"/>
          </p:cNvSpPr>
          <p:nvPr>
            <p:ph type="subTitle" idx="1"/>
          </p:nvPr>
        </p:nvSpPr>
        <p:spPr>
          <a:xfrm>
            <a:off x="841175" y="3603144"/>
            <a:ext cx="3931200" cy="409500"/>
          </a:xfrm>
          <a:prstGeom prst="rect">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atin typeface="Nunito SemiBold"/>
                <a:ea typeface="Nunito SemiBold"/>
                <a:cs typeface="Nunito SemiBold"/>
                <a:sym typeface="Nunito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7428350" y="483488"/>
            <a:ext cx="958800" cy="6207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1800"/>
              <a:buFont typeface="Alfa Slab One"/>
              <a:buNone/>
              <a:defRPr sz="1800">
                <a:latin typeface="Black Han Sans"/>
                <a:ea typeface="Black Han Sans"/>
                <a:cs typeface="Black Han Sans"/>
                <a:sym typeface="Black Han Sans"/>
              </a:defRPr>
            </a:lvl1pPr>
            <a:lvl2pPr lvl="1">
              <a:spcBef>
                <a:spcPts val="0"/>
              </a:spcBef>
              <a:spcAft>
                <a:spcPts val="0"/>
              </a:spcAft>
              <a:buSzPts val="1800"/>
              <a:buFont typeface="Alfa Slab One"/>
              <a:buNone/>
              <a:defRPr sz="1800">
                <a:latin typeface="Alfa Slab One"/>
                <a:ea typeface="Alfa Slab One"/>
                <a:cs typeface="Alfa Slab One"/>
                <a:sym typeface="Alfa Slab One"/>
              </a:defRPr>
            </a:lvl2pPr>
            <a:lvl3pPr lvl="2">
              <a:spcBef>
                <a:spcPts val="0"/>
              </a:spcBef>
              <a:spcAft>
                <a:spcPts val="0"/>
              </a:spcAft>
              <a:buSzPts val="1800"/>
              <a:buFont typeface="Alfa Slab One"/>
              <a:buNone/>
              <a:defRPr sz="1800">
                <a:latin typeface="Alfa Slab One"/>
                <a:ea typeface="Alfa Slab One"/>
                <a:cs typeface="Alfa Slab One"/>
                <a:sym typeface="Alfa Slab One"/>
              </a:defRPr>
            </a:lvl3pPr>
            <a:lvl4pPr lvl="3">
              <a:spcBef>
                <a:spcPts val="0"/>
              </a:spcBef>
              <a:spcAft>
                <a:spcPts val="0"/>
              </a:spcAft>
              <a:buSzPts val="1800"/>
              <a:buFont typeface="Alfa Slab One"/>
              <a:buNone/>
              <a:defRPr sz="1800">
                <a:latin typeface="Alfa Slab One"/>
                <a:ea typeface="Alfa Slab One"/>
                <a:cs typeface="Alfa Slab One"/>
                <a:sym typeface="Alfa Slab One"/>
              </a:defRPr>
            </a:lvl4pPr>
            <a:lvl5pPr lvl="4">
              <a:spcBef>
                <a:spcPts val="0"/>
              </a:spcBef>
              <a:spcAft>
                <a:spcPts val="0"/>
              </a:spcAft>
              <a:buSzPts val="1800"/>
              <a:buFont typeface="Alfa Slab One"/>
              <a:buNone/>
              <a:defRPr sz="1800">
                <a:latin typeface="Alfa Slab One"/>
                <a:ea typeface="Alfa Slab One"/>
                <a:cs typeface="Alfa Slab One"/>
                <a:sym typeface="Alfa Slab One"/>
              </a:defRPr>
            </a:lvl5pPr>
            <a:lvl6pPr lvl="5">
              <a:spcBef>
                <a:spcPts val="0"/>
              </a:spcBef>
              <a:spcAft>
                <a:spcPts val="0"/>
              </a:spcAft>
              <a:buSzPts val="1800"/>
              <a:buFont typeface="Alfa Slab One"/>
              <a:buNone/>
              <a:defRPr sz="1800">
                <a:latin typeface="Alfa Slab One"/>
                <a:ea typeface="Alfa Slab One"/>
                <a:cs typeface="Alfa Slab One"/>
                <a:sym typeface="Alfa Slab One"/>
              </a:defRPr>
            </a:lvl6pPr>
            <a:lvl7pPr lvl="6">
              <a:spcBef>
                <a:spcPts val="0"/>
              </a:spcBef>
              <a:spcAft>
                <a:spcPts val="0"/>
              </a:spcAft>
              <a:buSzPts val="1800"/>
              <a:buFont typeface="Alfa Slab One"/>
              <a:buNone/>
              <a:defRPr sz="1800">
                <a:latin typeface="Alfa Slab One"/>
                <a:ea typeface="Alfa Slab One"/>
                <a:cs typeface="Alfa Slab One"/>
                <a:sym typeface="Alfa Slab One"/>
              </a:defRPr>
            </a:lvl7pPr>
            <a:lvl8pPr lvl="7">
              <a:spcBef>
                <a:spcPts val="0"/>
              </a:spcBef>
              <a:spcAft>
                <a:spcPts val="0"/>
              </a:spcAft>
              <a:buSzPts val="1800"/>
              <a:buFont typeface="Alfa Slab One"/>
              <a:buNone/>
              <a:defRPr sz="1800">
                <a:latin typeface="Alfa Slab One"/>
                <a:ea typeface="Alfa Slab One"/>
                <a:cs typeface="Alfa Slab One"/>
                <a:sym typeface="Alfa Slab One"/>
              </a:defRPr>
            </a:lvl8pPr>
            <a:lvl9pPr lvl="8">
              <a:spcBef>
                <a:spcPts val="0"/>
              </a:spcBef>
              <a:spcAft>
                <a:spcPts val="0"/>
              </a:spcAft>
              <a:buSzPts val="1800"/>
              <a:buFont typeface="Alfa Slab One"/>
              <a:buNone/>
              <a:defRPr sz="1800">
                <a:latin typeface="Alfa Slab One"/>
                <a:ea typeface="Alfa Slab One"/>
                <a:cs typeface="Alfa Slab One"/>
                <a:sym typeface="Alfa Slab One"/>
              </a:defRPr>
            </a:lvl9pPr>
          </a:lstStyle>
          <a:p>
            <a:endParaRPr/>
          </a:p>
        </p:txBody>
      </p:sp>
      <p:sp>
        <p:nvSpPr>
          <p:cNvPr id="12" name="Google Shape;12;p2"/>
          <p:cNvSpPr/>
          <p:nvPr/>
        </p:nvSpPr>
        <p:spPr>
          <a:xfrm>
            <a:off x="7525137" y="243150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9202" y="1333694"/>
            <a:ext cx="126224" cy="83325"/>
          </a:xfrm>
          <a:custGeom>
            <a:avLst/>
            <a:gdLst/>
            <a:ahLst/>
            <a:cxnLst/>
            <a:rect l="l" t="t" r="r" b="b"/>
            <a:pathLst>
              <a:path w="2568" h="1716" extrusionOk="0">
                <a:moveTo>
                  <a:pt x="628" y="1"/>
                </a:moveTo>
                <a:cubicBezTo>
                  <a:pt x="595" y="1"/>
                  <a:pt x="550" y="11"/>
                  <a:pt x="505" y="34"/>
                </a:cubicBezTo>
                <a:cubicBezTo>
                  <a:pt x="0" y="314"/>
                  <a:pt x="1166" y="1715"/>
                  <a:pt x="1166" y="1715"/>
                </a:cubicBezTo>
                <a:cubicBezTo>
                  <a:pt x="1166" y="1715"/>
                  <a:pt x="2568" y="1054"/>
                  <a:pt x="2130" y="539"/>
                </a:cubicBezTo>
                <a:cubicBezTo>
                  <a:pt x="2052" y="449"/>
                  <a:pt x="1973" y="415"/>
                  <a:pt x="1895" y="415"/>
                </a:cubicBezTo>
                <a:cubicBezTo>
                  <a:pt x="1525" y="415"/>
                  <a:pt x="1166" y="1279"/>
                  <a:pt x="1166" y="1279"/>
                </a:cubicBezTo>
                <a:cubicBezTo>
                  <a:pt x="1166" y="1279"/>
                  <a:pt x="104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88907" y="3356321"/>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63231" y="4670242"/>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8050" y="2298891"/>
            <a:ext cx="99239" cy="56084"/>
          </a:xfrm>
          <a:custGeom>
            <a:avLst/>
            <a:gdLst/>
            <a:ahLst/>
            <a:cxnLst/>
            <a:rect l="l" t="t" r="r" b="b"/>
            <a:pathLst>
              <a:path w="2019" h="1155" extrusionOk="0">
                <a:moveTo>
                  <a:pt x="449" y="0"/>
                </a:moveTo>
                <a:cubicBezTo>
                  <a:pt x="404" y="0"/>
                  <a:pt x="360" y="23"/>
                  <a:pt x="325" y="56"/>
                </a:cubicBezTo>
                <a:cubicBezTo>
                  <a:pt x="1" y="359"/>
                  <a:pt x="1133" y="1154"/>
                  <a:pt x="1133" y="1154"/>
                </a:cubicBezTo>
                <a:cubicBezTo>
                  <a:pt x="1133" y="1154"/>
                  <a:pt x="2019" y="404"/>
                  <a:pt x="1603" y="112"/>
                </a:cubicBezTo>
                <a:cubicBezTo>
                  <a:pt x="1548" y="68"/>
                  <a:pt x="1503" y="56"/>
                  <a:pt x="1458" y="56"/>
                </a:cubicBezTo>
                <a:cubicBezTo>
                  <a:pt x="1144" y="56"/>
                  <a:pt x="1043" y="841"/>
                  <a:pt x="1043" y="841"/>
                </a:cubicBezTo>
                <a:cubicBezTo>
                  <a:pt x="1043" y="841"/>
                  <a:pt x="74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04188" y="753733"/>
            <a:ext cx="169199" cy="111686"/>
          </a:xfrm>
          <a:custGeom>
            <a:avLst/>
            <a:gdLst/>
            <a:ahLst/>
            <a:cxnLst/>
            <a:rect l="l" t="t" r="r" b="b"/>
            <a:pathLst>
              <a:path w="2568" h="1716" extrusionOk="0">
                <a:moveTo>
                  <a:pt x="628" y="1"/>
                </a:moveTo>
                <a:cubicBezTo>
                  <a:pt x="595" y="1"/>
                  <a:pt x="550" y="11"/>
                  <a:pt x="505" y="34"/>
                </a:cubicBezTo>
                <a:cubicBezTo>
                  <a:pt x="0" y="314"/>
                  <a:pt x="1166" y="1715"/>
                  <a:pt x="1166" y="1715"/>
                </a:cubicBezTo>
                <a:cubicBezTo>
                  <a:pt x="1166" y="1715"/>
                  <a:pt x="2568" y="1054"/>
                  <a:pt x="2130" y="539"/>
                </a:cubicBezTo>
                <a:cubicBezTo>
                  <a:pt x="2052" y="449"/>
                  <a:pt x="1973" y="415"/>
                  <a:pt x="1895" y="415"/>
                </a:cubicBezTo>
                <a:cubicBezTo>
                  <a:pt x="1525" y="415"/>
                  <a:pt x="1166" y="1279"/>
                  <a:pt x="1166" y="1279"/>
                </a:cubicBezTo>
                <a:cubicBezTo>
                  <a:pt x="1166" y="1279"/>
                  <a:pt x="104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481375">
            <a:off x="8627522" y="1682104"/>
            <a:ext cx="147875" cy="9700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52982" y="5846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904389">
            <a:off x="2143956" y="307509"/>
            <a:ext cx="169187" cy="111101"/>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07112" y="31950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9356" y="3640692"/>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50707" y="45450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92312" y="445788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7719" y="444588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481122">
            <a:off x="8728740" y="357085"/>
            <a:ext cx="210170" cy="137851"/>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61532" y="45739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289"/>
        <p:cNvGrpSpPr/>
        <p:nvPr/>
      </p:nvGrpSpPr>
      <p:grpSpPr>
        <a:xfrm>
          <a:off x="0" y="0"/>
          <a:ext cx="0" cy="0"/>
          <a:chOff x="0" y="0"/>
          <a:chExt cx="0" cy="0"/>
        </a:xfrm>
      </p:grpSpPr>
      <p:sp>
        <p:nvSpPr>
          <p:cNvPr id="290" name="Google Shape;290;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19"/>
          <p:cNvSpPr/>
          <p:nvPr/>
        </p:nvSpPr>
        <p:spPr>
          <a:xfrm>
            <a:off x="8754094" y="32859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199857" y="21524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904444" y="19668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4320150" y="208670"/>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8505350" y="175435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1670175" y="48632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3940694" y="46410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8254819" y="47521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6129175" y="494215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9"/>
          <p:cNvGrpSpPr/>
          <p:nvPr/>
        </p:nvGrpSpPr>
        <p:grpSpPr>
          <a:xfrm>
            <a:off x="-85601" y="4285964"/>
            <a:ext cx="1186029" cy="743315"/>
            <a:chOff x="4281725" y="3806324"/>
            <a:chExt cx="1660872" cy="1040912"/>
          </a:xfrm>
        </p:grpSpPr>
        <p:sp>
          <p:nvSpPr>
            <p:cNvPr id="301" name="Google Shape;301;p19"/>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9"/>
          <p:cNvGrpSpPr/>
          <p:nvPr/>
        </p:nvGrpSpPr>
        <p:grpSpPr>
          <a:xfrm>
            <a:off x="8117720" y="100016"/>
            <a:ext cx="908069" cy="885882"/>
            <a:chOff x="3692950" y="304725"/>
            <a:chExt cx="547425" cy="534050"/>
          </a:xfrm>
        </p:grpSpPr>
        <p:sp>
          <p:nvSpPr>
            <p:cNvPr id="304" name="Google Shape;304;p19"/>
            <p:cNvSpPr/>
            <p:nvPr/>
          </p:nvSpPr>
          <p:spPr>
            <a:xfrm>
              <a:off x="3711528" y="324888"/>
              <a:ext cx="500426" cy="493794"/>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3692950" y="304725"/>
              <a:ext cx="547425" cy="534050"/>
            </a:xfrm>
            <a:custGeom>
              <a:avLst/>
              <a:gdLst/>
              <a:ahLst/>
              <a:cxnLst/>
              <a:rect l="l" t="t" r="r" b="b"/>
              <a:pathLst>
                <a:path w="21897" h="21362" extrusionOk="0">
                  <a:moveTo>
                    <a:pt x="15071" y="1483"/>
                  </a:moveTo>
                  <a:cubicBezTo>
                    <a:pt x="15449" y="1483"/>
                    <a:pt x="15859" y="1592"/>
                    <a:pt x="16301" y="1813"/>
                  </a:cubicBezTo>
                  <a:cubicBezTo>
                    <a:pt x="20541" y="4037"/>
                    <a:pt x="14945" y="13574"/>
                    <a:pt x="14346" y="14567"/>
                  </a:cubicBezTo>
                  <a:cubicBezTo>
                    <a:pt x="14661" y="14078"/>
                    <a:pt x="16284" y="11587"/>
                    <a:pt x="18113" y="11587"/>
                  </a:cubicBezTo>
                  <a:cubicBezTo>
                    <a:pt x="18539" y="11587"/>
                    <a:pt x="18981" y="11730"/>
                    <a:pt x="19406" y="12060"/>
                  </a:cubicBezTo>
                  <a:cubicBezTo>
                    <a:pt x="21896" y="13937"/>
                    <a:pt x="16364" y="19627"/>
                    <a:pt x="15197" y="19627"/>
                  </a:cubicBezTo>
                  <a:cubicBezTo>
                    <a:pt x="14409" y="19627"/>
                    <a:pt x="11208" y="19864"/>
                    <a:pt x="8843" y="19864"/>
                  </a:cubicBezTo>
                  <a:cubicBezTo>
                    <a:pt x="7645" y="19864"/>
                    <a:pt x="6668" y="19816"/>
                    <a:pt x="6306" y="19627"/>
                  </a:cubicBezTo>
                  <a:cubicBezTo>
                    <a:pt x="2380" y="17689"/>
                    <a:pt x="78" y="12455"/>
                    <a:pt x="2601" y="10452"/>
                  </a:cubicBezTo>
                  <a:cubicBezTo>
                    <a:pt x="3153" y="10011"/>
                    <a:pt x="3673" y="9853"/>
                    <a:pt x="4177" y="9853"/>
                  </a:cubicBezTo>
                  <a:cubicBezTo>
                    <a:pt x="5991" y="9853"/>
                    <a:pt x="7393" y="12108"/>
                    <a:pt x="7393" y="12108"/>
                  </a:cubicBezTo>
                  <a:cubicBezTo>
                    <a:pt x="7393" y="12108"/>
                    <a:pt x="3531" y="2649"/>
                    <a:pt x="7330" y="1687"/>
                  </a:cubicBezTo>
                  <a:cubicBezTo>
                    <a:pt x="7551" y="1624"/>
                    <a:pt x="7771" y="1592"/>
                    <a:pt x="7961" y="1592"/>
                  </a:cubicBezTo>
                  <a:cubicBezTo>
                    <a:pt x="11113" y="1592"/>
                    <a:pt x="10987" y="8293"/>
                    <a:pt x="10987" y="8293"/>
                  </a:cubicBezTo>
                  <a:cubicBezTo>
                    <a:pt x="10987" y="8293"/>
                    <a:pt x="11996" y="1483"/>
                    <a:pt x="15071" y="1483"/>
                  </a:cubicBezTo>
                  <a:close/>
                  <a:moveTo>
                    <a:pt x="15071" y="1"/>
                  </a:moveTo>
                  <a:cubicBezTo>
                    <a:pt x="14440" y="1"/>
                    <a:pt x="13841" y="159"/>
                    <a:pt x="13274" y="489"/>
                  </a:cubicBezTo>
                  <a:cubicBezTo>
                    <a:pt x="12816" y="758"/>
                    <a:pt x="12375" y="1120"/>
                    <a:pt x="11981" y="1592"/>
                  </a:cubicBezTo>
                  <a:cubicBezTo>
                    <a:pt x="11776" y="1861"/>
                    <a:pt x="11571" y="2145"/>
                    <a:pt x="11382" y="2460"/>
                  </a:cubicBezTo>
                  <a:cubicBezTo>
                    <a:pt x="11130" y="1956"/>
                    <a:pt x="10830" y="1529"/>
                    <a:pt x="10499" y="1183"/>
                  </a:cubicBezTo>
                  <a:cubicBezTo>
                    <a:pt x="9806" y="474"/>
                    <a:pt x="8923" y="111"/>
                    <a:pt x="7961" y="111"/>
                  </a:cubicBezTo>
                  <a:cubicBezTo>
                    <a:pt x="7645" y="111"/>
                    <a:pt x="7298" y="142"/>
                    <a:pt x="6952" y="237"/>
                  </a:cubicBezTo>
                  <a:cubicBezTo>
                    <a:pt x="5959" y="489"/>
                    <a:pt x="5186" y="1120"/>
                    <a:pt x="4713" y="2065"/>
                  </a:cubicBezTo>
                  <a:cubicBezTo>
                    <a:pt x="4477" y="2538"/>
                    <a:pt x="4303" y="3091"/>
                    <a:pt x="4225" y="3721"/>
                  </a:cubicBezTo>
                  <a:cubicBezTo>
                    <a:pt x="4162" y="4241"/>
                    <a:pt x="4146" y="4808"/>
                    <a:pt x="4193" y="5439"/>
                  </a:cubicBezTo>
                  <a:cubicBezTo>
                    <a:pt x="4240" y="6307"/>
                    <a:pt x="4398" y="7299"/>
                    <a:pt x="4650" y="8388"/>
                  </a:cubicBezTo>
                  <a:cubicBezTo>
                    <a:pt x="4492" y="8371"/>
                    <a:pt x="4335" y="8356"/>
                    <a:pt x="4177" y="8356"/>
                  </a:cubicBezTo>
                  <a:cubicBezTo>
                    <a:pt x="3736" y="8356"/>
                    <a:pt x="3311" y="8434"/>
                    <a:pt x="2901" y="8592"/>
                  </a:cubicBezTo>
                  <a:cubicBezTo>
                    <a:pt x="2474" y="8734"/>
                    <a:pt x="2065" y="8970"/>
                    <a:pt x="1671" y="9286"/>
                  </a:cubicBezTo>
                  <a:cubicBezTo>
                    <a:pt x="1041" y="9790"/>
                    <a:pt x="583" y="10437"/>
                    <a:pt x="315" y="11225"/>
                  </a:cubicBezTo>
                  <a:cubicBezTo>
                    <a:pt x="78" y="11919"/>
                    <a:pt x="0" y="12676"/>
                    <a:pt x="95" y="13495"/>
                  </a:cubicBezTo>
                  <a:cubicBezTo>
                    <a:pt x="236" y="14883"/>
                    <a:pt x="866" y="16396"/>
                    <a:pt x="1844" y="17735"/>
                  </a:cubicBezTo>
                  <a:cubicBezTo>
                    <a:pt x="2333" y="18414"/>
                    <a:pt x="2901" y="19013"/>
                    <a:pt x="3531" y="19549"/>
                  </a:cubicBezTo>
                  <a:cubicBezTo>
                    <a:pt x="4177" y="20132"/>
                    <a:pt x="4902" y="20605"/>
                    <a:pt x="5644" y="20968"/>
                  </a:cubicBezTo>
                  <a:cubicBezTo>
                    <a:pt x="6117" y="21204"/>
                    <a:pt x="6857" y="21361"/>
                    <a:pt x="8843" y="21361"/>
                  </a:cubicBezTo>
                  <a:cubicBezTo>
                    <a:pt x="10388" y="21361"/>
                    <a:pt x="12249" y="21267"/>
                    <a:pt x="13604" y="21189"/>
                  </a:cubicBezTo>
                  <a:cubicBezTo>
                    <a:pt x="14329" y="21157"/>
                    <a:pt x="14945" y="21125"/>
                    <a:pt x="15197" y="21125"/>
                  </a:cubicBezTo>
                  <a:cubicBezTo>
                    <a:pt x="15748" y="21125"/>
                    <a:pt x="16316" y="20873"/>
                    <a:pt x="17057" y="20337"/>
                  </a:cubicBezTo>
                  <a:cubicBezTo>
                    <a:pt x="17545" y="19974"/>
                    <a:pt x="18098" y="19486"/>
                    <a:pt x="18617" y="18918"/>
                  </a:cubicBezTo>
                  <a:cubicBezTo>
                    <a:pt x="19185" y="18335"/>
                    <a:pt x="19721" y="17689"/>
                    <a:pt x="20147" y="17058"/>
                  </a:cubicBezTo>
                  <a:cubicBezTo>
                    <a:pt x="20667" y="16302"/>
                    <a:pt x="21045" y="15560"/>
                    <a:pt x="21266" y="14883"/>
                  </a:cubicBezTo>
                  <a:cubicBezTo>
                    <a:pt x="21518" y="14158"/>
                    <a:pt x="21581" y="13479"/>
                    <a:pt x="21487" y="12848"/>
                  </a:cubicBezTo>
                  <a:cubicBezTo>
                    <a:pt x="21360" y="12045"/>
                    <a:pt x="20951" y="11367"/>
                    <a:pt x="20305" y="10862"/>
                  </a:cubicBezTo>
                  <a:cubicBezTo>
                    <a:pt x="19973" y="10610"/>
                    <a:pt x="19611" y="10421"/>
                    <a:pt x="19248" y="10295"/>
                  </a:cubicBezTo>
                  <a:cubicBezTo>
                    <a:pt x="18901" y="10185"/>
                    <a:pt x="18554" y="10105"/>
                    <a:pt x="18208" y="10105"/>
                  </a:cubicBezTo>
                  <a:cubicBezTo>
                    <a:pt x="18634" y="8987"/>
                    <a:pt x="18949" y="7946"/>
                    <a:pt x="19138" y="7015"/>
                  </a:cubicBezTo>
                  <a:cubicBezTo>
                    <a:pt x="19280" y="6338"/>
                    <a:pt x="19359" y="5691"/>
                    <a:pt x="19374" y="5109"/>
                  </a:cubicBezTo>
                  <a:cubicBezTo>
                    <a:pt x="19391" y="4415"/>
                    <a:pt x="19311" y="3784"/>
                    <a:pt x="19153" y="3217"/>
                  </a:cubicBezTo>
                  <a:cubicBezTo>
                    <a:pt x="18996" y="2633"/>
                    <a:pt x="18728" y="2113"/>
                    <a:pt x="18397" y="1672"/>
                  </a:cubicBezTo>
                  <a:cubicBezTo>
                    <a:pt x="18018" y="1183"/>
                    <a:pt x="17545" y="789"/>
                    <a:pt x="16994" y="505"/>
                  </a:cubicBezTo>
                  <a:cubicBezTo>
                    <a:pt x="16347" y="159"/>
                    <a:pt x="15702" y="1"/>
                    <a:pt x="1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9"/>
          <p:cNvSpPr/>
          <p:nvPr/>
        </p:nvSpPr>
        <p:spPr>
          <a:xfrm>
            <a:off x="550819" y="37854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82"/>
        <p:cNvGrpSpPr/>
        <p:nvPr/>
      </p:nvGrpSpPr>
      <p:grpSpPr>
        <a:xfrm>
          <a:off x="0" y="0"/>
          <a:ext cx="0" cy="0"/>
          <a:chOff x="0" y="0"/>
          <a:chExt cx="0" cy="0"/>
        </a:xfrm>
      </p:grpSpPr>
      <p:sp>
        <p:nvSpPr>
          <p:cNvPr id="383" name="Google Shape;383;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 name="Google Shape;384;p24"/>
          <p:cNvSpPr txBox="1">
            <a:spLocks noGrp="1"/>
          </p:cNvSpPr>
          <p:nvPr>
            <p:ph type="title" idx="2"/>
          </p:nvPr>
        </p:nvSpPr>
        <p:spPr>
          <a:xfrm>
            <a:off x="2132888" y="1674913"/>
            <a:ext cx="20682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5" name="Google Shape;385;p24"/>
          <p:cNvSpPr txBox="1">
            <a:spLocks noGrp="1"/>
          </p:cNvSpPr>
          <p:nvPr>
            <p:ph type="subTitle" idx="1"/>
          </p:nvPr>
        </p:nvSpPr>
        <p:spPr>
          <a:xfrm>
            <a:off x="2132888" y="2016584"/>
            <a:ext cx="206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86" name="Google Shape;386;p24"/>
          <p:cNvSpPr txBox="1">
            <a:spLocks noGrp="1"/>
          </p:cNvSpPr>
          <p:nvPr>
            <p:ph type="title" idx="3"/>
          </p:nvPr>
        </p:nvSpPr>
        <p:spPr>
          <a:xfrm>
            <a:off x="6138693" y="1674913"/>
            <a:ext cx="20682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7" name="Google Shape;387;p24"/>
          <p:cNvSpPr txBox="1">
            <a:spLocks noGrp="1"/>
          </p:cNvSpPr>
          <p:nvPr>
            <p:ph type="subTitle" idx="4"/>
          </p:nvPr>
        </p:nvSpPr>
        <p:spPr>
          <a:xfrm>
            <a:off x="6138693" y="2016584"/>
            <a:ext cx="206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88" name="Google Shape;388;p24"/>
          <p:cNvSpPr txBox="1">
            <a:spLocks noGrp="1"/>
          </p:cNvSpPr>
          <p:nvPr>
            <p:ph type="title" idx="5"/>
          </p:nvPr>
        </p:nvSpPr>
        <p:spPr>
          <a:xfrm>
            <a:off x="2132888" y="3488988"/>
            <a:ext cx="20682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9" name="Google Shape;389;p24"/>
          <p:cNvSpPr txBox="1">
            <a:spLocks noGrp="1"/>
          </p:cNvSpPr>
          <p:nvPr>
            <p:ph type="subTitle" idx="6"/>
          </p:nvPr>
        </p:nvSpPr>
        <p:spPr>
          <a:xfrm>
            <a:off x="2132888" y="3830759"/>
            <a:ext cx="206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0" name="Google Shape;390;p24"/>
          <p:cNvSpPr txBox="1">
            <a:spLocks noGrp="1"/>
          </p:cNvSpPr>
          <p:nvPr>
            <p:ph type="title" idx="7"/>
          </p:nvPr>
        </p:nvSpPr>
        <p:spPr>
          <a:xfrm>
            <a:off x="6138693" y="3488988"/>
            <a:ext cx="20682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91" name="Google Shape;391;p24"/>
          <p:cNvSpPr txBox="1">
            <a:spLocks noGrp="1"/>
          </p:cNvSpPr>
          <p:nvPr>
            <p:ph type="subTitle" idx="8"/>
          </p:nvPr>
        </p:nvSpPr>
        <p:spPr>
          <a:xfrm>
            <a:off x="6138693" y="3830759"/>
            <a:ext cx="206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2" name="Google Shape;392;p24"/>
          <p:cNvSpPr/>
          <p:nvPr/>
        </p:nvSpPr>
        <p:spPr>
          <a:xfrm>
            <a:off x="409202" y="1333694"/>
            <a:ext cx="126224" cy="83325"/>
          </a:xfrm>
          <a:custGeom>
            <a:avLst/>
            <a:gdLst/>
            <a:ahLst/>
            <a:cxnLst/>
            <a:rect l="l" t="t" r="r" b="b"/>
            <a:pathLst>
              <a:path w="2568" h="1716" extrusionOk="0">
                <a:moveTo>
                  <a:pt x="628" y="1"/>
                </a:moveTo>
                <a:cubicBezTo>
                  <a:pt x="595" y="1"/>
                  <a:pt x="550" y="11"/>
                  <a:pt x="505" y="34"/>
                </a:cubicBezTo>
                <a:cubicBezTo>
                  <a:pt x="0" y="314"/>
                  <a:pt x="1166" y="1715"/>
                  <a:pt x="1166" y="1715"/>
                </a:cubicBezTo>
                <a:cubicBezTo>
                  <a:pt x="1166" y="1715"/>
                  <a:pt x="2568" y="1054"/>
                  <a:pt x="2130" y="539"/>
                </a:cubicBezTo>
                <a:cubicBezTo>
                  <a:pt x="2052" y="449"/>
                  <a:pt x="1973" y="415"/>
                  <a:pt x="1895" y="415"/>
                </a:cubicBezTo>
                <a:cubicBezTo>
                  <a:pt x="1525" y="415"/>
                  <a:pt x="1166" y="1279"/>
                  <a:pt x="1166" y="1279"/>
                </a:cubicBezTo>
                <a:cubicBezTo>
                  <a:pt x="1166" y="1279"/>
                  <a:pt x="104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8881782" y="3807246"/>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1850781" y="4846242"/>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254075" y="3584766"/>
            <a:ext cx="99239" cy="56084"/>
          </a:xfrm>
          <a:custGeom>
            <a:avLst/>
            <a:gdLst/>
            <a:ahLst/>
            <a:cxnLst/>
            <a:rect l="l" t="t" r="r" b="b"/>
            <a:pathLst>
              <a:path w="2019" h="1155" extrusionOk="0">
                <a:moveTo>
                  <a:pt x="449" y="0"/>
                </a:moveTo>
                <a:cubicBezTo>
                  <a:pt x="404" y="0"/>
                  <a:pt x="360" y="23"/>
                  <a:pt x="325" y="56"/>
                </a:cubicBezTo>
                <a:cubicBezTo>
                  <a:pt x="1" y="359"/>
                  <a:pt x="1133" y="1154"/>
                  <a:pt x="1133" y="1154"/>
                </a:cubicBezTo>
                <a:cubicBezTo>
                  <a:pt x="1133" y="1154"/>
                  <a:pt x="2019" y="404"/>
                  <a:pt x="1603" y="112"/>
                </a:cubicBezTo>
                <a:cubicBezTo>
                  <a:pt x="1548" y="68"/>
                  <a:pt x="1503" y="56"/>
                  <a:pt x="1458" y="56"/>
                </a:cubicBezTo>
                <a:cubicBezTo>
                  <a:pt x="1144" y="56"/>
                  <a:pt x="1043" y="841"/>
                  <a:pt x="1043" y="841"/>
                </a:cubicBezTo>
                <a:cubicBezTo>
                  <a:pt x="1043" y="841"/>
                  <a:pt x="74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2678732" y="370471"/>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rot="904389">
            <a:off x="667381" y="370459"/>
            <a:ext cx="169187" cy="111101"/>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5855050" y="15325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632882" y="45241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7383775" y="495730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8458182" y="23688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02"/>
        <p:cNvGrpSpPr/>
        <p:nvPr/>
      </p:nvGrpSpPr>
      <p:grpSpPr>
        <a:xfrm>
          <a:off x="0" y="0"/>
          <a:ext cx="0" cy="0"/>
          <a:chOff x="0" y="0"/>
          <a:chExt cx="0" cy="0"/>
        </a:xfrm>
      </p:grpSpPr>
      <p:sp>
        <p:nvSpPr>
          <p:cNvPr id="403" name="Google Shape;403;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25"/>
          <p:cNvSpPr txBox="1">
            <a:spLocks noGrp="1"/>
          </p:cNvSpPr>
          <p:nvPr>
            <p:ph type="title" idx="2"/>
          </p:nvPr>
        </p:nvSpPr>
        <p:spPr>
          <a:xfrm>
            <a:off x="720000" y="1982475"/>
            <a:ext cx="19338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5" name="Google Shape;405;p25"/>
          <p:cNvSpPr txBox="1">
            <a:spLocks noGrp="1"/>
          </p:cNvSpPr>
          <p:nvPr>
            <p:ph type="subTitle" idx="1"/>
          </p:nvPr>
        </p:nvSpPr>
        <p:spPr>
          <a:xfrm>
            <a:off x="720000" y="2329300"/>
            <a:ext cx="19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6" name="Google Shape;406;p25"/>
          <p:cNvSpPr txBox="1">
            <a:spLocks noGrp="1"/>
          </p:cNvSpPr>
          <p:nvPr>
            <p:ph type="title" idx="3"/>
          </p:nvPr>
        </p:nvSpPr>
        <p:spPr>
          <a:xfrm>
            <a:off x="3605105" y="1982475"/>
            <a:ext cx="19338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7" name="Google Shape;407;p25"/>
          <p:cNvSpPr txBox="1">
            <a:spLocks noGrp="1"/>
          </p:cNvSpPr>
          <p:nvPr>
            <p:ph type="subTitle" idx="4"/>
          </p:nvPr>
        </p:nvSpPr>
        <p:spPr>
          <a:xfrm>
            <a:off x="3605105" y="2329300"/>
            <a:ext cx="19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8" name="Google Shape;408;p25"/>
          <p:cNvSpPr txBox="1">
            <a:spLocks noGrp="1"/>
          </p:cNvSpPr>
          <p:nvPr>
            <p:ph type="title" idx="5"/>
          </p:nvPr>
        </p:nvSpPr>
        <p:spPr>
          <a:xfrm>
            <a:off x="720000" y="3771775"/>
            <a:ext cx="19338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9" name="Google Shape;409;p25"/>
          <p:cNvSpPr txBox="1">
            <a:spLocks noGrp="1"/>
          </p:cNvSpPr>
          <p:nvPr>
            <p:ph type="subTitle" idx="6"/>
          </p:nvPr>
        </p:nvSpPr>
        <p:spPr>
          <a:xfrm>
            <a:off x="720000" y="4118700"/>
            <a:ext cx="19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0" name="Google Shape;410;p25"/>
          <p:cNvSpPr txBox="1">
            <a:spLocks noGrp="1"/>
          </p:cNvSpPr>
          <p:nvPr>
            <p:ph type="title" idx="7"/>
          </p:nvPr>
        </p:nvSpPr>
        <p:spPr>
          <a:xfrm>
            <a:off x="3605105" y="3771775"/>
            <a:ext cx="19338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11" name="Google Shape;411;p25"/>
          <p:cNvSpPr txBox="1">
            <a:spLocks noGrp="1"/>
          </p:cNvSpPr>
          <p:nvPr>
            <p:ph type="subTitle" idx="8"/>
          </p:nvPr>
        </p:nvSpPr>
        <p:spPr>
          <a:xfrm>
            <a:off x="3605105" y="4118700"/>
            <a:ext cx="19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2" name="Google Shape;412;p25"/>
          <p:cNvSpPr txBox="1">
            <a:spLocks noGrp="1"/>
          </p:cNvSpPr>
          <p:nvPr>
            <p:ph type="title" idx="9"/>
          </p:nvPr>
        </p:nvSpPr>
        <p:spPr>
          <a:xfrm>
            <a:off x="6490192" y="1982475"/>
            <a:ext cx="19338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13" name="Google Shape;413;p25"/>
          <p:cNvSpPr txBox="1">
            <a:spLocks noGrp="1"/>
          </p:cNvSpPr>
          <p:nvPr>
            <p:ph type="subTitle" idx="13"/>
          </p:nvPr>
        </p:nvSpPr>
        <p:spPr>
          <a:xfrm>
            <a:off x="6490192" y="2329300"/>
            <a:ext cx="19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4" name="Google Shape;414;p25"/>
          <p:cNvSpPr txBox="1">
            <a:spLocks noGrp="1"/>
          </p:cNvSpPr>
          <p:nvPr>
            <p:ph type="title" idx="14"/>
          </p:nvPr>
        </p:nvSpPr>
        <p:spPr>
          <a:xfrm>
            <a:off x="6490192" y="3771775"/>
            <a:ext cx="19338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15" name="Google Shape;415;p25"/>
          <p:cNvSpPr txBox="1">
            <a:spLocks noGrp="1"/>
          </p:cNvSpPr>
          <p:nvPr>
            <p:ph type="subTitle" idx="15"/>
          </p:nvPr>
        </p:nvSpPr>
        <p:spPr>
          <a:xfrm>
            <a:off x="6490192" y="4118700"/>
            <a:ext cx="19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6" name="Google Shape;416;p25"/>
          <p:cNvSpPr/>
          <p:nvPr/>
        </p:nvSpPr>
        <p:spPr>
          <a:xfrm flipH="1">
            <a:off x="8737821" y="1861746"/>
            <a:ext cx="124728" cy="83325"/>
          </a:xfrm>
          <a:custGeom>
            <a:avLst/>
            <a:gdLst/>
            <a:ahLst/>
            <a:cxnLst/>
            <a:rect l="l" t="t" r="r" b="b"/>
            <a:pathLst>
              <a:path w="2568" h="1716" extrusionOk="0">
                <a:moveTo>
                  <a:pt x="628" y="1"/>
                </a:moveTo>
                <a:cubicBezTo>
                  <a:pt x="595" y="1"/>
                  <a:pt x="550" y="11"/>
                  <a:pt x="505" y="34"/>
                </a:cubicBezTo>
                <a:cubicBezTo>
                  <a:pt x="0" y="314"/>
                  <a:pt x="1166" y="1715"/>
                  <a:pt x="1166" y="1715"/>
                </a:cubicBezTo>
                <a:cubicBezTo>
                  <a:pt x="1166" y="1715"/>
                  <a:pt x="2568" y="1054"/>
                  <a:pt x="2130" y="539"/>
                </a:cubicBezTo>
                <a:cubicBezTo>
                  <a:pt x="2052" y="449"/>
                  <a:pt x="1973" y="415"/>
                  <a:pt x="1895" y="415"/>
                </a:cubicBezTo>
                <a:cubicBezTo>
                  <a:pt x="1525" y="415"/>
                  <a:pt x="1166" y="1279"/>
                  <a:pt x="1166" y="1279"/>
                </a:cubicBezTo>
                <a:cubicBezTo>
                  <a:pt x="1166" y="1279"/>
                  <a:pt x="104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flipH="1">
            <a:off x="293353" y="3356326"/>
            <a:ext cx="167178"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flipH="1">
            <a:off x="5809080" y="4875574"/>
            <a:ext cx="167178"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rot="-1496942" flipH="1">
            <a:off x="473710" y="1682207"/>
            <a:ext cx="146434" cy="96801"/>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flipH="1">
            <a:off x="4678126" y="125996"/>
            <a:ext cx="167178"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rot="-914826" flipH="1">
            <a:off x="6079316" y="350029"/>
            <a:ext cx="167302" cy="111012"/>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flipH="1">
            <a:off x="3176729" y="319508"/>
            <a:ext cx="131236"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flipH="1">
            <a:off x="350521" y="4717040"/>
            <a:ext cx="131236"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flipH="1">
            <a:off x="8594373" y="4445890"/>
            <a:ext cx="167178"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rot="-1496780" flipH="1">
            <a:off x="312091" y="357228"/>
            <a:ext cx="208110" cy="137568"/>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flipH="1">
            <a:off x="3009540" y="4627690"/>
            <a:ext cx="167178"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64"/>
        <p:cNvGrpSpPr/>
        <p:nvPr/>
      </p:nvGrpSpPr>
      <p:grpSpPr>
        <a:xfrm>
          <a:off x="0" y="0"/>
          <a:ext cx="0" cy="0"/>
          <a:chOff x="0" y="0"/>
          <a:chExt cx="0" cy="0"/>
        </a:xfrm>
      </p:grpSpPr>
      <p:sp>
        <p:nvSpPr>
          <p:cNvPr id="465" name="Google Shape;465;p28"/>
          <p:cNvSpPr/>
          <p:nvPr/>
        </p:nvSpPr>
        <p:spPr>
          <a:xfrm flipH="1">
            <a:off x="1062988" y="298600"/>
            <a:ext cx="134553"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745558" y="1333698"/>
            <a:ext cx="127880" cy="83325"/>
          </a:xfrm>
          <a:custGeom>
            <a:avLst/>
            <a:gdLst/>
            <a:ahLst/>
            <a:cxnLst/>
            <a:rect l="l" t="t" r="r" b="b"/>
            <a:pathLst>
              <a:path w="2568" h="1716" extrusionOk="0">
                <a:moveTo>
                  <a:pt x="628" y="1"/>
                </a:moveTo>
                <a:cubicBezTo>
                  <a:pt x="595" y="1"/>
                  <a:pt x="550" y="11"/>
                  <a:pt x="505" y="34"/>
                </a:cubicBezTo>
                <a:cubicBezTo>
                  <a:pt x="0" y="314"/>
                  <a:pt x="1166" y="1715"/>
                  <a:pt x="1166" y="1715"/>
                </a:cubicBezTo>
                <a:cubicBezTo>
                  <a:pt x="1166" y="1715"/>
                  <a:pt x="2568" y="1054"/>
                  <a:pt x="2130" y="539"/>
                </a:cubicBezTo>
                <a:cubicBezTo>
                  <a:pt x="2052" y="449"/>
                  <a:pt x="1973" y="415"/>
                  <a:pt x="1895" y="415"/>
                </a:cubicBezTo>
                <a:cubicBezTo>
                  <a:pt x="1525" y="415"/>
                  <a:pt x="1166" y="1279"/>
                  <a:pt x="1166" y="1279"/>
                </a:cubicBezTo>
                <a:cubicBezTo>
                  <a:pt x="1166" y="1279"/>
                  <a:pt x="104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flipH="1">
            <a:off x="210223" y="2764727"/>
            <a:ext cx="17140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flipH="1">
            <a:off x="7127229" y="4670249"/>
            <a:ext cx="17140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flipH="1">
            <a:off x="8895669" y="2298896"/>
            <a:ext cx="100541" cy="56084"/>
          </a:xfrm>
          <a:custGeom>
            <a:avLst/>
            <a:gdLst/>
            <a:ahLst/>
            <a:cxnLst/>
            <a:rect l="l" t="t" r="r" b="b"/>
            <a:pathLst>
              <a:path w="2019" h="1155" extrusionOk="0">
                <a:moveTo>
                  <a:pt x="449" y="0"/>
                </a:moveTo>
                <a:cubicBezTo>
                  <a:pt x="404" y="0"/>
                  <a:pt x="360" y="23"/>
                  <a:pt x="325" y="56"/>
                </a:cubicBezTo>
                <a:cubicBezTo>
                  <a:pt x="1" y="359"/>
                  <a:pt x="1133" y="1154"/>
                  <a:pt x="1133" y="1154"/>
                </a:cubicBezTo>
                <a:cubicBezTo>
                  <a:pt x="1133" y="1154"/>
                  <a:pt x="2019" y="404"/>
                  <a:pt x="1603" y="112"/>
                </a:cubicBezTo>
                <a:cubicBezTo>
                  <a:pt x="1548" y="68"/>
                  <a:pt x="1503" y="56"/>
                  <a:pt x="1458" y="56"/>
                </a:cubicBezTo>
                <a:cubicBezTo>
                  <a:pt x="1144" y="56"/>
                  <a:pt x="1043" y="841"/>
                  <a:pt x="1043" y="841"/>
                </a:cubicBezTo>
                <a:cubicBezTo>
                  <a:pt x="1043" y="841"/>
                  <a:pt x="74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rot="-892893" flipH="1">
            <a:off x="4973324" y="230115"/>
            <a:ext cx="171315" cy="111195"/>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flipH="1">
            <a:off x="5214519" y="4545015"/>
            <a:ext cx="17140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flipH="1">
            <a:off x="1564639" y="4726815"/>
            <a:ext cx="134553"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flipH="1">
            <a:off x="8723805" y="4445890"/>
            <a:ext cx="17140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rot="-1463779" flipH="1">
            <a:off x="8446222" y="336027"/>
            <a:ext cx="212505" cy="138175"/>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flipH="1">
            <a:off x="4095288" y="978138"/>
            <a:ext cx="134553"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flipH="1">
            <a:off x="3808144" y="3969915"/>
            <a:ext cx="17140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28"/>
          <p:cNvGrpSpPr/>
          <p:nvPr/>
        </p:nvGrpSpPr>
        <p:grpSpPr>
          <a:xfrm>
            <a:off x="77202" y="444686"/>
            <a:ext cx="907999" cy="569171"/>
            <a:chOff x="4281725" y="3806324"/>
            <a:chExt cx="1660872" cy="1040912"/>
          </a:xfrm>
        </p:grpSpPr>
        <p:sp>
          <p:nvSpPr>
            <p:cNvPr id="478" name="Google Shape;478;p28"/>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8"/>
          <p:cNvGrpSpPr/>
          <p:nvPr/>
        </p:nvGrpSpPr>
        <p:grpSpPr>
          <a:xfrm>
            <a:off x="7359637" y="4445903"/>
            <a:ext cx="1232653" cy="843100"/>
            <a:chOff x="-467973" y="-11"/>
            <a:chExt cx="1138394" cy="778630"/>
          </a:xfrm>
        </p:grpSpPr>
        <p:sp>
          <p:nvSpPr>
            <p:cNvPr id="481" name="Google Shape;481;p28"/>
            <p:cNvSpPr/>
            <p:nvPr/>
          </p:nvSpPr>
          <p:spPr>
            <a:xfrm>
              <a:off x="-467973" y="-11"/>
              <a:ext cx="1138394" cy="778630"/>
            </a:xfrm>
            <a:custGeom>
              <a:avLst/>
              <a:gdLst/>
              <a:ahLst/>
              <a:cxnLst/>
              <a:rect l="l" t="t" r="r" b="b"/>
              <a:pathLst>
                <a:path w="25792" h="17642" extrusionOk="0">
                  <a:moveTo>
                    <a:pt x="9964" y="1498"/>
                  </a:moveTo>
                  <a:cubicBezTo>
                    <a:pt x="14126" y="1498"/>
                    <a:pt x="14347" y="9412"/>
                    <a:pt x="14347" y="9412"/>
                  </a:cubicBezTo>
                  <a:cubicBezTo>
                    <a:pt x="14347" y="9412"/>
                    <a:pt x="15687" y="6337"/>
                    <a:pt x="17579" y="6337"/>
                  </a:cubicBezTo>
                  <a:cubicBezTo>
                    <a:pt x="17800" y="6337"/>
                    <a:pt x="18036" y="6369"/>
                    <a:pt x="18273" y="6464"/>
                  </a:cubicBezTo>
                  <a:cubicBezTo>
                    <a:pt x="20511" y="7378"/>
                    <a:pt x="18052" y="11367"/>
                    <a:pt x="18052" y="11367"/>
                  </a:cubicBezTo>
                  <a:cubicBezTo>
                    <a:pt x="18052" y="11367"/>
                    <a:pt x="19581" y="9522"/>
                    <a:pt x="21457" y="9522"/>
                  </a:cubicBezTo>
                  <a:cubicBezTo>
                    <a:pt x="22025" y="9522"/>
                    <a:pt x="22624" y="9696"/>
                    <a:pt x="23223" y="10137"/>
                  </a:cubicBezTo>
                  <a:cubicBezTo>
                    <a:pt x="25792" y="12013"/>
                    <a:pt x="21237" y="16143"/>
                    <a:pt x="19849" y="16143"/>
                  </a:cubicBezTo>
                  <a:lnTo>
                    <a:pt x="5819" y="16143"/>
                  </a:lnTo>
                  <a:cubicBezTo>
                    <a:pt x="4762" y="16143"/>
                    <a:pt x="3769" y="15639"/>
                    <a:pt x="3154" y="14772"/>
                  </a:cubicBezTo>
                  <a:cubicBezTo>
                    <a:pt x="1956" y="13101"/>
                    <a:pt x="490" y="10263"/>
                    <a:pt x="2618" y="8324"/>
                  </a:cubicBezTo>
                  <a:cubicBezTo>
                    <a:pt x="3265" y="7725"/>
                    <a:pt x="3927" y="7489"/>
                    <a:pt x="4541" y="7489"/>
                  </a:cubicBezTo>
                  <a:cubicBezTo>
                    <a:pt x="6937" y="7489"/>
                    <a:pt x="8940" y="10989"/>
                    <a:pt x="8987" y="11067"/>
                  </a:cubicBezTo>
                  <a:cubicBezTo>
                    <a:pt x="8909" y="10926"/>
                    <a:pt x="4257" y="2665"/>
                    <a:pt x="9144" y="1593"/>
                  </a:cubicBezTo>
                  <a:cubicBezTo>
                    <a:pt x="9428" y="1530"/>
                    <a:pt x="9697" y="1498"/>
                    <a:pt x="9964" y="1498"/>
                  </a:cubicBezTo>
                  <a:close/>
                  <a:moveTo>
                    <a:pt x="9964" y="0"/>
                  </a:moveTo>
                  <a:cubicBezTo>
                    <a:pt x="9586" y="0"/>
                    <a:pt x="9207" y="48"/>
                    <a:pt x="8829" y="126"/>
                  </a:cubicBezTo>
                  <a:cubicBezTo>
                    <a:pt x="7048" y="521"/>
                    <a:pt x="6212" y="1608"/>
                    <a:pt x="5834" y="2459"/>
                  </a:cubicBezTo>
                  <a:cubicBezTo>
                    <a:pt x="5456" y="3327"/>
                    <a:pt x="5329" y="4383"/>
                    <a:pt x="5487" y="5612"/>
                  </a:cubicBezTo>
                  <a:cubicBezTo>
                    <a:pt x="5503" y="5786"/>
                    <a:pt x="5535" y="5959"/>
                    <a:pt x="5566" y="6133"/>
                  </a:cubicBezTo>
                  <a:cubicBezTo>
                    <a:pt x="5220" y="6054"/>
                    <a:pt x="4888" y="6007"/>
                    <a:pt x="4541" y="6007"/>
                  </a:cubicBezTo>
                  <a:cubicBezTo>
                    <a:pt x="4022" y="6007"/>
                    <a:pt x="3517" y="6102"/>
                    <a:pt x="3028" y="6306"/>
                  </a:cubicBezTo>
                  <a:cubicBezTo>
                    <a:pt x="2523" y="6511"/>
                    <a:pt x="2050" y="6810"/>
                    <a:pt x="1609" y="7220"/>
                  </a:cubicBezTo>
                  <a:cubicBezTo>
                    <a:pt x="900" y="7867"/>
                    <a:pt x="411" y="8655"/>
                    <a:pt x="190" y="9553"/>
                  </a:cubicBezTo>
                  <a:cubicBezTo>
                    <a:pt x="1" y="10295"/>
                    <a:pt x="1" y="11115"/>
                    <a:pt x="175" y="11966"/>
                  </a:cubicBezTo>
                  <a:cubicBezTo>
                    <a:pt x="427" y="13133"/>
                    <a:pt x="1026" y="14377"/>
                    <a:pt x="1941" y="15655"/>
                  </a:cubicBezTo>
                  <a:cubicBezTo>
                    <a:pt x="2382" y="16269"/>
                    <a:pt x="2965" y="16758"/>
                    <a:pt x="3643" y="17105"/>
                  </a:cubicBezTo>
                  <a:cubicBezTo>
                    <a:pt x="4305" y="17452"/>
                    <a:pt x="5062" y="17641"/>
                    <a:pt x="5819" y="17641"/>
                  </a:cubicBezTo>
                  <a:lnTo>
                    <a:pt x="19849" y="17641"/>
                  </a:lnTo>
                  <a:cubicBezTo>
                    <a:pt x="20354" y="17641"/>
                    <a:pt x="20905" y="17467"/>
                    <a:pt x="21520" y="17105"/>
                  </a:cubicBezTo>
                  <a:cubicBezTo>
                    <a:pt x="21993" y="16837"/>
                    <a:pt x="22498" y="16475"/>
                    <a:pt x="22971" y="16048"/>
                  </a:cubicBezTo>
                  <a:cubicBezTo>
                    <a:pt x="23633" y="15466"/>
                    <a:pt x="24799" y="14283"/>
                    <a:pt x="25272" y="12817"/>
                  </a:cubicBezTo>
                  <a:cubicBezTo>
                    <a:pt x="25508" y="12107"/>
                    <a:pt x="25556" y="11430"/>
                    <a:pt x="25398" y="10799"/>
                  </a:cubicBezTo>
                  <a:cubicBezTo>
                    <a:pt x="25209" y="10058"/>
                    <a:pt x="24768" y="9412"/>
                    <a:pt x="24106" y="8923"/>
                  </a:cubicBezTo>
                  <a:cubicBezTo>
                    <a:pt x="23696" y="8624"/>
                    <a:pt x="23254" y="8403"/>
                    <a:pt x="22797" y="8246"/>
                  </a:cubicBezTo>
                  <a:cubicBezTo>
                    <a:pt x="22372" y="8103"/>
                    <a:pt x="21914" y="8040"/>
                    <a:pt x="21457" y="8040"/>
                  </a:cubicBezTo>
                  <a:cubicBezTo>
                    <a:pt x="21205" y="8040"/>
                    <a:pt x="20953" y="8056"/>
                    <a:pt x="20701" y="8103"/>
                  </a:cubicBezTo>
                  <a:cubicBezTo>
                    <a:pt x="20716" y="7662"/>
                    <a:pt x="20653" y="7252"/>
                    <a:pt x="20527" y="6890"/>
                  </a:cubicBezTo>
                  <a:cubicBezTo>
                    <a:pt x="20400" y="6480"/>
                    <a:pt x="20196" y="6117"/>
                    <a:pt x="19912" y="5818"/>
                  </a:cubicBezTo>
                  <a:cubicBezTo>
                    <a:pt x="19612" y="5502"/>
                    <a:pt x="19250" y="5250"/>
                    <a:pt x="18824" y="5093"/>
                  </a:cubicBezTo>
                  <a:cubicBezTo>
                    <a:pt x="18414" y="4919"/>
                    <a:pt x="18004" y="4840"/>
                    <a:pt x="17579" y="4840"/>
                  </a:cubicBezTo>
                  <a:cubicBezTo>
                    <a:pt x="16822" y="4840"/>
                    <a:pt x="16081" y="5108"/>
                    <a:pt x="15387" y="5612"/>
                  </a:cubicBezTo>
                  <a:cubicBezTo>
                    <a:pt x="15372" y="5629"/>
                    <a:pt x="15341" y="5644"/>
                    <a:pt x="15324" y="5675"/>
                  </a:cubicBezTo>
                  <a:cubicBezTo>
                    <a:pt x="15261" y="5455"/>
                    <a:pt x="15214" y="5250"/>
                    <a:pt x="15151" y="5030"/>
                  </a:cubicBezTo>
                  <a:cubicBezTo>
                    <a:pt x="14757" y="3689"/>
                    <a:pt x="14221" y="2602"/>
                    <a:pt x="13559" y="1782"/>
                  </a:cubicBezTo>
                  <a:cubicBezTo>
                    <a:pt x="12598" y="615"/>
                    <a:pt x="11351" y="0"/>
                    <a:pt x="9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414587" y="62463"/>
              <a:ext cx="1011481" cy="673891"/>
            </a:xfrm>
            <a:custGeom>
              <a:avLst/>
              <a:gdLst/>
              <a:ahLst/>
              <a:cxnLst/>
              <a:rect l="l" t="t" r="r" b="b"/>
              <a:pathLst>
                <a:path w="24230" h="16144" extrusionOk="0">
                  <a:moveTo>
                    <a:pt x="9411" y="1"/>
                  </a:moveTo>
                  <a:cubicBezTo>
                    <a:pt x="9096" y="1"/>
                    <a:pt x="8765" y="47"/>
                    <a:pt x="8434" y="110"/>
                  </a:cubicBezTo>
                  <a:cubicBezTo>
                    <a:pt x="7835" y="253"/>
                    <a:pt x="7315" y="489"/>
                    <a:pt x="6905" y="820"/>
                  </a:cubicBezTo>
                  <a:cubicBezTo>
                    <a:pt x="6495" y="1136"/>
                    <a:pt x="6180" y="1529"/>
                    <a:pt x="5975" y="2018"/>
                  </a:cubicBezTo>
                  <a:cubicBezTo>
                    <a:pt x="5470" y="3153"/>
                    <a:pt x="5502" y="4714"/>
                    <a:pt x="6085" y="6668"/>
                  </a:cubicBezTo>
                  <a:cubicBezTo>
                    <a:pt x="5375" y="6227"/>
                    <a:pt x="4682" y="6006"/>
                    <a:pt x="3988" y="6006"/>
                  </a:cubicBezTo>
                  <a:cubicBezTo>
                    <a:pt x="3122" y="6006"/>
                    <a:pt x="2302" y="6353"/>
                    <a:pt x="1560" y="7032"/>
                  </a:cubicBezTo>
                  <a:cubicBezTo>
                    <a:pt x="425" y="8056"/>
                    <a:pt x="0" y="9459"/>
                    <a:pt x="347" y="11067"/>
                  </a:cubicBezTo>
                  <a:cubicBezTo>
                    <a:pt x="583" y="12139"/>
                    <a:pt x="1135" y="13274"/>
                    <a:pt x="2002" y="14473"/>
                  </a:cubicBezTo>
                  <a:cubicBezTo>
                    <a:pt x="2759" y="15528"/>
                    <a:pt x="3973" y="16144"/>
                    <a:pt x="5266" y="16144"/>
                  </a:cubicBezTo>
                  <a:lnTo>
                    <a:pt x="19296" y="16144"/>
                  </a:lnTo>
                  <a:cubicBezTo>
                    <a:pt x="20257" y="16144"/>
                    <a:pt x="21455" y="15181"/>
                    <a:pt x="21928" y="14756"/>
                  </a:cubicBezTo>
                  <a:cubicBezTo>
                    <a:pt x="22937" y="13857"/>
                    <a:pt x="23710" y="12785"/>
                    <a:pt x="24009" y="11839"/>
                  </a:cubicBezTo>
                  <a:cubicBezTo>
                    <a:pt x="24198" y="11272"/>
                    <a:pt x="24230" y="10736"/>
                    <a:pt x="24120" y="10231"/>
                  </a:cubicBezTo>
                  <a:cubicBezTo>
                    <a:pt x="23978" y="9664"/>
                    <a:pt x="23631" y="9176"/>
                    <a:pt x="23111" y="8797"/>
                  </a:cubicBezTo>
                  <a:cubicBezTo>
                    <a:pt x="22433" y="8293"/>
                    <a:pt x="21692" y="8041"/>
                    <a:pt x="20904" y="8041"/>
                  </a:cubicBezTo>
                  <a:cubicBezTo>
                    <a:pt x="20320" y="8041"/>
                    <a:pt x="19753" y="8182"/>
                    <a:pt x="19248" y="8402"/>
                  </a:cubicBezTo>
                  <a:cubicBezTo>
                    <a:pt x="19454" y="7614"/>
                    <a:pt x="19454" y="6937"/>
                    <a:pt x="19265" y="6385"/>
                  </a:cubicBezTo>
                  <a:cubicBezTo>
                    <a:pt x="19059" y="5754"/>
                    <a:pt x="18618" y="5297"/>
                    <a:pt x="17987" y="5045"/>
                  </a:cubicBezTo>
                  <a:cubicBezTo>
                    <a:pt x="17672" y="4903"/>
                    <a:pt x="17357" y="4840"/>
                    <a:pt x="17026" y="4840"/>
                  </a:cubicBezTo>
                  <a:cubicBezTo>
                    <a:pt x="16427" y="4840"/>
                    <a:pt x="15843" y="5060"/>
                    <a:pt x="15276" y="5470"/>
                  </a:cubicBezTo>
                  <a:cubicBezTo>
                    <a:pt x="14945" y="5723"/>
                    <a:pt x="14630" y="6038"/>
                    <a:pt x="14315" y="6416"/>
                  </a:cubicBezTo>
                  <a:cubicBezTo>
                    <a:pt x="14220" y="5833"/>
                    <a:pt x="14078" y="5171"/>
                    <a:pt x="13873" y="4509"/>
                  </a:cubicBezTo>
                  <a:cubicBezTo>
                    <a:pt x="12801" y="789"/>
                    <a:pt x="10846" y="1"/>
                    <a:pt x="9411" y="1"/>
                  </a:cubicBezTo>
                  <a:close/>
                </a:path>
              </a:pathLst>
            </a:custGeom>
            <a:solidFill>
              <a:srgbClr val="498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83"/>
        <p:cNvGrpSpPr/>
        <p:nvPr/>
      </p:nvGrpSpPr>
      <p:grpSpPr>
        <a:xfrm>
          <a:off x="0" y="0"/>
          <a:ext cx="0" cy="0"/>
          <a:chOff x="0" y="0"/>
          <a:chExt cx="0" cy="0"/>
        </a:xfrm>
      </p:grpSpPr>
      <p:sp>
        <p:nvSpPr>
          <p:cNvPr id="484" name="Google Shape;484;p29"/>
          <p:cNvSpPr/>
          <p:nvPr/>
        </p:nvSpPr>
        <p:spPr>
          <a:xfrm flipH="1">
            <a:off x="4764488" y="167788"/>
            <a:ext cx="134553"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flipH="1">
            <a:off x="8745558" y="1333698"/>
            <a:ext cx="127880" cy="83325"/>
          </a:xfrm>
          <a:custGeom>
            <a:avLst/>
            <a:gdLst/>
            <a:ahLst/>
            <a:cxnLst/>
            <a:rect l="l" t="t" r="r" b="b"/>
            <a:pathLst>
              <a:path w="2568" h="1716" extrusionOk="0">
                <a:moveTo>
                  <a:pt x="628" y="1"/>
                </a:moveTo>
                <a:cubicBezTo>
                  <a:pt x="595" y="1"/>
                  <a:pt x="550" y="11"/>
                  <a:pt x="505" y="34"/>
                </a:cubicBezTo>
                <a:cubicBezTo>
                  <a:pt x="0" y="314"/>
                  <a:pt x="1166" y="1715"/>
                  <a:pt x="1166" y="1715"/>
                </a:cubicBezTo>
                <a:cubicBezTo>
                  <a:pt x="1166" y="1715"/>
                  <a:pt x="2568" y="1054"/>
                  <a:pt x="2130" y="539"/>
                </a:cubicBezTo>
                <a:cubicBezTo>
                  <a:pt x="2052" y="449"/>
                  <a:pt x="1973" y="415"/>
                  <a:pt x="1895" y="415"/>
                </a:cubicBezTo>
                <a:cubicBezTo>
                  <a:pt x="1525" y="415"/>
                  <a:pt x="1166" y="1279"/>
                  <a:pt x="1166" y="1279"/>
                </a:cubicBezTo>
                <a:cubicBezTo>
                  <a:pt x="1166" y="1279"/>
                  <a:pt x="104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flipH="1">
            <a:off x="513448" y="2430127"/>
            <a:ext cx="17140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flipH="1">
            <a:off x="7127229" y="4670249"/>
            <a:ext cx="17140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flipH="1">
            <a:off x="8895669" y="2298896"/>
            <a:ext cx="100541" cy="56084"/>
          </a:xfrm>
          <a:custGeom>
            <a:avLst/>
            <a:gdLst/>
            <a:ahLst/>
            <a:cxnLst/>
            <a:rect l="l" t="t" r="r" b="b"/>
            <a:pathLst>
              <a:path w="2019" h="1155" extrusionOk="0">
                <a:moveTo>
                  <a:pt x="449" y="0"/>
                </a:moveTo>
                <a:cubicBezTo>
                  <a:pt x="404" y="0"/>
                  <a:pt x="360" y="23"/>
                  <a:pt x="325" y="56"/>
                </a:cubicBezTo>
                <a:cubicBezTo>
                  <a:pt x="1" y="359"/>
                  <a:pt x="1133" y="1154"/>
                  <a:pt x="1133" y="1154"/>
                </a:cubicBezTo>
                <a:cubicBezTo>
                  <a:pt x="1133" y="1154"/>
                  <a:pt x="2019" y="404"/>
                  <a:pt x="1603" y="112"/>
                </a:cubicBezTo>
                <a:cubicBezTo>
                  <a:pt x="1548" y="68"/>
                  <a:pt x="1503" y="56"/>
                  <a:pt x="1458" y="56"/>
                </a:cubicBezTo>
                <a:cubicBezTo>
                  <a:pt x="1144" y="56"/>
                  <a:pt x="1043" y="841"/>
                  <a:pt x="1043" y="841"/>
                </a:cubicBezTo>
                <a:cubicBezTo>
                  <a:pt x="1043" y="841"/>
                  <a:pt x="74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rot="-892893" flipH="1">
            <a:off x="7127274" y="253690"/>
            <a:ext cx="171315" cy="111195"/>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flipH="1">
            <a:off x="1564639" y="4726815"/>
            <a:ext cx="134553"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flipH="1">
            <a:off x="8723805" y="4445890"/>
            <a:ext cx="17140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rot="-1463779" flipH="1">
            <a:off x="229922" y="356927"/>
            <a:ext cx="212505" cy="138175"/>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flipH="1">
            <a:off x="327563" y="4135938"/>
            <a:ext cx="134553"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29"/>
          <p:cNvGrpSpPr/>
          <p:nvPr/>
        </p:nvGrpSpPr>
        <p:grpSpPr>
          <a:xfrm>
            <a:off x="7777691" y="319504"/>
            <a:ext cx="1063008" cy="607852"/>
            <a:chOff x="248950" y="173213"/>
            <a:chExt cx="1293355" cy="739479"/>
          </a:xfrm>
        </p:grpSpPr>
        <p:sp>
          <p:nvSpPr>
            <p:cNvPr id="495" name="Google Shape;495;p29"/>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9"/>
          <p:cNvGrpSpPr/>
          <p:nvPr/>
        </p:nvGrpSpPr>
        <p:grpSpPr>
          <a:xfrm>
            <a:off x="265537" y="4318410"/>
            <a:ext cx="903580" cy="881450"/>
            <a:chOff x="3692950" y="304725"/>
            <a:chExt cx="547425" cy="534050"/>
          </a:xfrm>
        </p:grpSpPr>
        <p:sp>
          <p:nvSpPr>
            <p:cNvPr id="498" name="Google Shape;498;p29"/>
            <p:cNvSpPr/>
            <p:nvPr/>
          </p:nvSpPr>
          <p:spPr>
            <a:xfrm>
              <a:off x="3711528" y="324888"/>
              <a:ext cx="500426" cy="493794"/>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rgbClr val="498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3692950" y="304725"/>
              <a:ext cx="547425" cy="534050"/>
            </a:xfrm>
            <a:custGeom>
              <a:avLst/>
              <a:gdLst/>
              <a:ahLst/>
              <a:cxnLst/>
              <a:rect l="l" t="t" r="r" b="b"/>
              <a:pathLst>
                <a:path w="21897" h="21362" extrusionOk="0">
                  <a:moveTo>
                    <a:pt x="15071" y="1483"/>
                  </a:moveTo>
                  <a:cubicBezTo>
                    <a:pt x="15449" y="1483"/>
                    <a:pt x="15859" y="1592"/>
                    <a:pt x="16301" y="1813"/>
                  </a:cubicBezTo>
                  <a:cubicBezTo>
                    <a:pt x="20541" y="4037"/>
                    <a:pt x="14945" y="13574"/>
                    <a:pt x="14346" y="14567"/>
                  </a:cubicBezTo>
                  <a:cubicBezTo>
                    <a:pt x="14661" y="14078"/>
                    <a:pt x="16284" y="11587"/>
                    <a:pt x="18113" y="11587"/>
                  </a:cubicBezTo>
                  <a:cubicBezTo>
                    <a:pt x="18539" y="11587"/>
                    <a:pt x="18981" y="11730"/>
                    <a:pt x="19406" y="12060"/>
                  </a:cubicBezTo>
                  <a:cubicBezTo>
                    <a:pt x="21896" y="13937"/>
                    <a:pt x="16364" y="19627"/>
                    <a:pt x="15197" y="19627"/>
                  </a:cubicBezTo>
                  <a:cubicBezTo>
                    <a:pt x="14409" y="19627"/>
                    <a:pt x="11208" y="19864"/>
                    <a:pt x="8843" y="19864"/>
                  </a:cubicBezTo>
                  <a:cubicBezTo>
                    <a:pt x="7645" y="19864"/>
                    <a:pt x="6668" y="19816"/>
                    <a:pt x="6306" y="19627"/>
                  </a:cubicBezTo>
                  <a:cubicBezTo>
                    <a:pt x="2380" y="17689"/>
                    <a:pt x="78" y="12455"/>
                    <a:pt x="2601" y="10452"/>
                  </a:cubicBezTo>
                  <a:cubicBezTo>
                    <a:pt x="3153" y="10011"/>
                    <a:pt x="3673" y="9853"/>
                    <a:pt x="4177" y="9853"/>
                  </a:cubicBezTo>
                  <a:cubicBezTo>
                    <a:pt x="5991" y="9853"/>
                    <a:pt x="7393" y="12108"/>
                    <a:pt x="7393" y="12108"/>
                  </a:cubicBezTo>
                  <a:cubicBezTo>
                    <a:pt x="7393" y="12108"/>
                    <a:pt x="3531" y="2649"/>
                    <a:pt x="7330" y="1687"/>
                  </a:cubicBezTo>
                  <a:cubicBezTo>
                    <a:pt x="7551" y="1624"/>
                    <a:pt x="7771" y="1592"/>
                    <a:pt x="7961" y="1592"/>
                  </a:cubicBezTo>
                  <a:cubicBezTo>
                    <a:pt x="11113" y="1592"/>
                    <a:pt x="10987" y="8293"/>
                    <a:pt x="10987" y="8293"/>
                  </a:cubicBezTo>
                  <a:cubicBezTo>
                    <a:pt x="10987" y="8293"/>
                    <a:pt x="11996" y="1483"/>
                    <a:pt x="15071" y="1483"/>
                  </a:cubicBezTo>
                  <a:close/>
                  <a:moveTo>
                    <a:pt x="15071" y="1"/>
                  </a:moveTo>
                  <a:cubicBezTo>
                    <a:pt x="14440" y="1"/>
                    <a:pt x="13841" y="159"/>
                    <a:pt x="13274" y="489"/>
                  </a:cubicBezTo>
                  <a:cubicBezTo>
                    <a:pt x="12816" y="758"/>
                    <a:pt x="12375" y="1120"/>
                    <a:pt x="11981" y="1592"/>
                  </a:cubicBezTo>
                  <a:cubicBezTo>
                    <a:pt x="11776" y="1861"/>
                    <a:pt x="11571" y="2145"/>
                    <a:pt x="11382" y="2460"/>
                  </a:cubicBezTo>
                  <a:cubicBezTo>
                    <a:pt x="11130" y="1956"/>
                    <a:pt x="10830" y="1529"/>
                    <a:pt x="10499" y="1183"/>
                  </a:cubicBezTo>
                  <a:cubicBezTo>
                    <a:pt x="9806" y="474"/>
                    <a:pt x="8923" y="111"/>
                    <a:pt x="7961" y="111"/>
                  </a:cubicBezTo>
                  <a:cubicBezTo>
                    <a:pt x="7645" y="111"/>
                    <a:pt x="7298" y="142"/>
                    <a:pt x="6952" y="237"/>
                  </a:cubicBezTo>
                  <a:cubicBezTo>
                    <a:pt x="5959" y="489"/>
                    <a:pt x="5186" y="1120"/>
                    <a:pt x="4713" y="2065"/>
                  </a:cubicBezTo>
                  <a:cubicBezTo>
                    <a:pt x="4477" y="2538"/>
                    <a:pt x="4303" y="3091"/>
                    <a:pt x="4225" y="3721"/>
                  </a:cubicBezTo>
                  <a:cubicBezTo>
                    <a:pt x="4162" y="4241"/>
                    <a:pt x="4146" y="4808"/>
                    <a:pt x="4193" y="5439"/>
                  </a:cubicBezTo>
                  <a:cubicBezTo>
                    <a:pt x="4240" y="6307"/>
                    <a:pt x="4398" y="7299"/>
                    <a:pt x="4650" y="8388"/>
                  </a:cubicBezTo>
                  <a:cubicBezTo>
                    <a:pt x="4492" y="8371"/>
                    <a:pt x="4335" y="8356"/>
                    <a:pt x="4177" y="8356"/>
                  </a:cubicBezTo>
                  <a:cubicBezTo>
                    <a:pt x="3736" y="8356"/>
                    <a:pt x="3311" y="8434"/>
                    <a:pt x="2901" y="8592"/>
                  </a:cubicBezTo>
                  <a:cubicBezTo>
                    <a:pt x="2474" y="8734"/>
                    <a:pt x="2065" y="8970"/>
                    <a:pt x="1671" y="9286"/>
                  </a:cubicBezTo>
                  <a:cubicBezTo>
                    <a:pt x="1041" y="9790"/>
                    <a:pt x="583" y="10437"/>
                    <a:pt x="315" y="11225"/>
                  </a:cubicBezTo>
                  <a:cubicBezTo>
                    <a:pt x="78" y="11919"/>
                    <a:pt x="0" y="12676"/>
                    <a:pt x="95" y="13495"/>
                  </a:cubicBezTo>
                  <a:cubicBezTo>
                    <a:pt x="236" y="14883"/>
                    <a:pt x="866" y="16396"/>
                    <a:pt x="1844" y="17735"/>
                  </a:cubicBezTo>
                  <a:cubicBezTo>
                    <a:pt x="2333" y="18414"/>
                    <a:pt x="2901" y="19013"/>
                    <a:pt x="3531" y="19549"/>
                  </a:cubicBezTo>
                  <a:cubicBezTo>
                    <a:pt x="4177" y="20132"/>
                    <a:pt x="4902" y="20605"/>
                    <a:pt x="5644" y="20968"/>
                  </a:cubicBezTo>
                  <a:cubicBezTo>
                    <a:pt x="6117" y="21204"/>
                    <a:pt x="6857" y="21361"/>
                    <a:pt x="8843" y="21361"/>
                  </a:cubicBezTo>
                  <a:cubicBezTo>
                    <a:pt x="10388" y="21361"/>
                    <a:pt x="12249" y="21267"/>
                    <a:pt x="13604" y="21189"/>
                  </a:cubicBezTo>
                  <a:cubicBezTo>
                    <a:pt x="14329" y="21157"/>
                    <a:pt x="14945" y="21125"/>
                    <a:pt x="15197" y="21125"/>
                  </a:cubicBezTo>
                  <a:cubicBezTo>
                    <a:pt x="15748" y="21125"/>
                    <a:pt x="16316" y="20873"/>
                    <a:pt x="17057" y="20337"/>
                  </a:cubicBezTo>
                  <a:cubicBezTo>
                    <a:pt x="17545" y="19974"/>
                    <a:pt x="18098" y="19486"/>
                    <a:pt x="18617" y="18918"/>
                  </a:cubicBezTo>
                  <a:cubicBezTo>
                    <a:pt x="19185" y="18335"/>
                    <a:pt x="19721" y="17689"/>
                    <a:pt x="20147" y="17058"/>
                  </a:cubicBezTo>
                  <a:cubicBezTo>
                    <a:pt x="20667" y="16302"/>
                    <a:pt x="21045" y="15560"/>
                    <a:pt x="21266" y="14883"/>
                  </a:cubicBezTo>
                  <a:cubicBezTo>
                    <a:pt x="21518" y="14158"/>
                    <a:pt x="21581" y="13479"/>
                    <a:pt x="21487" y="12848"/>
                  </a:cubicBezTo>
                  <a:cubicBezTo>
                    <a:pt x="21360" y="12045"/>
                    <a:pt x="20951" y="11367"/>
                    <a:pt x="20305" y="10862"/>
                  </a:cubicBezTo>
                  <a:cubicBezTo>
                    <a:pt x="19973" y="10610"/>
                    <a:pt x="19611" y="10421"/>
                    <a:pt x="19248" y="10295"/>
                  </a:cubicBezTo>
                  <a:cubicBezTo>
                    <a:pt x="18901" y="10185"/>
                    <a:pt x="18554" y="10105"/>
                    <a:pt x="18208" y="10105"/>
                  </a:cubicBezTo>
                  <a:cubicBezTo>
                    <a:pt x="18634" y="8987"/>
                    <a:pt x="18949" y="7946"/>
                    <a:pt x="19138" y="7015"/>
                  </a:cubicBezTo>
                  <a:cubicBezTo>
                    <a:pt x="19280" y="6338"/>
                    <a:pt x="19359" y="5691"/>
                    <a:pt x="19374" y="5109"/>
                  </a:cubicBezTo>
                  <a:cubicBezTo>
                    <a:pt x="19391" y="4415"/>
                    <a:pt x="19311" y="3784"/>
                    <a:pt x="19153" y="3217"/>
                  </a:cubicBezTo>
                  <a:cubicBezTo>
                    <a:pt x="18996" y="2633"/>
                    <a:pt x="18728" y="2113"/>
                    <a:pt x="18397" y="1672"/>
                  </a:cubicBezTo>
                  <a:cubicBezTo>
                    <a:pt x="18018" y="1183"/>
                    <a:pt x="17545" y="789"/>
                    <a:pt x="16994" y="505"/>
                  </a:cubicBezTo>
                  <a:cubicBezTo>
                    <a:pt x="16347" y="159"/>
                    <a:pt x="15702" y="1"/>
                    <a:pt x="1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17433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2" name="Google Shape;382;p13"/>
          <p:cNvSpPr txBox="1">
            <a:spLocks noGrp="1"/>
          </p:cNvSpPr>
          <p:nvPr>
            <p:ph type="subTitle" idx="1"/>
          </p:nvPr>
        </p:nvSpPr>
        <p:spPr>
          <a:xfrm>
            <a:off x="1743338"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3"/>
          <p:cNvSpPr txBox="1">
            <a:spLocks noGrp="1"/>
          </p:cNvSpPr>
          <p:nvPr>
            <p:ph type="title" idx="2"/>
          </p:nvPr>
        </p:nvSpPr>
        <p:spPr>
          <a:xfrm>
            <a:off x="55140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4" name="Google Shape;384;p13"/>
          <p:cNvSpPr txBox="1">
            <a:spLocks noGrp="1"/>
          </p:cNvSpPr>
          <p:nvPr>
            <p:ph type="subTitle" idx="3"/>
          </p:nvPr>
        </p:nvSpPr>
        <p:spPr>
          <a:xfrm>
            <a:off x="5514057"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3"/>
          <p:cNvSpPr txBox="1">
            <a:spLocks noGrp="1"/>
          </p:cNvSpPr>
          <p:nvPr>
            <p:ph type="title" idx="4"/>
          </p:nvPr>
        </p:nvSpPr>
        <p:spPr>
          <a:xfrm>
            <a:off x="17433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6" name="Google Shape;386;p13"/>
          <p:cNvSpPr txBox="1">
            <a:spLocks noGrp="1"/>
          </p:cNvSpPr>
          <p:nvPr>
            <p:ph type="subTitle" idx="5"/>
          </p:nvPr>
        </p:nvSpPr>
        <p:spPr>
          <a:xfrm>
            <a:off x="1743338"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7" name="Google Shape;387;p13"/>
          <p:cNvSpPr txBox="1">
            <a:spLocks noGrp="1"/>
          </p:cNvSpPr>
          <p:nvPr>
            <p:ph type="title" idx="6"/>
          </p:nvPr>
        </p:nvSpPr>
        <p:spPr>
          <a:xfrm>
            <a:off x="55140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8" name="Google Shape;388;p13"/>
          <p:cNvSpPr txBox="1">
            <a:spLocks noGrp="1"/>
          </p:cNvSpPr>
          <p:nvPr>
            <p:ph type="subTitle" idx="7"/>
          </p:nvPr>
        </p:nvSpPr>
        <p:spPr>
          <a:xfrm>
            <a:off x="5514057"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9" name="Google Shape;389;p13"/>
          <p:cNvSpPr txBox="1">
            <a:spLocks noGrp="1"/>
          </p:cNvSpPr>
          <p:nvPr>
            <p:ph type="title" idx="8" hasCustomPrompt="1"/>
          </p:nvPr>
        </p:nvSpPr>
        <p:spPr>
          <a:xfrm>
            <a:off x="874225"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0" name="Google Shape;390;p13"/>
          <p:cNvSpPr txBox="1">
            <a:spLocks noGrp="1"/>
          </p:cNvSpPr>
          <p:nvPr>
            <p:ph type="title" idx="9" hasCustomPrompt="1"/>
          </p:nvPr>
        </p:nvSpPr>
        <p:spPr>
          <a:xfrm>
            <a:off x="4587750"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1" name="Google Shape;391;p13"/>
          <p:cNvSpPr txBox="1">
            <a:spLocks noGrp="1"/>
          </p:cNvSpPr>
          <p:nvPr>
            <p:ph type="title" idx="13" hasCustomPrompt="1"/>
          </p:nvPr>
        </p:nvSpPr>
        <p:spPr>
          <a:xfrm>
            <a:off x="874225"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2" name="Google Shape;392;p13"/>
          <p:cNvSpPr txBox="1">
            <a:spLocks noGrp="1"/>
          </p:cNvSpPr>
          <p:nvPr>
            <p:ph type="title" idx="14" hasCustomPrompt="1"/>
          </p:nvPr>
        </p:nvSpPr>
        <p:spPr>
          <a:xfrm>
            <a:off x="4587750"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3" name="Google Shape;39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4260525"/>
            <a:ext cx="9144000" cy="887343"/>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7" name="Google Shape;417;p13"/>
          <p:cNvSpPr/>
          <p:nvPr/>
        </p:nvSpPr>
        <p:spPr>
          <a:xfrm flipH="1">
            <a:off x="121123" y="7972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flipH="1">
            <a:off x="672042" y="95113"/>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35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041900" y="2677313"/>
            <a:ext cx="3384600" cy="621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 name="Google Shape;30;p3"/>
          <p:cNvSpPr txBox="1">
            <a:spLocks noGrp="1"/>
          </p:cNvSpPr>
          <p:nvPr>
            <p:ph type="title" idx="2" hasCustomPrompt="1"/>
          </p:nvPr>
        </p:nvSpPr>
        <p:spPr>
          <a:xfrm>
            <a:off x="5041900" y="1179718"/>
            <a:ext cx="1474500" cy="104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000"/>
            </a:lvl1pPr>
            <a:lvl2pPr lvl="1" algn="ctr" rtl="0">
              <a:spcBef>
                <a:spcPts val="0"/>
              </a:spcBef>
              <a:spcAft>
                <a:spcPts val="0"/>
              </a:spcAft>
              <a:buClr>
                <a:schemeClr val="lt2"/>
              </a:buClr>
              <a:buSzPts val="6000"/>
              <a:buNone/>
              <a:defRPr sz="6000">
                <a:solidFill>
                  <a:schemeClr val="lt2"/>
                </a:solidFill>
              </a:defRPr>
            </a:lvl2pPr>
            <a:lvl3pPr lvl="2" algn="ctr" rtl="0">
              <a:spcBef>
                <a:spcPts val="0"/>
              </a:spcBef>
              <a:spcAft>
                <a:spcPts val="0"/>
              </a:spcAft>
              <a:buClr>
                <a:schemeClr val="lt2"/>
              </a:buClr>
              <a:buSzPts val="6000"/>
              <a:buNone/>
              <a:defRPr sz="6000">
                <a:solidFill>
                  <a:schemeClr val="lt2"/>
                </a:solidFill>
              </a:defRPr>
            </a:lvl3pPr>
            <a:lvl4pPr lvl="3" algn="ctr" rtl="0">
              <a:spcBef>
                <a:spcPts val="0"/>
              </a:spcBef>
              <a:spcAft>
                <a:spcPts val="0"/>
              </a:spcAft>
              <a:buClr>
                <a:schemeClr val="lt2"/>
              </a:buClr>
              <a:buSzPts val="6000"/>
              <a:buNone/>
              <a:defRPr sz="6000">
                <a:solidFill>
                  <a:schemeClr val="lt2"/>
                </a:solidFill>
              </a:defRPr>
            </a:lvl4pPr>
            <a:lvl5pPr lvl="4" algn="ctr" rtl="0">
              <a:spcBef>
                <a:spcPts val="0"/>
              </a:spcBef>
              <a:spcAft>
                <a:spcPts val="0"/>
              </a:spcAft>
              <a:buClr>
                <a:schemeClr val="lt2"/>
              </a:buClr>
              <a:buSzPts val="6000"/>
              <a:buNone/>
              <a:defRPr sz="6000">
                <a:solidFill>
                  <a:schemeClr val="lt2"/>
                </a:solidFill>
              </a:defRPr>
            </a:lvl5pPr>
            <a:lvl6pPr lvl="5" algn="ctr" rtl="0">
              <a:spcBef>
                <a:spcPts val="0"/>
              </a:spcBef>
              <a:spcAft>
                <a:spcPts val="0"/>
              </a:spcAft>
              <a:buClr>
                <a:schemeClr val="lt2"/>
              </a:buClr>
              <a:buSzPts val="6000"/>
              <a:buNone/>
              <a:defRPr sz="6000">
                <a:solidFill>
                  <a:schemeClr val="lt2"/>
                </a:solidFill>
              </a:defRPr>
            </a:lvl6pPr>
            <a:lvl7pPr lvl="6" algn="ctr" rtl="0">
              <a:spcBef>
                <a:spcPts val="0"/>
              </a:spcBef>
              <a:spcAft>
                <a:spcPts val="0"/>
              </a:spcAft>
              <a:buClr>
                <a:schemeClr val="lt2"/>
              </a:buClr>
              <a:buSzPts val="6000"/>
              <a:buNone/>
              <a:defRPr sz="6000">
                <a:solidFill>
                  <a:schemeClr val="lt2"/>
                </a:solidFill>
              </a:defRPr>
            </a:lvl7pPr>
            <a:lvl8pPr lvl="7" algn="ctr" rtl="0">
              <a:spcBef>
                <a:spcPts val="0"/>
              </a:spcBef>
              <a:spcAft>
                <a:spcPts val="0"/>
              </a:spcAft>
              <a:buClr>
                <a:schemeClr val="lt2"/>
              </a:buClr>
              <a:buSzPts val="6000"/>
              <a:buNone/>
              <a:defRPr sz="6000">
                <a:solidFill>
                  <a:schemeClr val="lt2"/>
                </a:solidFill>
              </a:defRPr>
            </a:lvl8pPr>
            <a:lvl9pPr lvl="8" algn="ctr" rtl="0">
              <a:spcBef>
                <a:spcPts val="0"/>
              </a:spcBef>
              <a:spcAft>
                <a:spcPts val="0"/>
              </a:spcAft>
              <a:buClr>
                <a:schemeClr val="lt2"/>
              </a:buClr>
              <a:buSzPts val="6000"/>
              <a:buNone/>
              <a:defRPr sz="6000">
                <a:solidFill>
                  <a:schemeClr val="lt2"/>
                </a:solidFill>
              </a:defRPr>
            </a:lvl9pPr>
          </a:lstStyle>
          <a:p>
            <a:r>
              <a:t>xx%</a:t>
            </a:r>
          </a:p>
        </p:txBody>
      </p:sp>
      <p:sp>
        <p:nvSpPr>
          <p:cNvPr id="31" name="Google Shape;31;p3"/>
          <p:cNvSpPr txBox="1">
            <a:spLocks noGrp="1"/>
          </p:cNvSpPr>
          <p:nvPr>
            <p:ph type="subTitle" idx="1"/>
          </p:nvPr>
        </p:nvSpPr>
        <p:spPr>
          <a:xfrm>
            <a:off x="5041900" y="3429350"/>
            <a:ext cx="2382600" cy="54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Nunito SemiBold"/>
                <a:ea typeface="Nunito SemiBold"/>
                <a:cs typeface="Nunito SemiBold"/>
                <a:sym typeface="Nunito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3"/>
          <p:cNvSpPr/>
          <p:nvPr/>
        </p:nvSpPr>
        <p:spPr>
          <a:xfrm>
            <a:off x="8763156" y="3059567"/>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3471395" y="4703612"/>
            <a:ext cx="171196"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8762146" y="1068058"/>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1243852" y="4715579"/>
            <a:ext cx="134391"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7824093" y="4751628"/>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5013159" y="431860"/>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263532" y="2159357"/>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6100036" y="4611228"/>
            <a:ext cx="134391"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5"/>
          <p:cNvSpPr txBox="1">
            <a:spLocks noGrp="1"/>
          </p:cNvSpPr>
          <p:nvPr>
            <p:ph type="title" idx="2"/>
          </p:nvPr>
        </p:nvSpPr>
        <p:spPr>
          <a:xfrm>
            <a:off x="1331725" y="2643750"/>
            <a:ext cx="26736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6" name="Google Shape;66;p5"/>
          <p:cNvSpPr txBox="1">
            <a:spLocks noGrp="1"/>
          </p:cNvSpPr>
          <p:nvPr>
            <p:ph type="subTitle" idx="1"/>
          </p:nvPr>
        </p:nvSpPr>
        <p:spPr>
          <a:xfrm>
            <a:off x="1331739" y="3025546"/>
            <a:ext cx="2673600" cy="102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5"/>
          <p:cNvSpPr txBox="1">
            <a:spLocks noGrp="1"/>
          </p:cNvSpPr>
          <p:nvPr>
            <p:ph type="title" idx="3"/>
          </p:nvPr>
        </p:nvSpPr>
        <p:spPr>
          <a:xfrm>
            <a:off x="5138650" y="2643750"/>
            <a:ext cx="26736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8" name="Google Shape;68;p5"/>
          <p:cNvSpPr txBox="1">
            <a:spLocks noGrp="1"/>
          </p:cNvSpPr>
          <p:nvPr>
            <p:ph type="subTitle" idx="4"/>
          </p:nvPr>
        </p:nvSpPr>
        <p:spPr>
          <a:xfrm>
            <a:off x="5138664" y="3025546"/>
            <a:ext cx="2673600" cy="102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5"/>
          <p:cNvSpPr/>
          <p:nvPr/>
        </p:nvSpPr>
        <p:spPr>
          <a:xfrm>
            <a:off x="5477531" y="4703617"/>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63044" y="15633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8758744" y="47636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83369" y="1047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8648369" y="21593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856950" y="116695"/>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689650" y="47636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5"/>
          <p:cNvGrpSpPr/>
          <p:nvPr/>
        </p:nvGrpSpPr>
        <p:grpSpPr>
          <a:xfrm>
            <a:off x="7871431" y="203810"/>
            <a:ext cx="1213765" cy="760698"/>
            <a:chOff x="4281725" y="3806324"/>
            <a:chExt cx="1660872" cy="1040912"/>
          </a:xfrm>
        </p:grpSpPr>
        <p:sp>
          <p:nvSpPr>
            <p:cNvPr id="77" name="Google Shape;77;p5"/>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6"/>
          <p:cNvSpPr/>
          <p:nvPr/>
        </p:nvSpPr>
        <p:spPr>
          <a:xfrm>
            <a:off x="8426519" y="32175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8624744" y="34168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904444" y="19668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198500" y="20526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8886725" y="16810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670175" y="48632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940694" y="46410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8254819" y="47521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6129175" y="4942158"/>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6"/>
          <p:cNvGrpSpPr/>
          <p:nvPr/>
        </p:nvGrpSpPr>
        <p:grpSpPr>
          <a:xfrm>
            <a:off x="7918099" y="171289"/>
            <a:ext cx="1186029" cy="743315"/>
            <a:chOff x="4281725" y="3806324"/>
            <a:chExt cx="1660872" cy="1040912"/>
          </a:xfrm>
        </p:grpSpPr>
        <p:sp>
          <p:nvSpPr>
            <p:cNvPr id="91" name="Google Shape;91;p6"/>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6"/>
          <p:cNvGrpSpPr/>
          <p:nvPr/>
        </p:nvGrpSpPr>
        <p:grpSpPr>
          <a:xfrm>
            <a:off x="88032" y="4188954"/>
            <a:ext cx="908069" cy="885882"/>
            <a:chOff x="3692950" y="304725"/>
            <a:chExt cx="547425" cy="534050"/>
          </a:xfrm>
        </p:grpSpPr>
        <p:sp>
          <p:nvSpPr>
            <p:cNvPr id="94" name="Google Shape;94;p6"/>
            <p:cNvSpPr/>
            <p:nvPr/>
          </p:nvSpPr>
          <p:spPr>
            <a:xfrm>
              <a:off x="3711528" y="324888"/>
              <a:ext cx="500426" cy="493794"/>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3692950" y="304725"/>
              <a:ext cx="547425" cy="534050"/>
            </a:xfrm>
            <a:custGeom>
              <a:avLst/>
              <a:gdLst/>
              <a:ahLst/>
              <a:cxnLst/>
              <a:rect l="l" t="t" r="r" b="b"/>
              <a:pathLst>
                <a:path w="21897" h="21362" extrusionOk="0">
                  <a:moveTo>
                    <a:pt x="15071" y="1483"/>
                  </a:moveTo>
                  <a:cubicBezTo>
                    <a:pt x="15449" y="1483"/>
                    <a:pt x="15859" y="1592"/>
                    <a:pt x="16301" y="1813"/>
                  </a:cubicBezTo>
                  <a:cubicBezTo>
                    <a:pt x="20541" y="4037"/>
                    <a:pt x="14945" y="13574"/>
                    <a:pt x="14346" y="14567"/>
                  </a:cubicBezTo>
                  <a:cubicBezTo>
                    <a:pt x="14661" y="14078"/>
                    <a:pt x="16284" y="11587"/>
                    <a:pt x="18113" y="11587"/>
                  </a:cubicBezTo>
                  <a:cubicBezTo>
                    <a:pt x="18539" y="11587"/>
                    <a:pt x="18981" y="11730"/>
                    <a:pt x="19406" y="12060"/>
                  </a:cubicBezTo>
                  <a:cubicBezTo>
                    <a:pt x="21896" y="13937"/>
                    <a:pt x="16364" y="19627"/>
                    <a:pt x="15197" y="19627"/>
                  </a:cubicBezTo>
                  <a:cubicBezTo>
                    <a:pt x="14409" y="19627"/>
                    <a:pt x="11208" y="19864"/>
                    <a:pt x="8843" y="19864"/>
                  </a:cubicBezTo>
                  <a:cubicBezTo>
                    <a:pt x="7645" y="19864"/>
                    <a:pt x="6668" y="19816"/>
                    <a:pt x="6306" y="19627"/>
                  </a:cubicBezTo>
                  <a:cubicBezTo>
                    <a:pt x="2380" y="17689"/>
                    <a:pt x="78" y="12455"/>
                    <a:pt x="2601" y="10452"/>
                  </a:cubicBezTo>
                  <a:cubicBezTo>
                    <a:pt x="3153" y="10011"/>
                    <a:pt x="3673" y="9853"/>
                    <a:pt x="4177" y="9853"/>
                  </a:cubicBezTo>
                  <a:cubicBezTo>
                    <a:pt x="5991" y="9853"/>
                    <a:pt x="7393" y="12108"/>
                    <a:pt x="7393" y="12108"/>
                  </a:cubicBezTo>
                  <a:cubicBezTo>
                    <a:pt x="7393" y="12108"/>
                    <a:pt x="3531" y="2649"/>
                    <a:pt x="7330" y="1687"/>
                  </a:cubicBezTo>
                  <a:cubicBezTo>
                    <a:pt x="7551" y="1624"/>
                    <a:pt x="7771" y="1592"/>
                    <a:pt x="7961" y="1592"/>
                  </a:cubicBezTo>
                  <a:cubicBezTo>
                    <a:pt x="11113" y="1592"/>
                    <a:pt x="10987" y="8293"/>
                    <a:pt x="10987" y="8293"/>
                  </a:cubicBezTo>
                  <a:cubicBezTo>
                    <a:pt x="10987" y="8293"/>
                    <a:pt x="11996" y="1483"/>
                    <a:pt x="15071" y="1483"/>
                  </a:cubicBezTo>
                  <a:close/>
                  <a:moveTo>
                    <a:pt x="15071" y="1"/>
                  </a:moveTo>
                  <a:cubicBezTo>
                    <a:pt x="14440" y="1"/>
                    <a:pt x="13841" y="159"/>
                    <a:pt x="13274" y="489"/>
                  </a:cubicBezTo>
                  <a:cubicBezTo>
                    <a:pt x="12816" y="758"/>
                    <a:pt x="12375" y="1120"/>
                    <a:pt x="11981" y="1592"/>
                  </a:cubicBezTo>
                  <a:cubicBezTo>
                    <a:pt x="11776" y="1861"/>
                    <a:pt x="11571" y="2145"/>
                    <a:pt x="11382" y="2460"/>
                  </a:cubicBezTo>
                  <a:cubicBezTo>
                    <a:pt x="11130" y="1956"/>
                    <a:pt x="10830" y="1529"/>
                    <a:pt x="10499" y="1183"/>
                  </a:cubicBezTo>
                  <a:cubicBezTo>
                    <a:pt x="9806" y="474"/>
                    <a:pt x="8923" y="111"/>
                    <a:pt x="7961" y="111"/>
                  </a:cubicBezTo>
                  <a:cubicBezTo>
                    <a:pt x="7645" y="111"/>
                    <a:pt x="7298" y="142"/>
                    <a:pt x="6952" y="237"/>
                  </a:cubicBezTo>
                  <a:cubicBezTo>
                    <a:pt x="5959" y="489"/>
                    <a:pt x="5186" y="1120"/>
                    <a:pt x="4713" y="2065"/>
                  </a:cubicBezTo>
                  <a:cubicBezTo>
                    <a:pt x="4477" y="2538"/>
                    <a:pt x="4303" y="3091"/>
                    <a:pt x="4225" y="3721"/>
                  </a:cubicBezTo>
                  <a:cubicBezTo>
                    <a:pt x="4162" y="4241"/>
                    <a:pt x="4146" y="4808"/>
                    <a:pt x="4193" y="5439"/>
                  </a:cubicBezTo>
                  <a:cubicBezTo>
                    <a:pt x="4240" y="6307"/>
                    <a:pt x="4398" y="7299"/>
                    <a:pt x="4650" y="8388"/>
                  </a:cubicBezTo>
                  <a:cubicBezTo>
                    <a:pt x="4492" y="8371"/>
                    <a:pt x="4335" y="8356"/>
                    <a:pt x="4177" y="8356"/>
                  </a:cubicBezTo>
                  <a:cubicBezTo>
                    <a:pt x="3736" y="8356"/>
                    <a:pt x="3311" y="8434"/>
                    <a:pt x="2901" y="8592"/>
                  </a:cubicBezTo>
                  <a:cubicBezTo>
                    <a:pt x="2474" y="8734"/>
                    <a:pt x="2065" y="8970"/>
                    <a:pt x="1671" y="9286"/>
                  </a:cubicBezTo>
                  <a:cubicBezTo>
                    <a:pt x="1041" y="9790"/>
                    <a:pt x="583" y="10437"/>
                    <a:pt x="315" y="11225"/>
                  </a:cubicBezTo>
                  <a:cubicBezTo>
                    <a:pt x="78" y="11919"/>
                    <a:pt x="0" y="12676"/>
                    <a:pt x="95" y="13495"/>
                  </a:cubicBezTo>
                  <a:cubicBezTo>
                    <a:pt x="236" y="14883"/>
                    <a:pt x="866" y="16396"/>
                    <a:pt x="1844" y="17735"/>
                  </a:cubicBezTo>
                  <a:cubicBezTo>
                    <a:pt x="2333" y="18414"/>
                    <a:pt x="2901" y="19013"/>
                    <a:pt x="3531" y="19549"/>
                  </a:cubicBezTo>
                  <a:cubicBezTo>
                    <a:pt x="4177" y="20132"/>
                    <a:pt x="4902" y="20605"/>
                    <a:pt x="5644" y="20968"/>
                  </a:cubicBezTo>
                  <a:cubicBezTo>
                    <a:pt x="6117" y="21204"/>
                    <a:pt x="6857" y="21361"/>
                    <a:pt x="8843" y="21361"/>
                  </a:cubicBezTo>
                  <a:cubicBezTo>
                    <a:pt x="10388" y="21361"/>
                    <a:pt x="12249" y="21267"/>
                    <a:pt x="13604" y="21189"/>
                  </a:cubicBezTo>
                  <a:cubicBezTo>
                    <a:pt x="14329" y="21157"/>
                    <a:pt x="14945" y="21125"/>
                    <a:pt x="15197" y="21125"/>
                  </a:cubicBezTo>
                  <a:cubicBezTo>
                    <a:pt x="15748" y="21125"/>
                    <a:pt x="16316" y="20873"/>
                    <a:pt x="17057" y="20337"/>
                  </a:cubicBezTo>
                  <a:cubicBezTo>
                    <a:pt x="17545" y="19974"/>
                    <a:pt x="18098" y="19486"/>
                    <a:pt x="18617" y="18918"/>
                  </a:cubicBezTo>
                  <a:cubicBezTo>
                    <a:pt x="19185" y="18335"/>
                    <a:pt x="19721" y="17689"/>
                    <a:pt x="20147" y="17058"/>
                  </a:cubicBezTo>
                  <a:cubicBezTo>
                    <a:pt x="20667" y="16302"/>
                    <a:pt x="21045" y="15560"/>
                    <a:pt x="21266" y="14883"/>
                  </a:cubicBezTo>
                  <a:cubicBezTo>
                    <a:pt x="21518" y="14158"/>
                    <a:pt x="21581" y="13479"/>
                    <a:pt x="21487" y="12848"/>
                  </a:cubicBezTo>
                  <a:cubicBezTo>
                    <a:pt x="21360" y="12045"/>
                    <a:pt x="20951" y="11367"/>
                    <a:pt x="20305" y="10862"/>
                  </a:cubicBezTo>
                  <a:cubicBezTo>
                    <a:pt x="19973" y="10610"/>
                    <a:pt x="19611" y="10421"/>
                    <a:pt x="19248" y="10295"/>
                  </a:cubicBezTo>
                  <a:cubicBezTo>
                    <a:pt x="18901" y="10185"/>
                    <a:pt x="18554" y="10105"/>
                    <a:pt x="18208" y="10105"/>
                  </a:cubicBezTo>
                  <a:cubicBezTo>
                    <a:pt x="18634" y="8987"/>
                    <a:pt x="18949" y="7946"/>
                    <a:pt x="19138" y="7015"/>
                  </a:cubicBezTo>
                  <a:cubicBezTo>
                    <a:pt x="19280" y="6338"/>
                    <a:pt x="19359" y="5691"/>
                    <a:pt x="19374" y="5109"/>
                  </a:cubicBezTo>
                  <a:cubicBezTo>
                    <a:pt x="19391" y="4415"/>
                    <a:pt x="19311" y="3784"/>
                    <a:pt x="19153" y="3217"/>
                  </a:cubicBezTo>
                  <a:cubicBezTo>
                    <a:pt x="18996" y="2633"/>
                    <a:pt x="18728" y="2113"/>
                    <a:pt x="18397" y="1672"/>
                  </a:cubicBezTo>
                  <a:cubicBezTo>
                    <a:pt x="18018" y="1183"/>
                    <a:pt x="17545" y="789"/>
                    <a:pt x="16994" y="505"/>
                  </a:cubicBezTo>
                  <a:cubicBezTo>
                    <a:pt x="16347" y="159"/>
                    <a:pt x="15702" y="1"/>
                    <a:pt x="1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6"/>
          <p:cNvSpPr/>
          <p:nvPr/>
        </p:nvSpPr>
        <p:spPr>
          <a:xfrm>
            <a:off x="550819" y="37854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1212300" y="1037525"/>
            <a:ext cx="3765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body" idx="1"/>
          </p:nvPr>
        </p:nvSpPr>
        <p:spPr>
          <a:xfrm>
            <a:off x="1212300" y="1744975"/>
            <a:ext cx="3765900" cy="236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00" name="Google Shape;100;p7"/>
          <p:cNvSpPr/>
          <p:nvPr/>
        </p:nvSpPr>
        <p:spPr>
          <a:xfrm>
            <a:off x="5477531" y="4703617"/>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365719" y="25998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424000" y="37121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8744" y="47636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5396294" y="4302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8648369" y="21593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921000" y="165595"/>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689650" y="47636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7"/>
          <p:cNvGrpSpPr/>
          <p:nvPr/>
        </p:nvGrpSpPr>
        <p:grpSpPr>
          <a:xfrm>
            <a:off x="7082371" y="430256"/>
            <a:ext cx="1474425" cy="843080"/>
            <a:chOff x="248950" y="173213"/>
            <a:chExt cx="1293355" cy="739479"/>
          </a:xfrm>
        </p:grpSpPr>
        <p:sp>
          <p:nvSpPr>
            <p:cNvPr id="109" name="Google Shape;109;p7"/>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a:off x="126552" y="258361"/>
            <a:ext cx="907999" cy="569171"/>
            <a:chOff x="4281725" y="3806324"/>
            <a:chExt cx="1660872" cy="1040912"/>
          </a:xfrm>
        </p:grpSpPr>
        <p:sp>
          <p:nvSpPr>
            <p:cNvPr id="112" name="Google Shape;112;p7"/>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7"/>
          <p:cNvGrpSpPr/>
          <p:nvPr/>
        </p:nvGrpSpPr>
        <p:grpSpPr>
          <a:xfrm>
            <a:off x="110951" y="4167487"/>
            <a:ext cx="1213039" cy="1183348"/>
            <a:chOff x="3692950" y="304725"/>
            <a:chExt cx="547425" cy="534050"/>
          </a:xfrm>
        </p:grpSpPr>
        <p:sp>
          <p:nvSpPr>
            <p:cNvPr id="115" name="Google Shape;115;p7"/>
            <p:cNvSpPr/>
            <p:nvPr/>
          </p:nvSpPr>
          <p:spPr>
            <a:xfrm>
              <a:off x="3711528" y="324888"/>
              <a:ext cx="500426" cy="493794"/>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692950" y="304725"/>
              <a:ext cx="547425" cy="534050"/>
            </a:xfrm>
            <a:custGeom>
              <a:avLst/>
              <a:gdLst/>
              <a:ahLst/>
              <a:cxnLst/>
              <a:rect l="l" t="t" r="r" b="b"/>
              <a:pathLst>
                <a:path w="21897" h="21362" extrusionOk="0">
                  <a:moveTo>
                    <a:pt x="15071" y="1483"/>
                  </a:moveTo>
                  <a:cubicBezTo>
                    <a:pt x="15449" y="1483"/>
                    <a:pt x="15859" y="1592"/>
                    <a:pt x="16301" y="1813"/>
                  </a:cubicBezTo>
                  <a:cubicBezTo>
                    <a:pt x="20541" y="4037"/>
                    <a:pt x="14945" y="13574"/>
                    <a:pt x="14346" y="14567"/>
                  </a:cubicBezTo>
                  <a:cubicBezTo>
                    <a:pt x="14661" y="14078"/>
                    <a:pt x="16284" y="11587"/>
                    <a:pt x="18113" y="11587"/>
                  </a:cubicBezTo>
                  <a:cubicBezTo>
                    <a:pt x="18539" y="11587"/>
                    <a:pt x="18981" y="11730"/>
                    <a:pt x="19406" y="12060"/>
                  </a:cubicBezTo>
                  <a:cubicBezTo>
                    <a:pt x="21896" y="13937"/>
                    <a:pt x="16364" y="19627"/>
                    <a:pt x="15197" y="19627"/>
                  </a:cubicBezTo>
                  <a:cubicBezTo>
                    <a:pt x="14409" y="19627"/>
                    <a:pt x="11208" y="19864"/>
                    <a:pt x="8843" y="19864"/>
                  </a:cubicBezTo>
                  <a:cubicBezTo>
                    <a:pt x="7645" y="19864"/>
                    <a:pt x="6668" y="19816"/>
                    <a:pt x="6306" y="19627"/>
                  </a:cubicBezTo>
                  <a:cubicBezTo>
                    <a:pt x="2380" y="17689"/>
                    <a:pt x="78" y="12455"/>
                    <a:pt x="2601" y="10452"/>
                  </a:cubicBezTo>
                  <a:cubicBezTo>
                    <a:pt x="3153" y="10011"/>
                    <a:pt x="3673" y="9853"/>
                    <a:pt x="4177" y="9853"/>
                  </a:cubicBezTo>
                  <a:cubicBezTo>
                    <a:pt x="5991" y="9853"/>
                    <a:pt x="7393" y="12108"/>
                    <a:pt x="7393" y="12108"/>
                  </a:cubicBezTo>
                  <a:cubicBezTo>
                    <a:pt x="7393" y="12108"/>
                    <a:pt x="3531" y="2649"/>
                    <a:pt x="7330" y="1687"/>
                  </a:cubicBezTo>
                  <a:cubicBezTo>
                    <a:pt x="7551" y="1624"/>
                    <a:pt x="7771" y="1592"/>
                    <a:pt x="7961" y="1592"/>
                  </a:cubicBezTo>
                  <a:cubicBezTo>
                    <a:pt x="11113" y="1592"/>
                    <a:pt x="10987" y="8293"/>
                    <a:pt x="10987" y="8293"/>
                  </a:cubicBezTo>
                  <a:cubicBezTo>
                    <a:pt x="10987" y="8293"/>
                    <a:pt x="11996" y="1483"/>
                    <a:pt x="15071" y="1483"/>
                  </a:cubicBezTo>
                  <a:close/>
                  <a:moveTo>
                    <a:pt x="15071" y="1"/>
                  </a:moveTo>
                  <a:cubicBezTo>
                    <a:pt x="14440" y="1"/>
                    <a:pt x="13841" y="159"/>
                    <a:pt x="13274" y="489"/>
                  </a:cubicBezTo>
                  <a:cubicBezTo>
                    <a:pt x="12816" y="758"/>
                    <a:pt x="12375" y="1120"/>
                    <a:pt x="11981" y="1592"/>
                  </a:cubicBezTo>
                  <a:cubicBezTo>
                    <a:pt x="11776" y="1861"/>
                    <a:pt x="11571" y="2145"/>
                    <a:pt x="11382" y="2460"/>
                  </a:cubicBezTo>
                  <a:cubicBezTo>
                    <a:pt x="11130" y="1956"/>
                    <a:pt x="10830" y="1529"/>
                    <a:pt x="10499" y="1183"/>
                  </a:cubicBezTo>
                  <a:cubicBezTo>
                    <a:pt x="9806" y="474"/>
                    <a:pt x="8923" y="111"/>
                    <a:pt x="7961" y="111"/>
                  </a:cubicBezTo>
                  <a:cubicBezTo>
                    <a:pt x="7645" y="111"/>
                    <a:pt x="7298" y="142"/>
                    <a:pt x="6952" y="237"/>
                  </a:cubicBezTo>
                  <a:cubicBezTo>
                    <a:pt x="5959" y="489"/>
                    <a:pt x="5186" y="1120"/>
                    <a:pt x="4713" y="2065"/>
                  </a:cubicBezTo>
                  <a:cubicBezTo>
                    <a:pt x="4477" y="2538"/>
                    <a:pt x="4303" y="3091"/>
                    <a:pt x="4225" y="3721"/>
                  </a:cubicBezTo>
                  <a:cubicBezTo>
                    <a:pt x="4162" y="4241"/>
                    <a:pt x="4146" y="4808"/>
                    <a:pt x="4193" y="5439"/>
                  </a:cubicBezTo>
                  <a:cubicBezTo>
                    <a:pt x="4240" y="6307"/>
                    <a:pt x="4398" y="7299"/>
                    <a:pt x="4650" y="8388"/>
                  </a:cubicBezTo>
                  <a:cubicBezTo>
                    <a:pt x="4492" y="8371"/>
                    <a:pt x="4335" y="8356"/>
                    <a:pt x="4177" y="8356"/>
                  </a:cubicBezTo>
                  <a:cubicBezTo>
                    <a:pt x="3736" y="8356"/>
                    <a:pt x="3311" y="8434"/>
                    <a:pt x="2901" y="8592"/>
                  </a:cubicBezTo>
                  <a:cubicBezTo>
                    <a:pt x="2474" y="8734"/>
                    <a:pt x="2065" y="8970"/>
                    <a:pt x="1671" y="9286"/>
                  </a:cubicBezTo>
                  <a:cubicBezTo>
                    <a:pt x="1041" y="9790"/>
                    <a:pt x="583" y="10437"/>
                    <a:pt x="315" y="11225"/>
                  </a:cubicBezTo>
                  <a:cubicBezTo>
                    <a:pt x="78" y="11919"/>
                    <a:pt x="0" y="12676"/>
                    <a:pt x="95" y="13495"/>
                  </a:cubicBezTo>
                  <a:cubicBezTo>
                    <a:pt x="236" y="14883"/>
                    <a:pt x="866" y="16396"/>
                    <a:pt x="1844" y="17735"/>
                  </a:cubicBezTo>
                  <a:cubicBezTo>
                    <a:pt x="2333" y="18414"/>
                    <a:pt x="2901" y="19013"/>
                    <a:pt x="3531" y="19549"/>
                  </a:cubicBezTo>
                  <a:cubicBezTo>
                    <a:pt x="4177" y="20132"/>
                    <a:pt x="4902" y="20605"/>
                    <a:pt x="5644" y="20968"/>
                  </a:cubicBezTo>
                  <a:cubicBezTo>
                    <a:pt x="6117" y="21204"/>
                    <a:pt x="6857" y="21361"/>
                    <a:pt x="8843" y="21361"/>
                  </a:cubicBezTo>
                  <a:cubicBezTo>
                    <a:pt x="10388" y="21361"/>
                    <a:pt x="12249" y="21267"/>
                    <a:pt x="13604" y="21189"/>
                  </a:cubicBezTo>
                  <a:cubicBezTo>
                    <a:pt x="14329" y="21157"/>
                    <a:pt x="14945" y="21125"/>
                    <a:pt x="15197" y="21125"/>
                  </a:cubicBezTo>
                  <a:cubicBezTo>
                    <a:pt x="15748" y="21125"/>
                    <a:pt x="16316" y="20873"/>
                    <a:pt x="17057" y="20337"/>
                  </a:cubicBezTo>
                  <a:cubicBezTo>
                    <a:pt x="17545" y="19974"/>
                    <a:pt x="18098" y="19486"/>
                    <a:pt x="18617" y="18918"/>
                  </a:cubicBezTo>
                  <a:cubicBezTo>
                    <a:pt x="19185" y="18335"/>
                    <a:pt x="19721" y="17689"/>
                    <a:pt x="20147" y="17058"/>
                  </a:cubicBezTo>
                  <a:cubicBezTo>
                    <a:pt x="20667" y="16302"/>
                    <a:pt x="21045" y="15560"/>
                    <a:pt x="21266" y="14883"/>
                  </a:cubicBezTo>
                  <a:cubicBezTo>
                    <a:pt x="21518" y="14158"/>
                    <a:pt x="21581" y="13479"/>
                    <a:pt x="21487" y="12848"/>
                  </a:cubicBezTo>
                  <a:cubicBezTo>
                    <a:pt x="21360" y="12045"/>
                    <a:pt x="20951" y="11367"/>
                    <a:pt x="20305" y="10862"/>
                  </a:cubicBezTo>
                  <a:cubicBezTo>
                    <a:pt x="19973" y="10610"/>
                    <a:pt x="19611" y="10421"/>
                    <a:pt x="19248" y="10295"/>
                  </a:cubicBezTo>
                  <a:cubicBezTo>
                    <a:pt x="18901" y="10185"/>
                    <a:pt x="18554" y="10105"/>
                    <a:pt x="18208" y="10105"/>
                  </a:cubicBezTo>
                  <a:cubicBezTo>
                    <a:pt x="18634" y="8987"/>
                    <a:pt x="18949" y="7946"/>
                    <a:pt x="19138" y="7015"/>
                  </a:cubicBezTo>
                  <a:cubicBezTo>
                    <a:pt x="19280" y="6338"/>
                    <a:pt x="19359" y="5691"/>
                    <a:pt x="19374" y="5109"/>
                  </a:cubicBezTo>
                  <a:cubicBezTo>
                    <a:pt x="19391" y="4415"/>
                    <a:pt x="19311" y="3784"/>
                    <a:pt x="19153" y="3217"/>
                  </a:cubicBezTo>
                  <a:cubicBezTo>
                    <a:pt x="18996" y="2633"/>
                    <a:pt x="18728" y="2113"/>
                    <a:pt x="18397" y="1672"/>
                  </a:cubicBezTo>
                  <a:cubicBezTo>
                    <a:pt x="18018" y="1183"/>
                    <a:pt x="17545" y="789"/>
                    <a:pt x="16994" y="505"/>
                  </a:cubicBezTo>
                  <a:cubicBezTo>
                    <a:pt x="16347" y="159"/>
                    <a:pt x="15702" y="1"/>
                    <a:pt x="1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7"/>
          <p:cNvGrpSpPr/>
          <p:nvPr/>
        </p:nvGrpSpPr>
        <p:grpSpPr>
          <a:xfrm>
            <a:off x="4782172" y="4049451"/>
            <a:ext cx="1730132" cy="1183361"/>
            <a:chOff x="-467973" y="-11"/>
            <a:chExt cx="1138394" cy="778630"/>
          </a:xfrm>
        </p:grpSpPr>
        <p:sp>
          <p:nvSpPr>
            <p:cNvPr id="118" name="Google Shape;118;p7"/>
            <p:cNvSpPr/>
            <p:nvPr/>
          </p:nvSpPr>
          <p:spPr>
            <a:xfrm>
              <a:off x="-467973" y="-11"/>
              <a:ext cx="1138394" cy="778630"/>
            </a:xfrm>
            <a:custGeom>
              <a:avLst/>
              <a:gdLst/>
              <a:ahLst/>
              <a:cxnLst/>
              <a:rect l="l" t="t" r="r" b="b"/>
              <a:pathLst>
                <a:path w="25792" h="17642" extrusionOk="0">
                  <a:moveTo>
                    <a:pt x="9964" y="1498"/>
                  </a:moveTo>
                  <a:cubicBezTo>
                    <a:pt x="14126" y="1498"/>
                    <a:pt x="14347" y="9412"/>
                    <a:pt x="14347" y="9412"/>
                  </a:cubicBezTo>
                  <a:cubicBezTo>
                    <a:pt x="14347" y="9412"/>
                    <a:pt x="15687" y="6337"/>
                    <a:pt x="17579" y="6337"/>
                  </a:cubicBezTo>
                  <a:cubicBezTo>
                    <a:pt x="17800" y="6337"/>
                    <a:pt x="18036" y="6369"/>
                    <a:pt x="18273" y="6464"/>
                  </a:cubicBezTo>
                  <a:cubicBezTo>
                    <a:pt x="20511" y="7378"/>
                    <a:pt x="18052" y="11367"/>
                    <a:pt x="18052" y="11367"/>
                  </a:cubicBezTo>
                  <a:cubicBezTo>
                    <a:pt x="18052" y="11367"/>
                    <a:pt x="19581" y="9522"/>
                    <a:pt x="21457" y="9522"/>
                  </a:cubicBezTo>
                  <a:cubicBezTo>
                    <a:pt x="22025" y="9522"/>
                    <a:pt x="22624" y="9696"/>
                    <a:pt x="23223" y="10137"/>
                  </a:cubicBezTo>
                  <a:cubicBezTo>
                    <a:pt x="25792" y="12013"/>
                    <a:pt x="21237" y="16143"/>
                    <a:pt x="19849" y="16143"/>
                  </a:cubicBezTo>
                  <a:lnTo>
                    <a:pt x="5819" y="16143"/>
                  </a:lnTo>
                  <a:cubicBezTo>
                    <a:pt x="4762" y="16143"/>
                    <a:pt x="3769" y="15639"/>
                    <a:pt x="3154" y="14772"/>
                  </a:cubicBezTo>
                  <a:cubicBezTo>
                    <a:pt x="1956" y="13101"/>
                    <a:pt x="490" y="10263"/>
                    <a:pt x="2618" y="8324"/>
                  </a:cubicBezTo>
                  <a:cubicBezTo>
                    <a:pt x="3265" y="7725"/>
                    <a:pt x="3927" y="7489"/>
                    <a:pt x="4541" y="7489"/>
                  </a:cubicBezTo>
                  <a:cubicBezTo>
                    <a:pt x="6937" y="7489"/>
                    <a:pt x="8940" y="10989"/>
                    <a:pt x="8987" y="11067"/>
                  </a:cubicBezTo>
                  <a:cubicBezTo>
                    <a:pt x="8909" y="10926"/>
                    <a:pt x="4257" y="2665"/>
                    <a:pt x="9144" y="1593"/>
                  </a:cubicBezTo>
                  <a:cubicBezTo>
                    <a:pt x="9428" y="1530"/>
                    <a:pt x="9697" y="1498"/>
                    <a:pt x="9964" y="1498"/>
                  </a:cubicBezTo>
                  <a:close/>
                  <a:moveTo>
                    <a:pt x="9964" y="0"/>
                  </a:moveTo>
                  <a:cubicBezTo>
                    <a:pt x="9586" y="0"/>
                    <a:pt x="9207" y="48"/>
                    <a:pt x="8829" y="126"/>
                  </a:cubicBezTo>
                  <a:cubicBezTo>
                    <a:pt x="7048" y="521"/>
                    <a:pt x="6212" y="1608"/>
                    <a:pt x="5834" y="2459"/>
                  </a:cubicBezTo>
                  <a:cubicBezTo>
                    <a:pt x="5456" y="3327"/>
                    <a:pt x="5329" y="4383"/>
                    <a:pt x="5487" y="5612"/>
                  </a:cubicBezTo>
                  <a:cubicBezTo>
                    <a:pt x="5503" y="5786"/>
                    <a:pt x="5535" y="5959"/>
                    <a:pt x="5566" y="6133"/>
                  </a:cubicBezTo>
                  <a:cubicBezTo>
                    <a:pt x="5220" y="6054"/>
                    <a:pt x="4888" y="6007"/>
                    <a:pt x="4541" y="6007"/>
                  </a:cubicBezTo>
                  <a:cubicBezTo>
                    <a:pt x="4022" y="6007"/>
                    <a:pt x="3517" y="6102"/>
                    <a:pt x="3028" y="6306"/>
                  </a:cubicBezTo>
                  <a:cubicBezTo>
                    <a:pt x="2523" y="6511"/>
                    <a:pt x="2050" y="6810"/>
                    <a:pt x="1609" y="7220"/>
                  </a:cubicBezTo>
                  <a:cubicBezTo>
                    <a:pt x="900" y="7867"/>
                    <a:pt x="411" y="8655"/>
                    <a:pt x="190" y="9553"/>
                  </a:cubicBezTo>
                  <a:cubicBezTo>
                    <a:pt x="1" y="10295"/>
                    <a:pt x="1" y="11115"/>
                    <a:pt x="175" y="11966"/>
                  </a:cubicBezTo>
                  <a:cubicBezTo>
                    <a:pt x="427" y="13133"/>
                    <a:pt x="1026" y="14377"/>
                    <a:pt x="1941" y="15655"/>
                  </a:cubicBezTo>
                  <a:cubicBezTo>
                    <a:pt x="2382" y="16269"/>
                    <a:pt x="2965" y="16758"/>
                    <a:pt x="3643" y="17105"/>
                  </a:cubicBezTo>
                  <a:cubicBezTo>
                    <a:pt x="4305" y="17452"/>
                    <a:pt x="5062" y="17641"/>
                    <a:pt x="5819" y="17641"/>
                  </a:cubicBezTo>
                  <a:lnTo>
                    <a:pt x="19849" y="17641"/>
                  </a:lnTo>
                  <a:cubicBezTo>
                    <a:pt x="20354" y="17641"/>
                    <a:pt x="20905" y="17467"/>
                    <a:pt x="21520" y="17105"/>
                  </a:cubicBezTo>
                  <a:cubicBezTo>
                    <a:pt x="21993" y="16837"/>
                    <a:pt x="22498" y="16475"/>
                    <a:pt x="22971" y="16048"/>
                  </a:cubicBezTo>
                  <a:cubicBezTo>
                    <a:pt x="23633" y="15466"/>
                    <a:pt x="24799" y="14283"/>
                    <a:pt x="25272" y="12817"/>
                  </a:cubicBezTo>
                  <a:cubicBezTo>
                    <a:pt x="25508" y="12107"/>
                    <a:pt x="25556" y="11430"/>
                    <a:pt x="25398" y="10799"/>
                  </a:cubicBezTo>
                  <a:cubicBezTo>
                    <a:pt x="25209" y="10058"/>
                    <a:pt x="24768" y="9412"/>
                    <a:pt x="24106" y="8923"/>
                  </a:cubicBezTo>
                  <a:cubicBezTo>
                    <a:pt x="23696" y="8624"/>
                    <a:pt x="23254" y="8403"/>
                    <a:pt x="22797" y="8246"/>
                  </a:cubicBezTo>
                  <a:cubicBezTo>
                    <a:pt x="22372" y="8103"/>
                    <a:pt x="21914" y="8040"/>
                    <a:pt x="21457" y="8040"/>
                  </a:cubicBezTo>
                  <a:cubicBezTo>
                    <a:pt x="21205" y="8040"/>
                    <a:pt x="20953" y="8056"/>
                    <a:pt x="20701" y="8103"/>
                  </a:cubicBezTo>
                  <a:cubicBezTo>
                    <a:pt x="20716" y="7662"/>
                    <a:pt x="20653" y="7252"/>
                    <a:pt x="20527" y="6890"/>
                  </a:cubicBezTo>
                  <a:cubicBezTo>
                    <a:pt x="20400" y="6480"/>
                    <a:pt x="20196" y="6117"/>
                    <a:pt x="19912" y="5818"/>
                  </a:cubicBezTo>
                  <a:cubicBezTo>
                    <a:pt x="19612" y="5502"/>
                    <a:pt x="19250" y="5250"/>
                    <a:pt x="18824" y="5093"/>
                  </a:cubicBezTo>
                  <a:cubicBezTo>
                    <a:pt x="18414" y="4919"/>
                    <a:pt x="18004" y="4840"/>
                    <a:pt x="17579" y="4840"/>
                  </a:cubicBezTo>
                  <a:cubicBezTo>
                    <a:pt x="16822" y="4840"/>
                    <a:pt x="16081" y="5108"/>
                    <a:pt x="15387" y="5612"/>
                  </a:cubicBezTo>
                  <a:cubicBezTo>
                    <a:pt x="15372" y="5629"/>
                    <a:pt x="15341" y="5644"/>
                    <a:pt x="15324" y="5675"/>
                  </a:cubicBezTo>
                  <a:cubicBezTo>
                    <a:pt x="15261" y="5455"/>
                    <a:pt x="15214" y="5250"/>
                    <a:pt x="15151" y="5030"/>
                  </a:cubicBezTo>
                  <a:cubicBezTo>
                    <a:pt x="14757" y="3689"/>
                    <a:pt x="14221" y="2602"/>
                    <a:pt x="13559" y="1782"/>
                  </a:cubicBezTo>
                  <a:cubicBezTo>
                    <a:pt x="12598" y="615"/>
                    <a:pt x="11351" y="0"/>
                    <a:pt x="9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14587" y="62463"/>
              <a:ext cx="1011481" cy="673891"/>
            </a:xfrm>
            <a:custGeom>
              <a:avLst/>
              <a:gdLst/>
              <a:ahLst/>
              <a:cxnLst/>
              <a:rect l="l" t="t" r="r" b="b"/>
              <a:pathLst>
                <a:path w="24230" h="16144" extrusionOk="0">
                  <a:moveTo>
                    <a:pt x="9411" y="1"/>
                  </a:moveTo>
                  <a:cubicBezTo>
                    <a:pt x="9096" y="1"/>
                    <a:pt x="8765" y="47"/>
                    <a:pt x="8434" y="110"/>
                  </a:cubicBezTo>
                  <a:cubicBezTo>
                    <a:pt x="7835" y="253"/>
                    <a:pt x="7315" y="489"/>
                    <a:pt x="6905" y="820"/>
                  </a:cubicBezTo>
                  <a:cubicBezTo>
                    <a:pt x="6495" y="1136"/>
                    <a:pt x="6180" y="1529"/>
                    <a:pt x="5975" y="2018"/>
                  </a:cubicBezTo>
                  <a:cubicBezTo>
                    <a:pt x="5470" y="3153"/>
                    <a:pt x="5502" y="4714"/>
                    <a:pt x="6085" y="6668"/>
                  </a:cubicBezTo>
                  <a:cubicBezTo>
                    <a:pt x="5375" y="6227"/>
                    <a:pt x="4682" y="6006"/>
                    <a:pt x="3988" y="6006"/>
                  </a:cubicBezTo>
                  <a:cubicBezTo>
                    <a:pt x="3122" y="6006"/>
                    <a:pt x="2302" y="6353"/>
                    <a:pt x="1560" y="7032"/>
                  </a:cubicBezTo>
                  <a:cubicBezTo>
                    <a:pt x="425" y="8056"/>
                    <a:pt x="0" y="9459"/>
                    <a:pt x="347" y="11067"/>
                  </a:cubicBezTo>
                  <a:cubicBezTo>
                    <a:pt x="583" y="12139"/>
                    <a:pt x="1135" y="13274"/>
                    <a:pt x="2002" y="14473"/>
                  </a:cubicBezTo>
                  <a:cubicBezTo>
                    <a:pt x="2759" y="15528"/>
                    <a:pt x="3973" y="16144"/>
                    <a:pt x="5266" y="16144"/>
                  </a:cubicBezTo>
                  <a:lnTo>
                    <a:pt x="19296" y="16144"/>
                  </a:lnTo>
                  <a:cubicBezTo>
                    <a:pt x="20257" y="16144"/>
                    <a:pt x="21455" y="15181"/>
                    <a:pt x="21928" y="14756"/>
                  </a:cubicBezTo>
                  <a:cubicBezTo>
                    <a:pt x="22937" y="13857"/>
                    <a:pt x="23710" y="12785"/>
                    <a:pt x="24009" y="11839"/>
                  </a:cubicBezTo>
                  <a:cubicBezTo>
                    <a:pt x="24198" y="11272"/>
                    <a:pt x="24230" y="10736"/>
                    <a:pt x="24120" y="10231"/>
                  </a:cubicBezTo>
                  <a:cubicBezTo>
                    <a:pt x="23978" y="9664"/>
                    <a:pt x="23631" y="9176"/>
                    <a:pt x="23111" y="8797"/>
                  </a:cubicBezTo>
                  <a:cubicBezTo>
                    <a:pt x="22433" y="8293"/>
                    <a:pt x="21692" y="8041"/>
                    <a:pt x="20904" y="8041"/>
                  </a:cubicBezTo>
                  <a:cubicBezTo>
                    <a:pt x="20320" y="8041"/>
                    <a:pt x="19753" y="8182"/>
                    <a:pt x="19248" y="8402"/>
                  </a:cubicBezTo>
                  <a:cubicBezTo>
                    <a:pt x="19454" y="7614"/>
                    <a:pt x="19454" y="6937"/>
                    <a:pt x="19265" y="6385"/>
                  </a:cubicBezTo>
                  <a:cubicBezTo>
                    <a:pt x="19059" y="5754"/>
                    <a:pt x="18618" y="5297"/>
                    <a:pt x="17987" y="5045"/>
                  </a:cubicBezTo>
                  <a:cubicBezTo>
                    <a:pt x="17672" y="4903"/>
                    <a:pt x="17357" y="4840"/>
                    <a:pt x="17026" y="4840"/>
                  </a:cubicBezTo>
                  <a:cubicBezTo>
                    <a:pt x="16427" y="4840"/>
                    <a:pt x="15843" y="5060"/>
                    <a:pt x="15276" y="5470"/>
                  </a:cubicBezTo>
                  <a:cubicBezTo>
                    <a:pt x="14945" y="5723"/>
                    <a:pt x="14630" y="6038"/>
                    <a:pt x="14315" y="6416"/>
                  </a:cubicBezTo>
                  <a:cubicBezTo>
                    <a:pt x="14220" y="5833"/>
                    <a:pt x="14078" y="5171"/>
                    <a:pt x="13873" y="4509"/>
                  </a:cubicBezTo>
                  <a:cubicBezTo>
                    <a:pt x="12801" y="789"/>
                    <a:pt x="10846" y="1"/>
                    <a:pt x="9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2572650" y="2343625"/>
            <a:ext cx="3998700" cy="110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5" name="Google Shape;145;p9"/>
          <p:cNvSpPr txBox="1">
            <a:spLocks noGrp="1"/>
          </p:cNvSpPr>
          <p:nvPr>
            <p:ph type="subTitle" idx="1"/>
          </p:nvPr>
        </p:nvSpPr>
        <p:spPr>
          <a:xfrm>
            <a:off x="2199450" y="3526950"/>
            <a:ext cx="4745100" cy="655500"/>
          </a:xfrm>
          <a:prstGeom prst="rect">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Nunito SemiBold"/>
                <a:ea typeface="Nunito SemiBold"/>
                <a:cs typeface="Nunito SemiBold"/>
                <a:sym typeface="Nunito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9"/>
          <p:cNvSpPr/>
          <p:nvPr/>
        </p:nvSpPr>
        <p:spPr>
          <a:xfrm>
            <a:off x="5477531" y="4703617"/>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263044" y="15633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7783675" y="36052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758744" y="47636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083369" y="10470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8369" y="21593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2856950" y="116695"/>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2689650" y="4763633"/>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9"/>
          <p:cNvGrpSpPr/>
          <p:nvPr/>
        </p:nvGrpSpPr>
        <p:grpSpPr>
          <a:xfrm>
            <a:off x="407189" y="4200828"/>
            <a:ext cx="1178634" cy="673887"/>
            <a:chOff x="248950" y="173213"/>
            <a:chExt cx="1293355" cy="739479"/>
          </a:xfrm>
        </p:grpSpPr>
        <p:sp>
          <p:nvSpPr>
            <p:cNvPr id="155" name="Google Shape;155;p9"/>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9"/>
          <p:cNvSpPr/>
          <p:nvPr/>
        </p:nvSpPr>
        <p:spPr>
          <a:xfrm>
            <a:off x="883994" y="521958"/>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8424000" y="499395"/>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839875" y="303820"/>
            <a:ext cx="132810"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911919" y="3494133"/>
            <a:ext cx="169183"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2044675" y="1582375"/>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3" name="Google Shape;183;p13"/>
          <p:cNvSpPr txBox="1">
            <a:spLocks noGrp="1"/>
          </p:cNvSpPr>
          <p:nvPr>
            <p:ph type="title" idx="2" hasCustomPrompt="1"/>
          </p:nvPr>
        </p:nvSpPr>
        <p:spPr>
          <a:xfrm>
            <a:off x="1035738" y="180077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4" name="Google Shape;184;p13"/>
          <p:cNvSpPr txBox="1">
            <a:spLocks noGrp="1"/>
          </p:cNvSpPr>
          <p:nvPr>
            <p:ph type="subTitle" idx="1"/>
          </p:nvPr>
        </p:nvSpPr>
        <p:spPr>
          <a:xfrm>
            <a:off x="2044675" y="19292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3"/>
          </p:nvPr>
        </p:nvSpPr>
        <p:spPr>
          <a:xfrm>
            <a:off x="5855100" y="1582375"/>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6" name="Google Shape;186;p13"/>
          <p:cNvSpPr txBox="1">
            <a:spLocks noGrp="1"/>
          </p:cNvSpPr>
          <p:nvPr>
            <p:ph type="title" idx="4" hasCustomPrompt="1"/>
          </p:nvPr>
        </p:nvSpPr>
        <p:spPr>
          <a:xfrm>
            <a:off x="4846325" y="180077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7" name="Google Shape;187;p13"/>
          <p:cNvSpPr txBox="1">
            <a:spLocks noGrp="1"/>
          </p:cNvSpPr>
          <p:nvPr>
            <p:ph type="subTitle" idx="5"/>
          </p:nvPr>
        </p:nvSpPr>
        <p:spPr>
          <a:xfrm>
            <a:off x="5855100" y="19292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 name="Google Shape;188;p13"/>
          <p:cNvSpPr txBox="1">
            <a:spLocks noGrp="1"/>
          </p:cNvSpPr>
          <p:nvPr>
            <p:ph type="title" idx="6"/>
          </p:nvPr>
        </p:nvSpPr>
        <p:spPr>
          <a:xfrm>
            <a:off x="2044675" y="3307325"/>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9" name="Google Shape;189;p13"/>
          <p:cNvSpPr txBox="1">
            <a:spLocks noGrp="1"/>
          </p:cNvSpPr>
          <p:nvPr>
            <p:ph type="title" idx="7" hasCustomPrompt="1"/>
          </p:nvPr>
        </p:nvSpPr>
        <p:spPr>
          <a:xfrm>
            <a:off x="1035738" y="352582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0" name="Google Shape;190;p13"/>
          <p:cNvSpPr txBox="1">
            <a:spLocks noGrp="1"/>
          </p:cNvSpPr>
          <p:nvPr>
            <p:ph type="subTitle" idx="8"/>
          </p:nvPr>
        </p:nvSpPr>
        <p:spPr>
          <a:xfrm>
            <a:off x="2044675" y="36542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1" name="Google Shape;191;p13"/>
          <p:cNvSpPr txBox="1">
            <a:spLocks noGrp="1"/>
          </p:cNvSpPr>
          <p:nvPr>
            <p:ph type="title" idx="9"/>
          </p:nvPr>
        </p:nvSpPr>
        <p:spPr>
          <a:xfrm>
            <a:off x="5855100" y="3307325"/>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2" name="Google Shape;192;p13"/>
          <p:cNvSpPr txBox="1">
            <a:spLocks noGrp="1"/>
          </p:cNvSpPr>
          <p:nvPr>
            <p:ph type="title" idx="13" hasCustomPrompt="1"/>
          </p:nvPr>
        </p:nvSpPr>
        <p:spPr>
          <a:xfrm>
            <a:off x="4846326" y="352582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3" name="Google Shape;193;p13"/>
          <p:cNvSpPr txBox="1">
            <a:spLocks noGrp="1"/>
          </p:cNvSpPr>
          <p:nvPr>
            <p:ph type="subTitle" idx="14"/>
          </p:nvPr>
        </p:nvSpPr>
        <p:spPr>
          <a:xfrm>
            <a:off x="5855100" y="36542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13"/>
          <p:cNvSpPr/>
          <p:nvPr/>
        </p:nvSpPr>
        <p:spPr>
          <a:xfrm>
            <a:off x="8763156" y="3373417"/>
            <a:ext cx="169183"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flipH="1">
            <a:off x="3471395" y="4703612"/>
            <a:ext cx="171196"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flipH="1">
            <a:off x="8746771" y="1563358"/>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flipH="1">
            <a:off x="434727" y="3526667"/>
            <a:ext cx="134391"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flipH="1">
            <a:off x="8490843" y="4751641"/>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flipH="1">
            <a:off x="3870159" y="104710"/>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flipH="1">
            <a:off x="263532" y="2159357"/>
            <a:ext cx="171196"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flipH="1">
            <a:off x="650282" y="357922"/>
            <a:ext cx="134391"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flipH="1">
            <a:off x="6328636" y="4763628"/>
            <a:ext cx="134391"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13"/>
          <p:cNvGrpSpPr/>
          <p:nvPr/>
        </p:nvGrpSpPr>
        <p:grpSpPr>
          <a:xfrm>
            <a:off x="8225847" y="267518"/>
            <a:ext cx="1213038" cy="693631"/>
            <a:chOff x="248950" y="173213"/>
            <a:chExt cx="1293355" cy="739479"/>
          </a:xfrm>
        </p:grpSpPr>
        <p:sp>
          <p:nvSpPr>
            <p:cNvPr id="205" name="Google Shape;205;p13"/>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3"/>
          <p:cNvGrpSpPr/>
          <p:nvPr/>
        </p:nvGrpSpPr>
        <p:grpSpPr>
          <a:xfrm>
            <a:off x="180947" y="4235747"/>
            <a:ext cx="1073062" cy="1046791"/>
            <a:chOff x="3692950" y="304725"/>
            <a:chExt cx="547425" cy="534050"/>
          </a:xfrm>
        </p:grpSpPr>
        <p:sp>
          <p:nvSpPr>
            <p:cNvPr id="208" name="Google Shape;208;p13"/>
            <p:cNvSpPr/>
            <p:nvPr/>
          </p:nvSpPr>
          <p:spPr>
            <a:xfrm>
              <a:off x="3711528" y="324888"/>
              <a:ext cx="500426" cy="493794"/>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3692950" y="304725"/>
              <a:ext cx="547425" cy="534050"/>
            </a:xfrm>
            <a:custGeom>
              <a:avLst/>
              <a:gdLst/>
              <a:ahLst/>
              <a:cxnLst/>
              <a:rect l="l" t="t" r="r" b="b"/>
              <a:pathLst>
                <a:path w="21897" h="21362" extrusionOk="0">
                  <a:moveTo>
                    <a:pt x="15071" y="1483"/>
                  </a:moveTo>
                  <a:cubicBezTo>
                    <a:pt x="15449" y="1483"/>
                    <a:pt x="15859" y="1592"/>
                    <a:pt x="16301" y="1813"/>
                  </a:cubicBezTo>
                  <a:cubicBezTo>
                    <a:pt x="20541" y="4037"/>
                    <a:pt x="14945" y="13574"/>
                    <a:pt x="14346" y="14567"/>
                  </a:cubicBezTo>
                  <a:cubicBezTo>
                    <a:pt x="14661" y="14078"/>
                    <a:pt x="16284" y="11587"/>
                    <a:pt x="18113" y="11587"/>
                  </a:cubicBezTo>
                  <a:cubicBezTo>
                    <a:pt x="18539" y="11587"/>
                    <a:pt x="18981" y="11730"/>
                    <a:pt x="19406" y="12060"/>
                  </a:cubicBezTo>
                  <a:cubicBezTo>
                    <a:pt x="21896" y="13937"/>
                    <a:pt x="16364" y="19627"/>
                    <a:pt x="15197" y="19627"/>
                  </a:cubicBezTo>
                  <a:cubicBezTo>
                    <a:pt x="14409" y="19627"/>
                    <a:pt x="11208" y="19864"/>
                    <a:pt x="8843" y="19864"/>
                  </a:cubicBezTo>
                  <a:cubicBezTo>
                    <a:pt x="7645" y="19864"/>
                    <a:pt x="6668" y="19816"/>
                    <a:pt x="6306" y="19627"/>
                  </a:cubicBezTo>
                  <a:cubicBezTo>
                    <a:pt x="2380" y="17689"/>
                    <a:pt x="78" y="12455"/>
                    <a:pt x="2601" y="10452"/>
                  </a:cubicBezTo>
                  <a:cubicBezTo>
                    <a:pt x="3153" y="10011"/>
                    <a:pt x="3673" y="9853"/>
                    <a:pt x="4177" y="9853"/>
                  </a:cubicBezTo>
                  <a:cubicBezTo>
                    <a:pt x="5991" y="9853"/>
                    <a:pt x="7393" y="12108"/>
                    <a:pt x="7393" y="12108"/>
                  </a:cubicBezTo>
                  <a:cubicBezTo>
                    <a:pt x="7393" y="12108"/>
                    <a:pt x="3531" y="2649"/>
                    <a:pt x="7330" y="1687"/>
                  </a:cubicBezTo>
                  <a:cubicBezTo>
                    <a:pt x="7551" y="1624"/>
                    <a:pt x="7771" y="1592"/>
                    <a:pt x="7961" y="1592"/>
                  </a:cubicBezTo>
                  <a:cubicBezTo>
                    <a:pt x="11113" y="1592"/>
                    <a:pt x="10987" y="8293"/>
                    <a:pt x="10987" y="8293"/>
                  </a:cubicBezTo>
                  <a:cubicBezTo>
                    <a:pt x="10987" y="8293"/>
                    <a:pt x="11996" y="1483"/>
                    <a:pt x="15071" y="1483"/>
                  </a:cubicBezTo>
                  <a:close/>
                  <a:moveTo>
                    <a:pt x="15071" y="1"/>
                  </a:moveTo>
                  <a:cubicBezTo>
                    <a:pt x="14440" y="1"/>
                    <a:pt x="13841" y="159"/>
                    <a:pt x="13274" y="489"/>
                  </a:cubicBezTo>
                  <a:cubicBezTo>
                    <a:pt x="12816" y="758"/>
                    <a:pt x="12375" y="1120"/>
                    <a:pt x="11981" y="1592"/>
                  </a:cubicBezTo>
                  <a:cubicBezTo>
                    <a:pt x="11776" y="1861"/>
                    <a:pt x="11571" y="2145"/>
                    <a:pt x="11382" y="2460"/>
                  </a:cubicBezTo>
                  <a:cubicBezTo>
                    <a:pt x="11130" y="1956"/>
                    <a:pt x="10830" y="1529"/>
                    <a:pt x="10499" y="1183"/>
                  </a:cubicBezTo>
                  <a:cubicBezTo>
                    <a:pt x="9806" y="474"/>
                    <a:pt x="8923" y="111"/>
                    <a:pt x="7961" y="111"/>
                  </a:cubicBezTo>
                  <a:cubicBezTo>
                    <a:pt x="7645" y="111"/>
                    <a:pt x="7298" y="142"/>
                    <a:pt x="6952" y="237"/>
                  </a:cubicBezTo>
                  <a:cubicBezTo>
                    <a:pt x="5959" y="489"/>
                    <a:pt x="5186" y="1120"/>
                    <a:pt x="4713" y="2065"/>
                  </a:cubicBezTo>
                  <a:cubicBezTo>
                    <a:pt x="4477" y="2538"/>
                    <a:pt x="4303" y="3091"/>
                    <a:pt x="4225" y="3721"/>
                  </a:cubicBezTo>
                  <a:cubicBezTo>
                    <a:pt x="4162" y="4241"/>
                    <a:pt x="4146" y="4808"/>
                    <a:pt x="4193" y="5439"/>
                  </a:cubicBezTo>
                  <a:cubicBezTo>
                    <a:pt x="4240" y="6307"/>
                    <a:pt x="4398" y="7299"/>
                    <a:pt x="4650" y="8388"/>
                  </a:cubicBezTo>
                  <a:cubicBezTo>
                    <a:pt x="4492" y="8371"/>
                    <a:pt x="4335" y="8356"/>
                    <a:pt x="4177" y="8356"/>
                  </a:cubicBezTo>
                  <a:cubicBezTo>
                    <a:pt x="3736" y="8356"/>
                    <a:pt x="3311" y="8434"/>
                    <a:pt x="2901" y="8592"/>
                  </a:cubicBezTo>
                  <a:cubicBezTo>
                    <a:pt x="2474" y="8734"/>
                    <a:pt x="2065" y="8970"/>
                    <a:pt x="1671" y="9286"/>
                  </a:cubicBezTo>
                  <a:cubicBezTo>
                    <a:pt x="1041" y="9790"/>
                    <a:pt x="583" y="10437"/>
                    <a:pt x="315" y="11225"/>
                  </a:cubicBezTo>
                  <a:cubicBezTo>
                    <a:pt x="78" y="11919"/>
                    <a:pt x="0" y="12676"/>
                    <a:pt x="95" y="13495"/>
                  </a:cubicBezTo>
                  <a:cubicBezTo>
                    <a:pt x="236" y="14883"/>
                    <a:pt x="866" y="16396"/>
                    <a:pt x="1844" y="17735"/>
                  </a:cubicBezTo>
                  <a:cubicBezTo>
                    <a:pt x="2333" y="18414"/>
                    <a:pt x="2901" y="19013"/>
                    <a:pt x="3531" y="19549"/>
                  </a:cubicBezTo>
                  <a:cubicBezTo>
                    <a:pt x="4177" y="20132"/>
                    <a:pt x="4902" y="20605"/>
                    <a:pt x="5644" y="20968"/>
                  </a:cubicBezTo>
                  <a:cubicBezTo>
                    <a:pt x="6117" y="21204"/>
                    <a:pt x="6857" y="21361"/>
                    <a:pt x="8843" y="21361"/>
                  </a:cubicBezTo>
                  <a:cubicBezTo>
                    <a:pt x="10388" y="21361"/>
                    <a:pt x="12249" y="21267"/>
                    <a:pt x="13604" y="21189"/>
                  </a:cubicBezTo>
                  <a:cubicBezTo>
                    <a:pt x="14329" y="21157"/>
                    <a:pt x="14945" y="21125"/>
                    <a:pt x="15197" y="21125"/>
                  </a:cubicBezTo>
                  <a:cubicBezTo>
                    <a:pt x="15748" y="21125"/>
                    <a:pt x="16316" y="20873"/>
                    <a:pt x="17057" y="20337"/>
                  </a:cubicBezTo>
                  <a:cubicBezTo>
                    <a:pt x="17545" y="19974"/>
                    <a:pt x="18098" y="19486"/>
                    <a:pt x="18617" y="18918"/>
                  </a:cubicBezTo>
                  <a:cubicBezTo>
                    <a:pt x="19185" y="18335"/>
                    <a:pt x="19721" y="17689"/>
                    <a:pt x="20147" y="17058"/>
                  </a:cubicBezTo>
                  <a:cubicBezTo>
                    <a:pt x="20667" y="16302"/>
                    <a:pt x="21045" y="15560"/>
                    <a:pt x="21266" y="14883"/>
                  </a:cubicBezTo>
                  <a:cubicBezTo>
                    <a:pt x="21518" y="14158"/>
                    <a:pt x="21581" y="13479"/>
                    <a:pt x="21487" y="12848"/>
                  </a:cubicBezTo>
                  <a:cubicBezTo>
                    <a:pt x="21360" y="12045"/>
                    <a:pt x="20951" y="11367"/>
                    <a:pt x="20305" y="10862"/>
                  </a:cubicBezTo>
                  <a:cubicBezTo>
                    <a:pt x="19973" y="10610"/>
                    <a:pt x="19611" y="10421"/>
                    <a:pt x="19248" y="10295"/>
                  </a:cubicBezTo>
                  <a:cubicBezTo>
                    <a:pt x="18901" y="10185"/>
                    <a:pt x="18554" y="10105"/>
                    <a:pt x="18208" y="10105"/>
                  </a:cubicBezTo>
                  <a:cubicBezTo>
                    <a:pt x="18634" y="8987"/>
                    <a:pt x="18949" y="7946"/>
                    <a:pt x="19138" y="7015"/>
                  </a:cubicBezTo>
                  <a:cubicBezTo>
                    <a:pt x="19280" y="6338"/>
                    <a:pt x="19359" y="5691"/>
                    <a:pt x="19374" y="5109"/>
                  </a:cubicBezTo>
                  <a:cubicBezTo>
                    <a:pt x="19391" y="4415"/>
                    <a:pt x="19311" y="3784"/>
                    <a:pt x="19153" y="3217"/>
                  </a:cubicBezTo>
                  <a:cubicBezTo>
                    <a:pt x="18996" y="2633"/>
                    <a:pt x="18728" y="2113"/>
                    <a:pt x="18397" y="1672"/>
                  </a:cubicBezTo>
                  <a:cubicBezTo>
                    <a:pt x="18018" y="1183"/>
                    <a:pt x="17545" y="789"/>
                    <a:pt x="16994" y="505"/>
                  </a:cubicBezTo>
                  <a:cubicBezTo>
                    <a:pt x="16347" y="159"/>
                    <a:pt x="15702" y="1"/>
                    <a:pt x="15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2005200" y="3227713"/>
            <a:ext cx="51336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2" name="Google Shape;212;p14"/>
          <p:cNvSpPr txBox="1">
            <a:spLocks noGrp="1"/>
          </p:cNvSpPr>
          <p:nvPr>
            <p:ph type="subTitle" idx="1"/>
          </p:nvPr>
        </p:nvSpPr>
        <p:spPr>
          <a:xfrm>
            <a:off x="2005200" y="1383888"/>
            <a:ext cx="5133600" cy="1740300"/>
          </a:xfrm>
          <a:prstGeom prst="rect">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800">
                <a:latin typeface="Nunito SemiBold"/>
                <a:ea typeface="Nunito SemiBold"/>
                <a:cs typeface="Nunito SemiBold"/>
                <a:sym typeface="Nunito SemiBold"/>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13" name="Google Shape;213;p14"/>
          <p:cNvSpPr/>
          <p:nvPr/>
        </p:nvSpPr>
        <p:spPr>
          <a:xfrm flipH="1">
            <a:off x="3485297" y="4703609"/>
            <a:ext cx="174931" cy="111051"/>
          </a:xfrm>
          <a:custGeom>
            <a:avLst/>
            <a:gdLst/>
            <a:ahLst/>
            <a:cxnLst/>
            <a:rect l="l" t="t" r="r" b="b"/>
            <a:pathLst>
              <a:path w="3442" h="2287" extrusionOk="0">
                <a:moveTo>
                  <a:pt x="852" y="0"/>
                </a:moveTo>
                <a:cubicBezTo>
                  <a:pt x="807" y="0"/>
                  <a:pt x="752" y="11"/>
                  <a:pt x="695" y="45"/>
                </a:cubicBezTo>
                <a:cubicBezTo>
                  <a:pt x="0" y="414"/>
                  <a:pt x="1581" y="2287"/>
                  <a:pt x="1581" y="2287"/>
                </a:cubicBezTo>
                <a:cubicBezTo>
                  <a:pt x="1581" y="2287"/>
                  <a:pt x="3442" y="1401"/>
                  <a:pt x="2859" y="706"/>
                </a:cubicBezTo>
                <a:cubicBezTo>
                  <a:pt x="2758" y="594"/>
                  <a:pt x="2657" y="549"/>
                  <a:pt x="2545" y="549"/>
                </a:cubicBezTo>
                <a:cubicBezTo>
                  <a:pt x="2543" y="549"/>
                  <a:pt x="2541" y="549"/>
                  <a:pt x="2538" y="549"/>
                </a:cubicBezTo>
                <a:cubicBezTo>
                  <a:pt x="2048" y="549"/>
                  <a:pt x="1581" y="1704"/>
                  <a:pt x="1581" y="1704"/>
                </a:cubicBezTo>
                <a:cubicBezTo>
                  <a:pt x="1581" y="1704"/>
                  <a:pt x="1413" y="0"/>
                  <a:pt x="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flipH="1">
            <a:off x="8875628" y="1563350"/>
            <a:ext cx="174931"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flipH="1">
            <a:off x="93435" y="4763625"/>
            <a:ext cx="174931"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flipH="1">
            <a:off x="3892751" y="104700"/>
            <a:ext cx="174931"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207532" y="2159350"/>
            <a:ext cx="174931" cy="111100"/>
          </a:xfrm>
          <a:custGeom>
            <a:avLst/>
            <a:gdLst/>
            <a:ahLst/>
            <a:cxnLst/>
            <a:rect l="l" t="t" r="r" b="b"/>
            <a:pathLst>
              <a:path w="3442" h="2288" extrusionOk="0">
                <a:moveTo>
                  <a:pt x="852" y="1"/>
                </a:moveTo>
                <a:cubicBezTo>
                  <a:pt x="796" y="1"/>
                  <a:pt x="740" y="12"/>
                  <a:pt x="684" y="46"/>
                </a:cubicBezTo>
                <a:cubicBezTo>
                  <a:pt x="0" y="416"/>
                  <a:pt x="1569" y="2288"/>
                  <a:pt x="1569" y="2288"/>
                </a:cubicBezTo>
                <a:cubicBezTo>
                  <a:pt x="1569" y="2288"/>
                  <a:pt x="3442" y="1402"/>
                  <a:pt x="2847" y="718"/>
                </a:cubicBezTo>
                <a:cubicBezTo>
                  <a:pt x="2747" y="595"/>
                  <a:pt x="2646" y="551"/>
                  <a:pt x="2545" y="551"/>
                </a:cubicBezTo>
                <a:cubicBezTo>
                  <a:pt x="2040" y="551"/>
                  <a:pt x="1569" y="1716"/>
                  <a:pt x="1569" y="1716"/>
                </a:cubicBezTo>
                <a:cubicBezTo>
                  <a:pt x="1569" y="1716"/>
                  <a:pt x="1402" y="1"/>
                  <a:pt x="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6231859" y="116687"/>
            <a:ext cx="137322"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6404800" y="4763625"/>
            <a:ext cx="137322" cy="87112"/>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2pPr>
            <a:lvl3pPr lvl="2"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3pPr>
            <a:lvl4pPr lvl="3"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4pPr>
            <a:lvl5pPr lvl="4"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5pPr>
            <a:lvl6pPr lvl="5"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6pPr>
            <a:lvl7pPr lvl="6"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7pPr>
            <a:lvl8pPr lvl="7"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8pPr>
            <a:lvl9pPr lvl="8" rtl="0">
              <a:spcBef>
                <a:spcPts val="0"/>
              </a:spcBef>
              <a:spcAft>
                <a:spcPts val="0"/>
              </a:spcAft>
              <a:buClr>
                <a:schemeClr val="dk1"/>
              </a:buClr>
              <a:buSzPts val="2800"/>
              <a:buFont typeface="Black Han Sans"/>
              <a:buNone/>
              <a:defRPr sz="2800">
                <a:solidFill>
                  <a:schemeClr val="dk1"/>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65" r:id="rId10"/>
    <p:sldLayoutId id="2147483670" r:id="rId11"/>
    <p:sldLayoutId id="2147483671" r:id="rId12"/>
    <p:sldLayoutId id="2147483674" r:id="rId13"/>
    <p:sldLayoutId id="2147483675" r:id="rId14"/>
    <p:sldLayoutId id="21474836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32"/>
          <p:cNvSpPr txBox="1">
            <a:spLocks noGrp="1"/>
          </p:cNvSpPr>
          <p:nvPr>
            <p:ph type="ctrTitle"/>
          </p:nvPr>
        </p:nvSpPr>
        <p:spPr>
          <a:xfrm>
            <a:off x="273651" y="1010863"/>
            <a:ext cx="6611410" cy="21458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Thực</a:t>
            </a:r>
            <a: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hành</a:t>
            </a:r>
            <a: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tiếng</a:t>
            </a:r>
            <a: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Việt</a:t>
            </a:r>
            <a: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b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LỰA CHỌN TỪ NGỮ</a:t>
            </a:r>
            <a:b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LỰA CHỌN CẤU TRÚC CÂU</a:t>
            </a:r>
          </a:p>
        </p:txBody>
      </p:sp>
      <p:sp>
        <p:nvSpPr>
          <p:cNvPr id="512" name="Google Shape;512;p32"/>
          <p:cNvSpPr/>
          <p:nvPr/>
        </p:nvSpPr>
        <p:spPr>
          <a:xfrm rot="1481131">
            <a:off x="6611294" y="1083063"/>
            <a:ext cx="245833" cy="161244"/>
          </a:xfrm>
          <a:custGeom>
            <a:avLst/>
            <a:gdLst/>
            <a:ahLst/>
            <a:cxnLst/>
            <a:rect l="l" t="t" r="r" b="b"/>
            <a:pathLst>
              <a:path w="2702" h="1794" extrusionOk="0">
                <a:moveTo>
                  <a:pt x="2029" y="0"/>
                </a:moveTo>
                <a:cubicBezTo>
                  <a:pt x="1593" y="0"/>
                  <a:pt x="1469" y="1345"/>
                  <a:pt x="1469" y="1345"/>
                </a:cubicBezTo>
                <a:cubicBezTo>
                  <a:pt x="1469" y="1345"/>
                  <a:pt x="1099" y="426"/>
                  <a:pt x="706" y="426"/>
                </a:cubicBezTo>
                <a:cubicBezTo>
                  <a:pt x="617" y="426"/>
                  <a:pt x="539" y="471"/>
                  <a:pt x="460" y="561"/>
                </a:cubicBezTo>
                <a:cubicBezTo>
                  <a:pt x="1" y="1099"/>
                  <a:pt x="1469" y="1794"/>
                  <a:pt x="1469" y="1794"/>
                </a:cubicBezTo>
                <a:cubicBezTo>
                  <a:pt x="1469" y="1794"/>
                  <a:pt x="2702" y="326"/>
                  <a:pt x="2164" y="34"/>
                </a:cubicBezTo>
                <a:cubicBezTo>
                  <a:pt x="2119" y="12"/>
                  <a:pt x="2074" y="0"/>
                  <a:pt x="2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32"/>
          <p:cNvGrpSpPr/>
          <p:nvPr/>
        </p:nvGrpSpPr>
        <p:grpSpPr>
          <a:xfrm>
            <a:off x="6206995" y="2865964"/>
            <a:ext cx="2770637" cy="2000926"/>
            <a:chOff x="5316133" y="1514035"/>
            <a:chExt cx="3330492" cy="2405248"/>
          </a:xfrm>
        </p:grpSpPr>
        <p:grpSp>
          <p:nvGrpSpPr>
            <p:cNvPr id="514" name="Google Shape;514;p32"/>
            <p:cNvGrpSpPr/>
            <p:nvPr/>
          </p:nvGrpSpPr>
          <p:grpSpPr>
            <a:xfrm>
              <a:off x="5316133" y="1514035"/>
              <a:ext cx="3330492" cy="2405248"/>
              <a:chOff x="1327000" y="406950"/>
              <a:chExt cx="1034700" cy="747250"/>
            </a:xfrm>
          </p:grpSpPr>
          <p:sp>
            <p:nvSpPr>
              <p:cNvPr id="515" name="Google Shape;515;p32"/>
              <p:cNvSpPr/>
              <p:nvPr/>
            </p:nvSpPr>
            <p:spPr>
              <a:xfrm>
                <a:off x="1852175" y="960175"/>
                <a:ext cx="170150" cy="136625"/>
              </a:xfrm>
              <a:custGeom>
                <a:avLst/>
                <a:gdLst/>
                <a:ahLst/>
                <a:cxnLst/>
                <a:rect l="l" t="t" r="r" b="b"/>
                <a:pathLst>
                  <a:path w="6806" h="5465" extrusionOk="0">
                    <a:moveTo>
                      <a:pt x="6435" y="1"/>
                    </a:moveTo>
                    <a:lnTo>
                      <a:pt x="1" y="5057"/>
                    </a:lnTo>
                    <a:cubicBezTo>
                      <a:pt x="1" y="5057"/>
                      <a:pt x="1049" y="5465"/>
                      <a:pt x="2326" y="5465"/>
                    </a:cubicBezTo>
                    <a:cubicBezTo>
                      <a:pt x="4125" y="5465"/>
                      <a:pt x="6379" y="4656"/>
                      <a:pt x="6805" y="763"/>
                    </a:cubicBezTo>
                    <a:lnTo>
                      <a:pt x="643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1868725" y="1026325"/>
                <a:ext cx="49350" cy="72600"/>
              </a:xfrm>
              <a:custGeom>
                <a:avLst/>
                <a:gdLst/>
                <a:ahLst/>
                <a:cxnLst/>
                <a:rect l="l" t="t" r="r" b="b"/>
                <a:pathLst>
                  <a:path w="1974" h="2904" extrusionOk="0">
                    <a:moveTo>
                      <a:pt x="280" y="0"/>
                    </a:moveTo>
                    <a:lnTo>
                      <a:pt x="0" y="169"/>
                    </a:lnTo>
                    <a:lnTo>
                      <a:pt x="1704" y="2904"/>
                    </a:lnTo>
                    <a:lnTo>
                      <a:pt x="1973" y="2735"/>
                    </a:lnTo>
                    <a:lnTo>
                      <a:pt x="280"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1890025" y="1016800"/>
                <a:ext cx="54950" cy="78475"/>
              </a:xfrm>
              <a:custGeom>
                <a:avLst/>
                <a:gdLst/>
                <a:ahLst/>
                <a:cxnLst/>
                <a:rect l="l" t="t" r="r" b="b"/>
                <a:pathLst>
                  <a:path w="2198" h="3139" extrusionOk="0">
                    <a:moveTo>
                      <a:pt x="269" y="0"/>
                    </a:moveTo>
                    <a:lnTo>
                      <a:pt x="0" y="179"/>
                    </a:lnTo>
                    <a:lnTo>
                      <a:pt x="1928" y="3139"/>
                    </a:lnTo>
                    <a:lnTo>
                      <a:pt x="2197" y="2971"/>
                    </a:lnTo>
                    <a:lnTo>
                      <a:pt x="269"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1627975" y="877225"/>
                <a:ext cx="262625" cy="204050"/>
              </a:xfrm>
              <a:custGeom>
                <a:avLst/>
                <a:gdLst/>
                <a:ahLst/>
                <a:cxnLst/>
                <a:rect l="l" t="t" r="r" b="b"/>
                <a:pathLst>
                  <a:path w="10505" h="8162" extrusionOk="0">
                    <a:moveTo>
                      <a:pt x="1111" y="0"/>
                    </a:moveTo>
                    <a:cubicBezTo>
                      <a:pt x="1111" y="1"/>
                      <a:pt x="1" y="6278"/>
                      <a:pt x="7489" y="8161"/>
                    </a:cubicBezTo>
                    <a:lnTo>
                      <a:pt x="10505" y="1380"/>
                    </a:lnTo>
                    <a:lnTo>
                      <a:pt x="111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1736725" y="742700"/>
                <a:ext cx="382575" cy="385375"/>
              </a:xfrm>
              <a:custGeom>
                <a:avLst/>
                <a:gdLst/>
                <a:ahLst/>
                <a:cxnLst/>
                <a:rect l="l" t="t" r="r" b="b"/>
                <a:pathLst>
                  <a:path w="15303" h="15415" extrusionOk="0">
                    <a:moveTo>
                      <a:pt x="11053" y="1"/>
                    </a:moveTo>
                    <a:cubicBezTo>
                      <a:pt x="8699" y="1"/>
                      <a:pt x="6793" y="1425"/>
                      <a:pt x="6793" y="3174"/>
                    </a:cubicBezTo>
                    <a:cubicBezTo>
                      <a:pt x="6793" y="3857"/>
                      <a:pt x="7085" y="4496"/>
                      <a:pt x="7590" y="5012"/>
                    </a:cubicBezTo>
                    <a:lnTo>
                      <a:pt x="0" y="10964"/>
                    </a:lnTo>
                    <a:lnTo>
                      <a:pt x="449" y="13923"/>
                    </a:lnTo>
                    <a:lnTo>
                      <a:pt x="3935" y="15415"/>
                    </a:lnTo>
                    <a:cubicBezTo>
                      <a:pt x="8083" y="13218"/>
                      <a:pt x="10661" y="8184"/>
                      <a:pt x="11501" y="6335"/>
                    </a:cubicBezTo>
                    <a:cubicBezTo>
                      <a:pt x="13643" y="6166"/>
                      <a:pt x="15302" y="4810"/>
                      <a:pt x="15302" y="3174"/>
                    </a:cubicBezTo>
                    <a:cubicBezTo>
                      <a:pt x="15302" y="1425"/>
                      <a:pt x="13396" y="1"/>
                      <a:pt x="1105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1736725" y="952900"/>
                <a:ext cx="77650" cy="63900"/>
              </a:xfrm>
              <a:custGeom>
                <a:avLst/>
                <a:gdLst/>
                <a:ahLst/>
                <a:cxnLst/>
                <a:rect l="l" t="t" r="r" b="b"/>
                <a:pathLst>
                  <a:path w="3106" h="2556" extrusionOk="0">
                    <a:moveTo>
                      <a:pt x="3004" y="0"/>
                    </a:moveTo>
                    <a:lnTo>
                      <a:pt x="0" y="2556"/>
                    </a:lnTo>
                    <a:lnTo>
                      <a:pt x="3106" y="124"/>
                    </a:lnTo>
                    <a:lnTo>
                      <a:pt x="300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1736725" y="955975"/>
                <a:ext cx="80175" cy="60825"/>
              </a:xfrm>
              <a:custGeom>
                <a:avLst/>
                <a:gdLst/>
                <a:ahLst/>
                <a:cxnLst/>
                <a:rect l="l" t="t" r="r" b="b"/>
                <a:pathLst>
                  <a:path w="3207" h="2433" extrusionOk="0">
                    <a:moveTo>
                      <a:pt x="3106" y="1"/>
                    </a:moveTo>
                    <a:lnTo>
                      <a:pt x="0" y="2433"/>
                    </a:lnTo>
                    <a:lnTo>
                      <a:pt x="3206" y="135"/>
                    </a:lnTo>
                    <a:lnTo>
                      <a:pt x="310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1623775" y="1016800"/>
                <a:ext cx="211350" cy="137400"/>
              </a:xfrm>
              <a:custGeom>
                <a:avLst/>
                <a:gdLst/>
                <a:ahLst/>
                <a:cxnLst/>
                <a:rect l="l" t="t" r="r" b="b"/>
                <a:pathLst>
                  <a:path w="8454" h="5496" extrusionOk="0">
                    <a:moveTo>
                      <a:pt x="4518" y="0"/>
                    </a:moveTo>
                    <a:lnTo>
                      <a:pt x="1" y="3542"/>
                    </a:lnTo>
                    <a:lnTo>
                      <a:pt x="1" y="4384"/>
                    </a:lnTo>
                    <a:cubicBezTo>
                      <a:pt x="1572" y="5164"/>
                      <a:pt x="3037" y="5496"/>
                      <a:pt x="4391" y="5496"/>
                    </a:cubicBezTo>
                    <a:cubicBezTo>
                      <a:pt x="5878" y="5496"/>
                      <a:pt x="7233" y="5096"/>
                      <a:pt x="8453" y="4451"/>
                    </a:cubicBezTo>
                    <a:lnTo>
                      <a:pt x="451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1719075" y="1025750"/>
                <a:ext cx="104550" cy="112125"/>
              </a:xfrm>
              <a:custGeom>
                <a:avLst/>
                <a:gdLst/>
                <a:ahLst/>
                <a:cxnLst/>
                <a:rect l="l" t="t" r="r" b="b"/>
                <a:pathLst>
                  <a:path w="4182" h="4485" extrusionOk="0">
                    <a:moveTo>
                      <a:pt x="235" y="1"/>
                    </a:moveTo>
                    <a:lnTo>
                      <a:pt x="0" y="225"/>
                    </a:lnTo>
                    <a:lnTo>
                      <a:pt x="3946" y="4485"/>
                    </a:lnTo>
                    <a:lnTo>
                      <a:pt x="4181" y="4260"/>
                    </a:lnTo>
                    <a:lnTo>
                      <a:pt x="23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1702525" y="1038650"/>
                <a:ext cx="107375" cy="106800"/>
              </a:xfrm>
              <a:custGeom>
                <a:avLst/>
                <a:gdLst/>
                <a:ahLst/>
                <a:cxnLst/>
                <a:rect l="l" t="t" r="r" b="b"/>
                <a:pathLst>
                  <a:path w="4295" h="4272" extrusionOk="0">
                    <a:moveTo>
                      <a:pt x="236" y="0"/>
                    </a:moveTo>
                    <a:lnTo>
                      <a:pt x="1" y="225"/>
                    </a:lnTo>
                    <a:lnTo>
                      <a:pt x="4070" y="4272"/>
                    </a:lnTo>
                    <a:lnTo>
                      <a:pt x="4294" y="4036"/>
                    </a:lnTo>
                    <a:lnTo>
                      <a:pt x="236"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1606675" y="960175"/>
                <a:ext cx="82725" cy="182200"/>
              </a:xfrm>
              <a:custGeom>
                <a:avLst/>
                <a:gdLst/>
                <a:ahLst/>
                <a:cxnLst/>
                <a:rect l="l" t="t" r="r" b="b"/>
                <a:pathLst>
                  <a:path w="3309" h="7288" extrusionOk="0">
                    <a:moveTo>
                      <a:pt x="819" y="1"/>
                    </a:moveTo>
                    <a:lnTo>
                      <a:pt x="1" y="6783"/>
                    </a:lnTo>
                    <a:lnTo>
                      <a:pt x="1122" y="7287"/>
                    </a:lnTo>
                    <a:lnTo>
                      <a:pt x="1122" y="6043"/>
                    </a:lnTo>
                    <a:cubicBezTo>
                      <a:pt x="2601" y="5841"/>
                      <a:pt x="1906" y="4507"/>
                      <a:pt x="1906" y="4507"/>
                    </a:cubicBezTo>
                    <a:lnTo>
                      <a:pt x="1906" y="4507"/>
                    </a:lnTo>
                    <a:lnTo>
                      <a:pt x="1122" y="4933"/>
                    </a:lnTo>
                    <a:cubicBezTo>
                      <a:pt x="3308" y="270"/>
                      <a:pt x="819" y="1"/>
                      <a:pt x="81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1612275" y="976725"/>
                <a:ext cx="17975" cy="13475"/>
              </a:xfrm>
              <a:custGeom>
                <a:avLst/>
                <a:gdLst/>
                <a:ahLst/>
                <a:cxnLst/>
                <a:rect l="l" t="t" r="r" b="b"/>
                <a:pathLst>
                  <a:path w="719" h="539" extrusionOk="0">
                    <a:moveTo>
                      <a:pt x="35" y="0"/>
                    </a:moveTo>
                    <a:lnTo>
                      <a:pt x="1" y="482"/>
                    </a:lnTo>
                    <a:lnTo>
                      <a:pt x="685" y="539"/>
                    </a:lnTo>
                    <a:lnTo>
                      <a:pt x="718" y="45"/>
                    </a:lnTo>
                    <a:lnTo>
                      <a:pt x="35"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1612275" y="995775"/>
                <a:ext cx="17975" cy="13475"/>
              </a:xfrm>
              <a:custGeom>
                <a:avLst/>
                <a:gdLst/>
                <a:ahLst/>
                <a:cxnLst/>
                <a:rect l="l" t="t" r="r" b="b"/>
                <a:pathLst>
                  <a:path w="719" h="539" extrusionOk="0">
                    <a:moveTo>
                      <a:pt x="35" y="1"/>
                    </a:moveTo>
                    <a:lnTo>
                      <a:pt x="1" y="494"/>
                    </a:lnTo>
                    <a:lnTo>
                      <a:pt x="685" y="539"/>
                    </a:lnTo>
                    <a:lnTo>
                      <a:pt x="718" y="56"/>
                    </a:lnTo>
                    <a:lnTo>
                      <a:pt x="3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1599950" y="1101975"/>
                <a:ext cx="18250" cy="13475"/>
              </a:xfrm>
              <a:custGeom>
                <a:avLst/>
                <a:gdLst/>
                <a:ahLst/>
                <a:cxnLst/>
                <a:rect l="l" t="t" r="r" b="b"/>
                <a:pathLst>
                  <a:path w="730" h="539" extrusionOk="0">
                    <a:moveTo>
                      <a:pt x="46" y="1"/>
                    </a:moveTo>
                    <a:lnTo>
                      <a:pt x="1" y="483"/>
                    </a:lnTo>
                    <a:lnTo>
                      <a:pt x="696" y="539"/>
                    </a:lnTo>
                    <a:lnTo>
                      <a:pt x="730" y="57"/>
                    </a:lnTo>
                    <a:lnTo>
                      <a:pt x="4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1601625" y="1078725"/>
                <a:ext cx="18275" cy="13475"/>
              </a:xfrm>
              <a:custGeom>
                <a:avLst/>
                <a:gdLst/>
                <a:ahLst/>
                <a:cxnLst/>
                <a:rect l="l" t="t" r="r" b="b"/>
                <a:pathLst>
                  <a:path w="731" h="539" extrusionOk="0">
                    <a:moveTo>
                      <a:pt x="46" y="1"/>
                    </a:moveTo>
                    <a:lnTo>
                      <a:pt x="1" y="482"/>
                    </a:lnTo>
                    <a:lnTo>
                      <a:pt x="696" y="539"/>
                    </a:lnTo>
                    <a:lnTo>
                      <a:pt x="730" y="56"/>
                    </a:lnTo>
                    <a:lnTo>
                      <a:pt x="4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1999575" y="947575"/>
                <a:ext cx="122775" cy="108800"/>
              </a:xfrm>
              <a:custGeom>
                <a:avLst/>
                <a:gdLst/>
                <a:ahLst/>
                <a:cxnLst/>
                <a:rect l="l" t="t" r="r" b="b"/>
                <a:pathLst>
                  <a:path w="4911" h="4352" extrusionOk="0">
                    <a:moveTo>
                      <a:pt x="708" y="1"/>
                    </a:moveTo>
                    <a:lnTo>
                      <a:pt x="1" y="505"/>
                    </a:lnTo>
                    <a:lnTo>
                      <a:pt x="629" y="1401"/>
                    </a:lnTo>
                    <a:cubicBezTo>
                      <a:pt x="91" y="2321"/>
                      <a:pt x="1010" y="2624"/>
                      <a:pt x="1010" y="2624"/>
                    </a:cubicBezTo>
                    <a:lnTo>
                      <a:pt x="1291" y="1705"/>
                    </a:lnTo>
                    <a:cubicBezTo>
                      <a:pt x="1616" y="3966"/>
                      <a:pt x="3086" y="4352"/>
                      <a:pt x="4050" y="4352"/>
                    </a:cubicBezTo>
                    <a:cubicBezTo>
                      <a:pt x="4548" y="4352"/>
                      <a:pt x="4911" y="4249"/>
                      <a:pt x="4911" y="4249"/>
                    </a:cubicBezTo>
                    <a:lnTo>
                      <a:pt x="708"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2015575" y="946725"/>
                <a:ext cx="21875" cy="21050"/>
              </a:xfrm>
              <a:custGeom>
                <a:avLst/>
                <a:gdLst/>
                <a:ahLst/>
                <a:cxnLst/>
                <a:rect l="l" t="t" r="r" b="b"/>
                <a:pathLst>
                  <a:path w="875" h="842" extrusionOk="0">
                    <a:moveTo>
                      <a:pt x="561" y="1"/>
                    </a:moveTo>
                    <a:lnTo>
                      <a:pt x="0" y="471"/>
                    </a:lnTo>
                    <a:lnTo>
                      <a:pt x="303" y="842"/>
                    </a:lnTo>
                    <a:lnTo>
                      <a:pt x="875" y="371"/>
                    </a:lnTo>
                    <a:lnTo>
                      <a:pt x="561"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2029575" y="961300"/>
                <a:ext cx="21900" cy="21325"/>
              </a:xfrm>
              <a:custGeom>
                <a:avLst/>
                <a:gdLst/>
                <a:ahLst/>
                <a:cxnLst/>
                <a:rect l="l" t="t" r="r" b="b"/>
                <a:pathLst>
                  <a:path w="876" h="853" extrusionOk="0">
                    <a:moveTo>
                      <a:pt x="550" y="0"/>
                    </a:moveTo>
                    <a:lnTo>
                      <a:pt x="1" y="483"/>
                    </a:lnTo>
                    <a:lnTo>
                      <a:pt x="315" y="852"/>
                    </a:lnTo>
                    <a:lnTo>
                      <a:pt x="875" y="359"/>
                    </a:lnTo>
                    <a:lnTo>
                      <a:pt x="550"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2081425" y="1010350"/>
                <a:ext cx="23300" cy="22725"/>
              </a:xfrm>
              <a:custGeom>
                <a:avLst/>
                <a:gdLst/>
                <a:ahLst/>
                <a:cxnLst/>
                <a:rect l="l" t="t" r="r" b="b"/>
                <a:pathLst>
                  <a:path w="932" h="909" extrusionOk="0">
                    <a:moveTo>
                      <a:pt x="617" y="1"/>
                    </a:moveTo>
                    <a:lnTo>
                      <a:pt x="0" y="539"/>
                    </a:lnTo>
                    <a:lnTo>
                      <a:pt x="314" y="908"/>
                    </a:lnTo>
                    <a:lnTo>
                      <a:pt x="931" y="370"/>
                    </a:lnTo>
                    <a:lnTo>
                      <a:pt x="617"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2093200" y="1022400"/>
                <a:ext cx="23275" cy="23300"/>
              </a:xfrm>
              <a:custGeom>
                <a:avLst/>
                <a:gdLst/>
                <a:ahLst/>
                <a:cxnLst/>
                <a:rect l="l" t="t" r="r" b="b"/>
                <a:pathLst>
                  <a:path w="931" h="932" extrusionOk="0">
                    <a:moveTo>
                      <a:pt x="595" y="0"/>
                    </a:moveTo>
                    <a:lnTo>
                      <a:pt x="0" y="583"/>
                    </a:lnTo>
                    <a:lnTo>
                      <a:pt x="336" y="931"/>
                    </a:lnTo>
                    <a:lnTo>
                      <a:pt x="931" y="348"/>
                    </a:lnTo>
                    <a:lnTo>
                      <a:pt x="595"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2062100" y="603275"/>
                <a:ext cx="299600" cy="290325"/>
              </a:xfrm>
              <a:custGeom>
                <a:avLst/>
                <a:gdLst/>
                <a:ahLst/>
                <a:cxnLst/>
                <a:rect l="l" t="t" r="r" b="b"/>
                <a:pathLst>
                  <a:path w="11984" h="11613" extrusionOk="0">
                    <a:moveTo>
                      <a:pt x="6352" y="1"/>
                    </a:moveTo>
                    <a:cubicBezTo>
                      <a:pt x="3420" y="1"/>
                      <a:pt x="0" y="2080"/>
                      <a:pt x="0" y="2080"/>
                    </a:cubicBezTo>
                    <a:cubicBezTo>
                      <a:pt x="0" y="2080"/>
                      <a:pt x="571" y="3616"/>
                      <a:pt x="56" y="4636"/>
                    </a:cubicBezTo>
                    <a:cubicBezTo>
                      <a:pt x="56" y="4636"/>
                      <a:pt x="1311" y="4229"/>
                      <a:pt x="2697" y="4229"/>
                    </a:cubicBezTo>
                    <a:cubicBezTo>
                      <a:pt x="4362" y="4229"/>
                      <a:pt x="6214" y="4817"/>
                      <a:pt x="6300" y="7405"/>
                    </a:cubicBezTo>
                    <a:cubicBezTo>
                      <a:pt x="6300" y="7405"/>
                      <a:pt x="4203" y="7428"/>
                      <a:pt x="4383" y="7764"/>
                    </a:cubicBezTo>
                    <a:cubicBezTo>
                      <a:pt x="4446" y="7880"/>
                      <a:pt x="4668" y="7918"/>
                      <a:pt x="4936" y="7918"/>
                    </a:cubicBezTo>
                    <a:cubicBezTo>
                      <a:pt x="5471" y="7918"/>
                      <a:pt x="6188" y="7764"/>
                      <a:pt x="6188" y="7764"/>
                    </a:cubicBezTo>
                    <a:lnTo>
                      <a:pt x="6188" y="7764"/>
                    </a:lnTo>
                    <a:cubicBezTo>
                      <a:pt x="6188" y="7764"/>
                      <a:pt x="5471" y="10936"/>
                      <a:pt x="5840" y="10993"/>
                    </a:cubicBezTo>
                    <a:cubicBezTo>
                      <a:pt x="5844" y="10993"/>
                      <a:pt x="5848" y="10993"/>
                      <a:pt x="5852" y="10993"/>
                    </a:cubicBezTo>
                    <a:cubicBezTo>
                      <a:pt x="6228" y="10993"/>
                      <a:pt x="6569" y="8325"/>
                      <a:pt x="6569" y="8325"/>
                    </a:cubicBezTo>
                    <a:cubicBezTo>
                      <a:pt x="6569" y="8325"/>
                      <a:pt x="7032" y="11613"/>
                      <a:pt x="7431" y="11613"/>
                    </a:cubicBezTo>
                    <a:cubicBezTo>
                      <a:pt x="7439" y="11613"/>
                      <a:pt x="7447" y="11611"/>
                      <a:pt x="7454" y="11609"/>
                    </a:cubicBezTo>
                    <a:cubicBezTo>
                      <a:pt x="7858" y="11474"/>
                      <a:pt x="7163" y="8538"/>
                      <a:pt x="7163" y="8537"/>
                    </a:cubicBezTo>
                    <a:lnTo>
                      <a:pt x="7163" y="8537"/>
                    </a:lnTo>
                    <a:cubicBezTo>
                      <a:pt x="7163" y="8538"/>
                      <a:pt x="8411" y="11167"/>
                      <a:pt x="8874" y="11167"/>
                    </a:cubicBezTo>
                    <a:cubicBezTo>
                      <a:pt x="8896" y="11167"/>
                      <a:pt x="8916" y="11162"/>
                      <a:pt x="8934" y="11150"/>
                    </a:cubicBezTo>
                    <a:cubicBezTo>
                      <a:pt x="9338" y="10880"/>
                      <a:pt x="7589" y="8537"/>
                      <a:pt x="7589" y="8537"/>
                    </a:cubicBezTo>
                    <a:lnTo>
                      <a:pt x="7589" y="8537"/>
                    </a:lnTo>
                    <a:cubicBezTo>
                      <a:pt x="7589" y="8537"/>
                      <a:pt x="9462" y="9976"/>
                      <a:pt x="9915" y="9976"/>
                    </a:cubicBezTo>
                    <a:cubicBezTo>
                      <a:pt x="9967" y="9976"/>
                      <a:pt x="10000" y="9957"/>
                      <a:pt x="10010" y="9916"/>
                    </a:cubicBezTo>
                    <a:cubicBezTo>
                      <a:pt x="10122" y="9513"/>
                      <a:pt x="7835" y="8123"/>
                      <a:pt x="7835" y="8123"/>
                    </a:cubicBezTo>
                    <a:cubicBezTo>
                      <a:pt x="7835" y="8123"/>
                      <a:pt x="11983" y="3886"/>
                      <a:pt x="9181" y="1038"/>
                    </a:cubicBezTo>
                    <a:cubicBezTo>
                      <a:pt x="8430" y="279"/>
                      <a:pt x="7424" y="1"/>
                      <a:pt x="635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2212300" y="762325"/>
                <a:ext cx="75125" cy="45725"/>
              </a:xfrm>
              <a:custGeom>
                <a:avLst/>
                <a:gdLst/>
                <a:ahLst/>
                <a:cxnLst/>
                <a:rect l="l" t="t" r="r" b="b"/>
                <a:pathLst>
                  <a:path w="3005" h="1829" extrusionOk="0">
                    <a:moveTo>
                      <a:pt x="1" y="0"/>
                    </a:moveTo>
                    <a:lnTo>
                      <a:pt x="1" y="90"/>
                    </a:lnTo>
                    <a:lnTo>
                      <a:pt x="146" y="909"/>
                    </a:lnTo>
                    <a:lnTo>
                      <a:pt x="1996" y="1828"/>
                    </a:lnTo>
                    <a:lnTo>
                      <a:pt x="3005" y="505"/>
                    </a:lnTo>
                    <a:lnTo>
                      <a:pt x="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1375750" y="414250"/>
                <a:ext cx="145750" cy="229575"/>
              </a:xfrm>
              <a:custGeom>
                <a:avLst/>
                <a:gdLst/>
                <a:ahLst/>
                <a:cxnLst/>
                <a:rect l="l" t="t" r="r" b="b"/>
                <a:pathLst>
                  <a:path w="5830" h="9183" extrusionOk="0">
                    <a:moveTo>
                      <a:pt x="1279" y="1"/>
                    </a:moveTo>
                    <a:cubicBezTo>
                      <a:pt x="1" y="1951"/>
                      <a:pt x="12" y="3779"/>
                      <a:pt x="180" y="4821"/>
                    </a:cubicBezTo>
                    <a:lnTo>
                      <a:pt x="561" y="6861"/>
                    </a:lnTo>
                    <a:lnTo>
                      <a:pt x="2758" y="9182"/>
                    </a:lnTo>
                    <a:lnTo>
                      <a:pt x="5169" y="7433"/>
                    </a:lnTo>
                    <a:lnTo>
                      <a:pt x="5113" y="6480"/>
                    </a:lnTo>
                    <a:cubicBezTo>
                      <a:pt x="5830" y="4564"/>
                      <a:pt x="5561" y="1246"/>
                      <a:pt x="127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1386400" y="444350"/>
                <a:ext cx="81875" cy="40000"/>
              </a:xfrm>
              <a:custGeom>
                <a:avLst/>
                <a:gdLst/>
                <a:ahLst/>
                <a:cxnLst/>
                <a:rect l="l" t="t" r="r" b="b"/>
                <a:pathLst>
                  <a:path w="3275" h="1600" extrusionOk="0">
                    <a:moveTo>
                      <a:pt x="2661" y="1"/>
                    </a:moveTo>
                    <a:cubicBezTo>
                      <a:pt x="712" y="1"/>
                      <a:pt x="32" y="1325"/>
                      <a:pt x="1" y="1387"/>
                    </a:cubicBezTo>
                    <a:lnTo>
                      <a:pt x="438" y="1599"/>
                    </a:lnTo>
                    <a:cubicBezTo>
                      <a:pt x="468" y="1549"/>
                      <a:pt x="1023" y="486"/>
                      <a:pt x="2669" y="486"/>
                    </a:cubicBezTo>
                    <a:cubicBezTo>
                      <a:pt x="2840" y="486"/>
                      <a:pt x="3023" y="498"/>
                      <a:pt x="3218" y="523"/>
                    </a:cubicBezTo>
                    <a:lnTo>
                      <a:pt x="3274" y="42"/>
                    </a:lnTo>
                    <a:cubicBezTo>
                      <a:pt x="3057" y="13"/>
                      <a:pt x="2853" y="1"/>
                      <a:pt x="266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1436300" y="474225"/>
                <a:ext cx="37300" cy="101200"/>
              </a:xfrm>
              <a:custGeom>
                <a:avLst/>
                <a:gdLst/>
                <a:ahLst/>
                <a:cxnLst/>
                <a:rect l="l" t="t" r="r" b="b"/>
                <a:pathLst>
                  <a:path w="1492" h="4048" extrusionOk="0">
                    <a:moveTo>
                      <a:pt x="112" y="1"/>
                    </a:moveTo>
                    <a:lnTo>
                      <a:pt x="0" y="113"/>
                    </a:lnTo>
                    <a:cubicBezTo>
                      <a:pt x="1335" y="1548"/>
                      <a:pt x="1300" y="4014"/>
                      <a:pt x="1300" y="4036"/>
                    </a:cubicBezTo>
                    <a:lnTo>
                      <a:pt x="1457" y="4048"/>
                    </a:lnTo>
                    <a:cubicBezTo>
                      <a:pt x="1469" y="3936"/>
                      <a:pt x="1491" y="1492"/>
                      <a:pt x="11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1436575" y="479825"/>
                <a:ext cx="25825" cy="17700"/>
              </a:xfrm>
              <a:custGeom>
                <a:avLst/>
                <a:gdLst/>
                <a:ahLst/>
                <a:cxnLst/>
                <a:rect l="l" t="t" r="r" b="b"/>
                <a:pathLst>
                  <a:path w="1033" h="708" extrusionOk="0">
                    <a:moveTo>
                      <a:pt x="942" y="1"/>
                    </a:moveTo>
                    <a:lnTo>
                      <a:pt x="1" y="573"/>
                    </a:lnTo>
                    <a:lnTo>
                      <a:pt x="90" y="708"/>
                    </a:lnTo>
                    <a:lnTo>
                      <a:pt x="1032" y="147"/>
                    </a:lnTo>
                    <a:lnTo>
                      <a:pt x="942"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1443875" y="494150"/>
                <a:ext cx="24675" cy="15975"/>
              </a:xfrm>
              <a:custGeom>
                <a:avLst/>
                <a:gdLst/>
                <a:ahLst/>
                <a:cxnLst/>
                <a:rect l="l" t="t" r="r" b="b"/>
                <a:pathLst>
                  <a:path w="987" h="639" extrusionOk="0">
                    <a:moveTo>
                      <a:pt x="908" y="0"/>
                    </a:moveTo>
                    <a:lnTo>
                      <a:pt x="0" y="504"/>
                    </a:lnTo>
                    <a:lnTo>
                      <a:pt x="78" y="639"/>
                    </a:lnTo>
                    <a:lnTo>
                      <a:pt x="987" y="135"/>
                    </a:lnTo>
                    <a:lnTo>
                      <a:pt x="90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1449175" y="523550"/>
                <a:ext cx="25250" cy="7875"/>
              </a:xfrm>
              <a:custGeom>
                <a:avLst/>
                <a:gdLst/>
                <a:ahLst/>
                <a:cxnLst/>
                <a:rect l="l" t="t" r="r" b="b"/>
                <a:pathLst>
                  <a:path w="1010" h="315" extrusionOk="0">
                    <a:moveTo>
                      <a:pt x="976" y="1"/>
                    </a:moveTo>
                    <a:lnTo>
                      <a:pt x="1" y="158"/>
                    </a:lnTo>
                    <a:lnTo>
                      <a:pt x="23" y="315"/>
                    </a:lnTo>
                    <a:lnTo>
                      <a:pt x="1010" y="158"/>
                    </a:lnTo>
                    <a:lnTo>
                      <a:pt x="97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448625" y="506475"/>
                <a:ext cx="23000" cy="12050"/>
              </a:xfrm>
              <a:custGeom>
                <a:avLst/>
                <a:gdLst/>
                <a:ahLst/>
                <a:cxnLst/>
                <a:rect l="l" t="t" r="r" b="b"/>
                <a:pathLst>
                  <a:path w="920" h="482" extrusionOk="0">
                    <a:moveTo>
                      <a:pt x="864" y="0"/>
                    </a:moveTo>
                    <a:lnTo>
                      <a:pt x="0" y="337"/>
                    </a:lnTo>
                    <a:lnTo>
                      <a:pt x="68" y="482"/>
                    </a:lnTo>
                    <a:lnTo>
                      <a:pt x="920" y="157"/>
                    </a:lnTo>
                    <a:lnTo>
                      <a:pt x="86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455900" y="540375"/>
                <a:ext cx="25550" cy="5350"/>
              </a:xfrm>
              <a:custGeom>
                <a:avLst/>
                <a:gdLst/>
                <a:ahLst/>
                <a:cxnLst/>
                <a:rect l="l" t="t" r="r" b="b"/>
                <a:pathLst>
                  <a:path w="1022" h="214" extrusionOk="0">
                    <a:moveTo>
                      <a:pt x="1021" y="0"/>
                    </a:moveTo>
                    <a:lnTo>
                      <a:pt x="1" y="45"/>
                    </a:lnTo>
                    <a:lnTo>
                      <a:pt x="12" y="214"/>
                    </a:lnTo>
                    <a:lnTo>
                      <a:pt x="1021" y="157"/>
                    </a:lnTo>
                    <a:lnTo>
                      <a:pt x="102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1456200" y="554950"/>
                <a:ext cx="25250" cy="4225"/>
              </a:xfrm>
              <a:custGeom>
                <a:avLst/>
                <a:gdLst/>
                <a:ahLst/>
                <a:cxnLst/>
                <a:rect l="l" t="t" r="r" b="b"/>
                <a:pathLst>
                  <a:path w="1010" h="169" extrusionOk="0">
                    <a:moveTo>
                      <a:pt x="0" y="0"/>
                    </a:moveTo>
                    <a:lnTo>
                      <a:pt x="0" y="169"/>
                    </a:lnTo>
                    <a:lnTo>
                      <a:pt x="1009" y="169"/>
                    </a:lnTo>
                    <a:lnTo>
                      <a:pt x="1009"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1327000" y="533375"/>
                <a:ext cx="264875" cy="265100"/>
              </a:xfrm>
              <a:custGeom>
                <a:avLst/>
                <a:gdLst/>
                <a:ahLst/>
                <a:cxnLst/>
                <a:rect l="l" t="t" r="r" b="b"/>
                <a:pathLst>
                  <a:path w="10595" h="10604" extrusionOk="0">
                    <a:moveTo>
                      <a:pt x="2287" y="0"/>
                    </a:moveTo>
                    <a:cubicBezTo>
                      <a:pt x="2287" y="0"/>
                      <a:pt x="2220" y="23"/>
                      <a:pt x="2130" y="56"/>
                    </a:cubicBezTo>
                    <a:cubicBezTo>
                      <a:pt x="1704" y="235"/>
                      <a:pt x="561" y="875"/>
                      <a:pt x="1009" y="2198"/>
                    </a:cubicBezTo>
                    <a:cubicBezTo>
                      <a:pt x="1439" y="3461"/>
                      <a:pt x="2728" y="3598"/>
                      <a:pt x="3267" y="3598"/>
                    </a:cubicBezTo>
                    <a:cubicBezTo>
                      <a:pt x="3417" y="3598"/>
                      <a:pt x="3509" y="3588"/>
                      <a:pt x="3509" y="3588"/>
                    </a:cubicBezTo>
                    <a:lnTo>
                      <a:pt x="3509" y="3588"/>
                    </a:lnTo>
                    <a:cubicBezTo>
                      <a:pt x="3509" y="3588"/>
                      <a:pt x="0" y="6603"/>
                      <a:pt x="1771" y="9125"/>
                    </a:cubicBezTo>
                    <a:cubicBezTo>
                      <a:pt x="2595" y="10290"/>
                      <a:pt x="4512" y="10604"/>
                      <a:pt x="6337" y="10604"/>
                    </a:cubicBezTo>
                    <a:cubicBezTo>
                      <a:pt x="8461" y="10604"/>
                      <a:pt x="10460" y="10179"/>
                      <a:pt x="10460" y="10179"/>
                    </a:cubicBezTo>
                    <a:lnTo>
                      <a:pt x="10594" y="8520"/>
                    </a:lnTo>
                    <a:lnTo>
                      <a:pt x="8756" y="7444"/>
                    </a:lnTo>
                    <a:cubicBezTo>
                      <a:pt x="8197" y="7806"/>
                      <a:pt x="7758" y="7959"/>
                      <a:pt x="7415" y="7959"/>
                    </a:cubicBezTo>
                    <a:cubicBezTo>
                      <a:pt x="5540" y="7959"/>
                      <a:pt x="6524" y="3386"/>
                      <a:pt x="6524" y="3386"/>
                    </a:cubicBezTo>
                    <a:cubicBezTo>
                      <a:pt x="6524" y="3386"/>
                      <a:pt x="7309" y="3274"/>
                      <a:pt x="7523" y="2713"/>
                    </a:cubicBezTo>
                    <a:cubicBezTo>
                      <a:pt x="7735" y="2141"/>
                      <a:pt x="7063" y="1715"/>
                      <a:pt x="7063" y="1715"/>
                    </a:cubicBezTo>
                    <a:cubicBezTo>
                      <a:pt x="6749" y="2567"/>
                      <a:pt x="6233" y="3139"/>
                      <a:pt x="5796" y="3150"/>
                    </a:cubicBezTo>
                    <a:cubicBezTo>
                      <a:pt x="5787" y="3150"/>
                      <a:pt x="5778" y="3150"/>
                      <a:pt x="5768" y="3150"/>
                    </a:cubicBezTo>
                    <a:cubicBezTo>
                      <a:pt x="4290" y="3150"/>
                      <a:pt x="4899" y="1368"/>
                      <a:pt x="4899" y="1368"/>
                    </a:cubicBezTo>
                    <a:lnTo>
                      <a:pt x="2287"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1416400" y="558600"/>
                <a:ext cx="24125" cy="45125"/>
              </a:xfrm>
              <a:custGeom>
                <a:avLst/>
                <a:gdLst/>
                <a:ahLst/>
                <a:cxnLst/>
                <a:rect l="l" t="t" r="r" b="b"/>
                <a:pathLst>
                  <a:path w="965" h="1805" extrusionOk="0">
                    <a:moveTo>
                      <a:pt x="741" y="0"/>
                    </a:moveTo>
                    <a:cubicBezTo>
                      <a:pt x="662" y="68"/>
                      <a:pt x="1" y="718"/>
                      <a:pt x="79" y="1289"/>
                    </a:cubicBezTo>
                    <a:cubicBezTo>
                      <a:pt x="101" y="1435"/>
                      <a:pt x="180" y="1648"/>
                      <a:pt x="460" y="1805"/>
                    </a:cubicBezTo>
                    <a:lnTo>
                      <a:pt x="617" y="1525"/>
                    </a:lnTo>
                    <a:cubicBezTo>
                      <a:pt x="482" y="1446"/>
                      <a:pt x="415" y="1356"/>
                      <a:pt x="393" y="1244"/>
                    </a:cubicBezTo>
                    <a:cubicBezTo>
                      <a:pt x="348" y="897"/>
                      <a:pt x="785" y="392"/>
                      <a:pt x="965" y="225"/>
                    </a:cubicBezTo>
                    <a:lnTo>
                      <a:pt x="74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1389200" y="548775"/>
                <a:ext cx="32825" cy="54950"/>
              </a:xfrm>
              <a:custGeom>
                <a:avLst/>
                <a:gdLst/>
                <a:ahLst/>
                <a:cxnLst/>
                <a:rect l="l" t="t" r="r" b="b"/>
                <a:pathLst>
                  <a:path w="1313" h="2198" extrusionOk="0">
                    <a:moveTo>
                      <a:pt x="1134" y="1"/>
                    </a:moveTo>
                    <a:cubicBezTo>
                      <a:pt x="1010" y="79"/>
                      <a:pt x="1" y="797"/>
                      <a:pt x="35" y="1514"/>
                    </a:cubicBezTo>
                    <a:cubicBezTo>
                      <a:pt x="46" y="1794"/>
                      <a:pt x="203" y="2018"/>
                      <a:pt x="517" y="2198"/>
                    </a:cubicBezTo>
                    <a:lnTo>
                      <a:pt x="673" y="1918"/>
                    </a:lnTo>
                    <a:cubicBezTo>
                      <a:pt x="461" y="1794"/>
                      <a:pt x="360" y="1660"/>
                      <a:pt x="349" y="1503"/>
                    </a:cubicBezTo>
                    <a:cubicBezTo>
                      <a:pt x="337" y="1043"/>
                      <a:pt x="1044" y="449"/>
                      <a:pt x="1313" y="259"/>
                    </a:cubicBezTo>
                    <a:lnTo>
                      <a:pt x="1134"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1362025" y="535050"/>
                <a:ext cx="33925" cy="61400"/>
              </a:xfrm>
              <a:custGeom>
                <a:avLst/>
                <a:gdLst/>
                <a:ahLst/>
                <a:cxnLst/>
                <a:rect l="l" t="t" r="r" b="b"/>
                <a:pathLst>
                  <a:path w="1357" h="2456" extrusionOk="0">
                    <a:moveTo>
                      <a:pt x="1200" y="1"/>
                    </a:moveTo>
                    <a:cubicBezTo>
                      <a:pt x="1167" y="23"/>
                      <a:pt x="169" y="550"/>
                      <a:pt x="57" y="1346"/>
                    </a:cubicBezTo>
                    <a:cubicBezTo>
                      <a:pt x="1" y="1727"/>
                      <a:pt x="169" y="2108"/>
                      <a:pt x="539" y="2455"/>
                    </a:cubicBezTo>
                    <a:lnTo>
                      <a:pt x="763" y="2220"/>
                    </a:lnTo>
                    <a:cubicBezTo>
                      <a:pt x="472" y="1940"/>
                      <a:pt x="337" y="1671"/>
                      <a:pt x="382" y="1391"/>
                    </a:cubicBezTo>
                    <a:cubicBezTo>
                      <a:pt x="460" y="763"/>
                      <a:pt x="1346" y="292"/>
                      <a:pt x="1357" y="280"/>
                    </a:cubicBezTo>
                    <a:lnTo>
                      <a:pt x="120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1531875" y="508450"/>
                <a:ext cx="693050" cy="429200"/>
              </a:xfrm>
              <a:custGeom>
                <a:avLst/>
                <a:gdLst/>
                <a:ahLst/>
                <a:cxnLst/>
                <a:rect l="l" t="t" r="r" b="b"/>
                <a:pathLst>
                  <a:path w="27722" h="17168" extrusionOk="0">
                    <a:moveTo>
                      <a:pt x="24092" y="0"/>
                    </a:moveTo>
                    <a:cubicBezTo>
                      <a:pt x="22605" y="0"/>
                      <a:pt x="20836" y="678"/>
                      <a:pt x="19281" y="2017"/>
                    </a:cubicBezTo>
                    <a:cubicBezTo>
                      <a:pt x="17947" y="3183"/>
                      <a:pt x="17062" y="4585"/>
                      <a:pt x="16725" y="5873"/>
                    </a:cubicBezTo>
                    <a:lnTo>
                      <a:pt x="5952" y="7185"/>
                    </a:lnTo>
                    <a:cubicBezTo>
                      <a:pt x="5784" y="5716"/>
                      <a:pt x="4517" y="4585"/>
                      <a:pt x="2993" y="4585"/>
                    </a:cubicBezTo>
                    <a:cubicBezTo>
                      <a:pt x="1334" y="4585"/>
                      <a:pt x="0" y="5896"/>
                      <a:pt x="0" y="7522"/>
                    </a:cubicBezTo>
                    <a:cubicBezTo>
                      <a:pt x="0" y="8441"/>
                      <a:pt x="437" y="9270"/>
                      <a:pt x="1109" y="9808"/>
                    </a:cubicBezTo>
                    <a:cubicBezTo>
                      <a:pt x="1076" y="10212"/>
                      <a:pt x="1076" y="10626"/>
                      <a:pt x="1132" y="11030"/>
                    </a:cubicBezTo>
                    <a:cubicBezTo>
                      <a:pt x="1636" y="14656"/>
                      <a:pt x="5684" y="17167"/>
                      <a:pt x="10598" y="17167"/>
                    </a:cubicBezTo>
                    <a:cubicBezTo>
                      <a:pt x="11259" y="17167"/>
                      <a:pt x="11936" y="17122"/>
                      <a:pt x="12622" y="17028"/>
                    </a:cubicBezTo>
                    <a:cubicBezTo>
                      <a:pt x="18407" y="16231"/>
                      <a:pt x="22632" y="12263"/>
                      <a:pt x="22072" y="8160"/>
                    </a:cubicBezTo>
                    <a:cubicBezTo>
                      <a:pt x="21994" y="7634"/>
                      <a:pt x="21859" y="7140"/>
                      <a:pt x="21646" y="6670"/>
                    </a:cubicBezTo>
                    <a:cubicBezTo>
                      <a:pt x="21646" y="6670"/>
                      <a:pt x="25143" y="5706"/>
                      <a:pt x="26523" y="4428"/>
                    </a:cubicBezTo>
                    <a:cubicBezTo>
                      <a:pt x="27722" y="3317"/>
                      <a:pt x="27621" y="1849"/>
                      <a:pt x="26399" y="773"/>
                    </a:cubicBezTo>
                    <a:cubicBezTo>
                      <a:pt x="25814" y="256"/>
                      <a:pt x="25007" y="0"/>
                      <a:pt x="240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1535225" y="665925"/>
                <a:ext cx="29450" cy="73450"/>
              </a:xfrm>
              <a:custGeom>
                <a:avLst/>
                <a:gdLst/>
                <a:ahLst/>
                <a:cxnLst/>
                <a:rect l="l" t="t" r="r" b="b"/>
                <a:pathLst>
                  <a:path w="1178" h="2938" extrusionOk="0">
                    <a:moveTo>
                      <a:pt x="56" y="0"/>
                    </a:moveTo>
                    <a:cubicBezTo>
                      <a:pt x="56" y="90"/>
                      <a:pt x="1" y="2321"/>
                      <a:pt x="1099" y="2937"/>
                    </a:cubicBezTo>
                    <a:lnTo>
                      <a:pt x="1177" y="2803"/>
                    </a:lnTo>
                    <a:cubicBezTo>
                      <a:pt x="168" y="2231"/>
                      <a:pt x="213" y="23"/>
                      <a:pt x="2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1541675" y="651075"/>
                <a:ext cx="30575" cy="73150"/>
              </a:xfrm>
              <a:custGeom>
                <a:avLst/>
                <a:gdLst/>
                <a:ahLst/>
                <a:cxnLst/>
                <a:rect l="l" t="t" r="r" b="b"/>
                <a:pathLst>
                  <a:path w="1223" h="2926" extrusionOk="0">
                    <a:moveTo>
                      <a:pt x="169" y="1"/>
                    </a:moveTo>
                    <a:lnTo>
                      <a:pt x="169" y="1"/>
                    </a:lnTo>
                    <a:cubicBezTo>
                      <a:pt x="157" y="68"/>
                      <a:pt x="0" y="1660"/>
                      <a:pt x="1099" y="2926"/>
                    </a:cubicBezTo>
                    <a:lnTo>
                      <a:pt x="1222" y="2825"/>
                    </a:lnTo>
                    <a:cubicBezTo>
                      <a:pt x="169" y="1615"/>
                      <a:pt x="326" y="34"/>
                      <a:pt x="326" y="11"/>
                    </a:cubicBezTo>
                    <a:lnTo>
                      <a:pt x="16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067400" y="550200"/>
                <a:ext cx="148850" cy="117725"/>
              </a:xfrm>
              <a:custGeom>
                <a:avLst/>
                <a:gdLst/>
                <a:ahLst/>
                <a:cxnLst/>
                <a:rect l="l" t="t" r="r" b="b"/>
                <a:pathLst>
                  <a:path w="5954" h="4709" extrusionOk="0">
                    <a:moveTo>
                      <a:pt x="5875" y="0"/>
                    </a:moveTo>
                    <a:lnTo>
                      <a:pt x="5718" y="11"/>
                    </a:lnTo>
                    <a:cubicBezTo>
                      <a:pt x="5797" y="3520"/>
                      <a:pt x="57" y="4540"/>
                      <a:pt x="1" y="4551"/>
                    </a:cubicBezTo>
                    <a:lnTo>
                      <a:pt x="35" y="4708"/>
                    </a:lnTo>
                    <a:cubicBezTo>
                      <a:pt x="90" y="4697"/>
                      <a:pt x="5954" y="3654"/>
                      <a:pt x="58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061800" y="537575"/>
                <a:ext cx="141550" cy="117450"/>
              </a:xfrm>
              <a:custGeom>
                <a:avLst/>
                <a:gdLst/>
                <a:ahLst/>
                <a:cxnLst/>
                <a:rect l="l" t="t" r="r" b="b"/>
                <a:pathLst>
                  <a:path w="5662" h="4698" extrusionOk="0">
                    <a:moveTo>
                      <a:pt x="5505" y="0"/>
                    </a:moveTo>
                    <a:cubicBezTo>
                      <a:pt x="5460" y="3330"/>
                      <a:pt x="45" y="4529"/>
                      <a:pt x="1" y="4541"/>
                    </a:cubicBezTo>
                    <a:lnTo>
                      <a:pt x="35" y="4698"/>
                    </a:lnTo>
                    <a:cubicBezTo>
                      <a:pt x="90" y="4686"/>
                      <a:pt x="5617" y="3464"/>
                      <a:pt x="566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677300" y="794825"/>
                <a:ext cx="80175" cy="123075"/>
              </a:xfrm>
              <a:custGeom>
                <a:avLst/>
                <a:gdLst/>
                <a:ahLst/>
                <a:cxnLst/>
                <a:rect l="l" t="t" r="r" b="b"/>
                <a:pathLst>
                  <a:path w="3207" h="4923" extrusionOk="0">
                    <a:moveTo>
                      <a:pt x="561" y="1"/>
                    </a:moveTo>
                    <a:lnTo>
                      <a:pt x="202" y="606"/>
                    </a:lnTo>
                    <a:lnTo>
                      <a:pt x="202" y="2243"/>
                    </a:lnTo>
                    <a:lnTo>
                      <a:pt x="842" y="2803"/>
                    </a:lnTo>
                    <a:lnTo>
                      <a:pt x="2277" y="2949"/>
                    </a:lnTo>
                    <a:lnTo>
                      <a:pt x="2277" y="4395"/>
                    </a:lnTo>
                    <a:lnTo>
                      <a:pt x="640" y="4070"/>
                    </a:lnTo>
                    <a:lnTo>
                      <a:pt x="740" y="3296"/>
                    </a:lnTo>
                    <a:lnTo>
                      <a:pt x="1" y="3296"/>
                    </a:lnTo>
                    <a:lnTo>
                      <a:pt x="1" y="4093"/>
                    </a:lnTo>
                    <a:lnTo>
                      <a:pt x="438" y="4597"/>
                    </a:lnTo>
                    <a:lnTo>
                      <a:pt x="2277" y="4922"/>
                    </a:lnTo>
                    <a:lnTo>
                      <a:pt x="2904" y="4597"/>
                    </a:lnTo>
                    <a:lnTo>
                      <a:pt x="3207" y="606"/>
                    </a:lnTo>
                    <a:lnTo>
                      <a:pt x="2635" y="102"/>
                    </a:lnTo>
                    <a:lnTo>
                      <a:pt x="561"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1700850" y="808025"/>
                <a:ext cx="40375" cy="44300"/>
              </a:xfrm>
              <a:custGeom>
                <a:avLst/>
                <a:gdLst/>
                <a:ahLst/>
                <a:cxnLst/>
                <a:rect l="l" t="t" r="r" b="b"/>
                <a:pathLst>
                  <a:path w="1615" h="1772" extrusionOk="0">
                    <a:moveTo>
                      <a:pt x="0" y="0"/>
                    </a:moveTo>
                    <a:lnTo>
                      <a:pt x="0" y="1614"/>
                    </a:lnTo>
                    <a:lnTo>
                      <a:pt x="1435" y="1771"/>
                    </a:lnTo>
                    <a:lnTo>
                      <a:pt x="1614" y="202"/>
                    </a:lnTo>
                    <a:lnTo>
                      <a:pt x="0"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1765600" y="802400"/>
                <a:ext cx="82125" cy="123050"/>
              </a:xfrm>
              <a:custGeom>
                <a:avLst/>
                <a:gdLst/>
                <a:ahLst/>
                <a:cxnLst/>
                <a:rect l="l" t="t" r="r" b="b"/>
                <a:pathLst>
                  <a:path w="3285" h="4922" extrusionOk="0">
                    <a:moveTo>
                      <a:pt x="852" y="1"/>
                    </a:moveTo>
                    <a:lnTo>
                      <a:pt x="392" y="404"/>
                    </a:lnTo>
                    <a:lnTo>
                      <a:pt x="0" y="4316"/>
                    </a:lnTo>
                    <a:lnTo>
                      <a:pt x="392" y="4742"/>
                    </a:lnTo>
                    <a:lnTo>
                      <a:pt x="2646" y="4922"/>
                    </a:lnTo>
                    <a:lnTo>
                      <a:pt x="2970" y="4373"/>
                    </a:lnTo>
                    <a:lnTo>
                      <a:pt x="3284" y="404"/>
                    </a:lnTo>
                    <a:lnTo>
                      <a:pt x="264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1782125" y="816425"/>
                <a:ext cx="49625" cy="93900"/>
              </a:xfrm>
              <a:custGeom>
                <a:avLst/>
                <a:gdLst/>
                <a:ahLst/>
                <a:cxnLst/>
                <a:rect l="l" t="t" r="r" b="b"/>
                <a:pathLst>
                  <a:path w="1985" h="3756" extrusionOk="0">
                    <a:moveTo>
                      <a:pt x="348" y="0"/>
                    </a:moveTo>
                    <a:lnTo>
                      <a:pt x="0" y="3576"/>
                    </a:lnTo>
                    <a:lnTo>
                      <a:pt x="1704" y="3755"/>
                    </a:lnTo>
                    <a:lnTo>
                      <a:pt x="1985" y="202"/>
                    </a:lnTo>
                    <a:lnTo>
                      <a:pt x="34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2091800" y="561675"/>
                <a:ext cx="45700" cy="47650"/>
              </a:xfrm>
              <a:custGeom>
                <a:avLst/>
                <a:gdLst/>
                <a:ahLst/>
                <a:cxnLst/>
                <a:rect l="l" t="t" r="r" b="b"/>
                <a:pathLst>
                  <a:path w="1828" h="1906" extrusionOk="0">
                    <a:moveTo>
                      <a:pt x="661" y="0"/>
                    </a:moveTo>
                    <a:lnTo>
                      <a:pt x="0" y="471"/>
                    </a:lnTo>
                    <a:lnTo>
                      <a:pt x="34" y="740"/>
                    </a:lnTo>
                    <a:lnTo>
                      <a:pt x="426" y="1245"/>
                    </a:lnTo>
                    <a:lnTo>
                      <a:pt x="763" y="1256"/>
                    </a:lnTo>
                    <a:lnTo>
                      <a:pt x="1234" y="953"/>
                    </a:lnTo>
                    <a:lnTo>
                      <a:pt x="1581" y="1402"/>
                    </a:lnTo>
                    <a:lnTo>
                      <a:pt x="1009" y="1693"/>
                    </a:lnTo>
                    <a:lnTo>
                      <a:pt x="852" y="1435"/>
                    </a:lnTo>
                    <a:lnTo>
                      <a:pt x="617" y="1614"/>
                    </a:lnTo>
                    <a:lnTo>
                      <a:pt x="808" y="1861"/>
                    </a:lnTo>
                    <a:lnTo>
                      <a:pt x="1065" y="1906"/>
                    </a:lnTo>
                    <a:lnTo>
                      <a:pt x="1704" y="1570"/>
                    </a:lnTo>
                    <a:lnTo>
                      <a:pt x="1827" y="1312"/>
                    </a:lnTo>
                    <a:lnTo>
                      <a:pt x="953" y="23"/>
                    </a:lnTo>
                    <a:lnTo>
                      <a:pt x="66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097975" y="567000"/>
                <a:ext cx="21575" cy="20475"/>
              </a:xfrm>
              <a:custGeom>
                <a:avLst/>
                <a:gdLst/>
                <a:ahLst/>
                <a:cxnLst/>
                <a:rect l="l" t="t" r="r" b="b"/>
                <a:pathLst>
                  <a:path w="863" h="819" extrusionOk="0">
                    <a:moveTo>
                      <a:pt x="538" y="1"/>
                    </a:moveTo>
                    <a:lnTo>
                      <a:pt x="0" y="325"/>
                    </a:lnTo>
                    <a:lnTo>
                      <a:pt x="381" y="818"/>
                    </a:lnTo>
                    <a:lnTo>
                      <a:pt x="863" y="527"/>
                    </a:lnTo>
                    <a:lnTo>
                      <a:pt x="538"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2121775" y="541225"/>
                <a:ext cx="44300" cy="50475"/>
              </a:xfrm>
              <a:custGeom>
                <a:avLst/>
                <a:gdLst/>
                <a:ahLst/>
                <a:cxnLst/>
                <a:rect l="l" t="t" r="r" b="b"/>
                <a:pathLst>
                  <a:path w="1772" h="2019" extrusionOk="0">
                    <a:moveTo>
                      <a:pt x="886" y="0"/>
                    </a:moveTo>
                    <a:lnTo>
                      <a:pt x="595" y="23"/>
                    </a:lnTo>
                    <a:lnTo>
                      <a:pt x="45" y="459"/>
                    </a:lnTo>
                    <a:lnTo>
                      <a:pt x="0" y="695"/>
                    </a:lnTo>
                    <a:lnTo>
                      <a:pt x="819" y="1984"/>
                    </a:lnTo>
                    <a:lnTo>
                      <a:pt x="1043" y="2018"/>
                    </a:lnTo>
                    <a:lnTo>
                      <a:pt x="1772" y="1536"/>
                    </a:lnTo>
                    <a:lnTo>
                      <a:pt x="1738" y="1289"/>
                    </a:lnTo>
                    <a:lnTo>
                      <a:pt x="886"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2127950" y="547100"/>
                <a:ext cx="32525" cy="38425"/>
              </a:xfrm>
              <a:custGeom>
                <a:avLst/>
                <a:gdLst/>
                <a:ahLst/>
                <a:cxnLst/>
                <a:rect l="l" t="t" r="r" b="b"/>
                <a:pathLst>
                  <a:path w="1301" h="1537" extrusionOk="0">
                    <a:moveTo>
                      <a:pt x="550" y="0"/>
                    </a:moveTo>
                    <a:lnTo>
                      <a:pt x="0" y="404"/>
                    </a:lnTo>
                    <a:lnTo>
                      <a:pt x="729" y="1536"/>
                    </a:lnTo>
                    <a:lnTo>
                      <a:pt x="1300" y="1178"/>
                    </a:lnTo>
                    <a:lnTo>
                      <a:pt x="550"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1596150" y="550200"/>
                <a:ext cx="323050" cy="247350"/>
              </a:xfrm>
              <a:custGeom>
                <a:avLst/>
                <a:gdLst/>
                <a:ahLst/>
                <a:cxnLst/>
                <a:rect l="l" t="t" r="r" b="b"/>
                <a:pathLst>
                  <a:path w="12922" h="9894" extrusionOk="0">
                    <a:moveTo>
                      <a:pt x="2384" y="0"/>
                    </a:moveTo>
                    <a:lnTo>
                      <a:pt x="3169" y="3172"/>
                    </a:lnTo>
                    <a:cubicBezTo>
                      <a:pt x="3128" y="3170"/>
                      <a:pt x="3087" y="3169"/>
                      <a:pt x="3048" y="3169"/>
                    </a:cubicBezTo>
                    <a:cubicBezTo>
                      <a:pt x="1" y="3169"/>
                      <a:pt x="1464" y="8643"/>
                      <a:pt x="1442" y="8665"/>
                    </a:cubicBezTo>
                    <a:cubicBezTo>
                      <a:pt x="1442" y="8676"/>
                      <a:pt x="5097" y="8901"/>
                      <a:pt x="6711" y="9001"/>
                    </a:cubicBezTo>
                    <a:cubicBezTo>
                      <a:pt x="6756" y="9293"/>
                      <a:pt x="7058" y="9606"/>
                      <a:pt x="7742" y="9808"/>
                    </a:cubicBezTo>
                    <a:cubicBezTo>
                      <a:pt x="7946" y="9867"/>
                      <a:pt x="8158" y="9893"/>
                      <a:pt x="8373" y="9893"/>
                    </a:cubicBezTo>
                    <a:cubicBezTo>
                      <a:pt x="10213" y="9893"/>
                      <a:pt x="12316" y="7970"/>
                      <a:pt x="12316" y="7970"/>
                    </a:cubicBezTo>
                    <a:lnTo>
                      <a:pt x="12921" y="3037"/>
                    </a:lnTo>
                    <a:lnTo>
                      <a:pt x="238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1689375" y="587450"/>
                <a:ext cx="68950" cy="24675"/>
              </a:xfrm>
              <a:custGeom>
                <a:avLst/>
                <a:gdLst/>
                <a:ahLst/>
                <a:cxnLst/>
                <a:rect l="l" t="t" r="r" b="b"/>
                <a:pathLst>
                  <a:path w="2758" h="987" extrusionOk="0">
                    <a:moveTo>
                      <a:pt x="2377" y="0"/>
                    </a:moveTo>
                    <a:cubicBezTo>
                      <a:pt x="2077" y="386"/>
                      <a:pt x="1707" y="506"/>
                      <a:pt x="1362" y="506"/>
                    </a:cubicBezTo>
                    <a:cubicBezTo>
                      <a:pt x="801" y="506"/>
                      <a:pt x="304" y="190"/>
                      <a:pt x="269" y="169"/>
                    </a:cubicBezTo>
                    <a:lnTo>
                      <a:pt x="0" y="573"/>
                    </a:lnTo>
                    <a:cubicBezTo>
                      <a:pt x="314" y="774"/>
                      <a:pt x="818" y="987"/>
                      <a:pt x="1356" y="987"/>
                    </a:cubicBezTo>
                    <a:cubicBezTo>
                      <a:pt x="1849" y="987"/>
                      <a:pt x="2354" y="819"/>
                      <a:pt x="2758" y="304"/>
                    </a:cubicBezTo>
                    <a:lnTo>
                      <a:pt x="2377"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775950" y="606125"/>
                <a:ext cx="79900" cy="35150"/>
              </a:xfrm>
              <a:custGeom>
                <a:avLst/>
                <a:gdLst/>
                <a:ahLst/>
                <a:cxnLst/>
                <a:rect l="l" t="t" r="r" b="b"/>
                <a:pathLst>
                  <a:path w="3196" h="1406" extrusionOk="0">
                    <a:moveTo>
                      <a:pt x="1162" y="1"/>
                    </a:moveTo>
                    <a:cubicBezTo>
                      <a:pt x="513" y="1"/>
                      <a:pt x="12" y="235"/>
                      <a:pt x="0" y="240"/>
                    </a:cubicBezTo>
                    <a:lnTo>
                      <a:pt x="214" y="678"/>
                    </a:lnTo>
                    <a:cubicBezTo>
                      <a:pt x="242" y="661"/>
                      <a:pt x="642" y="474"/>
                      <a:pt x="1157" y="474"/>
                    </a:cubicBezTo>
                    <a:cubicBezTo>
                      <a:pt x="1675" y="474"/>
                      <a:pt x="2308" y="663"/>
                      <a:pt x="2792" y="1406"/>
                    </a:cubicBezTo>
                    <a:lnTo>
                      <a:pt x="3196" y="1148"/>
                    </a:lnTo>
                    <a:cubicBezTo>
                      <a:pt x="2598" y="232"/>
                      <a:pt x="1807" y="1"/>
                      <a:pt x="11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1790825" y="684425"/>
                <a:ext cx="46800" cy="61100"/>
              </a:xfrm>
              <a:custGeom>
                <a:avLst/>
                <a:gdLst/>
                <a:ahLst/>
                <a:cxnLst/>
                <a:rect l="l" t="t" r="r" b="b"/>
                <a:pathLst>
                  <a:path w="1872" h="2444" extrusionOk="0">
                    <a:moveTo>
                      <a:pt x="437" y="0"/>
                    </a:moveTo>
                    <a:lnTo>
                      <a:pt x="459" y="359"/>
                    </a:lnTo>
                    <a:cubicBezTo>
                      <a:pt x="459" y="359"/>
                      <a:pt x="257" y="1065"/>
                      <a:pt x="0" y="1088"/>
                    </a:cubicBezTo>
                    <a:lnTo>
                      <a:pt x="190" y="2444"/>
                    </a:lnTo>
                    <a:cubicBezTo>
                      <a:pt x="190" y="2444"/>
                      <a:pt x="1480" y="2411"/>
                      <a:pt x="1872" y="1726"/>
                    </a:cubicBezTo>
                    <a:lnTo>
                      <a:pt x="1872" y="1144"/>
                    </a:lnTo>
                    <a:cubicBezTo>
                      <a:pt x="1872" y="1144"/>
                      <a:pt x="1513" y="0"/>
                      <a:pt x="4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1734200" y="681625"/>
                <a:ext cx="106225" cy="97550"/>
              </a:xfrm>
              <a:custGeom>
                <a:avLst/>
                <a:gdLst/>
                <a:ahLst/>
                <a:cxnLst/>
                <a:rect l="l" t="t" r="r" b="b"/>
                <a:pathLst>
                  <a:path w="4249" h="3902" extrusionOk="0">
                    <a:moveTo>
                      <a:pt x="2624" y="0"/>
                    </a:moveTo>
                    <a:cubicBezTo>
                      <a:pt x="2900" y="1197"/>
                      <a:pt x="1728" y="1385"/>
                      <a:pt x="960" y="1385"/>
                    </a:cubicBezTo>
                    <a:cubicBezTo>
                      <a:pt x="605" y="1385"/>
                      <a:pt x="337" y="1345"/>
                      <a:pt x="337" y="1345"/>
                    </a:cubicBezTo>
                    <a:lnTo>
                      <a:pt x="1" y="471"/>
                    </a:lnTo>
                    <a:lnTo>
                      <a:pt x="213" y="1491"/>
                    </a:lnTo>
                    <a:cubicBezTo>
                      <a:pt x="502" y="1522"/>
                      <a:pt x="759" y="1536"/>
                      <a:pt x="988" y="1536"/>
                    </a:cubicBezTo>
                    <a:cubicBezTo>
                      <a:pt x="3279" y="1536"/>
                      <a:pt x="2769" y="146"/>
                      <a:pt x="2769" y="146"/>
                    </a:cubicBezTo>
                    <a:lnTo>
                      <a:pt x="2769" y="146"/>
                    </a:lnTo>
                    <a:cubicBezTo>
                      <a:pt x="2769" y="146"/>
                      <a:pt x="4249" y="605"/>
                      <a:pt x="4092" y="1603"/>
                    </a:cubicBezTo>
                    <a:cubicBezTo>
                      <a:pt x="3960" y="2379"/>
                      <a:pt x="2825" y="2462"/>
                      <a:pt x="2344" y="2462"/>
                    </a:cubicBezTo>
                    <a:cubicBezTo>
                      <a:pt x="2213" y="2462"/>
                      <a:pt x="2131" y="2455"/>
                      <a:pt x="2131" y="2455"/>
                    </a:cubicBezTo>
                    <a:lnTo>
                      <a:pt x="2131" y="2455"/>
                    </a:lnTo>
                    <a:lnTo>
                      <a:pt x="2590" y="3038"/>
                    </a:lnTo>
                    <a:cubicBezTo>
                      <a:pt x="2427" y="2961"/>
                      <a:pt x="2262" y="2928"/>
                      <a:pt x="2104" y="2928"/>
                    </a:cubicBezTo>
                    <a:cubicBezTo>
                      <a:pt x="1504" y="2928"/>
                      <a:pt x="1021" y="3421"/>
                      <a:pt x="1234" y="3901"/>
                    </a:cubicBezTo>
                    <a:cubicBezTo>
                      <a:pt x="1227" y="3308"/>
                      <a:pt x="1722" y="3174"/>
                      <a:pt x="2167" y="3174"/>
                    </a:cubicBezTo>
                    <a:cubicBezTo>
                      <a:pt x="2529" y="3174"/>
                      <a:pt x="2859" y="3263"/>
                      <a:pt x="2859" y="3263"/>
                    </a:cubicBezTo>
                    <a:lnTo>
                      <a:pt x="2455" y="2635"/>
                    </a:lnTo>
                    <a:cubicBezTo>
                      <a:pt x="2455" y="2635"/>
                      <a:pt x="4226" y="2523"/>
                      <a:pt x="4226" y="1581"/>
                    </a:cubicBezTo>
                    <a:cubicBezTo>
                      <a:pt x="4226" y="213"/>
                      <a:pt x="2624" y="0"/>
                      <a:pt x="26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1794450" y="707675"/>
                <a:ext cx="12075" cy="36750"/>
              </a:xfrm>
              <a:custGeom>
                <a:avLst/>
                <a:gdLst/>
                <a:ahLst/>
                <a:cxnLst/>
                <a:rect l="l" t="t" r="r" b="b"/>
                <a:pathLst>
                  <a:path w="483" h="1470" extrusionOk="0">
                    <a:moveTo>
                      <a:pt x="79" y="1"/>
                    </a:moveTo>
                    <a:lnTo>
                      <a:pt x="0" y="23"/>
                    </a:lnTo>
                    <a:lnTo>
                      <a:pt x="404" y="1469"/>
                    </a:lnTo>
                    <a:lnTo>
                      <a:pt x="483" y="1447"/>
                    </a:lnTo>
                    <a:lnTo>
                      <a:pt x="7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1799500" y="700100"/>
                <a:ext cx="30275" cy="37325"/>
              </a:xfrm>
              <a:custGeom>
                <a:avLst/>
                <a:gdLst/>
                <a:ahLst/>
                <a:cxnLst/>
                <a:rect l="l" t="t" r="r" b="b"/>
                <a:pathLst>
                  <a:path w="1211" h="1493" extrusionOk="0">
                    <a:moveTo>
                      <a:pt x="67" y="1"/>
                    </a:moveTo>
                    <a:lnTo>
                      <a:pt x="0" y="46"/>
                    </a:lnTo>
                    <a:lnTo>
                      <a:pt x="1144" y="1492"/>
                    </a:lnTo>
                    <a:lnTo>
                      <a:pt x="1211" y="1436"/>
                    </a:lnTo>
                    <a:lnTo>
                      <a:pt x="67"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1801725" y="693675"/>
                <a:ext cx="36475" cy="20200"/>
              </a:xfrm>
              <a:custGeom>
                <a:avLst/>
                <a:gdLst/>
                <a:ahLst/>
                <a:cxnLst/>
                <a:rect l="l" t="t" r="r" b="b"/>
                <a:pathLst>
                  <a:path w="1459" h="808" extrusionOk="0">
                    <a:moveTo>
                      <a:pt x="35" y="0"/>
                    </a:moveTo>
                    <a:lnTo>
                      <a:pt x="1" y="68"/>
                    </a:lnTo>
                    <a:lnTo>
                      <a:pt x="1425" y="808"/>
                    </a:lnTo>
                    <a:lnTo>
                      <a:pt x="1458" y="740"/>
                    </a:lnTo>
                    <a:lnTo>
                      <a:pt x="35"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1791925" y="693950"/>
                <a:ext cx="33375" cy="29725"/>
              </a:xfrm>
              <a:custGeom>
                <a:avLst/>
                <a:gdLst/>
                <a:ahLst/>
                <a:cxnLst/>
                <a:rect l="l" t="t" r="r" b="b"/>
                <a:pathLst>
                  <a:path w="1335" h="1189" extrusionOk="0">
                    <a:moveTo>
                      <a:pt x="1290" y="0"/>
                    </a:moveTo>
                    <a:lnTo>
                      <a:pt x="1" y="1133"/>
                    </a:lnTo>
                    <a:lnTo>
                      <a:pt x="46" y="1188"/>
                    </a:lnTo>
                    <a:lnTo>
                      <a:pt x="1334" y="57"/>
                    </a:lnTo>
                    <a:lnTo>
                      <a:pt x="1290"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1672825" y="618825"/>
                <a:ext cx="90550" cy="78225"/>
              </a:xfrm>
              <a:custGeom>
                <a:avLst/>
                <a:gdLst/>
                <a:ahLst/>
                <a:cxnLst/>
                <a:rect l="l" t="t" r="r" b="b"/>
                <a:pathLst>
                  <a:path w="3622" h="3129" extrusionOk="0">
                    <a:moveTo>
                      <a:pt x="0" y="1"/>
                    </a:moveTo>
                    <a:lnTo>
                      <a:pt x="740" y="2994"/>
                    </a:lnTo>
                    <a:lnTo>
                      <a:pt x="2456" y="3072"/>
                    </a:lnTo>
                    <a:lnTo>
                      <a:pt x="3621" y="3129"/>
                    </a:lnTo>
                    <a:cubicBezTo>
                      <a:pt x="3621" y="3129"/>
                      <a:pt x="3525" y="2429"/>
                      <a:pt x="3260" y="2429"/>
                    </a:cubicBezTo>
                    <a:cubicBezTo>
                      <a:pt x="3188" y="2429"/>
                      <a:pt x="3103" y="2481"/>
                      <a:pt x="3005" y="2613"/>
                    </a:cubicBezTo>
                    <a:cubicBezTo>
                      <a:pt x="3081" y="2562"/>
                      <a:pt x="3145" y="2541"/>
                      <a:pt x="3197" y="2541"/>
                    </a:cubicBezTo>
                    <a:cubicBezTo>
                      <a:pt x="3442" y="2541"/>
                      <a:pt x="3442" y="3005"/>
                      <a:pt x="3442" y="3005"/>
                    </a:cubicBezTo>
                    <a:lnTo>
                      <a:pt x="864" y="2759"/>
                    </a:lnTo>
                    <a:cubicBezTo>
                      <a:pt x="695" y="1548"/>
                      <a:pt x="292" y="584"/>
                      <a:pt x="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1686825" y="634650"/>
                <a:ext cx="67400" cy="25100"/>
              </a:xfrm>
              <a:custGeom>
                <a:avLst/>
                <a:gdLst/>
                <a:ahLst/>
                <a:cxnLst/>
                <a:rect l="l" t="t" r="r" b="b"/>
                <a:pathLst>
                  <a:path w="2696" h="1004" extrusionOk="0">
                    <a:moveTo>
                      <a:pt x="214" y="1"/>
                    </a:moveTo>
                    <a:cubicBezTo>
                      <a:pt x="129" y="1"/>
                      <a:pt x="64" y="23"/>
                      <a:pt x="57" y="75"/>
                    </a:cubicBezTo>
                    <a:cubicBezTo>
                      <a:pt x="1" y="422"/>
                      <a:pt x="506" y="736"/>
                      <a:pt x="785" y="848"/>
                    </a:cubicBezTo>
                    <a:cubicBezTo>
                      <a:pt x="1056" y="951"/>
                      <a:pt x="1334" y="1004"/>
                      <a:pt x="1612" y="1004"/>
                    </a:cubicBezTo>
                    <a:cubicBezTo>
                      <a:pt x="1911" y="1004"/>
                      <a:pt x="2211" y="942"/>
                      <a:pt x="2501" y="815"/>
                    </a:cubicBezTo>
                    <a:cubicBezTo>
                      <a:pt x="2695" y="727"/>
                      <a:pt x="2292" y="530"/>
                      <a:pt x="2079" y="530"/>
                    </a:cubicBezTo>
                    <a:cubicBezTo>
                      <a:pt x="2046" y="530"/>
                      <a:pt x="2017" y="535"/>
                      <a:pt x="1996" y="545"/>
                    </a:cubicBezTo>
                    <a:cubicBezTo>
                      <a:pt x="1779" y="640"/>
                      <a:pt x="1554" y="710"/>
                      <a:pt x="1315" y="710"/>
                    </a:cubicBezTo>
                    <a:cubicBezTo>
                      <a:pt x="1270" y="710"/>
                      <a:pt x="1224" y="708"/>
                      <a:pt x="1178" y="702"/>
                    </a:cubicBezTo>
                    <a:cubicBezTo>
                      <a:pt x="999" y="680"/>
                      <a:pt x="640" y="456"/>
                      <a:pt x="673" y="242"/>
                    </a:cubicBezTo>
                    <a:cubicBezTo>
                      <a:pt x="697" y="111"/>
                      <a:pt x="404" y="1"/>
                      <a:pt x="2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1756375" y="650825"/>
                <a:ext cx="96950" cy="29150"/>
              </a:xfrm>
              <a:custGeom>
                <a:avLst/>
                <a:gdLst/>
                <a:ahLst/>
                <a:cxnLst/>
                <a:rect l="l" t="t" r="r" b="b"/>
                <a:pathLst>
                  <a:path w="3878" h="1166" extrusionOk="0">
                    <a:moveTo>
                      <a:pt x="449" y="0"/>
                    </a:moveTo>
                    <a:cubicBezTo>
                      <a:pt x="248" y="0"/>
                      <a:pt x="0" y="87"/>
                      <a:pt x="66" y="212"/>
                    </a:cubicBezTo>
                    <a:cubicBezTo>
                      <a:pt x="201" y="492"/>
                      <a:pt x="582" y="672"/>
                      <a:pt x="851" y="818"/>
                    </a:cubicBezTo>
                    <a:cubicBezTo>
                      <a:pt x="1154" y="985"/>
                      <a:pt x="1490" y="1097"/>
                      <a:pt x="1837" y="1142"/>
                    </a:cubicBezTo>
                    <a:cubicBezTo>
                      <a:pt x="1945" y="1158"/>
                      <a:pt x="2052" y="1166"/>
                      <a:pt x="2159" y="1166"/>
                    </a:cubicBezTo>
                    <a:cubicBezTo>
                      <a:pt x="2733" y="1166"/>
                      <a:pt x="3291" y="946"/>
                      <a:pt x="3755" y="616"/>
                    </a:cubicBezTo>
                    <a:cubicBezTo>
                      <a:pt x="3877" y="537"/>
                      <a:pt x="3676" y="470"/>
                      <a:pt x="3620" y="459"/>
                    </a:cubicBezTo>
                    <a:cubicBezTo>
                      <a:pt x="3590" y="454"/>
                      <a:pt x="3559" y="452"/>
                      <a:pt x="3528" y="452"/>
                    </a:cubicBezTo>
                    <a:cubicBezTo>
                      <a:pt x="3407" y="452"/>
                      <a:pt x="3281" y="486"/>
                      <a:pt x="3182" y="549"/>
                    </a:cubicBezTo>
                    <a:cubicBezTo>
                      <a:pt x="2876" y="764"/>
                      <a:pt x="2565" y="877"/>
                      <a:pt x="2239" y="877"/>
                    </a:cubicBezTo>
                    <a:cubicBezTo>
                      <a:pt x="2040" y="877"/>
                      <a:pt x="1837" y="835"/>
                      <a:pt x="1625" y="750"/>
                    </a:cubicBezTo>
                    <a:cubicBezTo>
                      <a:pt x="1311" y="616"/>
                      <a:pt x="828" y="392"/>
                      <a:pt x="671" y="78"/>
                    </a:cubicBezTo>
                    <a:cubicBezTo>
                      <a:pt x="645" y="24"/>
                      <a:pt x="553" y="0"/>
                      <a:pt x="4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1695800" y="611275"/>
                <a:ext cx="61400" cy="35850"/>
              </a:xfrm>
              <a:custGeom>
                <a:avLst/>
                <a:gdLst/>
                <a:ahLst/>
                <a:cxnLst/>
                <a:rect l="l" t="t" r="r" b="b"/>
                <a:pathLst>
                  <a:path w="2456" h="1434" extrusionOk="0">
                    <a:moveTo>
                      <a:pt x="0" y="1"/>
                    </a:moveTo>
                    <a:lnTo>
                      <a:pt x="0" y="1"/>
                    </a:lnTo>
                    <a:cubicBezTo>
                      <a:pt x="0" y="1"/>
                      <a:pt x="35" y="1289"/>
                      <a:pt x="999" y="1424"/>
                    </a:cubicBezTo>
                    <a:cubicBezTo>
                      <a:pt x="1045" y="1430"/>
                      <a:pt x="1090" y="1433"/>
                      <a:pt x="1135" y="1433"/>
                    </a:cubicBezTo>
                    <a:cubicBezTo>
                      <a:pt x="1742" y="1433"/>
                      <a:pt x="2215" y="895"/>
                      <a:pt x="2456" y="561"/>
                    </a:cubicBezTo>
                    <a:lnTo>
                      <a:pt x="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1736725" y="622750"/>
                <a:ext cx="9275" cy="10975"/>
              </a:xfrm>
              <a:custGeom>
                <a:avLst/>
                <a:gdLst/>
                <a:ahLst/>
                <a:cxnLst/>
                <a:rect l="l" t="t" r="r" b="b"/>
                <a:pathLst>
                  <a:path w="371" h="439" extrusionOk="0">
                    <a:moveTo>
                      <a:pt x="179" y="1"/>
                    </a:moveTo>
                    <a:cubicBezTo>
                      <a:pt x="90" y="1"/>
                      <a:pt x="0" y="102"/>
                      <a:pt x="0" y="214"/>
                    </a:cubicBezTo>
                    <a:cubicBezTo>
                      <a:pt x="0" y="337"/>
                      <a:pt x="90" y="439"/>
                      <a:pt x="179" y="439"/>
                    </a:cubicBezTo>
                    <a:cubicBezTo>
                      <a:pt x="281" y="439"/>
                      <a:pt x="370" y="337"/>
                      <a:pt x="370" y="214"/>
                    </a:cubicBezTo>
                    <a:cubicBezTo>
                      <a:pt x="370" y="102"/>
                      <a:pt x="281" y="1"/>
                      <a:pt x="17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1774275" y="627800"/>
                <a:ext cx="78225" cy="39225"/>
              </a:xfrm>
              <a:custGeom>
                <a:avLst/>
                <a:gdLst/>
                <a:ahLst/>
                <a:cxnLst/>
                <a:rect l="l" t="t" r="r" b="b"/>
                <a:pathLst>
                  <a:path w="3129" h="1569" extrusionOk="0">
                    <a:moveTo>
                      <a:pt x="79" y="1"/>
                    </a:moveTo>
                    <a:cubicBezTo>
                      <a:pt x="12" y="416"/>
                      <a:pt x="0" y="1211"/>
                      <a:pt x="886" y="1492"/>
                    </a:cubicBezTo>
                    <a:cubicBezTo>
                      <a:pt x="1055" y="1545"/>
                      <a:pt x="1220" y="1568"/>
                      <a:pt x="1379" y="1568"/>
                    </a:cubicBezTo>
                    <a:cubicBezTo>
                      <a:pt x="2364" y="1568"/>
                      <a:pt x="3128" y="696"/>
                      <a:pt x="3128" y="696"/>
                    </a:cubicBezTo>
                    <a:lnTo>
                      <a:pt x="7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1822750" y="639875"/>
                <a:ext cx="9000" cy="10925"/>
              </a:xfrm>
              <a:custGeom>
                <a:avLst/>
                <a:gdLst/>
                <a:ahLst/>
                <a:cxnLst/>
                <a:rect l="l" t="t" r="r" b="b"/>
                <a:pathLst>
                  <a:path w="360" h="437" extrusionOk="0">
                    <a:moveTo>
                      <a:pt x="180" y="0"/>
                    </a:moveTo>
                    <a:cubicBezTo>
                      <a:pt x="79" y="0"/>
                      <a:pt x="1" y="101"/>
                      <a:pt x="1" y="224"/>
                    </a:cubicBezTo>
                    <a:cubicBezTo>
                      <a:pt x="1" y="347"/>
                      <a:pt x="79" y="437"/>
                      <a:pt x="180" y="437"/>
                    </a:cubicBezTo>
                    <a:cubicBezTo>
                      <a:pt x="281" y="437"/>
                      <a:pt x="360" y="347"/>
                      <a:pt x="360" y="224"/>
                    </a:cubicBezTo>
                    <a:cubicBezTo>
                      <a:pt x="360" y="101"/>
                      <a:pt x="281" y="0"/>
                      <a:pt x="1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1632200" y="406950"/>
                <a:ext cx="489875" cy="357850"/>
              </a:xfrm>
              <a:custGeom>
                <a:avLst/>
                <a:gdLst/>
                <a:ahLst/>
                <a:cxnLst/>
                <a:rect l="l" t="t" r="r" b="b"/>
                <a:pathLst>
                  <a:path w="19595" h="14314" extrusionOk="0">
                    <a:moveTo>
                      <a:pt x="7347" y="1"/>
                    </a:moveTo>
                    <a:cubicBezTo>
                      <a:pt x="1456" y="1"/>
                      <a:pt x="0" y="6593"/>
                      <a:pt x="0" y="6593"/>
                    </a:cubicBezTo>
                    <a:lnTo>
                      <a:pt x="10795" y="9238"/>
                    </a:lnTo>
                    <a:cubicBezTo>
                      <a:pt x="10795" y="9238"/>
                      <a:pt x="8777" y="13599"/>
                      <a:pt x="11143" y="14272"/>
                    </a:cubicBezTo>
                    <a:cubicBezTo>
                      <a:pt x="11241" y="14300"/>
                      <a:pt x="11344" y="14313"/>
                      <a:pt x="11448" y="14313"/>
                    </a:cubicBezTo>
                    <a:cubicBezTo>
                      <a:pt x="14418" y="14313"/>
                      <a:pt x="19595" y="3452"/>
                      <a:pt x="10391" y="517"/>
                    </a:cubicBezTo>
                    <a:cubicBezTo>
                      <a:pt x="9264" y="157"/>
                      <a:pt x="8253" y="1"/>
                      <a:pt x="734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1928125" y="660600"/>
                <a:ext cx="33675" cy="72900"/>
              </a:xfrm>
              <a:custGeom>
                <a:avLst/>
                <a:gdLst/>
                <a:ahLst/>
                <a:cxnLst/>
                <a:rect l="l" t="t" r="r" b="b"/>
                <a:pathLst>
                  <a:path w="1347" h="2916" extrusionOk="0">
                    <a:moveTo>
                      <a:pt x="673" y="1"/>
                    </a:moveTo>
                    <a:cubicBezTo>
                      <a:pt x="303" y="1"/>
                      <a:pt x="1" y="651"/>
                      <a:pt x="1" y="1458"/>
                    </a:cubicBezTo>
                    <a:cubicBezTo>
                      <a:pt x="1" y="2265"/>
                      <a:pt x="303" y="2915"/>
                      <a:pt x="673" y="2915"/>
                    </a:cubicBezTo>
                    <a:cubicBezTo>
                      <a:pt x="1043" y="2915"/>
                      <a:pt x="1346" y="2265"/>
                      <a:pt x="1346" y="1458"/>
                    </a:cubicBezTo>
                    <a:cubicBezTo>
                      <a:pt x="1346" y="651"/>
                      <a:pt x="104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1744000" y="419850"/>
                <a:ext cx="143525" cy="175200"/>
              </a:xfrm>
              <a:custGeom>
                <a:avLst/>
                <a:gdLst/>
                <a:ahLst/>
                <a:cxnLst/>
                <a:rect l="l" t="t" r="r" b="b"/>
                <a:pathLst>
                  <a:path w="5741" h="7008" extrusionOk="0">
                    <a:moveTo>
                      <a:pt x="5662" y="1"/>
                    </a:moveTo>
                    <a:cubicBezTo>
                      <a:pt x="3756" y="237"/>
                      <a:pt x="2355" y="977"/>
                      <a:pt x="1470" y="2210"/>
                    </a:cubicBezTo>
                    <a:cubicBezTo>
                      <a:pt x="1" y="4261"/>
                      <a:pt x="528" y="6896"/>
                      <a:pt x="550" y="7008"/>
                    </a:cubicBezTo>
                    <a:lnTo>
                      <a:pt x="1178" y="6873"/>
                    </a:lnTo>
                    <a:cubicBezTo>
                      <a:pt x="1178" y="6851"/>
                      <a:pt x="685" y="4407"/>
                      <a:pt x="1985" y="2591"/>
                    </a:cubicBezTo>
                    <a:cubicBezTo>
                      <a:pt x="2770" y="1503"/>
                      <a:pt x="4025" y="853"/>
                      <a:pt x="5740" y="640"/>
                    </a:cubicBezTo>
                    <a:lnTo>
                      <a:pt x="5662"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1922800" y="456850"/>
                <a:ext cx="93075" cy="128675"/>
              </a:xfrm>
              <a:custGeom>
                <a:avLst/>
                <a:gdLst/>
                <a:ahLst/>
                <a:cxnLst/>
                <a:rect l="l" t="t" r="r" b="b"/>
                <a:pathLst>
                  <a:path w="3723" h="5147" extrusionOk="0">
                    <a:moveTo>
                      <a:pt x="774" y="1"/>
                    </a:moveTo>
                    <a:cubicBezTo>
                      <a:pt x="685" y="1"/>
                      <a:pt x="617" y="23"/>
                      <a:pt x="539" y="57"/>
                    </a:cubicBezTo>
                    <a:cubicBezTo>
                      <a:pt x="0" y="337"/>
                      <a:pt x="135" y="1705"/>
                      <a:pt x="864" y="3095"/>
                    </a:cubicBezTo>
                    <a:cubicBezTo>
                      <a:pt x="1503" y="4305"/>
                      <a:pt x="2366" y="5146"/>
                      <a:pt x="2937" y="5146"/>
                    </a:cubicBezTo>
                    <a:cubicBezTo>
                      <a:pt x="3027" y="5146"/>
                      <a:pt x="3106" y="5124"/>
                      <a:pt x="3173" y="5090"/>
                    </a:cubicBezTo>
                    <a:cubicBezTo>
                      <a:pt x="3722" y="4810"/>
                      <a:pt x="3577" y="3443"/>
                      <a:pt x="2848" y="2053"/>
                    </a:cubicBezTo>
                    <a:cubicBezTo>
                      <a:pt x="2220" y="842"/>
                      <a:pt x="1346" y="1"/>
                      <a:pt x="7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1640050" y="419300"/>
                <a:ext cx="188900" cy="145750"/>
              </a:xfrm>
              <a:custGeom>
                <a:avLst/>
                <a:gdLst/>
                <a:ahLst/>
                <a:cxnLst/>
                <a:rect l="l" t="t" r="r" b="b"/>
                <a:pathLst>
                  <a:path w="7556" h="5830" extrusionOk="0">
                    <a:moveTo>
                      <a:pt x="7130" y="1"/>
                    </a:moveTo>
                    <a:cubicBezTo>
                      <a:pt x="6995" y="1"/>
                      <a:pt x="6838" y="23"/>
                      <a:pt x="6647" y="23"/>
                    </a:cubicBezTo>
                    <a:cubicBezTo>
                      <a:pt x="6557" y="35"/>
                      <a:pt x="6457" y="57"/>
                      <a:pt x="6356" y="68"/>
                    </a:cubicBezTo>
                    <a:cubicBezTo>
                      <a:pt x="6255" y="79"/>
                      <a:pt x="6143" y="90"/>
                      <a:pt x="6031" y="124"/>
                    </a:cubicBezTo>
                    <a:cubicBezTo>
                      <a:pt x="5919" y="147"/>
                      <a:pt x="5795" y="169"/>
                      <a:pt x="5672" y="192"/>
                    </a:cubicBezTo>
                    <a:cubicBezTo>
                      <a:pt x="5560" y="225"/>
                      <a:pt x="5436" y="259"/>
                      <a:pt x="5302" y="304"/>
                    </a:cubicBezTo>
                    <a:cubicBezTo>
                      <a:pt x="5179" y="337"/>
                      <a:pt x="5055" y="382"/>
                      <a:pt x="4921" y="438"/>
                    </a:cubicBezTo>
                    <a:cubicBezTo>
                      <a:pt x="4786" y="483"/>
                      <a:pt x="4652" y="539"/>
                      <a:pt x="4517" y="595"/>
                    </a:cubicBezTo>
                    <a:cubicBezTo>
                      <a:pt x="4394" y="662"/>
                      <a:pt x="4260" y="730"/>
                      <a:pt x="4125" y="797"/>
                    </a:cubicBezTo>
                    <a:cubicBezTo>
                      <a:pt x="3991" y="875"/>
                      <a:pt x="3856" y="942"/>
                      <a:pt x="3733" y="1021"/>
                    </a:cubicBezTo>
                    <a:cubicBezTo>
                      <a:pt x="3475" y="1189"/>
                      <a:pt x="3217" y="1368"/>
                      <a:pt x="2970" y="1559"/>
                    </a:cubicBezTo>
                    <a:cubicBezTo>
                      <a:pt x="2724" y="1749"/>
                      <a:pt x="2500" y="1963"/>
                      <a:pt x="2275" y="2187"/>
                    </a:cubicBezTo>
                    <a:cubicBezTo>
                      <a:pt x="2063" y="2399"/>
                      <a:pt x="1849" y="2624"/>
                      <a:pt x="1659" y="2848"/>
                    </a:cubicBezTo>
                    <a:cubicBezTo>
                      <a:pt x="1289" y="3296"/>
                      <a:pt x="975" y="3756"/>
                      <a:pt x="728" y="4148"/>
                    </a:cubicBezTo>
                    <a:cubicBezTo>
                      <a:pt x="482" y="4552"/>
                      <a:pt x="302" y="4910"/>
                      <a:pt x="180" y="5157"/>
                    </a:cubicBezTo>
                    <a:cubicBezTo>
                      <a:pt x="112" y="5281"/>
                      <a:pt x="67" y="5381"/>
                      <a:pt x="45" y="5449"/>
                    </a:cubicBezTo>
                    <a:cubicBezTo>
                      <a:pt x="11" y="5527"/>
                      <a:pt x="0" y="5561"/>
                      <a:pt x="0" y="5561"/>
                    </a:cubicBezTo>
                    <a:lnTo>
                      <a:pt x="762" y="5830"/>
                    </a:lnTo>
                    <a:cubicBezTo>
                      <a:pt x="762" y="5830"/>
                      <a:pt x="773" y="5797"/>
                      <a:pt x="785" y="5740"/>
                    </a:cubicBezTo>
                    <a:cubicBezTo>
                      <a:pt x="807" y="5673"/>
                      <a:pt x="840" y="5583"/>
                      <a:pt x="885" y="5460"/>
                    </a:cubicBezTo>
                    <a:cubicBezTo>
                      <a:pt x="975" y="5224"/>
                      <a:pt x="1121" y="4877"/>
                      <a:pt x="1323" y="4485"/>
                    </a:cubicBezTo>
                    <a:cubicBezTo>
                      <a:pt x="1525" y="4093"/>
                      <a:pt x="1782" y="3644"/>
                      <a:pt x="2096" y="3184"/>
                    </a:cubicBezTo>
                    <a:cubicBezTo>
                      <a:pt x="2253" y="2960"/>
                      <a:pt x="2432" y="2736"/>
                      <a:pt x="2623" y="2512"/>
                    </a:cubicBezTo>
                    <a:cubicBezTo>
                      <a:pt x="2813" y="2287"/>
                      <a:pt x="3015" y="2063"/>
                      <a:pt x="3239" y="1873"/>
                    </a:cubicBezTo>
                    <a:cubicBezTo>
                      <a:pt x="3453" y="1660"/>
                      <a:pt x="3677" y="1470"/>
                      <a:pt x="3912" y="1301"/>
                    </a:cubicBezTo>
                    <a:cubicBezTo>
                      <a:pt x="4036" y="1211"/>
                      <a:pt x="4159" y="1133"/>
                      <a:pt x="4271" y="1044"/>
                    </a:cubicBezTo>
                    <a:cubicBezTo>
                      <a:pt x="4394" y="976"/>
                      <a:pt x="4517" y="897"/>
                      <a:pt x="4641" y="830"/>
                    </a:cubicBezTo>
                    <a:cubicBezTo>
                      <a:pt x="4764" y="763"/>
                      <a:pt x="4888" y="696"/>
                      <a:pt x="5011" y="640"/>
                    </a:cubicBezTo>
                    <a:cubicBezTo>
                      <a:pt x="5134" y="583"/>
                      <a:pt x="5246" y="528"/>
                      <a:pt x="5369" y="471"/>
                    </a:cubicBezTo>
                    <a:cubicBezTo>
                      <a:pt x="5493" y="427"/>
                      <a:pt x="5605" y="382"/>
                      <a:pt x="5717" y="349"/>
                    </a:cubicBezTo>
                    <a:cubicBezTo>
                      <a:pt x="5840" y="304"/>
                      <a:pt x="5952" y="270"/>
                      <a:pt x="6053" y="247"/>
                    </a:cubicBezTo>
                    <a:cubicBezTo>
                      <a:pt x="6166" y="202"/>
                      <a:pt x="6278" y="192"/>
                      <a:pt x="6378" y="158"/>
                    </a:cubicBezTo>
                    <a:cubicBezTo>
                      <a:pt x="6479" y="147"/>
                      <a:pt x="6569" y="113"/>
                      <a:pt x="6659" y="102"/>
                    </a:cubicBezTo>
                    <a:cubicBezTo>
                      <a:pt x="6849" y="79"/>
                      <a:pt x="7006" y="45"/>
                      <a:pt x="7140" y="35"/>
                    </a:cubicBezTo>
                    <a:cubicBezTo>
                      <a:pt x="7399" y="12"/>
                      <a:pt x="7556" y="1"/>
                      <a:pt x="75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1715975" y="567575"/>
                <a:ext cx="82700" cy="44550"/>
              </a:xfrm>
              <a:custGeom>
                <a:avLst/>
                <a:gdLst/>
                <a:ahLst/>
                <a:cxnLst/>
                <a:rect l="l" t="t" r="r" b="b"/>
                <a:pathLst>
                  <a:path w="3308" h="1782" extrusionOk="0">
                    <a:moveTo>
                      <a:pt x="1009" y="0"/>
                    </a:moveTo>
                    <a:lnTo>
                      <a:pt x="1" y="1031"/>
                    </a:lnTo>
                    <a:lnTo>
                      <a:pt x="3308" y="1782"/>
                    </a:lnTo>
                    <a:lnTo>
                      <a:pt x="3173" y="538"/>
                    </a:lnTo>
                    <a:lnTo>
                      <a:pt x="1009"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1607800" y="565875"/>
                <a:ext cx="310275" cy="233475"/>
              </a:xfrm>
              <a:custGeom>
                <a:avLst/>
                <a:gdLst/>
                <a:ahLst/>
                <a:cxnLst/>
                <a:rect l="l" t="t" r="r" b="b"/>
                <a:pathLst>
                  <a:path w="12411" h="9339" extrusionOk="0">
                    <a:moveTo>
                      <a:pt x="326" y="4328"/>
                    </a:moveTo>
                    <a:lnTo>
                      <a:pt x="11850" y="5180"/>
                    </a:lnTo>
                    <a:lnTo>
                      <a:pt x="11479" y="8991"/>
                    </a:lnTo>
                    <a:lnTo>
                      <a:pt x="371" y="8127"/>
                    </a:lnTo>
                    <a:lnTo>
                      <a:pt x="326" y="4328"/>
                    </a:lnTo>
                    <a:close/>
                    <a:moveTo>
                      <a:pt x="685" y="1"/>
                    </a:moveTo>
                    <a:lnTo>
                      <a:pt x="606" y="315"/>
                    </a:lnTo>
                    <a:lnTo>
                      <a:pt x="12062" y="3083"/>
                    </a:lnTo>
                    <a:lnTo>
                      <a:pt x="11883" y="4866"/>
                    </a:lnTo>
                    <a:lnTo>
                      <a:pt x="1" y="3980"/>
                    </a:lnTo>
                    <a:lnTo>
                      <a:pt x="45" y="8419"/>
                    </a:lnTo>
                    <a:lnTo>
                      <a:pt x="11760" y="9338"/>
                    </a:lnTo>
                    <a:lnTo>
                      <a:pt x="12410" y="2836"/>
                    </a:lnTo>
                    <a:lnTo>
                      <a:pt x="68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1612275" y="744400"/>
                <a:ext cx="290100" cy="31950"/>
              </a:xfrm>
              <a:custGeom>
                <a:avLst/>
                <a:gdLst/>
                <a:ahLst/>
                <a:cxnLst/>
                <a:rect l="l" t="t" r="r" b="b"/>
                <a:pathLst>
                  <a:path w="11604" h="1278" extrusionOk="0">
                    <a:moveTo>
                      <a:pt x="35" y="0"/>
                    </a:moveTo>
                    <a:lnTo>
                      <a:pt x="1" y="326"/>
                    </a:lnTo>
                    <a:lnTo>
                      <a:pt x="11570" y="1278"/>
                    </a:lnTo>
                    <a:lnTo>
                      <a:pt x="11604" y="964"/>
                    </a:lnTo>
                    <a:lnTo>
                      <a:pt x="35"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1611725" y="696475"/>
                <a:ext cx="296825" cy="22725"/>
              </a:xfrm>
              <a:custGeom>
                <a:avLst/>
                <a:gdLst/>
                <a:ahLst/>
                <a:cxnLst/>
                <a:rect l="l" t="t" r="r" b="b"/>
                <a:pathLst>
                  <a:path w="11873" h="909" extrusionOk="0">
                    <a:moveTo>
                      <a:pt x="12" y="1"/>
                    </a:moveTo>
                    <a:lnTo>
                      <a:pt x="1" y="325"/>
                    </a:lnTo>
                    <a:lnTo>
                      <a:pt x="11850" y="908"/>
                    </a:lnTo>
                    <a:lnTo>
                      <a:pt x="11872" y="583"/>
                    </a:lnTo>
                    <a:lnTo>
                      <a:pt x="12"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1741200" y="569800"/>
                <a:ext cx="4800" cy="10400"/>
              </a:xfrm>
              <a:custGeom>
                <a:avLst/>
                <a:gdLst/>
                <a:ahLst/>
                <a:cxnLst/>
                <a:rect l="l" t="t" r="r" b="b"/>
                <a:pathLst>
                  <a:path w="192" h="416" extrusionOk="0">
                    <a:moveTo>
                      <a:pt x="102" y="1"/>
                    </a:moveTo>
                    <a:cubicBezTo>
                      <a:pt x="45" y="1"/>
                      <a:pt x="0" y="101"/>
                      <a:pt x="0" y="213"/>
                    </a:cubicBezTo>
                    <a:cubicBezTo>
                      <a:pt x="0" y="325"/>
                      <a:pt x="45" y="415"/>
                      <a:pt x="102" y="415"/>
                    </a:cubicBezTo>
                    <a:cubicBezTo>
                      <a:pt x="147" y="415"/>
                      <a:pt x="191" y="325"/>
                      <a:pt x="191" y="213"/>
                    </a:cubicBezTo>
                    <a:cubicBezTo>
                      <a:pt x="191" y="101"/>
                      <a:pt x="147" y="1"/>
                      <a:pt x="10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1784650" y="580725"/>
                <a:ext cx="4500" cy="10400"/>
              </a:xfrm>
              <a:custGeom>
                <a:avLst/>
                <a:gdLst/>
                <a:ahLst/>
                <a:cxnLst/>
                <a:rect l="l" t="t" r="r" b="b"/>
                <a:pathLst>
                  <a:path w="180" h="416" extrusionOk="0">
                    <a:moveTo>
                      <a:pt x="90" y="0"/>
                    </a:moveTo>
                    <a:cubicBezTo>
                      <a:pt x="45" y="0"/>
                      <a:pt x="0" y="90"/>
                      <a:pt x="0" y="202"/>
                    </a:cubicBezTo>
                    <a:cubicBezTo>
                      <a:pt x="0" y="314"/>
                      <a:pt x="45" y="416"/>
                      <a:pt x="90" y="416"/>
                    </a:cubicBezTo>
                    <a:cubicBezTo>
                      <a:pt x="135" y="416"/>
                      <a:pt x="180" y="314"/>
                      <a:pt x="180" y="202"/>
                    </a:cubicBezTo>
                    <a:cubicBezTo>
                      <a:pt x="180" y="90"/>
                      <a:pt x="135" y="0"/>
                      <a:pt x="9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32"/>
            <p:cNvGrpSpPr/>
            <p:nvPr/>
          </p:nvGrpSpPr>
          <p:grpSpPr>
            <a:xfrm>
              <a:off x="5316133" y="1514035"/>
              <a:ext cx="3330492" cy="2405248"/>
              <a:chOff x="1327000" y="406950"/>
              <a:chExt cx="1034700" cy="747250"/>
            </a:xfrm>
          </p:grpSpPr>
          <p:sp>
            <p:nvSpPr>
              <p:cNvPr id="591" name="Google Shape;591;p32"/>
              <p:cNvSpPr/>
              <p:nvPr/>
            </p:nvSpPr>
            <p:spPr>
              <a:xfrm>
                <a:off x="1852175" y="960175"/>
                <a:ext cx="170150" cy="136625"/>
              </a:xfrm>
              <a:custGeom>
                <a:avLst/>
                <a:gdLst/>
                <a:ahLst/>
                <a:cxnLst/>
                <a:rect l="l" t="t" r="r" b="b"/>
                <a:pathLst>
                  <a:path w="6806" h="5465" extrusionOk="0">
                    <a:moveTo>
                      <a:pt x="6435" y="1"/>
                    </a:moveTo>
                    <a:lnTo>
                      <a:pt x="1" y="5057"/>
                    </a:lnTo>
                    <a:cubicBezTo>
                      <a:pt x="1" y="5057"/>
                      <a:pt x="1049" y="5465"/>
                      <a:pt x="2326" y="5465"/>
                    </a:cubicBezTo>
                    <a:cubicBezTo>
                      <a:pt x="4125" y="5465"/>
                      <a:pt x="6379" y="4656"/>
                      <a:pt x="6805" y="763"/>
                    </a:cubicBezTo>
                    <a:lnTo>
                      <a:pt x="6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1868725" y="1026325"/>
                <a:ext cx="49350" cy="72600"/>
              </a:xfrm>
              <a:custGeom>
                <a:avLst/>
                <a:gdLst/>
                <a:ahLst/>
                <a:cxnLst/>
                <a:rect l="l" t="t" r="r" b="b"/>
                <a:pathLst>
                  <a:path w="1974" h="2904" extrusionOk="0">
                    <a:moveTo>
                      <a:pt x="280" y="0"/>
                    </a:moveTo>
                    <a:lnTo>
                      <a:pt x="0" y="169"/>
                    </a:lnTo>
                    <a:lnTo>
                      <a:pt x="1704" y="2904"/>
                    </a:lnTo>
                    <a:lnTo>
                      <a:pt x="1973" y="2735"/>
                    </a:lnTo>
                    <a:lnTo>
                      <a:pt x="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1890025" y="1016800"/>
                <a:ext cx="54950" cy="78475"/>
              </a:xfrm>
              <a:custGeom>
                <a:avLst/>
                <a:gdLst/>
                <a:ahLst/>
                <a:cxnLst/>
                <a:rect l="l" t="t" r="r" b="b"/>
                <a:pathLst>
                  <a:path w="2198" h="3139" extrusionOk="0">
                    <a:moveTo>
                      <a:pt x="269" y="0"/>
                    </a:moveTo>
                    <a:lnTo>
                      <a:pt x="0" y="179"/>
                    </a:lnTo>
                    <a:lnTo>
                      <a:pt x="1928" y="3139"/>
                    </a:lnTo>
                    <a:lnTo>
                      <a:pt x="2197" y="2971"/>
                    </a:lnTo>
                    <a:lnTo>
                      <a:pt x="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1627975" y="877225"/>
                <a:ext cx="262625" cy="204050"/>
              </a:xfrm>
              <a:custGeom>
                <a:avLst/>
                <a:gdLst/>
                <a:ahLst/>
                <a:cxnLst/>
                <a:rect l="l" t="t" r="r" b="b"/>
                <a:pathLst>
                  <a:path w="10505" h="8162" extrusionOk="0">
                    <a:moveTo>
                      <a:pt x="1111" y="0"/>
                    </a:moveTo>
                    <a:cubicBezTo>
                      <a:pt x="1111" y="1"/>
                      <a:pt x="1" y="6278"/>
                      <a:pt x="7489" y="8161"/>
                    </a:cubicBezTo>
                    <a:lnTo>
                      <a:pt x="10505" y="1380"/>
                    </a:lnTo>
                    <a:lnTo>
                      <a:pt x="11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1736725" y="742700"/>
                <a:ext cx="382575" cy="385375"/>
              </a:xfrm>
              <a:custGeom>
                <a:avLst/>
                <a:gdLst/>
                <a:ahLst/>
                <a:cxnLst/>
                <a:rect l="l" t="t" r="r" b="b"/>
                <a:pathLst>
                  <a:path w="15303" h="15415" extrusionOk="0">
                    <a:moveTo>
                      <a:pt x="11053" y="1"/>
                    </a:moveTo>
                    <a:cubicBezTo>
                      <a:pt x="8699" y="1"/>
                      <a:pt x="6793" y="1425"/>
                      <a:pt x="6793" y="3174"/>
                    </a:cubicBezTo>
                    <a:cubicBezTo>
                      <a:pt x="6793" y="3857"/>
                      <a:pt x="7085" y="4496"/>
                      <a:pt x="7590" y="5012"/>
                    </a:cubicBezTo>
                    <a:lnTo>
                      <a:pt x="0" y="10964"/>
                    </a:lnTo>
                    <a:lnTo>
                      <a:pt x="449" y="13923"/>
                    </a:lnTo>
                    <a:lnTo>
                      <a:pt x="3935" y="15415"/>
                    </a:lnTo>
                    <a:cubicBezTo>
                      <a:pt x="8083" y="13218"/>
                      <a:pt x="10661" y="8184"/>
                      <a:pt x="11501" y="6335"/>
                    </a:cubicBezTo>
                    <a:cubicBezTo>
                      <a:pt x="13643" y="6166"/>
                      <a:pt x="15302" y="4810"/>
                      <a:pt x="15302" y="3174"/>
                    </a:cubicBezTo>
                    <a:cubicBezTo>
                      <a:pt x="15302" y="1425"/>
                      <a:pt x="13396" y="1"/>
                      <a:pt x="110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1736725" y="952900"/>
                <a:ext cx="77650" cy="63900"/>
              </a:xfrm>
              <a:custGeom>
                <a:avLst/>
                <a:gdLst/>
                <a:ahLst/>
                <a:cxnLst/>
                <a:rect l="l" t="t" r="r" b="b"/>
                <a:pathLst>
                  <a:path w="3106" h="2556" extrusionOk="0">
                    <a:moveTo>
                      <a:pt x="3004" y="0"/>
                    </a:moveTo>
                    <a:lnTo>
                      <a:pt x="0" y="2556"/>
                    </a:lnTo>
                    <a:lnTo>
                      <a:pt x="3106" y="124"/>
                    </a:lnTo>
                    <a:lnTo>
                      <a:pt x="3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1623775" y="1016800"/>
                <a:ext cx="211350" cy="137400"/>
              </a:xfrm>
              <a:custGeom>
                <a:avLst/>
                <a:gdLst/>
                <a:ahLst/>
                <a:cxnLst/>
                <a:rect l="l" t="t" r="r" b="b"/>
                <a:pathLst>
                  <a:path w="8454" h="5496" extrusionOk="0">
                    <a:moveTo>
                      <a:pt x="4518" y="0"/>
                    </a:moveTo>
                    <a:lnTo>
                      <a:pt x="1" y="3542"/>
                    </a:lnTo>
                    <a:lnTo>
                      <a:pt x="1" y="4384"/>
                    </a:lnTo>
                    <a:cubicBezTo>
                      <a:pt x="1572" y="5164"/>
                      <a:pt x="3037" y="5496"/>
                      <a:pt x="4391" y="5496"/>
                    </a:cubicBezTo>
                    <a:cubicBezTo>
                      <a:pt x="5878" y="5496"/>
                      <a:pt x="7233" y="5096"/>
                      <a:pt x="8453" y="4451"/>
                    </a:cubicBezTo>
                    <a:lnTo>
                      <a:pt x="45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719075" y="1025750"/>
                <a:ext cx="104550" cy="112125"/>
              </a:xfrm>
              <a:custGeom>
                <a:avLst/>
                <a:gdLst/>
                <a:ahLst/>
                <a:cxnLst/>
                <a:rect l="l" t="t" r="r" b="b"/>
                <a:pathLst>
                  <a:path w="4182" h="4485" extrusionOk="0">
                    <a:moveTo>
                      <a:pt x="235" y="1"/>
                    </a:moveTo>
                    <a:lnTo>
                      <a:pt x="0" y="225"/>
                    </a:lnTo>
                    <a:lnTo>
                      <a:pt x="3946" y="4485"/>
                    </a:lnTo>
                    <a:lnTo>
                      <a:pt x="4181" y="4260"/>
                    </a:lnTo>
                    <a:lnTo>
                      <a:pt x="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702525" y="1038650"/>
                <a:ext cx="107375" cy="106800"/>
              </a:xfrm>
              <a:custGeom>
                <a:avLst/>
                <a:gdLst/>
                <a:ahLst/>
                <a:cxnLst/>
                <a:rect l="l" t="t" r="r" b="b"/>
                <a:pathLst>
                  <a:path w="4295" h="4272" extrusionOk="0">
                    <a:moveTo>
                      <a:pt x="236" y="0"/>
                    </a:moveTo>
                    <a:lnTo>
                      <a:pt x="1" y="225"/>
                    </a:lnTo>
                    <a:lnTo>
                      <a:pt x="4070" y="4272"/>
                    </a:lnTo>
                    <a:lnTo>
                      <a:pt x="4294" y="4036"/>
                    </a:lnTo>
                    <a:lnTo>
                      <a:pt x="2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606675" y="960175"/>
                <a:ext cx="82725" cy="182200"/>
              </a:xfrm>
              <a:custGeom>
                <a:avLst/>
                <a:gdLst/>
                <a:ahLst/>
                <a:cxnLst/>
                <a:rect l="l" t="t" r="r" b="b"/>
                <a:pathLst>
                  <a:path w="3309" h="7288" extrusionOk="0">
                    <a:moveTo>
                      <a:pt x="819" y="1"/>
                    </a:moveTo>
                    <a:lnTo>
                      <a:pt x="1" y="6783"/>
                    </a:lnTo>
                    <a:lnTo>
                      <a:pt x="1122" y="7287"/>
                    </a:lnTo>
                    <a:lnTo>
                      <a:pt x="1122" y="6043"/>
                    </a:lnTo>
                    <a:cubicBezTo>
                      <a:pt x="2601" y="5841"/>
                      <a:pt x="1906" y="4507"/>
                      <a:pt x="1906" y="4507"/>
                    </a:cubicBezTo>
                    <a:lnTo>
                      <a:pt x="1906" y="4507"/>
                    </a:lnTo>
                    <a:lnTo>
                      <a:pt x="1122" y="4933"/>
                    </a:lnTo>
                    <a:cubicBezTo>
                      <a:pt x="3308" y="270"/>
                      <a:pt x="819"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612275" y="976725"/>
                <a:ext cx="17975" cy="13475"/>
              </a:xfrm>
              <a:custGeom>
                <a:avLst/>
                <a:gdLst/>
                <a:ahLst/>
                <a:cxnLst/>
                <a:rect l="l" t="t" r="r" b="b"/>
                <a:pathLst>
                  <a:path w="719" h="539" extrusionOk="0">
                    <a:moveTo>
                      <a:pt x="35" y="0"/>
                    </a:moveTo>
                    <a:lnTo>
                      <a:pt x="1" y="482"/>
                    </a:lnTo>
                    <a:lnTo>
                      <a:pt x="685" y="539"/>
                    </a:lnTo>
                    <a:lnTo>
                      <a:pt x="718" y="45"/>
                    </a:lnTo>
                    <a:lnTo>
                      <a:pt x="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612275" y="995775"/>
                <a:ext cx="17975" cy="13475"/>
              </a:xfrm>
              <a:custGeom>
                <a:avLst/>
                <a:gdLst/>
                <a:ahLst/>
                <a:cxnLst/>
                <a:rect l="l" t="t" r="r" b="b"/>
                <a:pathLst>
                  <a:path w="719" h="539" extrusionOk="0">
                    <a:moveTo>
                      <a:pt x="35" y="1"/>
                    </a:moveTo>
                    <a:lnTo>
                      <a:pt x="1" y="494"/>
                    </a:lnTo>
                    <a:lnTo>
                      <a:pt x="685" y="539"/>
                    </a:lnTo>
                    <a:lnTo>
                      <a:pt x="718" y="56"/>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599950" y="1101975"/>
                <a:ext cx="18250" cy="13475"/>
              </a:xfrm>
              <a:custGeom>
                <a:avLst/>
                <a:gdLst/>
                <a:ahLst/>
                <a:cxnLst/>
                <a:rect l="l" t="t" r="r" b="b"/>
                <a:pathLst>
                  <a:path w="730" h="539" extrusionOk="0">
                    <a:moveTo>
                      <a:pt x="46" y="1"/>
                    </a:moveTo>
                    <a:lnTo>
                      <a:pt x="1" y="483"/>
                    </a:lnTo>
                    <a:lnTo>
                      <a:pt x="696" y="539"/>
                    </a:lnTo>
                    <a:lnTo>
                      <a:pt x="730" y="57"/>
                    </a:lnTo>
                    <a:lnTo>
                      <a:pt x="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601625" y="1078725"/>
                <a:ext cx="18275" cy="13475"/>
              </a:xfrm>
              <a:custGeom>
                <a:avLst/>
                <a:gdLst/>
                <a:ahLst/>
                <a:cxnLst/>
                <a:rect l="l" t="t" r="r" b="b"/>
                <a:pathLst>
                  <a:path w="731" h="539" extrusionOk="0">
                    <a:moveTo>
                      <a:pt x="46" y="1"/>
                    </a:moveTo>
                    <a:lnTo>
                      <a:pt x="1" y="482"/>
                    </a:lnTo>
                    <a:lnTo>
                      <a:pt x="696" y="539"/>
                    </a:lnTo>
                    <a:lnTo>
                      <a:pt x="730" y="56"/>
                    </a:lnTo>
                    <a:lnTo>
                      <a:pt x="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99575" y="947575"/>
                <a:ext cx="122775" cy="108800"/>
              </a:xfrm>
              <a:custGeom>
                <a:avLst/>
                <a:gdLst/>
                <a:ahLst/>
                <a:cxnLst/>
                <a:rect l="l" t="t" r="r" b="b"/>
                <a:pathLst>
                  <a:path w="4911" h="4352" extrusionOk="0">
                    <a:moveTo>
                      <a:pt x="708" y="1"/>
                    </a:moveTo>
                    <a:lnTo>
                      <a:pt x="1" y="505"/>
                    </a:lnTo>
                    <a:lnTo>
                      <a:pt x="629" y="1401"/>
                    </a:lnTo>
                    <a:cubicBezTo>
                      <a:pt x="91" y="2321"/>
                      <a:pt x="1010" y="2624"/>
                      <a:pt x="1010" y="2624"/>
                    </a:cubicBezTo>
                    <a:lnTo>
                      <a:pt x="1291" y="1705"/>
                    </a:lnTo>
                    <a:cubicBezTo>
                      <a:pt x="1616" y="3966"/>
                      <a:pt x="3086" y="4352"/>
                      <a:pt x="4050" y="4352"/>
                    </a:cubicBezTo>
                    <a:cubicBezTo>
                      <a:pt x="4548" y="4352"/>
                      <a:pt x="4911" y="4249"/>
                      <a:pt x="4911" y="4249"/>
                    </a:cubicBezTo>
                    <a:lnTo>
                      <a:pt x="7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2015575" y="946725"/>
                <a:ext cx="21875" cy="21050"/>
              </a:xfrm>
              <a:custGeom>
                <a:avLst/>
                <a:gdLst/>
                <a:ahLst/>
                <a:cxnLst/>
                <a:rect l="l" t="t" r="r" b="b"/>
                <a:pathLst>
                  <a:path w="875" h="842" extrusionOk="0">
                    <a:moveTo>
                      <a:pt x="561" y="1"/>
                    </a:moveTo>
                    <a:lnTo>
                      <a:pt x="0" y="471"/>
                    </a:lnTo>
                    <a:lnTo>
                      <a:pt x="303" y="842"/>
                    </a:lnTo>
                    <a:lnTo>
                      <a:pt x="875" y="371"/>
                    </a:lnTo>
                    <a:lnTo>
                      <a:pt x="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029575" y="961300"/>
                <a:ext cx="21900" cy="21325"/>
              </a:xfrm>
              <a:custGeom>
                <a:avLst/>
                <a:gdLst/>
                <a:ahLst/>
                <a:cxnLst/>
                <a:rect l="l" t="t" r="r" b="b"/>
                <a:pathLst>
                  <a:path w="876" h="853" extrusionOk="0">
                    <a:moveTo>
                      <a:pt x="550" y="0"/>
                    </a:moveTo>
                    <a:lnTo>
                      <a:pt x="1" y="483"/>
                    </a:lnTo>
                    <a:lnTo>
                      <a:pt x="315" y="852"/>
                    </a:lnTo>
                    <a:lnTo>
                      <a:pt x="875" y="359"/>
                    </a:lnTo>
                    <a:lnTo>
                      <a:pt x="5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2081425" y="1010350"/>
                <a:ext cx="23300" cy="22725"/>
              </a:xfrm>
              <a:custGeom>
                <a:avLst/>
                <a:gdLst/>
                <a:ahLst/>
                <a:cxnLst/>
                <a:rect l="l" t="t" r="r" b="b"/>
                <a:pathLst>
                  <a:path w="932" h="909" extrusionOk="0">
                    <a:moveTo>
                      <a:pt x="617" y="1"/>
                    </a:moveTo>
                    <a:lnTo>
                      <a:pt x="0" y="539"/>
                    </a:lnTo>
                    <a:lnTo>
                      <a:pt x="314" y="908"/>
                    </a:lnTo>
                    <a:lnTo>
                      <a:pt x="931" y="370"/>
                    </a:lnTo>
                    <a:lnTo>
                      <a:pt x="6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2093200" y="1022400"/>
                <a:ext cx="23275" cy="23300"/>
              </a:xfrm>
              <a:custGeom>
                <a:avLst/>
                <a:gdLst/>
                <a:ahLst/>
                <a:cxnLst/>
                <a:rect l="l" t="t" r="r" b="b"/>
                <a:pathLst>
                  <a:path w="931" h="932" extrusionOk="0">
                    <a:moveTo>
                      <a:pt x="595" y="0"/>
                    </a:moveTo>
                    <a:lnTo>
                      <a:pt x="0" y="583"/>
                    </a:lnTo>
                    <a:lnTo>
                      <a:pt x="336" y="931"/>
                    </a:lnTo>
                    <a:lnTo>
                      <a:pt x="931" y="348"/>
                    </a:lnTo>
                    <a:lnTo>
                      <a:pt x="5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2062100" y="603275"/>
                <a:ext cx="299600" cy="290325"/>
              </a:xfrm>
              <a:custGeom>
                <a:avLst/>
                <a:gdLst/>
                <a:ahLst/>
                <a:cxnLst/>
                <a:rect l="l" t="t" r="r" b="b"/>
                <a:pathLst>
                  <a:path w="11984" h="11613" extrusionOk="0">
                    <a:moveTo>
                      <a:pt x="6352" y="1"/>
                    </a:moveTo>
                    <a:cubicBezTo>
                      <a:pt x="3420" y="1"/>
                      <a:pt x="0" y="2080"/>
                      <a:pt x="0" y="2080"/>
                    </a:cubicBezTo>
                    <a:cubicBezTo>
                      <a:pt x="0" y="2080"/>
                      <a:pt x="571" y="3616"/>
                      <a:pt x="56" y="4636"/>
                    </a:cubicBezTo>
                    <a:cubicBezTo>
                      <a:pt x="56" y="4636"/>
                      <a:pt x="1311" y="4229"/>
                      <a:pt x="2697" y="4229"/>
                    </a:cubicBezTo>
                    <a:cubicBezTo>
                      <a:pt x="4362" y="4229"/>
                      <a:pt x="6214" y="4817"/>
                      <a:pt x="6300" y="7405"/>
                    </a:cubicBezTo>
                    <a:cubicBezTo>
                      <a:pt x="6300" y="7405"/>
                      <a:pt x="4203" y="7428"/>
                      <a:pt x="4383" y="7764"/>
                    </a:cubicBezTo>
                    <a:cubicBezTo>
                      <a:pt x="4446" y="7880"/>
                      <a:pt x="4668" y="7918"/>
                      <a:pt x="4936" y="7918"/>
                    </a:cubicBezTo>
                    <a:cubicBezTo>
                      <a:pt x="5471" y="7918"/>
                      <a:pt x="6188" y="7764"/>
                      <a:pt x="6188" y="7764"/>
                    </a:cubicBezTo>
                    <a:lnTo>
                      <a:pt x="6188" y="7764"/>
                    </a:lnTo>
                    <a:cubicBezTo>
                      <a:pt x="6188" y="7764"/>
                      <a:pt x="5471" y="10936"/>
                      <a:pt x="5840" y="10993"/>
                    </a:cubicBezTo>
                    <a:cubicBezTo>
                      <a:pt x="5844" y="10993"/>
                      <a:pt x="5848" y="10993"/>
                      <a:pt x="5852" y="10993"/>
                    </a:cubicBezTo>
                    <a:cubicBezTo>
                      <a:pt x="6228" y="10993"/>
                      <a:pt x="6569" y="8325"/>
                      <a:pt x="6569" y="8325"/>
                    </a:cubicBezTo>
                    <a:cubicBezTo>
                      <a:pt x="6569" y="8325"/>
                      <a:pt x="7032" y="11613"/>
                      <a:pt x="7431" y="11613"/>
                    </a:cubicBezTo>
                    <a:cubicBezTo>
                      <a:pt x="7439" y="11613"/>
                      <a:pt x="7447" y="11611"/>
                      <a:pt x="7454" y="11609"/>
                    </a:cubicBezTo>
                    <a:cubicBezTo>
                      <a:pt x="7858" y="11474"/>
                      <a:pt x="7163" y="8538"/>
                      <a:pt x="7163" y="8537"/>
                    </a:cubicBezTo>
                    <a:lnTo>
                      <a:pt x="7163" y="8537"/>
                    </a:lnTo>
                    <a:cubicBezTo>
                      <a:pt x="7163" y="8538"/>
                      <a:pt x="8411" y="11167"/>
                      <a:pt x="8874" y="11167"/>
                    </a:cubicBezTo>
                    <a:cubicBezTo>
                      <a:pt x="8896" y="11167"/>
                      <a:pt x="8916" y="11162"/>
                      <a:pt x="8934" y="11150"/>
                    </a:cubicBezTo>
                    <a:cubicBezTo>
                      <a:pt x="9338" y="10880"/>
                      <a:pt x="7589" y="8537"/>
                      <a:pt x="7589" y="8537"/>
                    </a:cubicBezTo>
                    <a:lnTo>
                      <a:pt x="7589" y="8537"/>
                    </a:lnTo>
                    <a:cubicBezTo>
                      <a:pt x="7589" y="8537"/>
                      <a:pt x="9462" y="9976"/>
                      <a:pt x="9915" y="9976"/>
                    </a:cubicBezTo>
                    <a:cubicBezTo>
                      <a:pt x="9967" y="9976"/>
                      <a:pt x="10000" y="9957"/>
                      <a:pt x="10010" y="9916"/>
                    </a:cubicBezTo>
                    <a:cubicBezTo>
                      <a:pt x="10122" y="9513"/>
                      <a:pt x="7835" y="8123"/>
                      <a:pt x="7835" y="8123"/>
                    </a:cubicBezTo>
                    <a:cubicBezTo>
                      <a:pt x="7835" y="8123"/>
                      <a:pt x="11983" y="3886"/>
                      <a:pt x="9181" y="1038"/>
                    </a:cubicBezTo>
                    <a:cubicBezTo>
                      <a:pt x="8430" y="279"/>
                      <a:pt x="7424" y="1"/>
                      <a:pt x="6352" y="1"/>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2212300" y="762325"/>
                <a:ext cx="75125" cy="45725"/>
              </a:xfrm>
              <a:custGeom>
                <a:avLst/>
                <a:gdLst/>
                <a:ahLst/>
                <a:cxnLst/>
                <a:rect l="l" t="t" r="r" b="b"/>
                <a:pathLst>
                  <a:path w="3005" h="1829" extrusionOk="0">
                    <a:moveTo>
                      <a:pt x="1" y="0"/>
                    </a:moveTo>
                    <a:lnTo>
                      <a:pt x="1" y="90"/>
                    </a:lnTo>
                    <a:lnTo>
                      <a:pt x="146" y="909"/>
                    </a:lnTo>
                    <a:lnTo>
                      <a:pt x="1996" y="1828"/>
                    </a:lnTo>
                    <a:lnTo>
                      <a:pt x="3005" y="505"/>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1375750" y="414250"/>
                <a:ext cx="145750" cy="229575"/>
              </a:xfrm>
              <a:custGeom>
                <a:avLst/>
                <a:gdLst/>
                <a:ahLst/>
                <a:cxnLst/>
                <a:rect l="l" t="t" r="r" b="b"/>
                <a:pathLst>
                  <a:path w="5830" h="9183" extrusionOk="0">
                    <a:moveTo>
                      <a:pt x="1279" y="1"/>
                    </a:moveTo>
                    <a:cubicBezTo>
                      <a:pt x="1" y="1951"/>
                      <a:pt x="12" y="3779"/>
                      <a:pt x="180" y="4821"/>
                    </a:cubicBezTo>
                    <a:lnTo>
                      <a:pt x="561" y="6861"/>
                    </a:lnTo>
                    <a:lnTo>
                      <a:pt x="2758" y="9182"/>
                    </a:lnTo>
                    <a:lnTo>
                      <a:pt x="5169" y="7433"/>
                    </a:lnTo>
                    <a:lnTo>
                      <a:pt x="5113" y="6480"/>
                    </a:lnTo>
                    <a:cubicBezTo>
                      <a:pt x="5830" y="4564"/>
                      <a:pt x="5561" y="1246"/>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1386400" y="444350"/>
                <a:ext cx="81875" cy="40000"/>
              </a:xfrm>
              <a:custGeom>
                <a:avLst/>
                <a:gdLst/>
                <a:ahLst/>
                <a:cxnLst/>
                <a:rect l="l" t="t" r="r" b="b"/>
                <a:pathLst>
                  <a:path w="3275" h="1600" extrusionOk="0">
                    <a:moveTo>
                      <a:pt x="2661" y="1"/>
                    </a:moveTo>
                    <a:cubicBezTo>
                      <a:pt x="712" y="1"/>
                      <a:pt x="32" y="1325"/>
                      <a:pt x="1" y="1387"/>
                    </a:cubicBezTo>
                    <a:lnTo>
                      <a:pt x="438" y="1599"/>
                    </a:lnTo>
                    <a:cubicBezTo>
                      <a:pt x="468" y="1549"/>
                      <a:pt x="1023" y="486"/>
                      <a:pt x="2669" y="486"/>
                    </a:cubicBezTo>
                    <a:cubicBezTo>
                      <a:pt x="2840" y="486"/>
                      <a:pt x="3023" y="498"/>
                      <a:pt x="3218" y="523"/>
                    </a:cubicBezTo>
                    <a:lnTo>
                      <a:pt x="3274" y="42"/>
                    </a:lnTo>
                    <a:cubicBezTo>
                      <a:pt x="3057" y="13"/>
                      <a:pt x="2853" y="1"/>
                      <a:pt x="2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1436300" y="474225"/>
                <a:ext cx="37300" cy="101200"/>
              </a:xfrm>
              <a:custGeom>
                <a:avLst/>
                <a:gdLst/>
                <a:ahLst/>
                <a:cxnLst/>
                <a:rect l="l" t="t" r="r" b="b"/>
                <a:pathLst>
                  <a:path w="1492" h="4048" extrusionOk="0">
                    <a:moveTo>
                      <a:pt x="112" y="1"/>
                    </a:moveTo>
                    <a:lnTo>
                      <a:pt x="0" y="113"/>
                    </a:lnTo>
                    <a:cubicBezTo>
                      <a:pt x="1335" y="1548"/>
                      <a:pt x="1300" y="4014"/>
                      <a:pt x="1300" y="4036"/>
                    </a:cubicBezTo>
                    <a:lnTo>
                      <a:pt x="1457" y="4048"/>
                    </a:lnTo>
                    <a:cubicBezTo>
                      <a:pt x="1469" y="3936"/>
                      <a:pt x="1491" y="1492"/>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1436575" y="479825"/>
                <a:ext cx="25825" cy="17700"/>
              </a:xfrm>
              <a:custGeom>
                <a:avLst/>
                <a:gdLst/>
                <a:ahLst/>
                <a:cxnLst/>
                <a:rect l="l" t="t" r="r" b="b"/>
                <a:pathLst>
                  <a:path w="1033" h="708" extrusionOk="0">
                    <a:moveTo>
                      <a:pt x="942" y="1"/>
                    </a:moveTo>
                    <a:lnTo>
                      <a:pt x="1" y="573"/>
                    </a:lnTo>
                    <a:lnTo>
                      <a:pt x="90" y="708"/>
                    </a:lnTo>
                    <a:lnTo>
                      <a:pt x="1032" y="147"/>
                    </a:lnTo>
                    <a:lnTo>
                      <a:pt x="9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1443875" y="494150"/>
                <a:ext cx="24675" cy="15975"/>
              </a:xfrm>
              <a:custGeom>
                <a:avLst/>
                <a:gdLst/>
                <a:ahLst/>
                <a:cxnLst/>
                <a:rect l="l" t="t" r="r" b="b"/>
                <a:pathLst>
                  <a:path w="987" h="639" extrusionOk="0">
                    <a:moveTo>
                      <a:pt x="908" y="0"/>
                    </a:moveTo>
                    <a:lnTo>
                      <a:pt x="0" y="504"/>
                    </a:lnTo>
                    <a:lnTo>
                      <a:pt x="78" y="639"/>
                    </a:lnTo>
                    <a:lnTo>
                      <a:pt x="987" y="135"/>
                    </a:lnTo>
                    <a:lnTo>
                      <a:pt x="9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1449175" y="523550"/>
                <a:ext cx="25250" cy="7875"/>
              </a:xfrm>
              <a:custGeom>
                <a:avLst/>
                <a:gdLst/>
                <a:ahLst/>
                <a:cxnLst/>
                <a:rect l="l" t="t" r="r" b="b"/>
                <a:pathLst>
                  <a:path w="1010" h="315" extrusionOk="0">
                    <a:moveTo>
                      <a:pt x="976" y="1"/>
                    </a:moveTo>
                    <a:lnTo>
                      <a:pt x="1" y="158"/>
                    </a:lnTo>
                    <a:lnTo>
                      <a:pt x="23" y="315"/>
                    </a:lnTo>
                    <a:lnTo>
                      <a:pt x="1010" y="158"/>
                    </a:lnTo>
                    <a:lnTo>
                      <a:pt x="9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1448625" y="506475"/>
                <a:ext cx="23000" cy="12050"/>
              </a:xfrm>
              <a:custGeom>
                <a:avLst/>
                <a:gdLst/>
                <a:ahLst/>
                <a:cxnLst/>
                <a:rect l="l" t="t" r="r" b="b"/>
                <a:pathLst>
                  <a:path w="920" h="482" extrusionOk="0">
                    <a:moveTo>
                      <a:pt x="864" y="0"/>
                    </a:moveTo>
                    <a:lnTo>
                      <a:pt x="0" y="337"/>
                    </a:lnTo>
                    <a:lnTo>
                      <a:pt x="68" y="482"/>
                    </a:lnTo>
                    <a:lnTo>
                      <a:pt x="920" y="157"/>
                    </a:lnTo>
                    <a:lnTo>
                      <a:pt x="8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1455900" y="540375"/>
                <a:ext cx="25550" cy="5350"/>
              </a:xfrm>
              <a:custGeom>
                <a:avLst/>
                <a:gdLst/>
                <a:ahLst/>
                <a:cxnLst/>
                <a:rect l="l" t="t" r="r" b="b"/>
                <a:pathLst>
                  <a:path w="1022" h="214" extrusionOk="0">
                    <a:moveTo>
                      <a:pt x="1021" y="0"/>
                    </a:moveTo>
                    <a:lnTo>
                      <a:pt x="1" y="45"/>
                    </a:lnTo>
                    <a:lnTo>
                      <a:pt x="12" y="214"/>
                    </a:lnTo>
                    <a:lnTo>
                      <a:pt x="1021" y="157"/>
                    </a:lnTo>
                    <a:lnTo>
                      <a:pt x="10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1456200" y="554950"/>
                <a:ext cx="25250" cy="4225"/>
              </a:xfrm>
              <a:custGeom>
                <a:avLst/>
                <a:gdLst/>
                <a:ahLst/>
                <a:cxnLst/>
                <a:rect l="l" t="t" r="r" b="b"/>
                <a:pathLst>
                  <a:path w="1010" h="169" extrusionOk="0">
                    <a:moveTo>
                      <a:pt x="0" y="0"/>
                    </a:moveTo>
                    <a:lnTo>
                      <a:pt x="0" y="169"/>
                    </a:lnTo>
                    <a:lnTo>
                      <a:pt x="1009" y="169"/>
                    </a:lnTo>
                    <a:lnTo>
                      <a:pt x="1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327000" y="533375"/>
                <a:ext cx="264875" cy="265100"/>
              </a:xfrm>
              <a:custGeom>
                <a:avLst/>
                <a:gdLst/>
                <a:ahLst/>
                <a:cxnLst/>
                <a:rect l="l" t="t" r="r" b="b"/>
                <a:pathLst>
                  <a:path w="10595" h="10604" extrusionOk="0">
                    <a:moveTo>
                      <a:pt x="2287" y="0"/>
                    </a:moveTo>
                    <a:cubicBezTo>
                      <a:pt x="2287" y="0"/>
                      <a:pt x="2220" y="23"/>
                      <a:pt x="2130" y="56"/>
                    </a:cubicBezTo>
                    <a:cubicBezTo>
                      <a:pt x="1704" y="235"/>
                      <a:pt x="561" y="875"/>
                      <a:pt x="1009" y="2198"/>
                    </a:cubicBezTo>
                    <a:cubicBezTo>
                      <a:pt x="1439" y="3461"/>
                      <a:pt x="2728" y="3598"/>
                      <a:pt x="3267" y="3598"/>
                    </a:cubicBezTo>
                    <a:cubicBezTo>
                      <a:pt x="3417" y="3598"/>
                      <a:pt x="3509" y="3588"/>
                      <a:pt x="3509" y="3588"/>
                    </a:cubicBezTo>
                    <a:lnTo>
                      <a:pt x="3509" y="3588"/>
                    </a:lnTo>
                    <a:cubicBezTo>
                      <a:pt x="3509" y="3588"/>
                      <a:pt x="0" y="6603"/>
                      <a:pt x="1771" y="9125"/>
                    </a:cubicBezTo>
                    <a:cubicBezTo>
                      <a:pt x="2595" y="10290"/>
                      <a:pt x="4512" y="10604"/>
                      <a:pt x="6337" y="10604"/>
                    </a:cubicBezTo>
                    <a:cubicBezTo>
                      <a:pt x="8461" y="10604"/>
                      <a:pt x="10460" y="10179"/>
                      <a:pt x="10460" y="10179"/>
                    </a:cubicBezTo>
                    <a:lnTo>
                      <a:pt x="10594" y="8520"/>
                    </a:lnTo>
                    <a:lnTo>
                      <a:pt x="8756" y="7444"/>
                    </a:lnTo>
                    <a:cubicBezTo>
                      <a:pt x="8197" y="7806"/>
                      <a:pt x="7758" y="7959"/>
                      <a:pt x="7415" y="7959"/>
                    </a:cubicBezTo>
                    <a:cubicBezTo>
                      <a:pt x="5540" y="7959"/>
                      <a:pt x="6524" y="3386"/>
                      <a:pt x="6524" y="3386"/>
                    </a:cubicBezTo>
                    <a:cubicBezTo>
                      <a:pt x="6524" y="3386"/>
                      <a:pt x="7309" y="3274"/>
                      <a:pt x="7523" y="2713"/>
                    </a:cubicBezTo>
                    <a:cubicBezTo>
                      <a:pt x="7735" y="2141"/>
                      <a:pt x="7063" y="1715"/>
                      <a:pt x="7063" y="1715"/>
                    </a:cubicBezTo>
                    <a:cubicBezTo>
                      <a:pt x="6749" y="2567"/>
                      <a:pt x="6233" y="3139"/>
                      <a:pt x="5796" y="3150"/>
                    </a:cubicBezTo>
                    <a:cubicBezTo>
                      <a:pt x="5787" y="3150"/>
                      <a:pt x="5778" y="3150"/>
                      <a:pt x="5768" y="3150"/>
                    </a:cubicBezTo>
                    <a:cubicBezTo>
                      <a:pt x="4290" y="3150"/>
                      <a:pt x="4899" y="1368"/>
                      <a:pt x="4899" y="1368"/>
                    </a:cubicBezTo>
                    <a:lnTo>
                      <a:pt x="2287" y="0"/>
                    </a:ln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416400" y="558600"/>
                <a:ext cx="24125" cy="45125"/>
              </a:xfrm>
              <a:custGeom>
                <a:avLst/>
                <a:gdLst/>
                <a:ahLst/>
                <a:cxnLst/>
                <a:rect l="l" t="t" r="r" b="b"/>
                <a:pathLst>
                  <a:path w="965" h="1805" extrusionOk="0">
                    <a:moveTo>
                      <a:pt x="741" y="0"/>
                    </a:moveTo>
                    <a:cubicBezTo>
                      <a:pt x="662" y="68"/>
                      <a:pt x="1" y="718"/>
                      <a:pt x="79" y="1289"/>
                    </a:cubicBezTo>
                    <a:cubicBezTo>
                      <a:pt x="101" y="1435"/>
                      <a:pt x="180" y="1648"/>
                      <a:pt x="460" y="1805"/>
                    </a:cubicBezTo>
                    <a:lnTo>
                      <a:pt x="617" y="1525"/>
                    </a:lnTo>
                    <a:cubicBezTo>
                      <a:pt x="482" y="1446"/>
                      <a:pt x="415" y="1356"/>
                      <a:pt x="393" y="1244"/>
                    </a:cubicBezTo>
                    <a:cubicBezTo>
                      <a:pt x="348" y="897"/>
                      <a:pt x="785" y="392"/>
                      <a:pt x="965" y="225"/>
                    </a:cubicBezTo>
                    <a:lnTo>
                      <a:pt x="7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389200" y="548775"/>
                <a:ext cx="32825" cy="54950"/>
              </a:xfrm>
              <a:custGeom>
                <a:avLst/>
                <a:gdLst/>
                <a:ahLst/>
                <a:cxnLst/>
                <a:rect l="l" t="t" r="r" b="b"/>
                <a:pathLst>
                  <a:path w="1313" h="2198" extrusionOk="0">
                    <a:moveTo>
                      <a:pt x="1134" y="1"/>
                    </a:moveTo>
                    <a:cubicBezTo>
                      <a:pt x="1010" y="79"/>
                      <a:pt x="1" y="797"/>
                      <a:pt x="35" y="1514"/>
                    </a:cubicBezTo>
                    <a:cubicBezTo>
                      <a:pt x="46" y="1794"/>
                      <a:pt x="203" y="2018"/>
                      <a:pt x="517" y="2198"/>
                    </a:cubicBezTo>
                    <a:lnTo>
                      <a:pt x="673" y="1918"/>
                    </a:lnTo>
                    <a:cubicBezTo>
                      <a:pt x="461" y="1794"/>
                      <a:pt x="360" y="1660"/>
                      <a:pt x="349" y="1503"/>
                    </a:cubicBezTo>
                    <a:cubicBezTo>
                      <a:pt x="337" y="1043"/>
                      <a:pt x="1044" y="449"/>
                      <a:pt x="1313" y="259"/>
                    </a:cubicBezTo>
                    <a:lnTo>
                      <a:pt x="1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362025" y="535050"/>
                <a:ext cx="33925" cy="61400"/>
              </a:xfrm>
              <a:custGeom>
                <a:avLst/>
                <a:gdLst/>
                <a:ahLst/>
                <a:cxnLst/>
                <a:rect l="l" t="t" r="r" b="b"/>
                <a:pathLst>
                  <a:path w="1357" h="2456" extrusionOk="0">
                    <a:moveTo>
                      <a:pt x="1200" y="1"/>
                    </a:moveTo>
                    <a:cubicBezTo>
                      <a:pt x="1167" y="23"/>
                      <a:pt x="169" y="550"/>
                      <a:pt x="57" y="1346"/>
                    </a:cubicBezTo>
                    <a:cubicBezTo>
                      <a:pt x="1" y="1727"/>
                      <a:pt x="169" y="2108"/>
                      <a:pt x="539" y="2455"/>
                    </a:cubicBezTo>
                    <a:lnTo>
                      <a:pt x="763" y="2220"/>
                    </a:lnTo>
                    <a:cubicBezTo>
                      <a:pt x="472" y="1940"/>
                      <a:pt x="337" y="1671"/>
                      <a:pt x="382" y="1391"/>
                    </a:cubicBezTo>
                    <a:cubicBezTo>
                      <a:pt x="460" y="763"/>
                      <a:pt x="1346" y="292"/>
                      <a:pt x="1357" y="280"/>
                    </a:cubicBezTo>
                    <a:lnTo>
                      <a:pt x="12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531875" y="508450"/>
                <a:ext cx="693050" cy="429200"/>
              </a:xfrm>
              <a:custGeom>
                <a:avLst/>
                <a:gdLst/>
                <a:ahLst/>
                <a:cxnLst/>
                <a:rect l="l" t="t" r="r" b="b"/>
                <a:pathLst>
                  <a:path w="27722" h="17168" extrusionOk="0">
                    <a:moveTo>
                      <a:pt x="24092" y="0"/>
                    </a:moveTo>
                    <a:cubicBezTo>
                      <a:pt x="22605" y="0"/>
                      <a:pt x="20836" y="678"/>
                      <a:pt x="19281" y="2017"/>
                    </a:cubicBezTo>
                    <a:cubicBezTo>
                      <a:pt x="17947" y="3183"/>
                      <a:pt x="17062" y="4585"/>
                      <a:pt x="16725" y="5873"/>
                    </a:cubicBezTo>
                    <a:lnTo>
                      <a:pt x="5952" y="7185"/>
                    </a:lnTo>
                    <a:cubicBezTo>
                      <a:pt x="5784" y="5716"/>
                      <a:pt x="4517" y="4585"/>
                      <a:pt x="2993" y="4585"/>
                    </a:cubicBezTo>
                    <a:cubicBezTo>
                      <a:pt x="1334" y="4585"/>
                      <a:pt x="0" y="5896"/>
                      <a:pt x="0" y="7522"/>
                    </a:cubicBezTo>
                    <a:cubicBezTo>
                      <a:pt x="0" y="8441"/>
                      <a:pt x="437" y="9270"/>
                      <a:pt x="1109" y="9808"/>
                    </a:cubicBezTo>
                    <a:cubicBezTo>
                      <a:pt x="1076" y="10212"/>
                      <a:pt x="1076" y="10626"/>
                      <a:pt x="1132" y="11030"/>
                    </a:cubicBezTo>
                    <a:cubicBezTo>
                      <a:pt x="1636" y="14656"/>
                      <a:pt x="5684" y="17167"/>
                      <a:pt x="10598" y="17167"/>
                    </a:cubicBezTo>
                    <a:cubicBezTo>
                      <a:pt x="11259" y="17167"/>
                      <a:pt x="11936" y="17122"/>
                      <a:pt x="12622" y="17028"/>
                    </a:cubicBezTo>
                    <a:cubicBezTo>
                      <a:pt x="18407" y="16231"/>
                      <a:pt x="22632" y="12263"/>
                      <a:pt x="22072" y="8160"/>
                    </a:cubicBezTo>
                    <a:cubicBezTo>
                      <a:pt x="21994" y="7634"/>
                      <a:pt x="21859" y="7140"/>
                      <a:pt x="21646" y="6670"/>
                    </a:cubicBezTo>
                    <a:cubicBezTo>
                      <a:pt x="21646" y="6670"/>
                      <a:pt x="25143" y="5706"/>
                      <a:pt x="26523" y="4428"/>
                    </a:cubicBezTo>
                    <a:cubicBezTo>
                      <a:pt x="27722" y="3317"/>
                      <a:pt x="27621" y="1849"/>
                      <a:pt x="26399" y="773"/>
                    </a:cubicBezTo>
                    <a:cubicBezTo>
                      <a:pt x="25814" y="256"/>
                      <a:pt x="25007" y="0"/>
                      <a:pt x="24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535225" y="665925"/>
                <a:ext cx="29450" cy="73450"/>
              </a:xfrm>
              <a:custGeom>
                <a:avLst/>
                <a:gdLst/>
                <a:ahLst/>
                <a:cxnLst/>
                <a:rect l="l" t="t" r="r" b="b"/>
                <a:pathLst>
                  <a:path w="1178" h="2938" extrusionOk="0">
                    <a:moveTo>
                      <a:pt x="56" y="0"/>
                    </a:moveTo>
                    <a:cubicBezTo>
                      <a:pt x="56" y="90"/>
                      <a:pt x="1" y="2321"/>
                      <a:pt x="1099" y="2937"/>
                    </a:cubicBezTo>
                    <a:lnTo>
                      <a:pt x="1177" y="2803"/>
                    </a:lnTo>
                    <a:cubicBezTo>
                      <a:pt x="168" y="2231"/>
                      <a:pt x="213" y="23"/>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541675" y="651075"/>
                <a:ext cx="30575" cy="73150"/>
              </a:xfrm>
              <a:custGeom>
                <a:avLst/>
                <a:gdLst/>
                <a:ahLst/>
                <a:cxnLst/>
                <a:rect l="l" t="t" r="r" b="b"/>
                <a:pathLst>
                  <a:path w="1223" h="2926" extrusionOk="0">
                    <a:moveTo>
                      <a:pt x="169" y="1"/>
                    </a:moveTo>
                    <a:lnTo>
                      <a:pt x="169" y="1"/>
                    </a:lnTo>
                    <a:cubicBezTo>
                      <a:pt x="157" y="68"/>
                      <a:pt x="0" y="1660"/>
                      <a:pt x="1099" y="2926"/>
                    </a:cubicBezTo>
                    <a:lnTo>
                      <a:pt x="1222" y="2825"/>
                    </a:lnTo>
                    <a:cubicBezTo>
                      <a:pt x="169" y="1615"/>
                      <a:pt x="326" y="34"/>
                      <a:pt x="326" y="11"/>
                    </a:cubicBezTo>
                    <a:lnTo>
                      <a:pt x="1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2067400" y="550200"/>
                <a:ext cx="148850" cy="117725"/>
              </a:xfrm>
              <a:custGeom>
                <a:avLst/>
                <a:gdLst/>
                <a:ahLst/>
                <a:cxnLst/>
                <a:rect l="l" t="t" r="r" b="b"/>
                <a:pathLst>
                  <a:path w="5954" h="4709" extrusionOk="0">
                    <a:moveTo>
                      <a:pt x="5875" y="0"/>
                    </a:moveTo>
                    <a:lnTo>
                      <a:pt x="5718" y="11"/>
                    </a:lnTo>
                    <a:cubicBezTo>
                      <a:pt x="5797" y="3520"/>
                      <a:pt x="57" y="4540"/>
                      <a:pt x="1" y="4551"/>
                    </a:cubicBezTo>
                    <a:lnTo>
                      <a:pt x="35" y="4708"/>
                    </a:lnTo>
                    <a:cubicBezTo>
                      <a:pt x="90" y="4697"/>
                      <a:pt x="5954" y="3654"/>
                      <a:pt x="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061800" y="537575"/>
                <a:ext cx="141550" cy="117450"/>
              </a:xfrm>
              <a:custGeom>
                <a:avLst/>
                <a:gdLst/>
                <a:ahLst/>
                <a:cxnLst/>
                <a:rect l="l" t="t" r="r" b="b"/>
                <a:pathLst>
                  <a:path w="5662" h="4698" extrusionOk="0">
                    <a:moveTo>
                      <a:pt x="5505" y="0"/>
                    </a:moveTo>
                    <a:cubicBezTo>
                      <a:pt x="5460" y="3330"/>
                      <a:pt x="45" y="4529"/>
                      <a:pt x="1" y="4541"/>
                    </a:cubicBezTo>
                    <a:lnTo>
                      <a:pt x="35" y="4698"/>
                    </a:lnTo>
                    <a:cubicBezTo>
                      <a:pt x="90" y="4686"/>
                      <a:pt x="5617" y="3464"/>
                      <a:pt x="5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677300" y="794825"/>
                <a:ext cx="80175" cy="123075"/>
              </a:xfrm>
              <a:custGeom>
                <a:avLst/>
                <a:gdLst/>
                <a:ahLst/>
                <a:cxnLst/>
                <a:rect l="l" t="t" r="r" b="b"/>
                <a:pathLst>
                  <a:path w="3207" h="4923" extrusionOk="0">
                    <a:moveTo>
                      <a:pt x="561" y="1"/>
                    </a:moveTo>
                    <a:lnTo>
                      <a:pt x="202" y="606"/>
                    </a:lnTo>
                    <a:lnTo>
                      <a:pt x="202" y="2243"/>
                    </a:lnTo>
                    <a:lnTo>
                      <a:pt x="842" y="2803"/>
                    </a:lnTo>
                    <a:lnTo>
                      <a:pt x="2277" y="2949"/>
                    </a:lnTo>
                    <a:lnTo>
                      <a:pt x="2277" y="4395"/>
                    </a:lnTo>
                    <a:lnTo>
                      <a:pt x="640" y="4070"/>
                    </a:lnTo>
                    <a:lnTo>
                      <a:pt x="740" y="3296"/>
                    </a:lnTo>
                    <a:lnTo>
                      <a:pt x="1" y="3296"/>
                    </a:lnTo>
                    <a:lnTo>
                      <a:pt x="1" y="4093"/>
                    </a:lnTo>
                    <a:lnTo>
                      <a:pt x="438" y="4597"/>
                    </a:lnTo>
                    <a:lnTo>
                      <a:pt x="2277" y="4922"/>
                    </a:lnTo>
                    <a:lnTo>
                      <a:pt x="2904" y="4597"/>
                    </a:lnTo>
                    <a:lnTo>
                      <a:pt x="3207" y="606"/>
                    </a:lnTo>
                    <a:lnTo>
                      <a:pt x="2635" y="102"/>
                    </a:lnTo>
                    <a:lnTo>
                      <a:pt x="5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1700850" y="808025"/>
                <a:ext cx="40375" cy="44300"/>
              </a:xfrm>
              <a:custGeom>
                <a:avLst/>
                <a:gdLst/>
                <a:ahLst/>
                <a:cxnLst/>
                <a:rect l="l" t="t" r="r" b="b"/>
                <a:pathLst>
                  <a:path w="1615" h="1772" extrusionOk="0">
                    <a:moveTo>
                      <a:pt x="0" y="0"/>
                    </a:moveTo>
                    <a:lnTo>
                      <a:pt x="0" y="1614"/>
                    </a:lnTo>
                    <a:lnTo>
                      <a:pt x="1435" y="1771"/>
                    </a:lnTo>
                    <a:lnTo>
                      <a:pt x="1614" y="20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1765600" y="802400"/>
                <a:ext cx="82125" cy="123050"/>
              </a:xfrm>
              <a:custGeom>
                <a:avLst/>
                <a:gdLst/>
                <a:ahLst/>
                <a:cxnLst/>
                <a:rect l="l" t="t" r="r" b="b"/>
                <a:pathLst>
                  <a:path w="3285" h="4922" extrusionOk="0">
                    <a:moveTo>
                      <a:pt x="852" y="1"/>
                    </a:moveTo>
                    <a:lnTo>
                      <a:pt x="392" y="404"/>
                    </a:lnTo>
                    <a:lnTo>
                      <a:pt x="0" y="4316"/>
                    </a:lnTo>
                    <a:lnTo>
                      <a:pt x="392" y="4742"/>
                    </a:lnTo>
                    <a:lnTo>
                      <a:pt x="2646" y="4922"/>
                    </a:lnTo>
                    <a:lnTo>
                      <a:pt x="2970" y="4373"/>
                    </a:lnTo>
                    <a:lnTo>
                      <a:pt x="3284" y="404"/>
                    </a:lnTo>
                    <a:lnTo>
                      <a:pt x="2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1782125" y="816425"/>
                <a:ext cx="49625" cy="93900"/>
              </a:xfrm>
              <a:custGeom>
                <a:avLst/>
                <a:gdLst/>
                <a:ahLst/>
                <a:cxnLst/>
                <a:rect l="l" t="t" r="r" b="b"/>
                <a:pathLst>
                  <a:path w="1985" h="3756" extrusionOk="0">
                    <a:moveTo>
                      <a:pt x="348" y="0"/>
                    </a:moveTo>
                    <a:lnTo>
                      <a:pt x="0" y="3576"/>
                    </a:lnTo>
                    <a:lnTo>
                      <a:pt x="1704" y="3755"/>
                    </a:lnTo>
                    <a:lnTo>
                      <a:pt x="1985" y="202"/>
                    </a:lnTo>
                    <a:lnTo>
                      <a:pt x="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091800" y="561675"/>
                <a:ext cx="45700" cy="47650"/>
              </a:xfrm>
              <a:custGeom>
                <a:avLst/>
                <a:gdLst/>
                <a:ahLst/>
                <a:cxnLst/>
                <a:rect l="l" t="t" r="r" b="b"/>
                <a:pathLst>
                  <a:path w="1828" h="1906" extrusionOk="0">
                    <a:moveTo>
                      <a:pt x="661" y="0"/>
                    </a:moveTo>
                    <a:lnTo>
                      <a:pt x="0" y="471"/>
                    </a:lnTo>
                    <a:lnTo>
                      <a:pt x="34" y="740"/>
                    </a:lnTo>
                    <a:lnTo>
                      <a:pt x="426" y="1245"/>
                    </a:lnTo>
                    <a:lnTo>
                      <a:pt x="763" y="1256"/>
                    </a:lnTo>
                    <a:lnTo>
                      <a:pt x="1234" y="953"/>
                    </a:lnTo>
                    <a:lnTo>
                      <a:pt x="1581" y="1402"/>
                    </a:lnTo>
                    <a:lnTo>
                      <a:pt x="1009" y="1693"/>
                    </a:lnTo>
                    <a:lnTo>
                      <a:pt x="852" y="1435"/>
                    </a:lnTo>
                    <a:lnTo>
                      <a:pt x="617" y="1614"/>
                    </a:lnTo>
                    <a:lnTo>
                      <a:pt x="808" y="1861"/>
                    </a:lnTo>
                    <a:lnTo>
                      <a:pt x="1065" y="1906"/>
                    </a:lnTo>
                    <a:lnTo>
                      <a:pt x="1704" y="1570"/>
                    </a:lnTo>
                    <a:lnTo>
                      <a:pt x="1827" y="1312"/>
                    </a:lnTo>
                    <a:lnTo>
                      <a:pt x="953" y="23"/>
                    </a:lnTo>
                    <a:lnTo>
                      <a:pt x="6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097975" y="567000"/>
                <a:ext cx="21575" cy="20475"/>
              </a:xfrm>
              <a:custGeom>
                <a:avLst/>
                <a:gdLst/>
                <a:ahLst/>
                <a:cxnLst/>
                <a:rect l="l" t="t" r="r" b="b"/>
                <a:pathLst>
                  <a:path w="863" h="819" extrusionOk="0">
                    <a:moveTo>
                      <a:pt x="538" y="1"/>
                    </a:moveTo>
                    <a:lnTo>
                      <a:pt x="0" y="325"/>
                    </a:lnTo>
                    <a:lnTo>
                      <a:pt x="381" y="818"/>
                    </a:lnTo>
                    <a:lnTo>
                      <a:pt x="863" y="527"/>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121775" y="541225"/>
                <a:ext cx="44300" cy="50475"/>
              </a:xfrm>
              <a:custGeom>
                <a:avLst/>
                <a:gdLst/>
                <a:ahLst/>
                <a:cxnLst/>
                <a:rect l="l" t="t" r="r" b="b"/>
                <a:pathLst>
                  <a:path w="1772" h="2019" extrusionOk="0">
                    <a:moveTo>
                      <a:pt x="886" y="0"/>
                    </a:moveTo>
                    <a:lnTo>
                      <a:pt x="595" y="23"/>
                    </a:lnTo>
                    <a:lnTo>
                      <a:pt x="45" y="459"/>
                    </a:lnTo>
                    <a:lnTo>
                      <a:pt x="0" y="695"/>
                    </a:lnTo>
                    <a:lnTo>
                      <a:pt x="819" y="1984"/>
                    </a:lnTo>
                    <a:lnTo>
                      <a:pt x="1043" y="2018"/>
                    </a:lnTo>
                    <a:lnTo>
                      <a:pt x="1772" y="1536"/>
                    </a:lnTo>
                    <a:lnTo>
                      <a:pt x="1738" y="1289"/>
                    </a:lnTo>
                    <a:lnTo>
                      <a:pt x="8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2127950" y="547100"/>
                <a:ext cx="32525" cy="38425"/>
              </a:xfrm>
              <a:custGeom>
                <a:avLst/>
                <a:gdLst/>
                <a:ahLst/>
                <a:cxnLst/>
                <a:rect l="l" t="t" r="r" b="b"/>
                <a:pathLst>
                  <a:path w="1301" h="1537" extrusionOk="0">
                    <a:moveTo>
                      <a:pt x="550" y="0"/>
                    </a:moveTo>
                    <a:lnTo>
                      <a:pt x="0" y="404"/>
                    </a:lnTo>
                    <a:lnTo>
                      <a:pt x="729" y="1536"/>
                    </a:lnTo>
                    <a:lnTo>
                      <a:pt x="1300" y="1178"/>
                    </a:lnTo>
                    <a:lnTo>
                      <a:pt x="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1596150" y="550200"/>
                <a:ext cx="323050" cy="247350"/>
              </a:xfrm>
              <a:custGeom>
                <a:avLst/>
                <a:gdLst/>
                <a:ahLst/>
                <a:cxnLst/>
                <a:rect l="l" t="t" r="r" b="b"/>
                <a:pathLst>
                  <a:path w="12922" h="9894" extrusionOk="0">
                    <a:moveTo>
                      <a:pt x="2384" y="0"/>
                    </a:moveTo>
                    <a:lnTo>
                      <a:pt x="3169" y="3172"/>
                    </a:lnTo>
                    <a:cubicBezTo>
                      <a:pt x="3128" y="3170"/>
                      <a:pt x="3087" y="3169"/>
                      <a:pt x="3048" y="3169"/>
                    </a:cubicBezTo>
                    <a:cubicBezTo>
                      <a:pt x="1" y="3169"/>
                      <a:pt x="1464" y="8643"/>
                      <a:pt x="1442" y="8665"/>
                    </a:cubicBezTo>
                    <a:cubicBezTo>
                      <a:pt x="1442" y="8676"/>
                      <a:pt x="5097" y="8901"/>
                      <a:pt x="6711" y="9001"/>
                    </a:cubicBezTo>
                    <a:cubicBezTo>
                      <a:pt x="6756" y="9293"/>
                      <a:pt x="7058" y="9606"/>
                      <a:pt x="7742" y="9808"/>
                    </a:cubicBezTo>
                    <a:cubicBezTo>
                      <a:pt x="7946" y="9867"/>
                      <a:pt x="8158" y="9893"/>
                      <a:pt x="8373" y="9893"/>
                    </a:cubicBezTo>
                    <a:cubicBezTo>
                      <a:pt x="10213" y="9893"/>
                      <a:pt x="12316" y="7970"/>
                      <a:pt x="12316" y="7970"/>
                    </a:cubicBezTo>
                    <a:lnTo>
                      <a:pt x="12921" y="3037"/>
                    </a:lnTo>
                    <a:lnTo>
                      <a:pt x="2384" y="0"/>
                    </a:ln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1689375" y="587450"/>
                <a:ext cx="68950" cy="24675"/>
              </a:xfrm>
              <a:custGeom>
                <a:avLst/>
                <a:gdLst/>
                <a:ahLst/>
                <a:cxnLst/>
                <a:rect l="l" t="t" r="r" b="b"/>
                <a:pathLst>
                  <a:path w="2758" h="987" extrusionOk="0">
                    <a:moveTo>
                      <a:pt x="2377" y="0"/>
                    </a:moveTo>
                    <a:cubicBezTo>
                      <a:pt x="2077" y="386"/>
                      <a:pt x="1707" y="506"/>
                      <a:pt x="1362" y="506"/>
                    </a:cubicBezTo>
                    <a:cubicBezTo>
                      <a:pt x="801" y="506"/>
                      <a:pt x="304" y="190"/>
                      <a:pt x="269" y="169"/>
                    </a:cubicBezTo>
                    <a:lnTo>
                      <a:pt x="0" y="573"/>
                    </a:lnTo>
                    <a:cubicBezTo>
                      <a:pt x="314" y="774"/>
                      <a:pt x="818" y="987"/>
                      <a:pt x="1356" y="987"/>
                    </a:cubicBezTo>
                    <a:cubicBezTo>
                      <a:pt x="1849" y="987"/>
                      <a:pt x="2354" y="819"/>
                      <a:pt x="2758" y="304"/>
                    </a:cubicBezTo>
                    <a:lnTo>
                      <a:pt x="23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775950" y="606125"/>
                <a:ext cx="79900" cy="35150"/>
              </a:xfrm>
              <a:custGeom>
                <a:avLst/>
                <a:gdLst/>
                <a:ahLst/>
                <a:cxnLst/>
                <a:rect l="l" t="t" r="r" b="b"/>
                <a:pathLst>
                  <a:path w="3196" h="1406" extrusionOk="0">
                    <a:moveTo>
                      <a:pt x="1162" y="1"/>
                    </a:moveTo>
                    <a:cubicBezTo>
                      <a:pt x="513" y="1"/>
                      <a:pt x="12" y="235"/>
                      <a:pt x="0" y="240"/>
                    </a:cubicBezTo>
                    <a:lnTo>
                      <a:pt x="214" y="678"/>
                    </a:lnTo>
                    <a:cubicBezTo>
                      <a:pt x="242" y="661"/>
                      <a:pt x="642" y="474"/>
                      <a:pt x="1157" y="474"/>
                    </a:cubicBezTo>
                    <a:cubicBezTo>
                      <a:pt x="1675" y="474"/>
                      <a:pt x="2308" y="663"/>
                      <a:pt x="2792" y="1406"/>
                    </a:cubicBezTo>
                    <a:lnTo>
                      <a:pt x="3196" y="1148"/>
                    </a:lnTo>
                    <a:cubicBezTo>
                      <a:pt x="2598" y="232"/>
                      <a:pt x="1807" y="1"/>
                      <a:pt x="1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790825" y="684425"/>
                <a:ext cx="46800" cy="61100"/>
              </a:xfrm>
              <a:custGeom>
                <a:avLst/>
                <a:gdLst/>
                <a:ahLst/>
                <a:cxnLst/>
                <a:rect l="l" t="t" r="r" b="b"/>
                <a:pathLst>
                  <a:path w="1872" h="2444" extrusionOk="0">
                    <a:moveTo>
                      <a:pt x="437" y="0"/>
                    </a:moveTo>
                    <a:lnTo>
                      <a:pt x="459" y="359"/>
                    </a:lnTo>
                    <a:cubicBezTo>
                      <a:pt x="459" y="359"/>
                      <a:pt x="257" y="1065"/>
                      <a:pt x="0" y="1088"/>
                    </a:cubicBezTo>
                    <a:lnTo>
                      <a:pt x="190" y="2444"/>
                    </a:lnTo>
                    <a:cubicBezTo>
                      <a:pt x="190" y="2444"/>
                      <a:pt x="1480" y="2411"/>
                      <a:pt x="1872" y="1726"/>
                    </a:cubicBezTo>
                    <a:lnTo>
                      <a:pt x="1872" y="1144"/>
                    </a:lnTo>
                    <a:cubicBezTo>
                      <a:pt x="1872" y="1144"/>
                      <a:pt x="1513" y="0"/>
                      <a:pt x="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1734200" y="681625"/>
                <a:ext cx="106225" cy="97550"/>
              </a:xfrm>
              <a:custGeom>
                <a:avLst/>
                <a:gdLst/>
                <a:ahLst/>
                <a:cxnLst/>
                <a:rect l="l" t="t" r="r" b="b"/>
                <a:pathLst>
                  <a:path w="4249" h="3902" extrusionOk="0">
                    <a:moveTo>
                      <a:pt x="2624" y="0"/>
                    </a:moveTo>
                    <a:cubicBezTo>
                      <a:pt x="2900" y="1197"/>
                      <a:pt x="1728" y="1385"/>
                      <a:pt x="960" y="1385"/>
                    </a:cubicBezTo>
                    <a:cubicBezTo>
                      <a:pt x="605" y="1385"/>
                      <a:pt x="337" y="1345"/>
                      <a:pt x="337" y="1345"/>
                    </a:cubicBezTo>
                    <a:lnTo>
                      <a:pt x="1" y="471"/>
                    </a:lnTo>
                    <a:lnTo>
                      <a:pt x="213" y="1491"/>
                    </a:lnTo>
                    <a:cubicBezTo>
                      <a:pt x="502" y="1522"/>
                      <a:pt x="759" y="1536"/>
                      <a:pt x="988" y="1536"/>
                    </a:cubicBezTo>
                    <a:cubicBezTo>
                      <a:pt x="3279" y="1536"/>
                      <a:pt x="2769" y="146"/>
                      <a:pt x="2769" y="146"/>
                    </a:cubicBezTo>
                    <a:lnTo>
                      <a:pt x="2769" y="146"/>
                    </a:lnTo>
                    <a:cubicBezTo>
                      <a:pt x="2769" y="146"/>
                      <a:pt x="4249" y="605"/>
                      <a:pt x="4092" y="1603"/>
                    </a:cubicBezTo>
                    <a:cubicBezTo>
                      <a:pt x="3960" y="2379"/>
                      <a:pt x="2825" y="2462"/>
                      <a:pt x="2344" y="2462"/>
                    </a:cubicBezTo>
                    <a:cubicBezTo>
                      <a:pt x="2213" y="2462"/>
                      <a:pt x="2131" y="2455"/>
                      <a:pt x="2131" y="2455"/>
                    </a:cubicBezTo>
                    <a:lnTo>
                      <a:pt x="2131" y="2455"/>
                    </a:lnTo>
                    <a:lnTo>
                      <a:pt x="2590" y="3038"/>
                    </a:lnTo>
                    <a:cubicBezTo>
                      <a:pt x="2427" y="2961"/>
                      <a:pt x="2262" y="2928"/>
                      <a:pt x="2104" y="2928"/>
                    </a:cubicBezTo>
                    <a:cubicBezTo>
                      <a:pt x="1504" y="2928"/>
                      <a:pt x="1021" y="3421"/>
                      <a:pt x="1234" y="3901"/>
                    </a:cubicBezTo>
                    <a:cubicBezTo>
                      <a:pt x="1227" y="3308"/>
                      <a:pt x="1722" y="3174"/>
                      <a:pt x="2167" y="3174"/>
                    </a:cubicBezTo>
                    <a:cubicBezTo>
                      <a:pt x="2529" y="3174"/>
                      <a:pt x="2859" y="3263"/>
                      <a:pt x="2859" y="3263"/>
                    </a:cubicBezTo>
                    <a:lnTo>
                      <a:pt x="2455" y="2635"/>
                    </a:lnTo>
                    <a:cubicBezTo>
                      <a:pt x="2455" y="2635"/>
                      <a:pt x="4226" y="2523"/>
                      <a:pt x="4226" y="1581"/>
                    </a:cubicBezTo>
                    <a:cubicBezTo>
                      <a:pt x="4226" y="213"/>
                      <a:pt x="2624" y="0"/>
                      <a:pt x="2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1794450" y="707675"/>
                <a:ext cx="12075" cy="36750"/>
              </a:xfrm>
              <a:custGeom>
                <a:avLst/>
                <a:gdLst/>
                <a:ahLst/>
                <a:cxnLst/>
                <a:rect l="l" t="t" r="r" b="b"/>
                <a:pathLst>
                  <a:path w="483" h="1470" extrusionOk="0">
                    <a:moveTo>
                      <a:pt x="79" y="1"/>
                    </a:moveTo>
                    <a:lnTo>
                      <a:pt x="0" y="23"/>
                    </a:lnTo>
                    <a:lnTo>
                      <a:pt x="404" y="1469"/>
                    </a:lnTo>
                    <a:lnTo>
                      <a:pt x="483" y="1447"/>
                    </a:lnTo>
                    <a:lnTo>
                      <a:pt x="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799500" y="700100"/>
                <a:ext cx="30275" cy="37325"/>
              </a:xfrm>
              <a:custGeom>
                <a:avLst/>
                <a:gdLst/>
                <a:ahLst/>
                <a:cxnLst/>
                <a:rect l="l" t="t" r="r" b="b"/>
                <a:pathLst>
                  <a:path w="1211" h="1493" extrusionOk="0">
                    <a:moveTo>
                      <a:pt x="67" y="1"/>
                    </a:moveTo>
                    <a:lnTo>
                      <a:pt x="0" y="46"/>
                    </a:lnTo>
                    <a:lnTo>
                      <a:pt x="1144" y="1492"/>
                    </a:lnTo>
                    <a:lnTo>
                      <a:pt x="1211" y="1436"/>
                    </a:lnTo>
                    <a:lnTo>
                      <a:pt x="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801725" y="693675"/>
                <a:ext cx="36475" cy="20200"/>
              </a:xfrm>
              <a:custGeom>
                <a:avLst/>
                <a:gdLst/>
                <a:ahLst/>
                <a:cxnLst/>
                <a:rect l="l" t="t" r="r" b="b"/>
                <a:pathLst>
                  <a:path w="1459" h="808" extrusionOk="0">
                    <a:moveTo>
                      <a:pt x="35" y="0"/>
                    </a:moveTo>
                    <a:lnTo>
                      <a:pt x="1" y="68"/>
                    </a:lnTo>
                    <a:lnTo>
                      <a:pt x="1425" y="808"/>
                    </a:lnTo>
                    <a:lnTo>
                      <a:pt x="1458" y="740"/>
                    </a:lnTo>
                    <a:lnTo>
                      <a:pt x="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1791925" y="693950"/>
                <a:ext cx="33375" cy="29725"/>
              </a:xfrm>
              <a:custGeom>
                <a:avLst/>
                <a:gdLst/>
                <a:ahLst/>
                <a:cxnLst/>
                <a:rect l="l" t="t" r="r" b="b"/>
                <a:pathLst>
                  <a:path w="1335" h="1189" extrusionOk="0">
                    <a:moveTo>
                      <a:pt x="1290" y="0"/>
                    </a:moveTo>
                    <a:lnTo>
                      <a:pt x="1" y="1133"/>
                    </a:lnTo>
                    <a:lnTo>
                      <a:pt x="46" y="1188"/>
                    </a:lnTo>
                    <a:lnTo>
                      <a:pt x="1334" y="57"/>
                    </a:lnTo>
                    <a:lnTo>
                      <a:pt x="1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1672825" y="618825"/>
                <a:ext cx="90550" cy="78225"/>
              </a:xfrm>
              <a:custGeom>
                <a:avLst/>
                <a:gdLst/>
                <a:ahLst/>
                <a:cxnLst/>
                <a:rect l="l" t="t" r="r" b="b"/>
                <a:pathLst>
                  <a:path w="3622" h="3129" extrusionOk="0">
                    <a:moveTo>
                      <a:pt x="0" y="1"/>
                    </a:moveTo>
                    <a:lnTo>
                      <a:pt x="740" y="2994"/>
                    </a:lnTo>
                    <a:lnTo>
                      <a:pt x="2456" y="3072"/>
                    </a:lnTo>
                    <a:lnTo>
                      <a:pt x="3621" y="3129"/>
                    </a:lnTo>
                    <a:cubicBezTo>
                      <a:pt x="3621" y="3129"/>
                      <a:pt x="3525" y="2429"/>
                      <a:pt x="3260" y="2429"/>
                    </a:cubicBezTo>
                    <a:cubicBezTo>
                      <a:pt x="3188" y="2429"/>
                      <a:pt x="3103" y="2481"/>
                      <a:pt x="3005" y="2613"/>
                    </a:cubicBezTo>
                    <a:cubicBezTo>
                      <a:pt x="3081" y="2562"/>
                      <a:pt x="3145" y="2541"/>
                      <a:pt x="3197" y="2541"/>
                    </a:cubicBezTo>
                    <a:cubicBezTo>
                      <a:pt x="3442" y="2541"/>
                      <a:pt x="3442" y="3005"/>
                      <a:pt x="3442" y="3005"/>
                    </a:cubicBezTo>
                    <a:lnTo>
                      <a:pt x="864" y="2759"/>
                    </a:lnTo>
                    <a:cubicBezTo>
                      <a:pt x="695" y="1548"/>
                      <a:pt x="292" y="58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1686825" y="634650"/>
                <a:ext cx="67400" cy="25100"/>
              </a:xfrm>
              <a:custGeom>
                <a:avLst/>
                <a:gdLst/>
                <a:ahLst/>
                <a:cxnLst/>
                <a:rect l="l" t="t" r="r" b="b"/>
                <a:pathLst>
                  <a:path w="2696" h="1004" extrusionOk="0">
                    <a:moveTo>
                      <a:pt x="214" y="1"/>
                    </a:moveTo>
                    <a:cubicBezTo>
                      <a:pt x="129" y="1"/>
                      <a:pt x="64" y="23"/>
                      <a:pt x="57" y="75"/>
                    </a:cubicBezTo>
                    <a:cubicBezTo>
                      <a:pt x="1" y="422"/>
                      <a:pt x="506" y="736"/>
                      <a:pt x="785" y="848"/>
                    </a:cubicBezTo>
                    <a:cubicBezTo>
                      <a:pt x="1056" y="951"/>
                      <a:pt x="1334" y="1004"/>
                      <a:pt x="1612" y="1004"/>
                    </a:cubicBezTo>
                    <a:cubicBezTo>
                      <a:pt x="1911" y="1004"/>
                      <a:pt x="2211" y="942"/>
                      <a:pt x="2501" y="815"/>
                    </a:cubicBezTo>
                    <a:cubicBezTo>
                      <a:pt x="2695" y="727"/>
                      <a:pt x="2292" y="530"/>
                      <a:pt x="2079" y="530"/>
                    </a:cubicBezTo>
                    <a:cubicBezTo>
                      <a:pt x="2046" y="530"/>
                      <a:pt x="2017" y="535"/>
                      <a:pt x="1996" y="545"/>
                    </a:cubicBezTo>
                    <a:cubicBezTo>
                      <a:pt x="1779" y="640"/>
                      <a:pt x="1554" y="710"/>
                      <a:pt x="1315" y="710"/>
                    </a:cubicBezTo>
                    <a:cubicBezTo>
                      <a:pt x="1270" y="710"/>
                      <a:pt x="1224" y="708"/>
                      <a:pt x="1178" y="702"/>
                    </a:cubicBezTo>
                    <a:cubicBezTo>
                      <a:pt x="999" y="680"/>
                      <a:pt x="640" y="456"/>
                      <a:pt x="673" y="242"/>
                    </a:cubicBezTo>
                    <a:cubicBezTo>
                      <a:pt x="697" y="111"/>
                      <a:pt x="404"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1756375" y="650825"/>
                <a:ext cx="96950" cy="29150"/>
              </a:xfrm>
              <a:custGeom>
                <a:avLst/>
                <a:gdLst/>
                <a:ahLst/>
                <a:cxnLst/>
                <a:rect l="l" t="t" r="r" b="b"/>
                <a:pathLst>
                  <a:path w="3878" h="1166" extrusionOk="0">
                    <a:moveTo>
                      <a:pt x="449" y="0"/>
                    </a:moveTo>
                    <a:cubicBezTo>
                      <a:pt x="248" y="0"/>
                      <a:pt x="0" y="87"/>
                      <a:pt x="66" y="212"/>
                    </a:cubicBezTo>
                    <a:cubicBezTo>
                      <a:pt x="201" y="492"/>
                      <a:pt x="582" y="672"/>
                      <a:pt x="851" y="818"/>
                    </a:cubicBezTo>
                    <a:cubicBezTo>
                      <a:pt x="1154" y="985"/>
                      <a:pt x="1490" y="1097"/>
                      <a:pt x="1837" y="1142"/>
                    </a:cubicBezTo>
                    <a:cubicBezTo>
                      <a:pt x="1945" y="1158"/>
                      <a:pt x="2052" y="1166"/>
                      <a:pt x="2159" y="1166"/>
                    </a:cubicBezTo>
                    <a:cubicBezTo>
                      <a:pt x="2733" y="1166"/>
                      <a:pt x="3291" y="946"/>
                      <a:pt x="3755" y="616"/>
                    </a:cubicBezTo>
                    <a:cubicBezTo>
                      <a:pt x="3877" y="537"/>
                      <a:pt x="3676" y="470"/>
                      <a:pt x="3620" y="459"/>
                    </a:cubicBezTo>
                    <a:cubicBezTo>
                      <a:pt x="3590" y="454"/>
                      <a:pt x="3559" y="452"/>
                      <a:pt x="3528" y="452"/>
                    </a:cubicBezTo>
                    <a:cubicBezTo>
                      <a:pt x="3407" y="452"/>
                      <a:pt x="3281" y="486"/>
                      <a:pt x="3182" y="549"/>
                    </a:cubicBezTo>
                    <a:cubicBezTo>
                      <a:pt x="2876" y="764"/>
                      <a:pt x="2565" y="877"/>
                      <a:pt x="2239" y="877"/>
                    </a:cubicBezTo>
                    <a:cubicBezTo>
                      <a:pt x="2040" y="877"/>
                      <a:pt x="1837" y="835"/>
                      <a:pt x="1625" y="750"/>
                    </a:cubicBezTo>
                    <a:cubicBezTo>
                      <a:pt x="1311" y="616"/>
                      <a:pt x="828" y="392"/>
                      <a:pt x="671" y="78"/>
                    </a:cubicBezTo>
                    <a:cubicBezTo>
                      <a:pt x="645" y="24"/>
                      <a:pt x="55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1695800" y="611275"/>
                <a:ext cx="61400" cy="35850"/>
              </a:xfrm>
              <a:custGeom>
                <a:avLst/>
                <a:gdLst/>
                <a:ahLst/>
                <a:cxnLst/>
                <a:rect l="l" t="t" r="r" b="b"/>
                <a:pathLst>
                  <a:path w="2456" h="1434" extrusionOk="0">
                    <a:moveTo>
                      <a:pt x="0" y="1"/>
                    </a:moveTo>
                    <a:lnTo>
                      <a:pt x="0" y="1"/>
                    </a:lnTo>
                    <a:cubicBezTo>
                      <a:pt x="0" y="1"/>
                      <a:pt x="35" y="1289"/>
                      <a:pt x="999" y="1424"/>
                    </a:cubicBezTo>
                    <a:cubicBezTo>
                      <a:pt x="1045" y="1430"/>
                      <a:pt x="1090" y="1433"/>
                      <a:pt x="1135" y="1433"/>
                    </a:cubicBezTo>
                    <a:cubicBezTo>
                      <a:pt x="1742" y="1433"/>
                      <a:pt x="2215" y="895"/>
                      <a:pt x="2456" y="56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1736725" y="622750"/>
                <a:ext cx="9275" cy="10975"/>
              </a:xfrm>
              <a:custGeom>
                <a:avLst/>
                <a:gdLst/>
                <a:ahLst/>
                <a:cxnLst/>
                <a:rect l="l" t="t" r="r" b="b"/>
                <a:pathLst>
                  <a:path w="371" h="439" extrusionOk="0">
                    <a:moveTo>
                      <a:pt x="179" y="1"/>
                    </a:moveTo>
                    <a:cubicBezTo>
                      <a:pt x="90" y="1"/>
                      <a:pt x="0" y="102"/>
                      <a:pt x="0" y="214"/>
                    </a:cubicBezTo>
                    <a:cubicBezTo>
                      <a:pt x="0" y="337"/>
                      <a:pt x="90" y="439"/>
                      <a:pt x="179" y="439"/>
                    </a:cubicBezTo>
                    <a:cubicBezTo>
                      <a:pt x="281" y="439"/>
                      <a:pt x="370" y="337"/>
                      <a:pt x="370" y="214"/>
                    </a:cubicBezTo>
                    <a:cubicBezTo>
                      <a:pt x="370" y="102"/>
                      <a:pt x="281"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1774275" y="627800"/>
                <a:ext cx="78225" cy="39225"/>
              </a:xfrm>
              <a:custGeom>
                <a:avLst/>
                <a:gdLst/>
                <a:ahLst/>
                <a:cxnLst/>
                <a:rect l="l" t="t" r="r" b="b"/>
                <a:pathLst>
                  <a:path w="3129" h="1569" extrusionOk="0">
                    <a:moveTo>
                      <a:pt x="79" y="1"/>
                    </a:moveTo>
                    <a:cubicBezTo>
                      <a:pt x="12" y="416"/>
                      <a:pt x="0" y="1211"/>
                      <a:pt x="886" y="1492"/>
                    </a:cubicBezTo>
                    <a:cubicBezTo>
                      <a:pt x="1055" y="1545"/>
                      <a:pt x="1220" y="1568"/>
                      <a:pt x="1379" y="1568"/>
                    </a:cubicBezTo>
                    <a:cubicBezTo>
                      <a:pt x="2364" y="1568"/>
                      <a:pt x="3128" y="696"/>
                      <a:pt x="3128" y="696"/>
                    </a:cubicBezTo>
                    <a:lnTo>
                      <a:pt x="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1822750" y="639875"/>
                <a:ext cx="9000" cy="10925"/>
              </a:xfrm>
              <a:custGeom>
                <a:avLst/>
                <a:gdLst/>
                <a:ahLst/>
                <a:cxnLst/>
                <a:rect l="l" t="t" r="r" b="b"/>
                <a:pathLst>
                  <a:path w="360" h="437" extrusionOk="0">
                    <a:moveTo>
                      <a:pt x="180" y="0"/>
                    </a:moveTo>
                    <a:cubicBezTo>
                      <a:pt x="79" y="0"/>
                      <a:pt x="1" y="101"/>
                      <a:pt x="1" y="224"/>
                    </a:cubicBezTo>
                    <a:cubicBezTo>
                      <a:pt x="1" y="347"/>
                      <a:pt x="79" y="437"/>
                      <a:pt x="180" y="437"/>
                    </a:cubicBezTo>
                    <a:cubicBezTo>
                      <a:pt x="281" y="437"/>
                      <a:pt x="360" y="347"/>
                      <a:pt x="360" y="224"/>
                    </a:cubicBezTo>
                    <a:cubicBezTo>
                      <a:pt x="360" y="101"/>
                      <a:pt x="28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1632200" y="406950"/>
                <a:ext cx="489875" cy="357850"/>
              </a:xfrm>
              <a:custGeom>
                <a:avLst/>
                <a:gdLst/>
                <a:ahLst/>
                <a:cxnLst/>
                <a:rect l="l" t="t" r="r" b="b"/>
                <a:pathLst>
                  <a:path w="19595" h="14314" extrusionOk="0">
                    <a:moveTo>
                      <a:pt x="7347" y="1"/>
                    </a:moveTo>
                    <a:cubicBezTo>
                      <a:pt x="1456" y="1"/>
                      <a:pt x="0" y="6593"/>
                      <a:pt x="0" y="6593"/>
                    </a:cubicBezTo>
                    <a:lnTo>
                      <a:pt x="10795" y="9238"/>
                    </a:lnTo>
                    <a:cubicBezTo>
                      <a:pt x="10795" y="9238"/>
                      <a:pt x="8777" y="13599"/>
                      <a:pt x="11143" y="14272"/>
                    </a:cubicBezTo>
                    <a:cubicBezTo>
                      <a:pt x="11241" y="14300"/>
                      <a:pt x="11344" y="14313"/>
                      <a:pt x="11448" y="14313"/>
                    </a:cubicBezTo>
                    <a:cubicBezTo>
                      <a:pt x="14418" y="14313"/>
                      <a:pt x="19595" y="3452"/>
                      <a:pt x="10391" y="517"/>
                    </a:cubicBezTo>
                    <a:cubicBezTo>
                      <a:pt x="9264" y="157"/>
                      <a:pt x="8253" y="1"/>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1928125" y="660600"/>
                <a:ext cx="33675" cy="72900"/>
              </a:xfrm>
              <a:custGeom>
                <a:avLst/>
                <a:gdLst/>
                <a:ahLst/>
                <a:cxnLst/>
                <a:rect l="l" t="t" r="r" b="b"/>
                <a:pathLst>
                  <a:path w="1347" h="2916" extrusionOk="0">
                    <a:moveTo>
                      <a:pt x="673" y="1"/>
                    </a:moveTo>
                    <a:cubicBezTo>
                      <a:pt x="303" y="1"/>
                      <a:pt x="1" y="651"/>
                      <a:pt x="1" y="1458"/>
                    </a:cubicBezTo>
                    <a:cubicBezTo>
                      <a:pt x="1" y="2265"/>
                      <a:pt x="303" y="2915"/>
                      <a:pt x="673" y="2915"/>
                    </a:cubicBezTo>
                    <a:cubicBezTo>
                      <a:pt x="1043" y="2915"/>
                      <a:pt x="1346" y="2265"/>
                      <a:pt x="1346" y="1458"/>
                    </a:cubicBezTo>
                    <a:cubicBezTo>
                      <a:pt x="1346" y="651"/>
                      <a:pt x="1043" y="1"/>
                      <a:pt x="6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1744000" y="419850"/>
                <a:ext cx="143525" cy="175200"/>
              </a:xfrm>
              <a:custGeom>
                <a:avLst/>
                <a:gdLst/>
                <a:ahLst/>
                <a:cxnLst/>
                <a:rect l="l" t="t" r="r" b="b"/>
                <a:pathLst>
                  <a:path w="5741" h="7008" extrusionOk="0">
                    <a:moveTo>
                      <a:pt x="5662" y="1"/>
                    </a:moveTo>
                    <a:cubicBezTo>
                      <a:pt x="3756" y="237"/>
                      <a:pt x="2355" y="977"/>
                      <a:pt x="1470" y="2210"/>
                    </a:cubicBezTo>
                    <a:cubicBezTo>
                      <a:pt x="1" y="4261"/>
                      <a:pt x="528" y="6896"/>
                      <a:pt x="550" y="7008"/>
                    </a:cubicBezTo>
                    <a:lnTo>
                      <a:pt x="1178" y="6873"/>
                    </a:lnTo>
                    <a:cubicBezTo>
                      <a:pt x="1178" y="6851"/>
                      <a:pt x="685" y="4407"/>
                      <a:pt x="1985" y="2591"/>
                    </a:cubicBezTo>
                    <a:cubicBezTo>
                      <a:pt x="2770" y="1503"/>
                      <a:pt x="4025" y="853"/>
                      <a:pt x="5740" y="640"/>
                    </a:cubicBezTo>
                    <a:lnTo>
                      <a:pt x="5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1922800" y="456850"/>
                <a:ext cx="93075" cy="128675"/>
              </a:xfrm>
              <a:custGeom>
                <a:avLst/>
                <a:gdLst/>
                <a:ahLst/>
                <a:cxnLst/>
                <a:rect l="l" t="t" r="r" b="b"/>
                <a:pathLst>
                  <a:path w="3723" h="5147" extrusionOk="0">
                    <a:moveTo>
                      <a:pt x="774" y="1"/>
                    </a:moveTo>
                    <a:cubicBezTo>
                      <a:pt x="685" y="1"/>
                      <a:pt x="617" y="23"/>
                      <a:pt x="539" y="57"/>
                    </a:cubicBezTo>
                    <a:cubicBezTo>
                      <a:pt x="0" y="337"/>
                      <a:pt x="135" y="1705"/>
                      <a:pt x="864" y="3095"/>
                    </a:cubicBezTo>
                    <a:cubicBezTo>
                      <a:pt x="1503" y="4305"/>
                      <a:pt x="2366" y="5146"/>
                      <a:pt x="2937" y="5146"/>
                    </a:cubicBezTo>
                    <a:cubicBezTo>
                      <a:pt x="3027" y="5146"/>
                      <a:pt x="3106" y="5124"/>
                      <a:pt x="3173" y="5090"/>
                    </a:cubicBezTo>
                    <a:cubicBezTo>
                      <a:pt x="3722" y="4810"/>
                      <a:pt x="3577" y="3443"/>
                      <a:pt x="2848" y="2053"/>
                    </a:cubicBezTo>
                    <a:cubicBezTo>
                      <a:pt x="2220" y="842"/>
                      <a:pt x="1346" y="1"/>
                      <a:pt x="774" y="1"/>
                    </a:cubicBezTo>
                    <a:close/>
                  </a:path>
                </a:pathLst>
              </a:custGeom>
              <a:solidFill>
                <a:srgbClr val="FFFFFF">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1640050" y="419300"/>
                <a:ext cx="188900" cy="145750"/>
              </a:xfrm>
              <a:custGeom>
                <a:avLst/>
                <a:gdLst/>
                <a:ahLst/>
                <a:cxnLst/>
                <a:rect l="l" t="t" r="r" b="b"/>
                <a:pathLst>
                  <a:path w="7556" h="5830" extrusionOk="0">
                    <a:moveTo>
                      <a:pt x="7130" y="1"/>
                    </a:moveTo>
                    <a:cubicBezTo>
                      <a:pt x="6995" y="1"/>
                      <a:pt x="6838" y="23"/>
                      <a:pt x="6647" y="23"/>
                    </a:cubicBezTo>
                    <a:cubicBezTo>
                      <a:pt x="6557" y="35"/>
                      <a:pt x="6457" y="57"/>
                      <a:pt x="6356" y="68"/>
                    </a:cubicBezTo>
                    <a:cubicBezTo>
                      <a:pt x="6255" y="79"/>
                      <a:pt x="6143" y="90"/>
                      <a:pt x="6031" y="124"/>
                    </a:cubicBezTo>
                    <a:cubicBezTo>
                      <a:pt x="5919" y="147"/>
                      <a:pt x="5795" y="169"/>
                      <a:pt x="5672" y="192"/>
                    </a:cubicBezTo>
                    <a:cubicBezTo>
                      <a:pt x="5560" y="225"/>
                      <a:pt x="5436" y="259"/>
                      <a:pt x="5302" y="304"/>
                    </a:cubicBezTo>
                    <a:cubicBezTo>
                      <a:pt x="5179" y="337"/>
                      <a:pt x="5055" y="382"/>
                      <a:pt x="4921" y="438"/>
                    </a:cubicBezTo>
                    <a:cubicBezTo>
                      <a:pt x="4786" y="483"/>
                      <a:pt x="4652" y="539"/>
                      <a:pt x="4517" y="595"/>
                    </a:cubicBezTo>
                    <a:cubicBezTo>
                      <a:pt x="4394" y="662"/>
                      <a:pt x="4260" y="730"/>
                      <a:pt x="4125" y="797"/>
                    </a:cubicBezTo>
                    <a:cubicBezTo>
                      <a:pt x="3991" y="875"/>
                      <a:pt x="3856" y="942"/>
                      <a:pt x="3733" y="1021"/>
                    </a:cubicBezTo>
                    <a:cubicBezTo>
                      <a:pt x="3475" y="1189"/>
                      <a:pt x="3217" y="1368"/>
                      <a:pt x="2970" y="1559"/>
                    </a:cubicBezTo>
                    <a:cubicBezTo>
                      <a:pt x="2724" y="1749"/>
                      <a:pt x="2500" y="1963"/>
                      <a:pt x="2275" y="2187"/>
                    </a:cubicBezTo>
                    <a:cubicBezTo>
                      <a:pt x="2063" y="2399"/>
                      <a:pt x="1849" y="2624"/>
                      <a:pt x="1659" y="2848"/>
                    </a:cubicBezTo>
                    <a:cubicBezTo>
                      <a:pt x="1289" y="3296"/>
                      <a:pt x="975" y="3756"/>
                      <a:pt x="728" y="4148"/>
                    </a:cubicBezTo>
                    <a:cubicBezTo>
                      <a:pt x="482" y="4552"/>
                      <a:pt x="302" y="4910"/>
                      <a:pt x="180" y="5157"/>
                    </a:cubicBezTo>
                    <a:cubicBezTo>
                      <a:pt x="112" y="5281"/>
                      <a:pt x="67" y="5381"/>
                      <a:pt x="45" y="5449"/>
                    </a:cubicBezTo>
                    <a:cubicBezTo>
                      <a:pt x="11" y="5527"/>
                      <a:pt x="0" y="5561"/>
                      <a:pt x="0" y="5561"/>
                    </a:cubicBezTo>
                    <a:lnTo>
                      <a:pt x="762" y="5830"/>
                    </a:lnTo>
                    <a:cubicBezTo>
                      <a:pt x="762" y="5830"/>
                      <a:pt x="773" y="5797"/>
                      <a:pt x="785" y="5740"/>
                    </a:cubicBezTo>
                    <a:cubicBezTo>
                      <a:pt x="807" y="5673"/>
                      <a:pt x="840" y="5583"/>
                      <a:pt x="885" y="5460"/>
                    </a:cubicBezTo>
                    <a:cubicBezTo>
                      <a:pt x="975" y="5224"/>
                      <a:pt x="1121" y="4877"/>
                      <a:pt x="1323" y="4485"/>
                    </a:cubicBezTo>
                    <a:cubicBezTo>
                      <a:pt x="1525" y="4093"/>
                      <a:pt x="1782" y="3644"/>
                      <a:pt x="2096" y="3184"/>
                    </a:cubicBezTo>
                    <a:cubicBezTo>
                      <a:pt x="2253" y="2960"/>
                      <a:pt x="2432" y="2736"/>
                      <a:pt x="2623" y="2512"/>
                    </a:cubicBezTo>
                    <a:cubicBezTo>
                      <a:pt x="2813" y="2287"/>
                      <a:pt x="3015" y="2063"/>
                      <a:pt x="3239" y="1873"/>
                    </a:cubicBezTo>
                    <a:cubicBezTo>
                      <a:pt x="3453" y="1660"/>
                      <a:pt x="3677" y="1470"/>
                      <a:pt x="3912" y="1301"/>
                    </a:cubicBezTo>
                    <a:cubicBezTo>
                      <a:pt x="4036" y="1211"/>
                      <a:pt x="4159" y="1133"/>
                      <a:pt x="4271" y="1044"/>
                    </a:cubicBezTo>
                    <a:cubicBezTo>
                      <a:pt x="4394" y="976"/>
                      <a:pt x="4517" y="897"/>
                      <a:pt x="4641" y="830"/>
                    </a:cubicBezTo>
                    <a:cubicBezTo>
                      <a:pt x="4764" y="763"/>
                      <a:pt x="4888" y="696"/>
                      <a:pt x="5011" y="640"/>
                    </a:cubicBezTo>
                    <a:cubicBezTo>
                      <a:pt x="5134" y="583"/>
                      <a:pt x="5246" y="528"/>
                      <a:pt x="5369" y="471"/>
                    </a:cubicBezTo>
                    <a:cubicBezTo>
                      <a:pt x="5493" y="427"/>
                      <a:pt x="5605" y="382"/>
                      <a:pt x="5717" y="349"/>
                    </a:cubicBezTo>
                    <a:cubicBezTo>
                      <a:pt x="5840" y="304"/>
                      <a:pt x="5952" y="270"/>
                      <a:pt x="6053" y="247"/>
                    </a:cubicBezTo>
                    <a:cubicBezTo>
                      <a:pt x="6166" y="202"/>
                      <a:pt x="6278" y="192"/>
                      <a:pt x="6378" y="158"/>
                    </a:cubicBezTo>
                    <a:cubicBezTo>
                      <a:pt x="6479" y="147"/>
                      <a:pt x="6569" y="113"/>
                      <a:pt x="6659" y="102"/>
                    </a:cubicBezTo>
                    <a:cubicBezTo>
                      <a:pt x="6849" y="79"/>
                      <a:pt x="7006" y="45"/>
                      <a:pt x="7140" y="35"/>
                    </a:cubicBezTo>
                    <a:cubicBezTo>
                      <a:pt x="7399" y="12"/>
                      <a:pt x="7556" y="1"/>
                      <a:pt x="7556" y="1"/>
                    </a:cubicBezTo>
                    <a:close/>
                  </a:path>
                </a:pathLst>
              </a:custGeom>
              <a:solidFill>
                <a:srgbClr val="FFFFFF">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1715975" y="567575"/>
                <a:ext cx="82700" cy="44550"/>
              </a:xfrm>
              <a:custGeom>
                <a:avLst/>
                <a:gdLst/>
                <a:ahLst/>
                <a:cxnLst/>
                <a:rect l="l" t="t" r="r" b="b"/>
                <a:pathLst>
                  <a:path w="3308" h="1782" extrusionOk="0">
                    <a:moveTo>
                      <a:pt x="1009" y="0"/>
                    </a:moveTo>
                    <a:lnTo>
                      <a:pt x="1" y="1031"/>
                    </a:lnTo>
                    <a:lnTo>
                      <a:pt x="3308" y="1782"/>
                    </a:lnTo>
                    <a:lnTo>
                      <a:pt x="3173" y="538"/>
                    </a:lnTo>
                    <a:lnTo>
                      <a:pt x="1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1607800" y="565875"/>
                <a:ext cx="310275" cy="233475"/>
              </a:xfrm>
              <a:custGeom>
                <a:avLst/>
                <a:gdLst/>
                <a:ahLst/>
                <a:cxnLst/>
                <a:rect l="l" t="t" r="r" b="b"/>
                <a:pathLst>
                  <a:path w="12411" h="9339" extrusionOk="0">
                    <a:moveTo>
                      <a:pt x="326" y="4328"/>
                    </a:moveTo>
                    <a:lnTo>
                      <a:pt x="11850" y="5180"/>
                    </a:lnTo>
                    <a:lnTo>
                      <a:pt x="11479" y="8991"/>
                    </a:lnTo>
                    <a:lnTo>
                      <a:pt x="371" y="8127"/>
                    </a:lnTo>
                    <a:lnTo>
                      <a:pt x="326" y="4328"/>
                    </a:lnTo>
                    <a:close/>
                    <a:moveTo>
                      <a:pt x="685" y="1"/>
                    </a:moveTo>
                    <a:lnTo>
                      <a:pt x="606" y="315"/>
                    </a:lnTo>
                    <a:lnTo>
                      <a:pt x="12062" y="3083"/>
                    </a:lnTo>
                    <a:lnTo>
                      <a:pt x="11883" y="4866"/>
                    </a:lnTo>
                    <a:lnTo>
                      <a:pt x="1" y="3980"/>
                    </a:lnTo>
                    <a:lnTo>
                      <a:pt x="45" y="8419"/>
                    </a:lnTo>
                    <a:lnTo>
                      <a:pt x="11760" y="9338"/>
                    </a:lnTo>
                    <a:lnTo>
                      <a:pt x="12410" y="2836"/>
                    </a:lnTo>
                    <a:lnTo>
                      <a:pt x="6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1612275" y="744400"/>
                <a:ext cx="290100" cy="31950"/>
              </a:xfrm>
              <a:custGeom>
                <a:avLst/>
                <a:gdLst/>
                <a:ahLst/>
                <a:cxnLst/>
                <a:rect l="l" t="t" r="r" b="b"/>
                <a:pathLst>
                  <a:path w="11604" h="1278" extrusionOk="0">
                    <a:moveTo>
                      <a:pt x="35" y="0"/>
                    </a:moveTo>
                    <a:lnTo>
                      <a:pt x="1" y="326"/>
                    </a:lnTo>
                    <a:lnTo>
                      <a:pt x="11570" y="1278"/>
                    </a:lnTo>
                    <a:lnTo>
                      <a:pt x="11604" y="964"/>
                    </a:lnTo>
                    <a:lnTo>
                      <a:pt x="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1611725" y="696475"/>
                <a:ext cx="296825" cy="22725"/>
              </a:xfrm>
              <a:custGeom>
                <a:avLst/>
                <a:gdLst/>
                <a:ahLst/>
                <a:cxnLst/>
                <a:rect l="l" t="t" r="r" b="b"/>
                <a:pathLst>
                  <a:path w="11873" h="909" extrusionOk="0">
                    <a:moveTo>
                      <a:pt x="12" y="1"/>
                    </a:moveTo>
                    <a:lnTo>
                      <a:pt x="1" y="325"/>
                    </a:lnTo>
                    <a:lnTo>
                      <a:pt x="11850" y="908"/>
                    </a:lnTo>
                    <a:lnTo>
                      <a:pt x="11872" y="583"/>
                    </a:lnTo>
                    <a:lnTo>
                      <a:pt x="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1741200" y="569800"/>
                <a:ext cx="4800" cy="10400"/>
              </a:xfrm>
              <a:custGeom>
                <a:avLst/>
                <a:gdLst/>
                <a:ahLst/>
                <a:cxnLst/>
                <a:rect l="l" t="t" r="r" b="b"/>
                <a:pathLst>
                  <a:path w="192" h="416" extrusionOk="0">
                    <a:moveTo>
                      <a:pt x="102" y="1"/>
                    </a:moveTo>
                    <a:cubicBezTo>
                      <a:pt x="45" y="1"/>
                      <a:pt x="0" y="101"/>
                      <a:pt x="0" y="213"/>
                    </a:cubicBezTo>
                    <a:cubicBezTo>
                      <a:pt x="0" y="325"/>
                      <a:pt x="45" y="415"/>
                      <a:pt x="102" y="415"/>
                    </a:cubicBezTo>
                    <a:cubicBezTo>
                      <a:pt x="147" y="415"/>
                      <a:pt x="191" y="325"/>
                      <a:pt x="191" y="213"/>
                    </a:cubicBezTo>
                    <a:cubicBezTo>
                      <a:pt x="191" y="101"/>
                      <a:pt x="147"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1784650" y="580725"/>
                <a:ext cx="4500" cy="10400"/>
              </a:xfrm>
              <a:custGeom>
                <a:avLst/>
                <a:gdLst/>
                <a:ahLst/>
                <a:cxnLst/>
                <a:rect l="l" t="t" r="r" b="b"/>
                <a:pathLst>
                  <a:path w="180" h="416" extrusionOk="0">
                    <a:moveTo>
                      <a:pt x="90" y="0"/>
                    </a:moveTo>
                    <a:cubicBezTo>
                      <a:pt x="45" y="0"/>
                      <a:pt x="0" y="90"/>
                      <a:pt x="0" y="202"/>
                    </a:cubicBezTo>
                    <a:cubicBezTo>
                      <a:pt x="0" y="314"/>
                      <a:pt x="45" y="416"/>
                      <a:pt x="90" y="416"/>
                    </a:cubicBezTo>
                    <a:cubicBezTo>
                      <a:pt x="135" y="416"/>
                      <a:pt x="180" y="314"/>
                      <a:pt x="180" y="202"/>
                    </a:cubicBezTo>
                    <a:cubicBezTo>
                      <a:pt x="180" y="90"/>
                      <a:pt x="135"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5" name="Google Shape;665;p32"/>
          <p:cNvGrpSpPr/>
          <p:nvPr/>
        </p:nvGrpSpPr>
        <p:grpSpPr>
          <a:xfrm>
            <a:off x="717477" y="244528"/>
            <a:ext cx="1178634" cy="673887"/>
            <a:chOff x="248950" y="173213"/>
            <a:chExt cx="1293355" cy="739479"/>
          </a:xfrm>
        </p:grpSpPr>
        <p:sp>
          <p:nvSpPr>
            <p:cNvPr id="666" name="Google Shape;666;p32"/>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32"/>
          <p:cNvGrpSpPr/>
          <p:nvPr/>
        </p:nvGrpSpPr>
        <p:grpSpPr>
          <a:xfrm>
            <a:off x="5534425" y="4023035"/>
            <a:ext cx="1345140" cy="843034"/>
            <a:chOff x="4281725" y="3806324"/>
            <a:chExt cx="1660872" cy="1040912"/>
          </a:xfrm>
        </p:grpSpPr>
        <p:sp>
          <p:nvSpPr>
            <p:cNvPr id="669" name="Google Shape;669;p32"/>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latin typeface="Cambria" panose="02040503050406030204" pitchFamily="18" charset="0"/>
                <a:ea typeface="Cambria" panose="02040503050406030204" pitchFamily="18" charset="0"/>
              </a:rPr>
              <a:t>Bài tập 1 (SGK – 61)</a:t>
            </a:r>
            <a:endParaRPr b="1"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432922" y="1069592"/>
            <a:ext cx="5512634" cy="991370"/>
          </a:xfrm>
        </p:spPr>
        <p:txBody>
          <a:bodyPr/>
          <a:lstStyle/>
          <a:p>
            <a:pPr marL="139700" indent="0"/>
            <a:r>
              <a:rPr lang="vi-VN" sz="2000" i="1" dirty="0">
                <a:latin typeface="Cambria" panose="02040503050406030204" pitchFamily="18" charset="0"/>
                <a:ea typeface="Cambria" panose="02040503050406030204" pitchFamily="18" charset="0"/>
              </a:rPr>
              <a:t>a. Nhớ các bạn trong lớp tôi ngày trước, mỗi người một </a:t>
            </a:r>
            <a:r>
              <a:rPr lang="vi-VN" sz="2000" b="1" i="1" u="sng" dirty="0">
                <a:latin typeface="Cambria" panose="02040503050406030204" pitchFamily="18" charset="0"/>
                <a:ea typeface="Cambria" panose="02040503050406030204" pitchFamily="18" charset="0"/>
              </a:rPr>
              <a:t>vẻ</a:t>
            </a:r>
            <a:r>
              <a:rPr lang="vi-VN" sz="2000" b="1"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sinh động biết bao.</a:t>
            </a:r>
          </a:p>
        </p:txBody>
      </p:sp>
      <p:sp>
        <p:nvSpPr>
          <p:cNvPr id="10" name="Right Arrow 9"/>
          <p:cNvSpPr/>
          <p:nvPr/>
        </p:nvSpPr>
        <p:spPr>
          <a:xfrm>
            <a:off x="1411642" y="4054765"/>
            <a:ext cx="399393" cy="609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Subtitle 2"/>
          <p:cNvSpPr>
            <a:spLocks noGrp="1"/>
          </p:cNvSpPr>
          <p:nvPr>
            <p:ph type="subTitle" idx="1"/>
          </p:nvPr>
        </p:nvSpPr>
        <p:spPr>
          <a:xfrm>
            <a:off x="1839310" y="3837344"/>
            <a:ext cx="5959305" cy="955897"/>
          </a:xfrm>
        </p:spPr>
        <p:txBody>
          <a:bodyPr/>
          <a:lstStyle/>
          <a:p>
            <a:pPr marL="139700" indent="0"/>
            <a:r>
              <a:rPr lang="vi-VN" sz="2000" b="1" dirty="0">
                <a:latin typeface="Cambria" panose="02040503050406030204" pitchFamily="18" charset="0"/>
                <a:ea typeface="Cambria" panose="02040503050406030204" pitchFamily="18" charset="0"/>
              </a:rPr>
              <a:t>Không thể dùng từ </a:t>
            </a:r>
            <a:r>
              <a:rPr lang="vi-VN" sz="2000" b="1" i="1" dirty="0">
                <a:latin typeface="Cambria" panose="02040503050406030204" pitchFamily="18" charset="0"/>
                <a:ea typeface="Cambria" panose="02040503050406030204" pitchFamily="18" charset="0"/>
              </a:rPr>
              <a:t>Kiểu </a:t>
            </a:r>
            <a:r>
              <a:rPr lang="vi-VN" sz="2000" b="1" dirty="0">
                <a:latin typeface="Cambria" panose="02040503050406030204" pitchFamily="18" charset="0"/>
                <a:ea typeface="Cambria" panose="02040503050406030204" pitchFamily="18" charset="0"/>
              </a:rPr>
              <a:t>thay thế cho từ </a:t>
            </a:r>
            <a:r>
              <a:rPr lang="vi-VN" sz="2000" b="1" i="1" dirty="0">
                <a:latin typeface="Cambria" panose="02040503050406030204" pitchFamily="18" charset="0"/>
                <a:ea typeface="Cambria" panose="02040503050406030204" pitchFamily="18" charset="0"/>
              </a:rPr>
              <a:t>Vẻ.</a:t>
            </a:r>
            <a:endParaRPr lang="vi-VN" sz="2000" b="1" dirty="0">
              <a:latin typeface="Cambria" panose="02040503050406030204" pitchFamily="18" charset="0"/>
              <a:ea typeface="Cambria" panose="02040503050406030204" pitchFamily="18" charset="0"/>
            </a:endParaRPr>
          </a:p>
        </p:txBody>
      </p:sp>
      <p:sp>
        <p:nvSpPr>
          <p:cNvPr id="2" name="Rounded Rectangle 1"/>
          <p:cNvSpPr/>
          <p:nvPr/>
        </p:nvSpPr>
        <p:spPr>
          <a:xfrm>
            <a:off x="830359" y="2131983"/>
            <a:ext cx="2769434" cy="15218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3928056" y="2157113"/>
            <a:ext cx="4495944" cy="1770943"/>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Subtitle 2"/>
          <p:cNvSpPr>
            <a:spLocks noGrp="1"/>
          </p:cNvSpPr>
          <p:nvPr>
            <p:ph type="subTitle" idx="1"/>
          </p:nvPr>
        </p:nvSpPr>
        <p:spPr>
          <a:xfrm>
            <a:off x="877655" y="2217241"/>
            <a:ext cx="2722138" cy="1348721"/>
          </a:xfrm>
        </p:spPr>
        <p:txBody>
          <a:bodyPr/>
          <a:lstStyle/>
          <a:p>
            <a:pPr marL="139700" indent="0"/>
            <a:r>
              <a:rPr lang="vi-VN" sz="2000" b="1" i="1" dirty="0">
                <a:latin typeface="Cambria" panose="02040503050406030204" pitchFamily="18" charset="0"/>
                <a:ea typeface="Cambria" panose="02040503050406030204" pitchFamily="18" charset="0"/>
              </a:rPr>
              <a:t>Vẻ: </a:t>
            </a:r>
            <a:r>
              <a:rPr lang="vi-VN" sz="2000" dirty="0">
                <a:latin typeface="Cambria" panose="02040503050406030204" pitchFamily="18" charset="0"/>
                <a:ea typeface="Cambria" panose="02040503050406030204" pitchFamily="18" charset="0"/>
              </a:rPr>
              <a:t>Dùng chỉ đặc điểm, tính cách con người (Vẻ trầm ngâm, sôi nổi, lo lắng...</a:t>
            </a:r>
            <a:r>
              <a:rPr lang="vi-VN" sz="2000" i="1"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endParaRPr lang="vi-VN" sz="2000" i="1" dirty="0">
              <a:latin typeface="Cambria" panose="02040503050406030204" pitchFamily="18" charset="0"/>
              <a:ea typeface="Cambria" panose="02040503050406030204" pitchFamily="18" charset="0"/>
            </a:endParaRPr>
          </a:p>
        </p:txBody>
      </p:sp>
      <p:sp>
        <p:nvSpPr>
          <p:cNvPr id="16" name="Subtitle 2"/>
          <p:cNvSpPr>
            <a:spLocks noGrp="1"/>
          </p:cNvSpPr>
          <p:nvPr>
            <p:ph type="subTitle" idx="1"/>
          </p:nvPr>
        </p:nvSpPr>
        <p:spPr>
          <a:xfrm>
            <a:off x="3928056" y="2257839"/>
            <a:ext cx="4423598" cy="1348721"/>
          </a:xfrm>
        </p:spPr>
        <p:txBody>
          <a:bodyPr/>
          <a:lstStyle/>
          <a:p>
            <a:pPr marL="139700" indent="0"/>
            <a:r>
              <a:rPr lang="vi-VN" sz="2000" b="1" i="1" dirty="0">
                <a:latin typeface="Cambria" panose="02040503050406030204" pitchFamily="18" charset="0"/>
                <a:ea typeface="Cambria" panose="02040503050406030204" pitchFamily="18" charset="0"/>
              </a:rPr>
              <a:t>Kiểu: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riêng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tượng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tóc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endParaRPr lang="vi-VN" sz="2000" i="1" dirty="0">
              <a:latin typeface="Cambria" panose="02040503050406030204" pitchFamily="18" charset="0"/>
              <a:ea typeface="Cambria" panose="02040503050406030204" pitchFamily="18" charset="0"/>
            </a:endParaRPr>
          </a:p>
        </p:txBody>
      </p:sp>
      <p:pic>
        <p:nvPicPr>
          <p:cNvPr id="2050" name="Picture 2" descr="Illustration Diverse Group Preschool Kids Using Stock Vector (Royalty Free)  5092807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929" l="0" r="100000">
                        <a14:foregroundMark x1="63014" y1="47857" x2="66575" y2="85714"/>
                        <a14:foregroundMark x1="80274" y1="75714" x2="70137" y2="91071"/>
                        <a14:foregroundMark x1="37808" y1="81429" x2="41370" y2="86786"/>
                        <a14:foregroundMark x1="27671" y1="72143" x2="21096" y2="92500"/>
                        <a14:foregroundMark x1="36712" y1="52500" x2="31781" y2="70714"/>
                        <a14:foregroundMark x1="16164" y1="57857" x2="28493" y2="85714"/>
                        <a14:foregroundMark x1="22740" y1="80714" x2="20000" y2="82857"/>
                        <a14:foregroundMark x1="19726" y1="83214" x2="19726" y2="83214"/>
                        <a14:foregroundMark x1="76712" y1="51786" x2="67671" y2="60714"/>
                      </a14:backgroundRemoval>
                    </a14:imgEffect>
                  </a14:imgLayer>
                </a14:imgProps>
              </a:ext>
              <a:ext uri="{28A0092B-C50C-407E-A947-70E740481C1C}">
                <a14:useLocalDpi xmlns:a14="http://schemas.microsoft.com/office/drawing/2010/main" val="0"/>
              </a:ext>
            </a:extLst>
          </a:blip>
          <a:srcRect/>
          <a:stretch>
            <a:fillRect/>
          </a:stretch>
        </p:blipFill>
        <p:spPr bwMode="auto">
          <a:xfrm>
            <a:off x="6129831" y="-13979"/>
            <a:ext cx="2756625" cy="2114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barn(inVertical)">
                                      <p:cBhvr>
                                        <p:cTn id="7" dur="500"/>
                                        <p:tgtEl>
                                          <p:spTgt spid="10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1000"/>
                                        <p:tgtEl>
                                          <p:spTgt spid="15">
                                            <p:txEl>
                                              <p:pRg st="0" end="0"/>
                                            </p:txEl>
                                          </p:spTgt>
                                        </p:tgtEl>
                                      </p:cBhvr>
                                    </p:animEffect>
                                    <p:anim calcmode="lin" valueType="num">
                                      <p:cBhvr>
                                        <p:cTn id="3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fade">
                                      <p:cBhvr>
                                        <p:cTn id="41" dur="1000"/>
                                        <p:tgtEl>
                                          <p:spTgt spid="16">
                                            <p:txEl>
                                              <p:pRg st="0" end="0"/>
                                            </p:txEl>
                                          </p:spTgt>
                                        </p:tgtEl>
                                      </p:cBhvr>
                                    </p:animEffect>
                                    <p:anim calcmode="lin" valueType="num">
                                      <p:cBhvr>
                                        <p:cTn id="4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xEl>
                                              <p:pRg st="0" end="0"/>
                                            </p:txEl>
                                          </p:spTgt>
                                        </p:tgtEl>
                                        <p:attrNameLst>
                                          <p:attrName>style.visibility</p:attrName>
                                        </p:attrNameLst>
                                      </p:cBhvr>
                                      <p:to>
                                        <p:strVal val="visible"/>
                                      </p:to>
                                    </p:set>
                                    <p:animEffect transition="in" filter="wipe(left)">
                                      <p:cBhvr>
                                        <p:cTn id="51"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p:bldP spid="3" grpId="0" build="p"/>
      <p:bldP spid="10" grpId="0" animBg="1"/>
      <p:bldP spid="52" grpId="0" build="p"/>
      <p:bldP spid="2" grpId="0" animBg="1"/>
      <p:bldP spid="12" grpId="0" animBg="1"/>
      <p:bldP spid="15" grpId="0" build="p"/>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latin typeface="Cambria" panose="02040503050406030204" pitchFamily="18" charset="0"/>
                <a:ea typeface="Cambria" panose="02040503050406030204" pitchFamily="18" charset="0"/>
              </a:rPr>
              <a:t>Bài tập 1 (SGK – 61)</a:t>
            </a:r>
            <a:endParaRPr b="1"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720001" y="1079168"/>
            <a:ext cx="6621512" cy="911889"/>
          </a:xfrm>
        </p:spPr>
        <p:txBody>
          <a:bodyPr/>
          <a:lstStyle/>
          <a:p>
            <a:pPr marL="139700" indent="0"/>
            <a:r>
              <a:rPr lang="vi-VN" sz="2400" i="1" dirty="0">
                <a:latin typeface="Cambria" panose="02040503050406030204" pitchFamily="18" charset="0"/>
                <a:ea typeface="Cambria" panose="02040503050406030204" pitchFamily="18" charset="0"/>
              </a:rPr>
              <a:t>b. Giờ đây, mẹ tôi đã khuất và tôi cũng đã lớn.</a:t>
            </a:r>
          </a:p>
        </p:txBody>
      </p:sp>
      <p:sp>
        <p:nvSpPr>
          <p:cNvPr id="10" name="Right Arrow 9"/>
          <p:cNvSpPr/>
          <p:nvPr/>
        </p:nvSpPr>
        <p:spPr>
          <a:xfrm>
            <a:off x="2070537" y="4164339"/>
            <a:ext cx="399393" cy="609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Subtitle 2"/>
          <p:cNvSpPr>
            <a:spLocks noGrp="1"/>
          </p:cNvSpPr>
          <p:nvPr>
            <p:ph type="subTitle" idx="1"/>
          </p:nvPr>
        </p:nvSpPr>
        <p:spPr>
          <a:xfrm>
            <a:off x="2469930" y="4037725"/>
            <a:ext cx="5959305" cy="903345"/>
          </a:xfrm>
        </p:spPr>
        <p:txBody>
          <a:bodyPr/>
          <a:lstStyle/>
          <a:p>
            <a:pPr marL="139700" indent="0"/>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Khuất </a:t>
            </a:r>
            <a:r>
              <a:rPr lang="vi-VN" sz="2000" b="1" dirty="0">
                <a:latin typeface="Cambria" panose="02040503050406030204" pitchFamily="18" charset="0"/>
                <a:ea typeface="Cambria" panose="02040503050406030204" pitchFamily="18" charset="0"/>
              </a:rPr>
              <a:t>phù hợp hơn so với những từ khác.</a:t>
            </a:r>
          </a:p>
        </p:txBody>
      </p:sp>
      <p:sp>
        <p:nvSpPr>
          <p:cNvPr id="11" name="Rounded Rectangle 10"/>
          <p:cNvSpPr/>
          <p:nvPr/>
        </p:nvSpPr>
        <p:spPr>
          <a:xfrm>
            <a:off x="830358" y="2131983"/>
            <a:ext cx="3342249" cy="152187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5171091" y="2157114"/>
            <a:ext cx="3394840" cy="15218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Subtitle 2"/>
          <p:cNvSpPr>
            <a:spLocks noGrp="1"/>
          </p:cNvSpPr>
          <p:nvPr>
            <p:ph type="subTitle" idx="1"/>
          </p:nvPr>
        </p:nvSpPr>
        <p:spPr>
          <a:xfrm>
            <a:off x="814632" y="2243687"/>
            <a:ext cx="3216125" cy="1348721"/>
          </a:xfrm>
        </p:spPr>
        <p:txBody>
          <a:bodyPr/>
          <a:lstStyle/>
          <a:p>
            <a:pPr marL="139700" indent="0"/>
            <a:r>
              <a:rPr lang="vi-VN" sz="2000" b="1" i="1" dirty="0">
                <a:latin typeface="Cambria" panose="02040503050406030204" pitchFamily="18" charset="0"/>
                <a:ea typeface="Cambria" panose="02040503050406030204" pitchFamily="18" charset="0"/>
              </a:rPr>
              <a:t>Khuất: </a:t>
            </a:r>
            <a:r>
              <a:rPr lang="vi-VN" sz="2000" dirty="0">
                <a:latin typeface="Cambria" panose="02040503050406030204" pitchFamily="18" charset="0"/>
                <a:ea typeface="Cambria" panose="02040503050406030204" pitchFamily="18" charset="0"/>
              </a:rPr>
              <a:t>Nói về cái chết nhưng là cách nói giảm, nói tránh, giấu bớt nỗi đau và mất mát của người con.</a:t>
            </a:r>
            <a:endParaRPr lang="vi-VN" sz="2000" i="1" dirty="0">
              <a:latin typeface="Cambria" panose="02040503050406030204" pitchFamily="18" charset="0"/>
              <a:ea typeface="Cambria" panose="02040503050406030204" pitchFamily="18" charset="0"/>
            </a:endParaRPr>
          </a:p>
        </p:txBody>
      </p:sp>
      <p:sp>
        <p:nvSpPr>
          <p:cNvPr id="16" name="Subtitle 2"/>
          <p:cNvSpPr>
            <a:spLocks noGrp="1"/>
          </p:cNvSpPr>
          <p:nvPr>
            <p:ph type="subTitle" idx="1"/>
          </p:nvPr>
        </p:nvSpPr>
        <p:spPr>
          <a:xfrm>
            <a:off x="5171091" y="2243688"/>
            <a:ext cx="3394840" cy="1348721"/>
          </a:xfrm>
        </p:spPr>
        <p:txBody>
          <a:bodyPr/>
          <a:lstStyle/>
          <a:p>
            <a:pPr marL="139700" indent="0"/>
            <a:r>
              <a:rPr lang="vi-VN" sz="2000" b="1" i="1" dirty="0">
                <a:latin typeface="Cambria" panose="02040503050406030204" pitchFamily="18" charset="0"/>
                <a:ea typeface="Cambria" panose="02040503050406030204" pitchFamily="18" charset="0"/>
              </a:rPr>
              <a:t>Mất, từ trần, hi sinh: </a:t>
            </a:r>
            <a:r>
              <a:rPr lang="vi-VN" sz="2000" dirty="0">
                <a:latin typeface="Cambria" panose="02040503050406030204" pitchFamily="18" charset="0"/>
                <a:ea typeface="Cambria" panose="02040503050406030204" pitchFamily="18" charset="0"/>
              </a:rPr>
              <a:t>Cũng có nghĩa là chết nhưng không phù hợp khi nói về sự ra đi của người thân (Mẹ).</a:t>
            </a:r>
            <a:endParaRPr lang="vi-VN" sz="2000" i="1" dirty="0">
              <a:latin typeface="Cambria" panose="02040503050406030204" pitchFamily="18" charset="0"/>
              <a:ea typeface="Cambria" panose="02040503050406030204" pitchFamily="18" charset="0"/>
            </a:endParaRPr>
          </a:p>
        </p:txBody>
      </p:sp>
      <p:pic>
        <p:nvPicPr>
          <p:cNvPr id="3074" name="Picture 2" descr="Happy Mothers Day illustration with mom hugging her child with great  affection and love. Mother Holding Baby Son In Arms Greeting happy Mothers  Day Suitable for banner greeting card postcard banner poste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6524413" y="-58799"/>
            <a:ext cx="2814068" cy="21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arn(inVertic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barn(inVertical)">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fade">
                                      <p:cBhvr>
                                        <p:cTn id="40" dur="1000"/>
                                        <p:tgtEl>
                                          <p:spTgt spid="52">
                                            <p:txEl>
                                              <p:pRg st="0" end="0"/>
                                            </p:txEl>
                                          </p:spTgt>
                                        </p:tgtEl>
                                      </p:cBhvr>
                                    </p:animEffect>
                                    <p:anim calcmode="lin" valueType="num">
                                      <p:cBhvr>
                                        <p:cTn id="41"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52" grpId="0" build="p"/>
      <p:bldP spid="11" grpId="0" animBg="1"/>
      <p:bldP spid="12" grpId="0" animBg="1"/>
      <p:bldP spid="15" grpId="0" build="p"/>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41"/>
          <p:cNvSpPr txBox="1">
            <a:spLocks noGrp="1"/>
          </p:cNvSpPr>
          <p:nvPr>
            <p:ph type="title"/>
          </p:nvPr>
        </p:nvSpPr>
        <p:spPr>
          <a:xfrm>
            <a:off x="780374" y="114824"/>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latin typeface="Cambria" panose="02040503050406030204" pitchFamily="18" charset="0"/>
                <a:ea typeface="Cambria" panose="02040503050406030204" pitchFamily="18" charset="0"/>
              </a:rPr>
              <a:t>Bài tập 1 (SGK – 61)</a:t>
            </a:r>
            <a:endParaRPr b="1"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143233" y="756746"/>
            <a:ext cx="7099697" cy="1069058"/>
          </a:xfrm>
        </p:spPr>
        <p:txBody>
          <a:bodyPr/>
          <a:lstStyle/>
          <a:p>
            <a:pPr marL="139700" indent="0"/>
            <a:r>
              <a:rPr lang="vi-VN" sz="2400" i="1" dirty="0">
                <a:latin typeface="Cambria" panose="02040503050406030204" pitchFamily="18" charset="0"/>
                <a:ea typeface="Cambria" panose="02040503050406030204" pitchFamily="18" charset="0"/>
              </a:rPr>
              <a:t>c. Tôi luôn nhớ về mẹ với niềm xúc động khôn nguôi.</a:t>
            </a:r>
          </a:p>
        </p:txBody>
      </p:sp>
      <p:sp>
        <p:nvSpPr>
          <p:cNvPr id="10" name="Right Arrow 9"/>
          <p:cNvSpPr/>
          <p:nvPr/>
        </p:nvSpPr>
        <p:spPr>
          <a:xfrm>
            <a:off x="1723756" y="3937593"/>
            <a:ext cx="399393" cy="609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Subtitle 2"/>
          <p:cNvSpPr>
            <a:spLocks noGrp="1"/>
          </p:cNvSpPr>
          <p:nvPr>
            <p:ph type="subTitle" idx="1"/>
          </p:nvPr>
        </p:nvSpPr>
        <p:spPr>
          <a:xfrm>
            <a:off x="2123149" y="3752813"/>
            <a:ext cx="5959305" cy="979160"/>
          </a:xfrm>
        </p:spPr>
        <p:txBody>
          <a:bodyPr/>
          <a:lstStyle/>
          <a:p>
            <a:pPr marL="139700" indent="0"/>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Xúc động </a:t>
            </a:r>
            <a:r>
              <a:rPr lang="vi-VN" sz="2000" b="1" dirty="0">
                <a:latin typeface="Cambria" panose="02040503050406030204" pitchFamily="18" charset="0"/>
                <a:ea typeface="Cambria" panose="02040503050406030204" pitchFamily="18" charset="0"/>
              </a:rPr>
              <a:t>phù hợp hơn so với những từ khác</a:t>
            </a:r>
            <a:r>
              <a:rPr lang="vi-VN" sz="2000" dirty="0">
                <a:latin typeface="Cambria" panose="02040503050406030204" pitchFamily="18" charset="0"/>
                <a:ea typeface="Cambria" panose="02040503050406030204" pitchFamily="18" charset="0"/>
              </a:rPr>
              <a:t>.</a:t>
            </a:r>
          </a:p>
        </p:txBody>
      </p:sp>
      <p:sp>
        <p:nvSpPr>
          <p:cNvPr id="4" name="Rounded Rectangle 3"/>
          <p:cNvSpPr/>
          <p:nvPr/>
        </p:nvSpPr>
        <p:spPr>
          <a:xfrm>
            <a:off x="1723756" y="1728723"/>
            <a:ext cx="4508937" cy="1839310"/>
          </a:xfrm>
          <a:prstGeom prst="round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Subtitle 2"/>
          <p:cNvSpPr>
            <a:spLocks noGrp="1"/>
          </p:cNvSpPr>
          <p:nvPr>
            <p:ph type="subTitle" idx="1"/>
          </p:nvPr>
        </p:nvSpPr>
        <p:spPr>
          <a:xfrm>
            <a:off x="1658066" y="1790781"/>
            <a:ext cx="4640316" cy="1725317"/>
          </a:xfrm>
        </p:spPr>
        <p:txBody>
          <a:bodyPr/>
          <a:lstStyle/>
          <a:p>
            <a:pPr marL="482600" indent="-342900">
              <a:buFont typeface="Arial" panose="020B0604020202020204" pitchFamily="34" charset="0"/>
              <a:buChar char="•"/>
            </a:pPr>
            <a:r>
              <a:rPr lang="en-US" sz="2000" dirty="0" err="1">
                <a:solidFill>
                  <a:schemeClr val="accent3">
                    <a:lumMod val="50000"/>
                  </a:schemeClr>
                </a:solidFill>
                <a:latin typeface="Cambria" panose="02040503050406030204" pitchFamily="18" charset="0"/>
                <a:ea typeface="Cambria" panose="02040503050406030204" pitchFamily="18" charset="0"/>
              </a:rPr>
              <a:t>Xúc</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động</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biểu</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hiện</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cảm</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xúc</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mạnh</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dirty="0" err="1">
                <a:solidFill>
                  <a:schemeClr val="accent3">
                    <a:lumMod val="50000"/>
                  </a:schemeClr>
                </a:solidFill>
                <a:latin typeface="Cambria" panose="02040503050406030204" pitchFamily="18" charset="0"/>
                <a:ea typeface="Cambria" panose="02040503050406030204" pitchFamily="18" charset="0"/>
              </a:rPr>
              <a:t>hơn</a:t>
            </a:r>
            <a:r>
              <a:rPr lang="en-US" sz="2000" dirty="0">
                <a:solidFill>
                  <a:schemeClr val="accent3">
                    <a:lumMod val="50000"/>
                  </a:schemeClr>
                </a:solidFill>
                <a:latin typeface="Cambria" panose="02040503050406030204" pitchFamily="18" charset="0"/>
                <a:ea typeface="Cambria" panose="02040503050406030204" pitchFamily="18" charset="0"/>
              </a:rPr>
              <a:t> so </a:t>
            </a:r>
            <a:r>
              <a:rPr lang="en-US" sz="2000" dirty="0" err="1">
                <a:solidFill>
                  <a:schemeClr val="accent3">
                    <a:lumMod val="50000"/>
                  </a:schemeClr>
                </a:solidFill>
                <a:latin typeface="Cambria" panose="02040503050406030204" pitchFamily="18" charset="0"/>
                <a:ea typeface="Cambria" panose="02040503050406030204" pitchFamily="18" charset="0"/>
              </a:rPr>
              <a:t>với</a:t>
            </a:r>
            <a:r>
              <a:rPr lang="en-US" sz="2000" dirty="0">
                <a:solidFill>
                  <a:schemeClr val="accent3">
                    <a:lumMod val="50000"/>
                  </a:schemeClr>
                </a:solidFill>
                <a:latin typeface="Cambria" panose="02040503050406030204" pitchFamily="18" charset="0"/>
                <a:ea typeface="Cambria" panose="02040503050406030204" pitchFamily="18" charset="0"/>
              </a:rPr>
              <a:t> “</a:t>
            </a:r>
            <a:r>
              <a:rPr lang="en-US" sz="2000" b="1" dirty="0" err="1">
                <a:solidFill>
                  <a:schemeClr val="accent3">
                    <a:lumMod val="50000"/>
                  </a:schemeClr>
                </a:solidFill>
                <a:latin typeface="Cambria" panose="02040503050406030204" pitchFamily="18" charset="0"/>
                <a:ea typeface="Cambria" panose="02040503050406030204" pitchFamily="18" charset="0"/>
              </a:rPr>
              <a:t>cảm</a:t>
            </a:r>
            <a:r>
              <a:rPr lang="en-US" sz="2000" b="1" dirty="0">
                <a:solidFill>
                  <a:schemeClr val="accent3">
                    <a:lumMod val="50000"/>
                  </a:schemeClr>
                </a:solidFill>
                <a:latin typeface="Cambria" panose="02040503050406030204" pitchFamily="18" charset="0"/>
                <a:ea typeface="Cambria" panose="02040503050406030204" pitchFamily="18" charset="0"/>
              </a:rPr>
              <a:t> </a:t>
            </a:r>
            <a:r>
              <a:rPr lang="en-US" sz="2000" b="1" dirty="0" err="1">
                <a:solidFill>
                  <a:schemeClr val="accent3">
                    <a:lumMod val="50000"/>
                  </a:schemeClr>
                </a:solidFill>
                <a:latin typeface="Cambria" panose="02040503050406030204" pitchFamily="18" charset="0"/>
                <a:ea typeface="Cambria" panose="02040503050406030204" pitchFamily="18" charset="0"/>
              </a:rPr>
              <a:t>động</a:t>
            </a:r>
            <a:r>
              <a:rPr lang="en-US" sz="2000" dirty="0">
                <a:solidFill>
                  <a:schemeClr val="accent3">
                    <a:lumMod val="50000"/>
                  </a:schemeClr>
                </a:solidFill>
                <a:latin typeface="Cambria" panose="02040503050406030204" pitchFamily="18" charset="0"/>
                <a:ea typeface="Cambria" panose="02040503050406030204" pitchFamily="18" charset="0"/>
              </a:rPr>
              <a:t>” hay “</a:t>
            </a:r>
            <a:r>
              <a:rPr lang="en-US" sz="2000" b="1" dirty="0" err="1">
                <a:solidFill>
                  <a:schemeClr val="accent3">
                    <a:lumMod val="50000"/>
                  </a:schemeClr>
                </a:solidFill>
                <a:latin typeface="Cambria" panose="02040503050406030204" pitchFamily="18" charset="0"/>
                <a:ea typeface="Cambria" panose="02040503050406030204" pitchFamily="18" charset="0"/>
              </a:rPr>
              <a:t>xúc</a:t>
            </a:r>
            <a:r>
              <a:rPr lang="en-US" sz="2000" b="1" dirty="0">
                <a:solidFill>
                  <a:schemeClr val="accent3">
                    <a:lumMod val="50000"/>
                  </a:schemeClr>
                </a:solidFill>
                <a:latin typeface="Cambria" panose="02040503050406030204" pitchFamily="18" charset="0"/>
                <a:ea typeface="Cambria" panose="02040503050406030204" pitchFamily="18" charset="0"/>
              </a:rPr>
              <a:t> </a:t>
            </a:r>
            <a:r>
              <a:rPr lang="en-US" sz="2000" b="1" dirty="0" err="1">
                <a:solidFill>
                  <a:schemeClr val="accent3">
                    <a:lumMod val="50000"/>
                  </a:schemeClr>
                </a:solidFill>
                <a:latin typeface="Cambria" panose="02040503050406030204" pitchFamily="18" charset="0"/>
                <a:ea typeface="Cambria" panose="02040503050406030204" pitchFamily="18" charset="0"/>
              </a:rPr>
              <a:t>cảm</a:t>
            </a:r>
            <a:r>
              <a:rPr lang="en-US" sz="2000" dirty="0">
                <a:solidFill>
                  <a:schemeClr val="accent3">
                    <a:lumMod val="50000"/>
                  </a:schemeClr>
                </a:solidFill>
                <a:latin typeface="Cambria" panose="02040503050406030204" pitchFamily="18" charset="0"/>
                <a:ea typeface="Cambria" panose="02040503050406030204" pitchFamily="18" charset="0"/>
              </a:rPr>
              <a:t>”.</a:t>
            </a:r>
            <a:endParaRPr lang="vi-VN" sz="2000" i="1" dirty="0">
              <a:solidFill>
                <a:schemeClr val="accent3">
                  <a:lumMod val="50000"/>
                </a:schemeClr>
              </a:solidFill>
              <a:latin typeface="Cambria" panose="02040503050406030204" pitchFamily="18" charset="0"/>
              <a:ea typeface="Cambria" panose="02040503050406030204" pitchFamily="18" charset="0"/>
            </a:endParaRPr>
          </a:p>
        </p:txBody>
      </p:sp>
      <p:pic>
        <p:nvPicPr>
          <p:cNvPr id="4098" name="Picture 2" descr="Mother S Day Mother Great Love Mother And Daughter, Mother S Day, Mother,  Great PNG Transparent Clipart Image and PSD File for Free Download in 2021  | Mothers day drawings, Mom draw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906" b="90000" l="10000" r="90000"/>
                    </a14:imgEffect>
                  </a14:imgLayer>
                </a14:imgProps>
              </a:ext>
              <a:ext uri="{28A0092B-C50C-407E-A947-70E740481C1C}">
                <a14:useLocalDpi xmlns:a14="http://schemas.microsoft.com/office/drawing/2010/main" val="0"/>
              </a:ext>
            </a:extLst>
          </a:blip>
          <a:srcRect/>
          <a:stretch>
            <a:fillRect/>
          </a:stretch>
        </p:blipFill>
        <p:spPr bwMode="auto">
          <a:xfrm>
            <a:off x="6551663" y="-185425"/>
            <a:ext cx="2559370" cy="25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arn(inVertic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2">
                                            <p:txEl>
                                              <p:pRg st="0" end="0"/>
                                            </p:txEl>
                                          </p:spTgt>
                                        </p:tgtEl>
                                        <p:attrNameLst>
                                          <p:attrName>style.visibility</p:attrName>
                                        </p:attrNameLst>
                                      </p:cBhvr>
                                      <p:to>
                                        <p:strVal val="visible"/>
                                      </p:to>
                                    </p:set>
                                    <p:animEffect transition="in" filter="fade">
                                      <p:cBhvr>
                                        <p:cTn id="28" dur="1000"/>
                                        <p:tgtEl>
                                          <p:spTgt spid="52">
                                            <p:txEl>
                                              <p:pRg st="0" end="0"/>
                                            </p:txEl>
                                          </p:spTgt>
                                        </p:tgtEl>
                                      </p:cBhvr>
                                    </p:animEffect>
                                    <p:anim calcmode="lin" valueType="num">
                                      <p:cBhvr>
                                        <p:cTn id="29"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52" grpId="0" build="p"/>
      <p:bldP spid="4" grpId="0" animBg="1"/>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tập 2 (SGK – 62)</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1" name="Google Shape;1273;p44"/>
          <p:cNvSpPr txBox="1">
            <a:spLocks/>
          </p:cNvSpPr>
          <p:nvPr/>
        </p:nvSpPr>
        <p:spPr>
          <a:xfrm>
            <a:off x="3704956" y="1316782"/>
            <a:ext cx="19338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latin typeface="Cambria" panose="02040503050406030204" pitchFamily="18" charset="0"/>
                <a:ea typeface="Cambria" panose="02040503050406030204" pitchFamily="18" charset="0"/>
              </a:rPr>
              <a:t>a.</a:t>
            </a:r>
          </a:p>
        </p:txBody>
      </p:sp>
      <p:sp>
        <p:nvSpPr>
          <p:cNvPr id="42" name="Google Shape;1274;p44"/>
          <p:cNvSpPr txBox="1">
            <a:spLocks/>
          </p:cNvSpPr>
          <p:nvPr/>
        </p:nvSpPr>
        <p:spPr>
          <a:xfrm>
            <a:off x="3704956" y="1663607"/>
            <a:ext cx="1933800" cy="48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err="1">
                <a:latin typeface="Cambria" panose="02040503050406030204" pitchFamily="18" charset="0"/>
                <a:ea typeface="Cambria" panose="02040503050406030204" pitchFamily="18" charset="0"/>
              </a:rPr>
              <a:t>Phản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ứng</a:t>
            </a:r>
            <a:endParaRPr lang="en-US" sz="2400" i="1" dirty="0">
              <a:latin typeface="Cambria" panose="02040503050406030204" pitchFamily="18" charset="0"/>
              <a:ea typeface="Cambria" panose="02040503050406030204" pitchFamily="18" charset="0"/>
            </a:endParaRPr>
          </a:p>
        </p:txBody>
      </p:sp>
      <p:sp>
        <p:nvSpPr>
          <p:cNvPr id="43" name="Google Shape;1275;p44"/>
          <p:cNvSpPr txBox="1">
            <a:spLocks/>
          </p:cNvSpPr>
          <p:nvPr/>
        </p:nvSpPr>
        <p:spPr>
          <a:xfrm>
            <a:off x="3704938" y="2547121"/>
            <a:ext cx="19338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latin typeface="Cambria" panose="02040503050406030204" pitchFamily="18" charset="0"/>
                <a:ea typeface="Cambria" panose="02040503050406030204" pitchFamily="18" charset="0"/>
              </a:rPr>
              <a:t>b.</a:t>
            </a:r>
          </a:p>
        </p:txBody>
      </p:sp>
      <p:sp>
        <p:nvSpPr>
          <p:cNvPr id="44" name="Google Shape;1276;p44"/>
          <p:cNvSpPr txBox="1">
            <a:spLocks/>
          </p:cNvSpPr>
          <p:nvPr/>
        </p:nvSpPr>
        <p:spPr>
          <a:xfrm>
            <a:off x="3704938" y="2893946"/>
            <a:ext cx="1933800" cy="48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err="1">
                <a:latin typeface="Cambria" panose="02040503050406030204" pitchFamily="18" charset="0"/>
                <a:ea typeface="Cambria" panose="02040503050406030204" pitchFamily="18" charset="0"/>
              </a:rPr>
              <a:t>Hoàn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hảo</a:t>
            </a:r>
            <a:endParaRPr lang="en-US" sz="2400" i="1" dirty="0">
              <a:latin typeface="Cambria" panose="02040503050406030204" pitchFamily="18" charset="0"/>
              <a:ea typeface="Cambria" panose="02040503050406030204" pitchFamily="18" charset="0"/>
            </a:endParaRPr>
          </a:p>
        </p:txBody>
      </p:sp>
      <p:sp>
        <p:nvSpPr>
          <p:cNvPr id="45" name="Google Shape;1281;p44"/>
          <p:cNvSpPr txBox="1">
            <a:spLocks/>
          </p:cNvSpPr>
          <p:nvPr/>
        </p:nvSpPr>
        <p:spPr>
          <a:xfrm>
            <a:off x="6868566" y="1316782"/>
            <a:ext cx="19338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latin typeface="Cambria" panose="02040503050406030204" pitchFamily="18" charset="0"/>
                <a:ea typeface="Cambria" panose="02040503050406030204" pitchFamily="18" charset="0"/>
              </a:rPr>
              <a:t>c. </a:t>
            </a:r>
          </a:p>
        </p:txBody>
      </p:sp>
      <p:sp>
        <p:nvSpPr>
          <p:cNvPr id="46" name="Google Shape;1282;p44"/>
          <p:cNvSpPr txBox="1">
            <a:spLocks/>
          </p:cNvSpPr>
          <p:nvPr/>
        </p:nvSpPr>
        <p:spPr>
          <a:xfrm>
            <a:off x="6868566" y="1663607"/>
            <a:ext cx="1933800" cy="48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err="1">
                <a:latin typeface="Cambria" panose="02040503050406030204" pitchFamily="18" charset="0"/>
                <a:ea typeface="Cambria" panose="02040503050406030204" pitchFamily="18" charset="0"/>
              </a:rPr>
              <a:t>Quan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sát</a:t>
            </a:r>
            <a:endParaRPr lang="en-US" sz="2400" i="1" dirty="0">
              <a:latin typeface="Cambria" panose="02040503050406030204" pitchFamily="18" charset="0"/>
              <a:ea typeface="Cambria" panose="02040503050406030204" pitchFamily="18" charset="0"/>
            </a:endParaRPr>
          </a:p>
        </p:txBody>
      </p:sp>
      <p:sp>
        <p:nvSpPr>
          <p:cNvPr id="57" name="Google Shape;1275;p44"/>
          <p:cNvSpPr txBox="1">
            <a:spLocks/>
          </p:cNvSpPr>
          <p:nvPr/>
        </p:nvSpPr>
        <p:spPr>
          <a:xfrm>
            <a:off x="6868566" y="2488296"/>
            <a:ext cx="19338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latin typeface="Cambria" panose="02040503050406030204" pitchFamily="18" charset="0"/>
                <a:ea typeface="Cambria" panose="02040503050406030204" pitchFamily="18" charset="0"/>
              </a:rPr>
              <a:t>d.</a:t>
            </a:r>
          </a:p>
        </p:txBody>
      </p:sp>
      <p:sp>
        <p:nvSpPr>
          <p:cNvPr id="58" name="Google Shape;1276;p44"/>
          <p:cNvSpPr txBox="1">
            <a:spLocks/>
          </p:cNvSpPr>
          <p:nvPr/>
        </p:nvSpPr>
        <p:spPr>
          <a:xfrm>
            <a:off x="6868566" y="2835121"/>
            <a:ext cx="1933800" cy="48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err="1">
                <a:latin typeface="Cambria" panose="02040503050406030204" pitchFamily="18" charset="0"/>
                <a:ea typeface="Cambria" panose="02040503050406030204" pitchFamily="18" charset="0"/>
              </a:rPr>
              <a:t>Nỗ</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lực</a:t>
            </a:r>
            <a:endParaRPr lang="en-US" sz="2400" i="1" dirty="0">
              <a:latin typeface="Cambria" panose="02040503050406030204" pitchFamily="18" charset="0"/>
              <a:ea typeface="Cambria" panose="02040503050406030204" pitchFamily="18" charset="0"/>
            </a:endParaRPr>
          </a:p>
        </p:txBody>
      </p:sp>
      <p:sp>
        <p:nvSpPr>
          <p:cNvPr id="11" name="Google Shape;1274;p44"/>
          <p:cNvSpPr txBox="1">
            <a:spLocks/>
          </p:cNvSpPr>
          <p:nvPr/>
        </p:nvSpPr>
        <p:spPr>
          <a:xfrm>
            <a:off x="251311" y="1162470"/>
            <a:ext cx="2653800" cy="48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Cambria" panose="02040503050406030204" pitchFamily="18" charset="0"/>
                <a:ea typeface="Cambria" panose="02040503050406030204" pitchFamily="18" charset="0"/>
              </a:rPr>
              <a:t>Cùng</a:t>
            </a:r>
            <a:r>
              <a:rPr lang="en-US" sz="2400" b="1" dirty="0">
                <a:latin typeface="Cambria" panose="02040503050406030204" pitchFamily="18" charset="0"/>
                <a:ea typeface="Cambria" panose="02040503050406030204" pitchFamily="18" charset="0"/>
              </a:rPr>
              <a:t> so </a:t>
            </a:r>
            <a:r>
              <a:rPr lang="en-US" sz="2400" b="1" dirty="0" err="1">
                <a:latin typeface="Cambria" panose="02040503050406030204" pitchFamily="18" charset="0"/>
                <a:ea typeface="Cambria" panose="02040503050406030204" pitchFamily="18" charset="0"/>
              </a:rPr>
              <a:t>đáp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án</a:t>
            </a:r>
            <a:endParaRPr lang="en-US" sz="2400" b="1" dirty="0">
              <a:latin typeface="Cambria" panose="02040503050406030204" pitchFamily="18" charset="0"/>
              <a:ea typeface="Cambria" panose="02040503050406030204" pitchFamily="18" charset="0"/>
            </a:endParaRPr>
          </a:p>
        </p:txBody>
      </p:sp>
      <p:cxnSp>
        <p:nvCxnSpPr>
          <p:cNvPr id="3" name="Straight Connector 2"/>
          <p:cNvCxnSpPr/>
          <p:nvPr/>
        </p:nvCxnSpPr>
        <p:spPr>
          <a:xfrm>
            <a:off x="5980386" y="1017725"/>
            <a:ext cx="0" cy="2734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195145" y="2343807"/>
            <a:ext cx="545486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Study Vector Art &amp;amp; Graphics | freevector.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7" b="89869" l="0" r="89869"/>
                    </a14:imgEffect>
                  </a14:imgLayer>
                </a14:imgProps>
              </a:ext>
              <a:ext uri="{28A0092B-C50C-407E-A947-70E740481C1C}">
                <a14:useLocalDpi xmlns:a14="http://schemas.microsoft.com/office/drawing/2010/main" val="0"/>
              </a:ext>
            </a:extLst>
          </a:blip>
          <a:srcRect/>
          <a:stretch>
            <a:fillRect/>
          </a:stretch>
        </p:blipFill>
        <p:spPr bwMode="auto">
          <a:xfrm flipH="1">
            <a:off x="39386" y="1460782"/>
            <a:ext cx="3365276" cy="3629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55"/>
                                        </p:tgtEl>
                                        <p:attrNameLst>
                                          <p:attrName>style.visibility</p:attrName>
                                        </p:attrNameLst>
                                      </p:cBhvr>
                                      <p:to>
                                        <p:strVal val="visible"/>
                                      </p:to>
                                    </p:set>
                                    <p:animEffect transition="in" filter="barn(inVertical)">
                                      <p:cBhvr>
                                        <p:cTn id="7" dur="500"/>
                                        <p:tgtEl>
                                          <p:spTgt spid="15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1000"/>
                                        <p:tgtEl>
                                          <p:spTgt spid="57"/>
                                        </p:tgtEl>
                                      </p:cBhvr>
                                    </p:animEffect>
                                    <p:anim calcmode="lin" valueType="num">
                                      <p:cBhvr>
                                        <p:cTn id="65" dur="1000" fill="hold"/>
                                        <p:tgtEl>
                                          <p:spTgt spid="57"/>
                                        </p:tgtEl>
                                        <p:attrNameLst>
                                          <p:attrName>ppt_x</p:attrName>
                                        </p:attrNameLst>
                                      </p:cBhvr>
                                      <p:tavLst>
                                        <p:tav tm="0">
                                          <p:val>
                                            <p:strVal val="#ppt_x"/>
                                          </p:val>
                                        </p:tav>
                                        <p:tav tm="100000">
                                          <p:val>
                                            <p:strVal val="#ppt_x"/>
                                          </p:val>
                                        </p:tav>
                                      </p:tavLst>
                                    </p:anim>
                                    <p:anim calcmode="lin" valueType="num">
                                      <p:cBhvr>
                                        <p:cTn id="66" dur="1000" fill="hold"/>
                                        <p:tgtEl>
                                          <p:spTgt spid="5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1000"/>
                                        <p:tgtEl>
                                          <p:spTgt spid="58"/>
                                        </p:tgtEl>
                                      </p:cBhvr>
                                    </p:animEffect>
                                    <p:anim calcmode="lin" valueType="num">
                                      <p:cBhvr>
                                        <p:cTn id="70" dur="1000" fill="hold"/>
                                        <p:tgtEl>
                                          <p:spTgt spid="58"/>
                                        </p:tgtEl>
                                        <p:attrNameLst>
                                          <p:attrName>ppt_x</p:attrName>
                                        </p:attrNameLst>
                                      </p:cBhvr>
                                      <p:tavLst>
                                        <p:tav tm="0">
                                          <p:val>
                                            <p:strVal val="#ppt_x"/>
                                          </p:val>
                                        </p:tav>
                                        <p:tav tm="100000">
                                          <p:val>
                                            <p:strVal val="#ppt_x"/>
                                          </p:val>
                                        </p:tav>
                                      </p:tavLst>
                                    </p:anim>
                                    <p:anim calcmode="lin" valueType="num">
                                      <p:cBhvr>
                                        <p:cTn id="7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 grpId="0"/>
      <p:bldP spid="41" grpId="0"/>
      <p:bldP spid="42" grpId="0"/>
      <p:bldP spid="43" grpId="0"/>
      <p:bldP spid="44" grpId="0"/>
      <p:bldP spid="45" grpId="0"/>
      <p:bldP spid="46" grpId="0"/>
      <p:bldP spid="57" grpId="0"/>
      <p:bldP spid="5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3 (SGK – 62)</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625407" y="1205723"/>
            <a:ext cx="5859476" cy="834314"/>
          </a:xfrm>
        </p:spPr>
        <p:txBody>
          <a:bodyPr/>
          <a:lstStyle/>
          <a:p>
            <a:pPr marL="139700" indent="0"/>
            <a:r>
              <a:rPr lang="vi-VN" sz="2000" i="1" dirty="0">
                <a:latin typeface="Cambria" panose="02040503050406030204" pitchFamily="18" charset="0"/>
                <a:ea typeface="Cambria" panose="02040503050406030204" pitchFamily="18" charset="0"/>
              </a:rPr>
              <a:t>a</a:t>
            </a:r>
            <a:r>
              <a:rPr lang="vi-VN" sz="2000" b="1" i="1" dirty="0">
                <a:latin typeface="Cambria" panose="02040503050406030204" pitchFamily="18" charset="0"/>
                <a:ea typeface="Cambria" panose="02040503050406030204" pitchFamily="18" charset="0"/>
              </a:rPr>
              <a:t>. Giờ đây khi hồi tường lại, </a:t>
            </a:r>
            <a:r>
              <a:rPr lang="vi-VN" sz="2000" i="1" dirty="0">
                <a:latin typeface="Cambria" panose="02040503050406030204" pitchFamily="18" charset="0"/>
                <a:ea typeface="Cambria" panose="02040503050406030204" pitchFamily="18" charset="0"/>
              </a:rPr>
              <a:t>tôi đoán bạn có thể nói rằng bài tập là một kỉ niệm khó quên.</a:t>
            </a:r>
          </a:p>
        </p:txBody>
      </p:sp>
      <p:sp>
        <p:nvSpPr>
          <p:cNvPr id="14" name="Rounded Rectangle 13"/>
          <p:cNvSpPr/>
          <p:nvPr/>
        </p:nvSpPr>
        <p:spPr>
          <a:xfrm>
            <a:off x="851338" y="2469931"/>
            <a:ext cx="3153103" cy="746234"/>
          </a:xfrm>
          <a:prstGeom prst="round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accent5"/>
                </a:solidFill>
                <a:latin typeface="Cambria" panose="02040503050406030204" pitchFamily="18" charset="0"/>
                <a:ea typeface="Cambria" panose="02040503050406030204" pitchFamily="18" charset="0"/>
              </a:rPr>
              <a:t>Giờ đây khi hồi tưởng lại</a:t>
            </a:r>
          </a:p>
        </p:txBody>
      </p:sp>
      <p:sp>
        <p:nvSpPr>
          <p:cNvPr id="49" name="Rounded Rectangle 48"/>
          <p:cNvSpPr/>
          <p:nvPr/>
        </p:nvSpPr>
        <p:spPr>
          <a:xfrm>
            <a:off x="5039709" y="2427890"/>
            <a:ext cx="2900855" cy="74623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Trạng ngữ chỉ thời gian.</a:t>
            </a:r>
          </a:p>
        </p:txBody>
      </p:sp>
      <p:sp>
        <p:nvSpPr>
          <p:cNvPr id="50" name="Rounded Rectangle 49"/>
          <p:cNvSpPr/>
          <p:nvPr/>
        </p:nvSpPr>
        <p:spPr>
          <a:xfrm>
            <a:off x="851337" y="3699642"/>
            <a:ext cx="7893270" cy="74623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vi-VN" sz="2000" dirty="0">
                <a:solidFill>
                  <a:schemeClr val="accent5"/>
                </a:solidFill>
                <a:latin typeface="Cambria" panose="02040503050406030204" pitchFamily="18" charset="0"/>
                <a:ea typeface="Cambria" panose="02040503050406030204" pitchFamily="18" charset="0"/>
              </a:rPr>
              <a:t>Nếu bỏ trạng ngữ, câu chỉ còn thành phần nòng cốt</a:t>
            </a:r>
            <a:r>
              <a:rPr lang="en-US" sz="2000" dirty="0">
                <a:latin typeface="Cambria" panose="02040503050406030204" pitchFamily="18" charset="0"/>
                <a:ea typeface="Cambria" panose="02040503050406030204" pitchFamily="18" charset="0"/>
              </a:rPr>
              <a:t> </a:t>
            </a:r>
            <a:r>
              <a:rPr lang="en-US" sz="2000" dirty="0">
                <a:solidFill>
                  <a:schemeClr val="accent5">
                    <a:lumMod val="90000"/>
                    <a:lumOff val="10000"/>
                  </a:schemeClr>
                </a:solidFill>
                <a:latin typeface="Cambria" panose="02040503050406030204" pitchFamily="18" charset="0"/>
                <a:ea typeface="Cambria" panose="02040503050406030204" pitchFamily="18" charset="0"/>
              </a:rPr>
              <a:t>(</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gồm</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chủ</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thể</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và</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hành</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động</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của</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chủ</a:t>
            </a:r>
            <a:r>
              <a:rPr lang="en-US" sz="2000" dirty="0">
                <a:solidFill>
                  <a:schemeClr val="accent5">
                    <a:lumMod val="90000"/>
                    <a:lumOff val="10000"/>
                  </a:schemeClr>
                </a:solidFill>
                <a:latin typeface="Cambria" panose="02040503050406030204" pitchFamily="18" charset="0"/>
                <a:ea typeface="Cambria" panose="02040503050406030204" pitchFamily="18" charset="0"/>
              </a:rPr>
              <a:t> </a:t>
            </a:r>
            <a:r>
              <a:rPr lang="en-US" sz="2000" dirty="0" err="1">
                <a:solidFill>
                  <a:schemeClr val="accent5">
                    <a:lumMod val="90000"/>
                    <a:lumOff val="10000"/>
                  </a:schemeClr>
                </a:solidFill>
                <a:latin typeface="Cambria" panose="02040503050406030204" pitchFamily="18" charset="0"/>
                <a:ea typeface="Cambria" panose="02040503050406030204" pitchFamily="18" charset="0"/>
              </a:rPr>
              <a:t>thể</a:t>
            </a:r>
            <a:r>
              <a:rPr lang="en-US" sz="2000" dirty="0">
                <a:solidFill>
                  <a:schemeClr val="accent5">
                    <a:lumMod val="90000"/>
                    <a:lumOff val="10000"/>
                  </a:schemeClr>
                </a:solidFill>
                <a:latin typeface="Cambria" panose="02040503050406030204" pitchFamily="18" charset="0"/>
                <a:ea typeface="Cambria" panose="02040503050406030204" pitchFamily="18" charset="0"/>
              </a:rPr>
              <a:t>)</a:t>
            </a:r>
            <a:r>
              <a:rPr lang="vi-VN" sz="2000" dirty="0">
                <a:solidFill>
                  <a:schemeClr val="accent5"/>
                </a:solidFill>
                <a:latin typeface="Cambria" panose="02040503050406030204" pitchFamily="18" charset="0"/>
                <a:ea typeface="Cambria" panose="02040503050406030204" pitchFamily="18" charset="0"/>
              </a:rPr>
              <a:t>, không rõ hành động xảy ra vào thời điểm nào.</a:t>
            </a:r>
          </a:p>
        </p:txBody>
      </p:sp>
      <p:sp>
        <p:nvSpPr>
          <p:cNvPr id="15" name="Right Arrow 14"/>
          <p:cNvSpPr/>
          <p:nvPr/>
        </p:nvSpPr>
        <p:spPr>
          <a:xfrm>
            <a:off x="4225159" y="2677330"/>
            <a:ext cx="572813" cy="4074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fade">
                                      <p:cBhvr>
                                        <p:cTn id="7" dur="1000"/>
                                        <p:tgtEl>
                                          <p:spTgt spid="1272"/>
                                        </p:tgtEl>
                                      </p:cBhvr>
                                    </p:animEffect>
                                    <p:anim calcmode="lin" valueType="num">
                                      <p:cBhvr>
                                        <p:cTn id="8" dur="1000" fill="hold"/>
                                        <p:tgtEl>
                                          <p:spTgt spid="1272"/>
                                        </p:tgtEl>
                                        <p:attrNameLst>
                                          <p:attrName>ppt_x</p:attrName>
                                        </p:attrNameLst>
                                      </p:cBhvr>
                                      <p:tavLst>
                                        <p:tav tm="0">
                                          <p:val>
                                            <p:strVal val="#ppt_x"/>
                                          </p:val>
                                        </p:tav>
                                        <p:tav tm="100000">
                                          <p:val>
                                            <p:strVal val="#ppt_x"/>
                                          </p:val>
                                        </p:tav>
                                      </p:tavLst>
                                    </p:anim>
                                    <p:anim calcmode="lin" valueType="num">
                                      <p:cBhvr>
                                        <p:cTn id="9" dur="1000" fill="hold"/>
                                        <p:tgtEl>
                                          <p:spTgt spid="12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anim calcmode="lin" valueType="num">
                                      <p:cBhvr>
                                        <p:cTn id="30" dur="1000" fill="hold"/>
                                        <p:tgtEl>
                                          <p:spTgt spid="49"/>
                                        </p:tgtEl>
                                        <p:attrNameLst>
                                          <p:attrName>ppt_x</p:attrName>
                                        </p:attrNameLst>
                                      </p:cBhvr>
                                      <p:tavLst>
                                        <p:tav tm="0">
                                          <p:val>
                                            <p:strVal val="#ppt_x"/>
                                          </p:val>
                                        </p:tav>
                                        <p:tav tm="100000">
                                          <p:val>
                                            <p:strVal val="#ppt_x"/>
                                          </p:val>
                                        </p:tav>
                                      </p:tavLst>
                                    </p:anim>
                                    <p:anim calcmode="lin" valueType="num">
                                      <p:cBhvr>
                                        <p:cTn id="3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p:bldP spid="3" grpId="0" build="p"/>
      <p:bldP spid="14" grpId="0" animBg="1"/>
      <p:bldP spid="49" grpId="0" animBg="1"/>
      <p:bldP spid="5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3 (SGK – 62)</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625407" y="1017725"/>
            <a:ext cx="3946593" cy="1086562"/>
          </a:xfrm>
        </p:spPr>
        <p:txBody>
          <a:bodyPr/>
          <a:lstStyle/>
          <a:p>
            <a:pPr marL="139700" indent="0"/>
            <a:r>
              <a:rPr lang="vi-VN" sz="2000" b="1" i="1" dirty="0">
                <a:solidFill>
                  <a:schemeClr val="accent5"/>
                </a:solidFill>
                <a:latin typeface="Cambria" panose="02040503050406030204" pitchFamily="18" charset="0"/>
                <a:ea typeface="Cambria" panose="02040503050406030204" pitchFamily="18" charset="0"/>
              </a:rPr>
              <a:t>Cậu đã đứng lên trả lời câu hỏi</a:t>
            </a:r>
          </a:p>
        </p:txBody>
      </p:sp>
      <p:sp>
        <p:nvSpPr>
          <p:cNvPr id="14" name="Rounded Rectangle 13"/>
          <p:cNvSpPr/>
          <p:nvPr/>
        </p:nvSpPr>
        <p:spPr>
          <a:xfrm>
            <a:off x="720000" y="2263157"/>
            <a:ext cx="3221379" cy="74623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Hành động đứng lên trước -&gt; Trả lời câu hỏi</a:t>
            </a:r>
          </a:p>
        </p:txBody>
      </p:sp>
      <p:sp>
        <p:nvSpPr>
          <p:cNvPr id="49" name="Rounded Rectangle 48"/>
          <p:cNvSpPr/>
          <p:nvPr/>
        </p:nvSpPr>
        <p:spPr>
          <a:xfrm>
            <a:off x="5439132" y="2263157"/>
            <a:ext cx="2900855" cy="74623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Hành động trả lời câu hỏi diễn ra trước</a:t>
            </a:r>
          </a:p>
        </p:txBody>
      </p:sp>
      <p:sp>
        <p:nvSpPr>
          <p:cNvPr id="10" name="Subtitle 2"/>
          <p:cNvSpPr>
            <a:spLocks noGrp="1"/>
          </p:cNvSpPr>
          <p:nvPr>
            <p:ph type="subTitle" idx="1"/>
          </p:nvPr>
        </p:nvSpPr>
        <p:spPr>
          <a:xfrm>
            <a:off x="4666594" y="987409"/>
            <a:ext cx="4238228" cy="1086562"/>
          </a:xfrm>
        </p:spPr>
        <p:txBody>
          <a:bodyPr/>
          <a:lstStyle/>
          <a:p>
            <a:pPr marL="139700" indent="0"/>
            <a:r>
              <a:rPr lang="vi-VN" sz="2000" b="1" i="1" dirty="0">
                <a:solidFill>
                  <a:schemeClr val="accent5"/>
                </a:solidFill>
                <a:latin typeface="Cambria" panose="02040503050406030204" pitchFamily="18" charset="0"/>
                <a:ea typeface="Cambria" panose="02040503050406030204" pitchFamily="18" charset="0"/>
              </a:rPr>
              <a:t>Cậu đã trả lời câu hỏi và đứng lên</a:t>
            </a:r>
          </a:p>
        </p:txBody>
      </p:sp>
      <p:sp>
        <p:nvSpPr>
          <p:cNvPr id="11" name="Rounded Rectangle 10"/>
          <p:cNvSpPr/>
          <p:nvPr/>
        </p:nvSpPr>
        <p:spPr>
          <a:xfrm>
            <a:off x="5523145" y="3456081"/>
            <a:ext cx="2900855" cy="7462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Không phù hợp với trật tự hành động.</a:t>
            </a:r>
          </a:p>
        </p:txBody>
      </p:sp>
      <p:cxnSp>
        <p:nvCxnSpPr>
          <p:cNvPr id="4" name="Straight Connector 3"/>
          <p:cNvCxnSpPr/>
          <p:nvPr/>
        </p:nvCxnSpPr>
        <p:spPr>
          <a:xfrm>
            <a:off x="4582511" y="1096509"/>
            <a:ext cx="0" cy="36032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80261" y="3456081"/>
            <a:ext cx="2900855" cy="7462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Phù hợp với trật tự hành động.</a:t>
            </a:r>
          </a:p>
        </p:txBody>
      </p:sp>
      <p:sp>
        <p:nvSpPr>
          <p:cNvPr id="5" name="Down Arrow 4"/>
          <p:cNvSpPr/>
          <p:nvPr/>
        </p:nvSpPr>
        <p:spPr>
          <a:xfrm>
            <a:off x="2115227" y="3014038"/>
            <a:ext cx="483476" cy="3118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Down Arrow 15"/>
          <p:cNvSpPr/>
          <p:nvPr/>
        </p:nvSpPr>
        <p:spPr>
          <a:xfrm>
            <a:off x="6731834" y="3009391"/>
            <a:ext cx="483476" cy="3118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690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49" grpId="0" animBg="1"/>
      <p:bldP spid="10" grpId="0" build="p"/>
      <p:bldP spid="11" grpId="0" animBg="1"/>
      <p:bldP spid="15" grpId="0" animBg="1"/>
      <p:bldP spid="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3 (SGK – 62)</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299587" y="1206911"/>
            <a:ext cx="4101689" cy="1086562"/>
          </a:xfrm>
        </p:spPr>
        <p:txBody>
          <a:bodyPr/>
          <a:lstStyle/>
          <a:p>
            <a:pPr marL="139700" indent="0"/>
            <a:r>
              <a:rPr lang="vi-VN" sz="2000" b="1" i="1" dirty="0">
                <a:solidFill>
                  <a:schemeClr val="accent5"/>
                </a:solidFill>
                <a:latin typeface="Cambria" panose="02040503050406030204" pitchFamily="18" charset="0"/>
                <a:ea typeface="Cambria" panose="02040503050406030204" pitchFamily="18" charset="0"/>
              </a:rPr>
              <a:t>Đến cuối tiết học, cậu tiến lên phía trước và bắt tay thầy giáo như một lời cảm ơn thầm lặng.</a:t>
            </a:r>
          </a:p>
        </p:txBody>
      </p:sp>
      <p:sp>
        <p:nvSpPr>
          <p:cNvPr id="14" name="Rounded Rectangle 13"/>
          <p:cNvSpPr/>
          <p:nvPr/>
        </p:nvSpPr>
        <p:spPr>
          <a:xfrm>
            <a:off x="299587" y="2676987"/>
            <a:ext cx="3946593" cy="74623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Tiến lên -&gt; Bắt tay thầy giáo.</a:t>
            </a:r>
          </a:p>
        </p:txBody>
      </p:sp>
      <p:sp>
        <p:nvSpPr>
          <p:cNvPr id="10" name="Subtitle 2"/>
          <p:cNvSpPr>
            <a:spLocks noGrp="1"/>
          </p:cNvSpPr>
          <p:nvPr>
            <p:ph type="subTitle" idx="1"/>
          </p:nvPr>
        </p:nvSpPr>
        <p:spPr>
          <a:xfrm>
            <a:off x="4958228" y="1206911"/>
            <a:ext cx="4101689" cy="1086562"/>
          </a:xfrm>
        </p:spPr>
        <p:txBody>
          <a:bodyPr/>
          <a:lstStyle/>
          <a:p>
            <a:pPr marL="139700" indent="0"/>
            <a:r>
              <a:rPr lang="vi-VN" sz="2000" b="1" i="1" dirty="0">
                <a:solidFill>
                  <a:schemeClr val="accent5"/>
                </a:solidFill>
                <a:latin typeface="Cambria" panose="02040503050406030204" pitchFamily="18" charset="0"/>
                <a:ea typeface="Cambria" panose="02040503050406030204" pitchFamily="18" charset="0"/>
              </a:rPr>
              <a:t>Đến cuối tiết học, cậu bắt tay thầy giáo như một lời cảm ơn thầm lặng và tiến lên phía trước.</a:t>
            </a:r>
          </a:p>
        </p:txBody>
      </p:sp>
      <p:sp>
        <p:nvSpPr>
          <p:cNvPr id="11" name="Rounded Rectangle 10"/>
          <p:cNvSpPr/>
          <p:nvPr/>
        </p:nvSpPr>
        <p:spPr>
          <a:xfrm>
            <a:off x="4958228" y="2676987"/>
            <a:ext cx="3946593" cy="7462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Bắt tay thầy giáo -&gt; Tiến lên</a:t>
            </a:r>
          </a:p>
        </p:txBody>
      </p:sp>
      <p:sp>
        <p:nvSpPr>
          <p:cNvPr id="12" name="Rounded Rectangle 11"/>
          <p:cNvSpPr/>
          <p:nvPr/>
        </p:nvSpPr>
        <p:spPr>
          <a:xfrm>
            <a:off x="4958227" y="3922463"/>
            <a:ext cx="3946593" cy="74623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Không phù hợp về trật tự và hoàn cảnh giao tiếp trong thự tế.</a:t>
            </a:r>
          </a:p>
        </p:txBody>
      </p:sp>
      <p:cxnSp>
        <p:nvCxnSpPr>
          <p:cNvPr id="7" name="Straight Connector 6"/>
          <p:cNvCxnSpPr>
            <a:stCxn id="1272" idx="2"/>
          </p:cNvCxnSpPr>
          <p:nvPr/>
        </p:nvCxnSpPr>
        <p:spPr>
          <a:xfrm>
            <a:off x="4572000" y="1017725"/>
            <a:ext cx="31531" cy="365097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77134" y="3922463"/>
            <a:ext cx="3946593" cy="74623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solidFill>
                <a:latin typeface="Cambria" panose="02040503050406030204" pitchFamily="18" charset="0"/>
                <a:ea typeface="Cambria" panose="02040503050406030204" pitchFamily="18" charset="0"/>
              </a:rPr>
              <a:t>Phù hợp với hoàn cảnh giao tiếp và trật tự trong lớp học.</a:t>
            </a:r>
          </a:p>
        </p:txBody>
      </p:sp>
      <p:sp>
        <p:nvSpPr>
          <p:cNvPr id="8" name="Down Arrow 7"/>
          <p:cNvSpPr/>
          <p:nvPr/>
        </p:nvSpPr>
        <p:spPr>
          <a:xfrm>
            <a:off x="2015379" y="3512450"/>
            <a:ext cx="630621" cy="27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Down Arrow 18"/>
          <p:cNvSpPr/>
          <p:nvPr/>
        </p:nvSpPr>
        <p:spPr>
          <a:xfrm>
            <a:off x="6693761" y="3512450"/>
            <a:ext cx="630621" cy="27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1250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0" grpId="0" build="p"/>
      <p:bldP spid="11" grpId="0" animBg="1"/>
      <p:bldP spid="12" grpId="0" animBg="1"/>
      <p:bldP spid="17" grpId="0" animBg="1"/>
      <p:bldP spid="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47" name="Nhóm 46">
            <a:extLst>
              <a:ext uri="{FF2B5EF4-FFF2-40B4-BE49-F238E27FC236}">
                <a16:creationId xmlns:a16="http://schemas.microsoft.com/office/drawing/2014/main" id="{62F5F129-831C-4606-8361-2FD7F8353B89}"/>
              </a:ext>
            </a:extLst>
          </p:cNvPr>
          <p:cNvGrpSpPr/>
          <p:nvPr/>
        </p:nvGrpSpPr>
        <p:grpSpPr>
          <a:xfrm>
            <a:off x="714874" y="157500"/>
            <a:ext cx="519566" cy="535920"/>
            <a:chOff x="5096489" y="1599023"/>
            <a:chExt cx="787800" cy="787800"/>
          </a:xfrm>
        </p:grpSpPr>
        <p:sp>
          <p:nvSpPr>
            <p:cNvPr id="48" name="Google Shape;1432;p41">
              <a:extLst>
                <a:ext uri="{FF2B5EF4-FFF2-40B4-BE49-F238E27FC236}">
                  <a16:creationId xmlns:a16="http://schemas.microsoft.com/office/drawing/2014/main" id="{5BCF7BAA-CC46-4F40-832C-8D34A089B593}"/>
                </a:ext>
              </a:extLst>
            </p:cNvPr>
            <p:cNvSpPr/>
            <p:nvPr/>
          </p:nvSpPr>
          <p:spPr>
            <a:xfrm>
              <a:off x="5096489" y="1599023"/>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472;p41">
              <a:extLst>
                <a:ext uri="{FF2B5EF4-FFF2-40B4-BE49-F238E27FC236}">
                  <a16:creationId xmlns:a16="http://schemas.microsoft.com/office/drawing/2014/main" id="{CF53A28B-B399-4B80-A3F9-A9E6B58334E9}"/>
                </a:ext>
              </a:extLst>
            </p:cNvPr>
            <p:cNvGrpSpPr/>
            <p:nvPr/>
          </p:nvGrpSpPr>
          <p:grpSpPr>
            <a:xfrm>
              <a:off x="5303398" y="1811112"/>
              <a:ext cx="373983" cy="363622"/>
              <a:chOff x="3512070" y="1956222"/>
              <a:chExt cx="373983" cy="363622"/>
            </a:xfrm>
          </p:grpSpPr>
          <p:sp>
            <p:nvSpPr>
              <p:cNvPr id="50" name="Google Shape;1473;p41">
                <a:extLst>
                  <a:ext uri="{FF2B5EF4-FFF2-40B4-BE49-F238E27FC236}">
                    <a16:creationId xmlns:a16="http://schemas.microsoft.com/office/drawing/2014/main" id="{1AD51A5D-0792-4F47-BE2B-36E09EBDE3A4}"/>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4;p41">
                <a:extLst>
                  <a:ext uri="{FF2B5EF4-FFF2-40B4-BE49-F238E27FC236}">
                    <a16:creationId xmlns:a16="http://schemas.microsoft.com/office/drawing/2014/main" id="{72494EC5-6640-4675-A79A-1A1621CE0BB5}"/>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5;p41">
                <a:extLst>
                  <a:ext uri="{FF2B5EF4-FFF2-40B4-BE49-F238E27FC236}">
                    <a16:creationId xmlns:a16="http://schemas.microsoft.com/office/drawing/2014/main" id="{B4B41426-5324-4A3C-9317-8899474EADE8}"/>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6;p41">
                <a:extLst>
                  <a:ext uri="{FF2B5EF4-FFF2-40B4-BE49-F238E27FC236}">
                    <a16:creationId xmlns:a16="http://schemas.microsoft.com/office/drawing/2014/main" id="{F445278B-D6C1-41C2-90C0-B146E3C064CC}"/>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7;p41">
                <a:extLst>
                  <a:ext uri="{FF2B5EF4-FFF2-40B4-BE49-F238E27FC236}">
                    <a16:creationId xmlns:a16="http://schemas.microsoft.com/office/drawing/2014/main" id="{4ED03B03-BE5D-4981-89E4-4E9D23D134AF}"/>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78;p41">
                <a:extLst>
                  <a:ext uri="{FF2B5EF4-FFF2-40B4-BE49-F238E27FC236}">
                    <a16:creationId xmlns:a16="http://schemas.microsoft.com/office/drawing/2014/main" id="{99CCE3FE-F155-4FE1-9405-0A5D1C2A3EAA}"/>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79;p41">
                <a:extLst>
                  <a:ext uri="{FF2B5EF4-FFF2-40B4-BE49-F238E27FC236}">
                    <a16:creationId xmlns:a16="http://schemas.microsoft.com/office/drawing/2014/main" id="{8A181515-9967-4C6E-8D38-4D5E5CEE6DF4}"/>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80;p41">
                <a:extLst>
                  <a:ext uri="{FF2B5EF4-FFF2-40B4-BE49-F238E27FC236}">
                    <a16:creationId xmlns:a16="http://schemas.microsoft.com/office/drawing/2014/main" id="{896EBCA5-4B73-4B90-AE99-AC8B33832014}"/>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81;p41">
                <a:extLst>
                  <a:ext uri="{FF2B5EF4-FFF2-40B4-BE49-F238E27FC236}">
                    <a16:creationId xmlns:a16="http://schemas.microsoft.com/office/drawing/2014/main" id="{67DD7FDC-212F-475C-B1E5-BB2FC7458E83}"/>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82;p41">
                <a:extLst>
                  <a:ext uri="{FF2B5EF4-FFF2-40B4-BE49-F238E27FC236}">
                    <a16:creationId xmlns:a16="http://schemas.microsoft.com/office/drawing/2014/main" id="{7D3ADD72-0770-4E7E-B7CA-0A8933D87E48}"/>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3;p41">
                <a:extLst>
                  <a:ext uri="{FF2B5EF4-FFF2-40B4-BE49-F238E27FC236}">
                    <a16:creationId xmlns:a16="http://schemas.microsoft.com/office/drawing/2014/main" id="{E71DEE09-5AAB-4657-9945-85A2F8640E8F}"/>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84;p41">
                <a:extLst>
                  <a:ext uri="{FF2B5EF4-FFF2-40B4-BE49-F238E27FC236}">
                    <a16:creationId xmlns:a16="http://schemas.microsoft.com/office/drawing/2014/main" id="{7EAB55A5-EAB1-4423-8B0B-083F1B22A1CE}"/>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5;p41">
                <a:extLst>
                  <a:ext uri="{FF2B5EF4-FFF2-40B4-BE49-F238E27FC236}">
                    <a16:creationId xmlns:a16="http://schemas.microsoft.com/office/drawing/2014/main" id="{C9036FDA-6C98-4852-9681-7FC1D559AA7F}"/>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86;p41">
                <a:extLst>
                  <a:ext uri="{FF2B5EF4-FFF2-40B4-BE49-F238E27FC236}">
                    <a16:creationId xmlns:a16="http://schemas.microsoft.com/office/drawing/2014/main" id="{879029FE-627E-482F-B13E-4DCB8D2621A3}"/>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87;p41">
                <a:extLst>
                  <a:ext uri="{FF2B5EF4-FFF2-40B4-BE49-F238E27FC236}">
                    <a16:creationId xmlns:a16="http://schemas.microsoft.com/office/drawing/2014/main" id="{07BD3A1E-F1F6-4631-893C-5B6371071349}"/>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88;p41">
                <a:extLst>
                  <a:ext uri="{FF2B5EF4-FFF2-40B4-BE49-F238E27FC236}">
                    <a16:creationId xmlns:a16="http://schemas.microsoft.com/office/drawing/2014/main" id="{1540A02C-A5FC-4EF1-97EB-18CEB2D5A0CB}"/>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89;p41">
                <a:extLst>
                  <a:ext uri="{FF2B5EF4-FFF2-40B4-BE49-F238E27FC236}">
                    <a16:creationId xmlns:a16="http://schemas.microsoft.com/office/drawing/2014/main" id="{B1D59570-E956-4191-BABE-B924BA21864C}"/>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Hộp Văn bản 25">
            <a:extLst>
              <a:ext uri="{FF2B5EF4-FFF2-40B4-BE49-F238E27FC236}">
                <a16:creationId xmlns:a16="http://schemas.microsoft.com/office/drawing/2014/main" id="{1AEDB915-6FC5-401C-90ED-02142AF494AE}"/>
              </a:ext>
            </a:extLst>
          </p:cNvPr>
          <p:cNvSpPr txBox="1"/>
          <p:nvPr/>
        </p:nvSpPr>
        <p:spPr>
          <a:xfrm>
            <a:off x="1467289" y="197122"/>
            <a:ext cx="2989154" cy="456472"/>
          </a:xfrm>
          <a:prstGeom prst="rect">
            <a:avLst/>
          </a:prstGeom>
          <a:solidFill>
            <a:schemeClr val="accent5">
              <a:lumMod val="20000"/>
              <a:lumOff val="80000"/>
            </a:schemeClr>
          </a:solidFill>
        </p:spPr>
        <p:txBody>
          <a:bodyPr wrap="square">
            <a:spAutoFit/>
          </a:bodyPr>
          <a:lstStyle/>
          <a:p>
            <a:pPr marL="0" marR="0" algn="ctr">
              <a:lnSpc>
                <a:spcPct val="150000"/>
              </a:lnSpc>
              <a:spcBef>
                <a:spcPts val="0"/>
              </a:spcBef>
              <a:spcAft>
                <a:spcPts val="800"/>
              </a:spcAft>
            </a:pPr>
            <a:r>
              <a:rPr lang="en-US" sz="1800" b="1" dirty="0">
                <a:effectLst/>
                <a:latin typeface="Cambria" panose="02040503050406030204" pitchFamily="18" charset="0"/>
                <a:ea typeface="Cambria" panose="02040503050406030204" pitchFamily="18" charset="0"/>
              </a:rPr>
              <a:t>LỰA CHỌN CẤU TRÚC CÂU</a:t>
            </a:r>
            <a:endParaRPr lang="en-US" sz="1600" dirty="0">
              <a:effectLst/>
              <a:latin typeface="Cambria" panose="02040503050406030204" pitchFamily="18" charset="0"/>
              <a:ea typeface="Cambria" panose="02040503050406030204" pitchFamily="18" charset="0"/>
            </a:endParaRPr>
          </a:p>
        </p:txBody>
      </p:sp>
      <p:sp>
        <p:nvSpPr>
          <p:cNvPr id="29" name="Hộp Văn bản 28">
            <a:extLst>
              <a:ext uri="{FF2B5EF4-FFF2-40B4-BE49-F238E27FC236}">
                <a16:creationId xmlns:a16="http://schemas.microsoft.com/office/drawing/2014/main" id="{6C1DFE37-8157-41F2-8DD0-7CB5CDA51F99}"/>
              </a:ext>
            </a:extLst>
          </p:cNvPr>
          <p:cNvSpPr txBox="1"/>
          <p:nvPr/>
        </p:nvSpPr>
        <p:spPr>
          <a:xfrm>
            <a:off x="714874" y="924847"/>
            <a:ext cx="1342526" cy="461665"/>
          </a:xfrm>
          <a:prstGeom prst="rect">
            <a:avLst/>
          </a:prstGeom>
          <a:noFill/>
        </p:spPr>
        <p:txBody>
          <a:bodyPr wrap="square">
            <a:spAutoFit/>
          </a:bodyPr>
          <a:lstStyle/>
          <a:p>
            <a:r>
              <a:rPr lang="en-US" sz="2400" b="1" i="1" u="sng" dirty="0">
                <a:solidFill>
                  <a:schemeClr val="accent4">
                    <a:lumMod val="50000"/>
                  </a:schemeClr>
                </a:solidFill>
                <a:effectLst/>
                <a:latin typeface="Times New Roman" panose="02020603050405020304" pitchFamily="18" charset="0"/>
                <a:ea typeface="Yu Mincho" panose="02020400000000000000" pitchFamily="18" charset="-128"/>
              </a:rPr>
              <a:t>Bài 4.</a:t>
            </a:r>
            <a:r>
              <a:rPr lang="en-US" sz="2400" b="1" i="1" dirty="0">
                <a:solidFill>
                  <a:schemeClr val="accent4">
                    <a:lumMod val="50000"/>
                  </a:schemeClr>
                </a:solidFill>
                <a:effectLst/>
                <a:latin typeface="Times New Roman" panose="02020603050405020304" pitchFamily="18" charset="0"/>
                <a:ea typeface="Yu Mincho" panose="02020400000000000000" pitchFamily="18" charset="-128"/>
              </a:rPr>
              <a:t> a:</a:t>
            </a:r>
            <a:endParaRPr lang="en-US" sz="2000" i="1" dirty="0">
              <a:solidFill>
                <a:schemeClr val="accent4">
                  <a:lumMod val="50000"/>
                </a:schemeClr>
              </a:solidFill>
            </a:endParaRPr>
          </a:p>
        </p:txBody>
      </p:sp>
      <p:sp>
        <p:nvSpPr>
          <p:cNvPr id="27" name="Hộp Văn bản 26">
            <a:extLst>
              <a:ext uri="{FF2B5EF4-FFF2-40B4-BE49-F238E27FC236}">
                <a16:creationId xmlns:a16="http://schemas.microsoft.com/office/drawing/2014/main" id="{4A3F2F48-CE0F-4DA2-8AD3-566E431ED62E}"/>
              </a:ext>
            </a:extLst>
          </p:cNvPr>
          <p:cNvSpPr txBox="1"/>
          <p:nvPr/>
        </p:nvSpPr>
        <p:spPr>
          <a:xfrm>
            <a:off x="1386137" y="1541138"/>
            <a:ext cx="2743898" cy="1938992"/>
          </a:xfrm>
          <a:prstGeom prst="rect">
            <a:avLst/>
          </a:prstGeom>
          <a:noFill/>
        </p:spPr>
        <p:txBody>
          <a:bodyPr wrap="square">
            <a:spAutoFit/>
          </a:bodyPr>
          <a:lstStyle/>
          <a:p>
            <a:pPr marL="0" marR="0" algn="just">
              <a:spcBef>
                <a:spcPts val="0"/>
              </a:spcBef>
              <a:spcAft>
                <a:spcPts val="800"/>
              </a:spcAft>
            </a:pPr>
            <a:r>
              <a:rPr lang="en-US" sz="2000" dirty="0">
                <a:effectLst/>
                <a:latin typeface="Cambria" panose="02040503050406030204" pitchFamily="18" charset="0"/>
                <a:ea typeface="Cambria" panose="02040503050406030204" pitchFamily="18" charset="0"/>
              </a:rPr>
              <a:t>Câu gốc: có 2 vế, vế đầu nêu băn khoăn về một điều chưa rõ, vế sau đưa ra một dự đoán nhằm giải thích cho điều chưa rõ ở trên. </a:t>
            </a:r>
            <a:endParaRPr lang="en-US" sz="1800" dirty="0">
              <a:effectLst/>
              <a:latin typeface="Cambria" panose="02040503050406030204" pitchFamily="18" charset="0"/>
              <a:ea typeface="Cambria" panose="02040503050406030204" pitchFamily="18" charset="0"/>
            </a:endParaRPr>
          </a:p>
        </p:txBody>
      </p:sp>
      <p:sp>
        <p:nvSpPr>
          <p:cNvPr id="30" name="Hộp Văn bản 29">
            <a:extLst>
              <a:ext uri="{FF2B5EF4-FFF2-40B4-BE49-F238E27FC236}">
                <a16:creationId xmlns:a16="http://schemas.microsoft.com/office/drawing/2014/main" id="{30A0A3EB-A2C3-4C10-82F0-D87A888A3917}"/>
              </a:ext>
            </a:extLst>
          </p:cNvPr>
          <p:cNvSpPr txBox="1"/>
          <p:nvPr/>
        </p:nvSpPr>
        <p:spPr>
          <a:xfrm>
            <a:off x="5256947" y="1448365"/>
            <a:ext cx="2815590" cy="2246769"/>
          </a:xfrm>
          <a:prstGeom prst="rect">
            <a:avLst/>
          </a:prstGeom>
          <a:noFill/>
        </p:spPr>
        <p:txBody>
          <a:bodyPr wrap="square">
            <a:spAutoFit/>
          </a:bodyPr>
          <a:lstStyle/>
          <a:p>
            <a:pPr algn="just"/>
            <a:r>
              <a:rPr lang="en-US" sz="2000" dirty="0">
                <a:effectLst/>
                <a:latin typeface="Cambria" panose="02040503050406030204" pitchFamily="18" charset="0"/>
                <a:ea typeface="Cambria" panose="02040503050406030204" pitchFamily="18" charset="0"/>
              </a:rPr>
              <a:t>Nếu đổi cấu trúc thành câu thay đổi thì lời giải thích lại xuất hiện trước điều băn khoăn. Đặt câu thay đổi cấu trúc vào văn bản sẽ thấy không hợp lí. </a:t>
            </a:r>
            <a:endParaRPr lang="en-US" sz="2000" dirty="0">
              <a:latin typeface="Cambria" panose="02040503050406030204" pitchFamily="18" charset="0"/>
              <a:ea typeface="Cambria" panose="02040503050406030204" pitchFamily="18" charset="0"/>
            </a:endParaRPr>
          </a:p>
        </p:txBody>
      </p:sp>
      <p:grpSp>
        <p:nvGrpSpPr>
          <p:cNvPr id="4" name="Nhóm 3">
            <a:extLst>
              <a:ext uri="{FF2B5EF4-FFF2-40B4-BE49-F238E27FC236}">
                <a16:creationId xmlns:a16="http://schemas.microsoft.com/office/drawing/2014/main" id="{4AC62A9E-7B3D-422B-9234-DF93A6AED45C}"/>
              </a:ext>
            </a:extLst>
          </p:cNvPr>
          <p:cNvGrpSpPr/>
          <p:nvPr/>
        </p:nvGrpSpPr>
        <p:grpSpPr>
          <a:xfrm>
            <a:off x="4305732" y="2205039"/>
            <a:ext cx="787800" cy="787800"/>
            <a:chOff x="4305732" y="2634313"/>
            <a:chExt cx="787800" cy="787800"/>
          </a:xfrm>
        </p:grpSpPr>
        <p:sp>
          <p:nvSpPr>
            <p:cNvPr id="31" name="Google Shape;1562;p45">
              <a:extLst>
                <a:ext uri="{FF2B5EF4-FFF2-40B4-BE49-F238E27FC236}">
                  <a16:creationId xmlns:a16="http://schemas.microsoft.com/office/drawing/2014/main" id="{182FB70E-F56A-4D70-8C25-316A59BEDBBF}"/>
                </a:ext>
              </a:extLst>
            </p:cNvPr>
            <p:cNvSpPr/>
            <p:nvPr/>
          </p:nvSpPr>
          <p:spPr>
            <a:xfrm>
              <a:off x="4305732" y="2634313"/>
              <a:ext cx="787800" cy="78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573;p45">
              <a:extLst>
                <a:ext uri="{FF2B5EF4-FFF2-40B4-BE49-F238E27FC236}">
                  <a16:creationId xmlns:a16="http://schemas.microsoft.com/office/drawing/2014/main" id="{072067BE-280A-46DE-931F-9A91B05311C3}"/>
                </a:ext>
              </a:extLst>
            </p:cNvPr>
            <p:cNvGrpSpPr/>
            <p:nvPr/>
          </p:nvGrpSpPr>
          <p:grpSpPr>
            <a:xfrm>
              <a:off x="4456443" y="2770894"/>
              <a:ext cx="483469" cy="513905"/>
              <a:chOff x="4093603" y="4146138"/>
              <a:chExt cx="395638" cy="420544"/>
            </a:xfrm>
          </p:grpSpPr>
          <p:sp>
            <p:nvSpPr>
              <p:cNvPr id="34" name="Google Shape;1574;p45">
                <a:extLst>
                  <a:ext uri="{FF2B5EF4-FFF2-40B4-BE49-F238E27FC236}">
                    <a16:creationId xmlns:a16="http://schemas.microsoft.com/office/drawing/2014/main" id="{32257A89-5209-4FA5-8479-7B1AF8737D41}"/>
                  </a:ext>
                </a:extLst>
              </p:cNvPr>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75;p45">
                <a:extLst>
                  <a:ext uri="{FF2B5EF4-FFF2-40B4-BE49-F238E27FC236}">
                    <a16:creationId xmlns:a16="http://schemas.microsoft.com/office/drawing/2014/main" id="{21249683-9744-4159-B8C9-C63DC72105A5}"/>
                  </a:ext>
                </a:extLst>
              </p:cNvPr>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76;p45">
                <a:extLst>
                  <a:ext uri="{FF2B5EF4-FFF2-40B4-BE49-F238E27FC236}">
                    <a16:creationId xmlns:a16="http://schemas.microsoft.com/office/drawing/2014/main" id="{4B665B61-580E-4633-B5B0-0D6FF89BBCF0}"/>
                  </a:ext>
                </a:extLst>
              </p:cNvPr>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77;p45">
                <a:extLst>
                  <a:ext uri="{FF2B5EF4-FFF2-40B4-BE49-F238E27FC236}">
                    <a16:creationId xmlns:a16="http://schemas.microsoft.com/office/drawing/2014/main" id="{B33CFFFC-C06D-49D9-A5E1-78A4C70C2607}"/>
                  </a:ext>
                </a:extLst>
              </p:cNvPr>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78;p45">
                <a:extLst>
                  <a:ext uri="{FF2B5EF4-FFF2-40B4-BE49-F238E27FC236}">
                    <a16:creationId xmlns:a16="http://schemas.microsoft.com/office/drawing/2014/main" id="{A9E1CED3-582D-4E80-85AD-532B906169AD}"/>
                  </a:ext>
                </a:extLst>
              </p:cNvPr>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79;p45">
                <a:extLst>
                  <a:ext uri="{FF2B5EF4-FFF2-40B4-BE49-F238E27FC236}">
                    <a16:creationId xmlns:a16="http://schemas.microsoft.com/office/drawing/2014/main" id="{A69067F9-60D8-41A6-B04C-83BEF499F913}"/>
                  </a:ext>
                </a:extLst>
              </p:cNvPr>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80;p45">
                <a:extLst>
                  <a:ext uri="{FF2B5EF4-FFF2-40B4-BE49-F238E27FC236}">
                    <a16:creationId xmlns:a16="http://schemas.microsoft.com/office/drawing/2014/main" id="{F9355DCC-D6A8-4965-9403-22610CFA3B62}"/>
                  </a:ext>
                </a:extLst>
              </p:cNvPr>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81;p45">
                <a:extLst>
                  <a:ext uri="{FF2B5EF4-FFF2-40B4-BE49-F238E27FC236}">
                    <a16:creationId xmlns:a16="http://schemas.microsoft.com/office/drawing/2014/main" id="{DDC3D422-1082-4EEA-98EB-F3A6C06CCBD9}"/>
                  </a:ext>
                </a:extLst>
              </p:cNvPr>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82;p45">
                <a:extLst>
                  <a:ext uri="{FF2B5EF4-FFF2-40B4-BE49-F238E27FC236}">
                    <a16:creationId xmlns:a16="http://schemas.microsoft.com/office/drawing/2014/main" id="{12DC0631-8D39-4F90-A90A-D2F20D3635C7}"/>
                  </a:ext>
                </a:extLst>
              </p:cNvPr>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83;p45">
                <a:extLst>
                  <a:ext uri="{FF2B5EF4-FFF2-40B4-BE49-F238E27FC236}">
                    <a16:creationId xmlns:a16="http://schemas.microsoft.com/office/drawing/2014/main" id="{31019C02-A115-48D3-A96D-3B5DABD8BD7E}"/>
                  </a:ext>
                </a:extLst>
              </p:cNvPr>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84;p45">
                <a:extLst>
                  <a:ext uri="{FF2B5EF4-FFF2-40B4-BE49-F238E27FC236}">
                    <a16:creationId xmlns:a16="http://schemas.microsoft.com/office/drawing/2014/main" id="{F6D4CDCA-7A22-41BF-B5EE-77947EB20160}"/>
                  </a:ext>
                </a:extLst>
              </p:cNvPr>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85;p45">
                <a:extLst>
                  <a:ext uri="{FF2B5EF4-FFF2-40B4-BE49-F238E27FC236}">
                    <a16:creationId xmlns:a16="http://schemas.microsoft.com/office/drawing/2014/main" id="{93E37519-E1FA-4AB7-AC44-6F20F6B4FD94}"/>
                  </a:ext>
                </a:extLst>
              </p:cNvPr>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86;p45">
                <a:extLst>
                  <a:ext uri="{FF2B5EF4-FFF2-40B4-BE49-F238E27FC236}">
                    <a16:creationId xmlns:a16="http://schemas.microsoft.com/office/drawing/2014/main" id="{0664F768-52A2-4C4A-A174-76412AA638EA}"/>
                  </a:ext>
                </a:extLst>
              </p:cNvPr>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7;p45">
                <a:extLst>
                  <a:ext uri="{FF2B5EF4-FFF2-40B4-BE49-F238E27FC236}">
                    <a16:creationId xmlns:a16="http://schemas.microsoft.com/office/drawing/2014/main" id="{63EDAD62-D352-44A7-A461-19566B39C755}"/>
                  </a:ext>
                </a:extLst>
              </p:cNvPr>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88;p45">
                <a:extLst>
                  <a:ext uri="{FF2B5EF4-FFF2-40B4-BE49-F238E27FC236}">
                    <a16:creationId xmlns:a16="http://schemas.microsoft.com/office/drawing/2014/main" id="{4F666820-077F-4D21-A57B-95B4A110999D}"/>
                  </a:ext>
                </a:extLst>
              </p:cNvPr>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89;p45">
                <a:extLst>
                  <a:ext uri="{FF2B5EF4-FFF2-40B4-BE49-F238E27FC236}">
                    <a16:creationId xmlns:a16="http://schemas.microsoft.com/office/drawing/2014/main" id="{E28CBED7-1FAB-4E13-A605-55623842F1C8}"/>
                  </a:ext>
                </a:extLst>
              </p:cNvPr>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90;p45">
                <a:extLst>
                  <a:ext uri="{FF2B5EF4-FFF2-40B4-BE49-F238E27FC236}">
                    <a16:creationId xmlns:a16="http://schemas.microsoft.com/office/drawing/2014/main" id="{958192D8-D5E7-44C5-99D9-4C5B9A7E2F30}"/>
                  </a:ext>
                </a:extLst>
              </p:cNvPr>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34038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0-#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27"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47" name="Nhóm 46">
            <a:extLst>
              <a:ext uri="{FF2B5EF4-FFF2-40B4-BE49-F238E27FC236}">
                <a16:creationId xmlns:a16="http://schemas.microsoft.com/office/drawing/2014/main" id="{62F5F129-831C-4606-8361-2FD7F8353B89}"/>
              </a:ext>
            </a:extLst>
          </p:cNvPr>
          <p:cNvGrpSpPr/>
          <p:nvPr/>
        </p:nvGrpSpPr>
        <p:grpSpPr>
          <a:xfrm>
            <a:off x="714874" y="157500"/>
            <a:ext cx="519566" cy="535920"/>
            <a:chOff x="5096489" y="1599023"/>
            <a:chExt cx="787800" cy="787800"/>
          </a:xfrm>
        </p:grpSpPr>
        <p:sp>
          <p:nvSpPr>
            <p:cNvPr id="48" name="Google Shape;1432;p41">
              <a:extLst>
                <a:ext uri="{FF2B5EF4-FFF2-40B4-BE49-F238E27FC236}">
                  <a16:creationId xmlns:a16="http://schemas.microsoft.com/office/drawing/2014/main" id="{5BCF7BAA-CC46-4F40-832C-8D34A089B593}"/>
                </a:ext>
              </a:extLst>
            </p:cNvPr>
            <p:cNvSpPr/>
            <p:nvPr/>
          </p:nvSpPr>
          <p:spPr>
            <a:xfrm>
              <a:off x="5096489" y="1599023"/>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472;p41">
              <a:extLst>
                <a:ext uri="{FF2B5EF4-FFF2-40B4-BE49-F238E27FC236}">
                  <a16:creationId xmlns:a16="http://schemas.microsoft.com/office/drawing/2014/main" id="{CF53A28B-B399-4B80-A3F9-A9E6B58334E9}"/>
                </a:ext>
              </a:extLst>
            </p:cNvPr>
            <p:cNvGrpSpPr/>
            <p:nvPr/>
          </p:nvGrpSpPr>
          <p:grpSpPr>
            <a:xfrm>
              <a:off x="5303398" y="1811112"/>
              <a:ext cx="373983" cy="363622"/>
              <a:chOff x="3512070" y="1956222"/>
              <a:chExt cx="373983" cy="363622"/>
            </a:xfrm>
          </p:grpSpPr>
          <p:sp>
            <p:nvSpPr>
              <p:cNvPr id="50" name="Google Shape;1473;p41">
                <a:extLst>
                  <a:ext uri="{FF2B5EF4-FFF2-40B4-BE49-F238E27FC236}">
                    <a16:creationId xmlns:a16="http://schemas.microsoft.com/office/drawing/2014/main" id="{1AD51A5D-0792-4F47-BE2B-36E09EBDE3A4}"/>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4;p41">
                <a:extLst>
                  <a:ext uri="{FF2B5EF4-FFF2-40B4-BE49-F238E27FC236}">
                    <a16:creationId xmlns:a16="http://schemas.microsoft.com/office/drawing/2014/main" id="{72494EC5-6640-4675-A79A-1A1621CE0BB5}"/>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5;p41">
                <a:extLst>
                  <a:ext uri="{FF2B5EF4-FFF2-40B4-BE49-F238E27FC236}">
                    <a16:creationId xmlns:a16="http://schemas.microsoft.com/office/drawing/2014/main" id="{B4B41426-5324-4A3C-9317-8899474EADE8}"/>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6;p41">
                <a:extLst>
                  <a:ext uri="{FF2B5EF4-FFF2-40B4-BE49-F238E27FC236}">
                    <a16:creationId xmlns:a16="http://schemas.microsoft.com/office/drawing/2014/main" id="{F445278B-D6C1-41C2-90C0-B146E3C064CC}"/>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7;p41">
                <a:extLst>
                  <a:ext uri="{FF2B5EF4-FFF2-40B4-BE49-F238E27FC236}">
                    <a16:creationId xmlns:a16="http://schemas.microsoft.com/office/drawing/2014/main" id="{4ED03B03-BE5D-4981-89E4-4E9D23D134AF}"/>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78;p41">
                <a:extLst>
                  <a:ext uri="{FF2B5EF4-FFF2-40B4-BE49-F238E27FC236}">
                    <a16:creationId xmlns:a16="http://schemas.microsoft.com/office/drawing/2014/main" id="{99CCE3FE-F155-4FE1-9405-0A5D1C2A3EAA}"/>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79;p41">
                <a:extLst>
                  <a:ext uri="{FF2B5EF4-FFF2-40B4-BE49-F238E27FC236}">
                    <a16:creationId xmlns:a16="http://schemas.microsoft.com/office/drawing/2014/main" id="{8A181515-9967-4C6E-8D38-4D5E5CEE6DF4}"/>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80;p41">
                <a:extLst>
                  <a:ext uri="{FF2B5EF4-FFF2-40B4-BE49-F238E27FC236}">
                    <a16:creationId xmlns:a16="http://schemas.microsoft.com/office/drawing/2014/main" id="{896EBCA5-4B73-4B90-AE99-AC8B33832014}"/>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81;p41">
                <a:extLst>
                  <a:ext uri="{FF2B5EF4-FFF2-40B4-BE49-F238E27FC236}">
                    <a16:creationId xmlns:a16="http://schemas.microsoft.com/office/drawing/2014/main" id="{67DD7FDC-212F-475C-B1E5-BB2FC7458E83}"/>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82;p41">
                <a:extLst>
                  <a:ext uri="{FF2B5EF4-FFF2-40B4-BE49-F238E27FC236}">
                    <a16:creationId xmlns:a16="http://schemas.microsoft.com/office/drawing/2014/main" id="{7D3ADD72-0770-4E7E-B7CA-0A8933D87E48}"/>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3;p41">
                <a:extLst>
                  <a:ext uri="{FF2B5EF4-FFF2-40B4-BE49-F238E27FC236}">
                    <a16:creationId xmlns:a16="http://schemas.microsoft.com/office/drawing/2014/main" id="{E71DEE09-5AAB-4657-9945-85A2F8640E8F}"/>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84;p41">
                <a:extLst>
                  <a:ext uri="{FF2B5EF4-FFF2-40B4-BE49-F238E27FC236}">
                    <a16:creationId xmlns:a16="http://schemas.microsoft.com/office/drawing/2014/main" id="{7EAB55A5-EAB1-4423-8B0B-083F1B22A1CE}"/>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5;p41">
                <a:extLst>
                  <a:ext uri="{FF2B5EF4-FFF2-40B4-BE49-F238E27FC236}">
                    <a16:creationId xmlns:a16="http://schemas.microsoft.com/office/drawing/2014/main" id="{C9036FDA-6C98-4852-9681-7FC1D559AA7F}"/>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86;p41">
                <a:extLst>
                  <a:ext uri="{FF2B5EF4-FFF2-40B4-BE49-F238E27FC236}">
                    <a16:creationId xmlns:a16="http://schemas.microsoft.com/office/drawing/2014/main" id="{879029FE-627E-482F-B13E-4DCB8D2621A3}"/>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87;p41">
                <a:extLst>
                  <a:ext uri="{FF2B5EF4-FFF2-40B4-BE49-F238E27FC236}">
                    <a16:creationId xmlns:a16="http://schemas.microsoft.com/office/drawing/2014/main" id="{07BD3A1E-F1F6-4631-893C-5B6371071349}"/>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88;p41">
                <a:extLst>
                  <a:ext uri="{FF2B5EF4-FFF2-40B4-BE49-F238E27FC236}">
                    <a16:creationId xmlns:a16="http://schemas.microsoft.com/office/drawing/2014/main" id="{1540A02C-A5FC-4EF1-97EB-18CEB2D5A0CB}"/>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89;p41">
                <a:extLst>
                  <a:ext uri="{FF2B5EF4-FFF2-40B4-BE49-F238E27FC236}">
                    <a16:creationId xmlns:a16="http://schemas.microsoft.com/office/drawing/2014/main" id="{B1D59570-E956-4191-BABE-B924BA21864C}"/>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Hộp Văn bản 25">
            <a:extLst>
              <a:ext uri="{FF2B5EF4-FFF2-40B4-BE49-F238E27FC236}">
                <a16:creationId xmlns:a16="http://schemas.microsoft.com/office/drawing/2014/main" id="{1AEDB915-6FC5-401C-90ED-02142AF494AE}"/>
              </a:ext>
            </a:extLst>
          </p:cNvPr>
          <p:cNvSpPr txBox="1"/>
          <p:nvPr/>
        </p:nvSpPr>
        <p:spPr>
          <a:xfrm>
            <a:off x="1505777" y="178921"/>
            <a:ext cx="2989154" cy="456472"/>
          </a:xfrm>
          <a:prstGeom prst="rect">
            <a:avLst/>
          </a:prstGeom>
          <a:solidFill>
            <a:schemeClr val="accent5">
              <a:lumMod val="20000"/>
              <a:lumOff val="80000"/>
            </a:schemeClr>
          </a:solidFill>
        </p:spPr>
        <p:txBody>
          <a:bodyPr wrap="square">
            <a:spAutoFit/>
          </a:bodyPr>
          <a:lstStyle/>
          <a:p>
            <a:pPr marL="0" marR="0" algn="ctr">
              <a:lnSpc>
                <a:spcPct val="150000"/>
              </a:lnSpc>
              <a:spcBef>
                <a:spcPts val="0"/>
              </a:spcBef>
              <a:spcAft>
                <a:spcPts val="800"/>
              </a:spcAft>
            </a:pPr>
            <a:r>
              <a:rPr lang="en-US" sz="1800" b="1" dirty="0">
                <a:effectLst/>
                <a:latin typeface="Cambria" panose="02040503050406030204" pitchFamily="18" charset="0"/>
                <a:ea typeface="Cambria" panose="02040503050406030204" pitchFamily="18" charset="0"/>
              </a:rPr>
              <a:t>LỰA CHỌN CẤU TRÚC CÂU</a:t>
            </a:r>
            <a:endParaRPr lang="en-US" sz="1600" dirty="0">
              <a:effectLst/>
              <a:latin typeface="Cambria" panose="02040503050406030204" pitchFamily="18" charset="0"/>
              <a:ea typeface="Cambria" panose="02040503050406030204" pitchFamily="18" charset="0"/>
            </a:endParaRPr>
          </a:p>
        </p:txBody>
      </p:sp>
      <p:sp>
        <p:nvSpPr>
          <p:cNvPr id="29" name="Hộp Văn bản 28">
            <a:extLst>
              <a:ext uri="{FF2B5EF4-FFF2-40B4-BE49-F238E27FC236}">
                <a16:creationId xmlns:a16="http://schemas.microsoft.com/office/drawing/2014/main" id="{6C1DFE37-8157-41F2-8DD0-7CB5CDA51F99}"/>
              </a:ext>
            </a:extLst>
          </p:cNvPr>
          <p:cNvSpPr txBox="1"/>
          <p:nvPr/>
        </p:nvSpPr>
        <p:spPr>
          <a:xfrm>
            <a:off x="714874" y="851844"/>
            <a:ext cx="1342526" cy="461665"/>
          </a:xfrm>
          <a:prstGeom prst="rect">
            <a:avLst/>
          </a:prstGeom>
          <a:noFill/>
        </p:spPr>
        <p:txBody>
          <a:bodyPr wrap="square">
            <a:spAutoFit/>
          </a:bodyPr>
          <a:lstStyle/>
          <a:p>
            <a:r>
              <a:rPr lang="en-US" sz="2400" b="1" i="1" u="sng" dirty="0">
                <a:solidFill>
                  <a:schemeClr val="accent4">
                    <a:lumMod val="50000"/>
                  </a:schemeClr>
                </a:solidFill>
                <a:effectLst/>
                <a:latin typeface="Times New Roman" panose="02020603050405020304" pitchFamily="18" charset="0"/>
                <a:ea typeface="Yu Mincho" panose="02020400000000000000" pitchFamily="18" charset="-128"/>
              </a:rPr>
              <a:t>Bài 4.</a:t>
            </a:r>
            <a:r>
              <a:rPr lang="en-US" sz="2400" b="1" i="1" dirty="0">
                <a:solidFill>
                  <a:schemeClr val="accent4">
                    <a:lumMod val="50000"/>
                  </a:schemeClr>
                </a:solidFill>
                <a:effectLst/>
                <a:latin typeface="Times New Roman" panose="02020603050405020304" pitchFamily="18" charset="0"/>
                <a:ea typeface="Yu Mincho" panose="02020400000000000000" pitchFamily="18" charset="-128"/>
              </a:rPr>
              <a:t> b:</a:t>
            </a:r>
            <a:endParaRPr lang="en-US" sz="2000" i="1" dirty="0">
              <a:solidFill>
                <a:schemeClr val="accent4">
                  <a:lumMod val="50000"/>
                </a:schemeClr>
              </a:solidFill>
            </a:endParaRPr>
          </a:p>
        </p:txBody>
      </p:sp>
      <p:grpSp>
        <p:nvGrpSpPr>
          <p:cNvPr id="4" name="Nhóm 3">
            <a:extLst>
              <a:ext uri="{FF2B5EF4-FFF2-40B4-BE49-F238E27FC236}">
                <a16:creationId xmlns:a16="http://schemas.microsoft.com/office/drawing/2014/main" id="{4AC62A9E-7B3D-422B-9234-DF93A6AED45C}"/>
              </a:ext>
            </a:extLst>
          </p:cNvPr>
          <p:cNvGrpSpPr/>
          <p:nvPr/>
        </p:nvGrpSpPr>
        <p:grpSpPr>
          <a:xfrm>
            <a:off x="1031641" y="1974210"/>
            <a:ext cx="787800" cy="787800"/>
            <a:chOff x="4305732" y="2634313"/>
            <a:chExt cx="787800" cy="787800"/>
          </a:xfrm>
        </p:grpSpPr>
        <p:sp>
          <p:nvSpPr>
            <p:cNvPr id="31" name="Google Shape;1562;p45">
              <a:extLst>
                <a:ext uri="{FF2B5EF4-FFF2-40B4-BE49-F238E27FC236}">
                  <a16:creationId xmlns:a16="http://schemas.microsoft.com/office/drawing/2014/main" id="{182FB70E-F56A-4D70-8C25-316A59BEDBBF}"/>
                </a:ext>
              </a:extLst>
            </p:cNvPr>
            <p:cNvSpPr/>
            <p:nvPr/>
          </p:nvSpPr>
          <p:spPr>
            <a:xfrm>
              <a:off x="4305732" y="2634313"/>
              <a:ext cx="787800" cy="78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573;p45">
              <a:extLst>
                <a:ext uri="{FF2B5EF4-FFF2-40B4-BE49-F238E27FC236}">
                  <a16:creationId xmlns:a16="http://schemas.microsoft.com/office/drawing/2014/main" id="{072067BE-280A-46DE-931F-9A91B05311C3}"/>
                </a:ext>
              </a:extLst>
            </p:cNvPr>
            <p:cNvGrpSpPr/>
            <p:nvPr/>
          </p:nvGrpSpPr>
          <p:grpSpPr>
            <a:xfrm>
              <a:off x="4456443" y="2770894"/>
              <a:ext cx="483469" cy="513905"/>
              <a:chOff x="4093603" y="4146138"/>
              <a:chExt cx="395638" cy="420544"/>
            </a:xfrm>
          </p:grpSpPr>
          <p:sp>
            <p:nvSpPr>
              <p:cNvPr id="34" name="Google Shape;1574;p45">
                <a:extLst>
                  <a:ext uri="{FF2B5EF4-FFF2-40B4-BE49-F238E27FC236}">
                    <a16:creationId xmlns:a16="http://schemas.microsoft.com/office/drawing/2014/main" id="{32257A89-5209-4FA5-8479-7B1AF8737D41}"/>
                  </a:ext>
                </a:extLst>
              </p:cNvPr>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75;p45">
                <a:extLst>
                  <a:ext uri="{FF2B5EF4-FFF2-40B4-BE49-F238E27FC236}">
                    <a16:creationId xmlns:a16="http://schemas.microsoft.com/office/drawing/2014/main" id="{21249683-9744-4159-B8C9-C63DC72105A5}"/>
                  </a:ext>
                </a:extLst>
              </p:cNvPr>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76;p45">
                <a:extLst>
                  <a:ext uri="{FF2B5EF4-FFF2-40B4-BE49-F238E27FC236}">
                    <a16:creationId xmlns:a16="http://schemas.microsoft.com/office/drawing/2014/main" id="{4B665B61-580E-4633-B5B0-0D6FF89BBCF0}"/>
                  </a:ext>
                </a:extLst>
              </p:cNvPr>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77;p45">
                <a:extLst>
                  <a:ext uri="{FF2B5EF4-FFF2-40B4-BE49-F238E27FC236}">
                    <a16:creationId xmlns:a16="http://schemas.microsoft.com/office/drawing/2014/main" id="{B33CFFFC-C06D-49D9-A5E1-78A4C70C2607}"/>
                  </a:ext>
                </a:extLst>
              </p:cNvPr>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78;p45">
                <a:extLst>
                  <a:ext uri="{FF2B5EF4-FFF2-40B4-BE49-F238E27FC236}">
                    <a16:creationId xmlns:a16="http://schemas.microsoft.com/office/drawing/2014/main" id="{A9E1CED3-582D-4E80-85AD-532B906169AD}"/>
                  </a:ext>
                </a:extLst>
              </p:cNvPr>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79;p45">
                <a:extLst>
                  <a:ext uri="{FF2B5EF4-FFF2-40B4-BE49-F238E27FC236}">
                    <a16:creationId xmlns:a16="http://schemas.microsoft.com/office/drawing/2014/main" id="{A69067F9-60D8-41A6-B04C-83BEF499F913}"/>
                  </a:ext>
                </a:extLst>
              </p:cNvPr>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80;p45">
                <a:extLst>
                  <a:ext uri="{FF2B5EF4-FFF2-40B4-BE49-F238E27FC236}">
                    <a16:creationId xmlns:a16="http://schemas.microsoft.com/office/drawing/2014/main" id="{F9355DCC-D6A8-4965-9403-22610CFA3B62}"/>
                  </a:ext>
                </a:extLst>
              </p:cNvPr>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81;p45">
                <a:extLst>
                  <a:ext uri="{FF2B5EF4-FFF2-40B4-BE49-F238E27FC236}">
                    <a16:creationId xmlns:a16="http://schemas.microsoft.com/office/drawing/2014/main" id="{DDC3D422-1082-4EEA-98EB-F3A6C06CCBD9}"/>
                  </a:ext>
                </a:extLst>
              </p:cNvPr>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82;p45">
                <a:extLst>
                  <a:ext uri="{FF2B5EF4-FFF2-40B4-BE49-F238E27FC236}">
                    <a16:creationId xmlns:a16="http://schemas.microsoft.com/office/drawing/2014/main" id="{12DC0631-8D39-4F90-A90A-D2F20D3635C7}"/>
                  </a:ext>
                </a:extLst>
              </p:cNvPr>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83;p45">
                <a:extLst>
                  <a:ext uri="{FF2B5EF4-FFF2-40B4-BE49-F238E27FC236}">
                    <a16:creationId xmlns:a16="http://schemas.microsoft.com/office/drawing/2014/main" id="{31019C02-A115-48D3-A96D-3B5DABD8BD7E}"/>
                  </a:ext>
                </a:extLst>
              </p:cNvPr>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84;p45">
                <a:extLst>
                  <a:ext uri="{FF2B5EF4-FFF2-40B4-BE49-F238E27FC236}">
                    <a16:creationId xmlns:a16="http://schemas.microsoft.com/office/drawing/2014/main" id="{F6D4CDCA-7A22-41BF-B5EE-77947EB20160}"/>
                  </a:ext>
                </a:extLst>
              </p:cNvPr>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85;p45">
                <a:extLst>
                  <a:ext uri="{FF2B5EF4-FFF2-40B4-BE49-F238E27FC236}">
                    <a16:creationId xmlns:a16="http://schemas.microsoft.com/office/drawing/2014/main" id="{93E37519-E1FA-4AB7-AC44-6F20F6B4FD94}"/>
                  </a:ext>
                </a:extLst>
              </p:cNvPr>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86;p45">
                <a:extLst>
                  <a:ext uri="{FF2B5EF4-FFF2-40B4-BE49-F238E27FC236}">
                    <a16:creationId xmlns:a16="http://schemas.microsoft.com/office/drawing/2014/main" id="{0664F768-52A2-4C4A-A174-76412AA638EA}"/>
                  </a:ext>
                </a:extLst>
              </p:cNvPr>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7;p45">
                <a:extLst>
                  <a:ext uri="{FF2B5EF4-FFF2-40B4-BE49-F238E27FC236}">
                    <a16:creationId xmlns:a16="http://schemas.microsoft.com/office/drawing/2014/main" id="{63EDAD62-D352-44A7-A461-19566B39C755}"/>
                  </a:ext>
                </a:extLst>
              </p:cNvPr>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88;p45">
                <a:extLst>
                  <a:ext uri="{FF2B5EF4-FFF2-40B4-BE49-F238E27FC236}">
                    <a16:creationId xmlns:a16="http://schemas.microsoft.com/office/drawing/2014/main" id="{4F666820-077F-4D21-A57B-95B4A110999D}"/>
                  </a:ext>
                </a:extLst>
              </p:cNvPr>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89;p45">
                <a:extLst>
                  <a:ext uri="{FF2B5EF4-FFF2-40B4-BE49-F238E27FC236}">
                    <a16:creationId xmlns:a16="http://schemas.microsoft.com/office/drawing/2014/main" id="{E28CBED7-1FAB-4E13-A605-55623842F1C8}"/>
                  </a:ext>
                </a:extLst>
              </p:cNvPr>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90;p45">
                <a:extLst>
                  <a:ext uri="{FF2B5EF4-FFF2-40B4-BE49-F238E27FC236}">
                    <a16:creationId xmlns:a16="http://schemas.microsoft.com/office/drawing/2014/main" id="{958192D8-D5E7-44C5-99D9-4C5B9A7E2F30}"/>
                  </a:ext>
                </a:extLst>
              </p:cNvPr>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 name="Hộp Văn bản 71">
            <a:extLst>
              <a:ext uri="{FF2B5EF4-FFF2-40B4-BE49-F238E27FC236}">
                <a16:creationId xmlns:a16="http://schemas.microsoft.com/office/drawing/2014/main" id="{0179781F-61C7-4DD2-B553-C4B80BD6E5AE}"/>
              </a:ext>
            </a:extLst>
          </p:cNvPr>
          <p:cNvSpPr txBox="1"/>
          <p:nvPr/>
        </p:nvSpPr>
        <p:spPr>
          <a:xfrm>
            <a:off x="2130407" y="1092814"/>
            <a:ext cx="6336030" cy="2805255"/>
          </a:xfrm>
          <a:prstGeom prst="rect">
            <a:avLst/>
          </a:prstGeom>
          <a:noFill/>
        </p:spPr>
        <p:txBody>
          <a:bodyPr wrap="square">
            <a:spAutoFit/>
          </a:bodyPr>
          <a:lstStyle/>
          <a:p>
            <a:pPr algn="just">
              <a:lnSpc>
                <a:spcPct val="150000"/>
              </a:lnSpc>
            </a:pPr>
            <a:r>
              <a:rPr lang="en-US" sz="2000" dirty="0">
                <a:effectLst/>
                <a:latin typeface="Cambria" panose="02040503050406030204" pitchFamily="18" charset="0"/>
                <a:ea typeface="Cambria" panose="02040503050406030204" pitchFamily="18" charset="0"/>
              </a:rPr>
              <a:t>   Quan sát câu gốc và câu thay đổi có thể thấy sự khác biệt về nghĩa: hai vế “điều quá nghiêm trọng” và “căn bệnh hết cách chữa” được đặt trong quan hệ tăng tiến. Đã là quan hệ tăng tiến thì vế sau phải diễn đạt tính chất ở mức cao hơn vế trước. Câu thay đổi cấu trúc đã đảo ngược tương quan này, vì đó là điều không ổn.</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6392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ppt_x"/>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4"/>
          <p:cNvSpPr/>
          <p:nvPr/>
        </p:nvSpPr>
        <p:spPr>
          <a:xfrm>
            <a:off x="5041947" y="963125"/>
            <a:ext cx="1474500" cy="1474500"/>
          </a:xfrm>
          <a:prstGeom prst="ellipse">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3" name="Google Shape;683;p34"/>
          <p:cNvSpPr txBox="1">
            <a:spLocks noGrp="1"/>
          </p:cNvSpPr>
          <p:nvPr>
            <p:ph type="title"/>
          </p:nvPr>
        </p:nvSpPr>
        <p:spPr>
          <a:xfrm>
            <a:off x="2767177" y="2677313"/>
            <a:ext cx="6249411" cy="15182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LÝ THUYẾT</a:t>
            </a:r>
            <a:endParaRP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84" name="Google Shape;684;p34"/>
          <p:cNvSpPr txBox="1">
            <a:spLocks noGrp="1"/>
          </p:cNvSpPr>
          <p:nvPr>
            <p:ph type="title" idx="2"/>
          </p:nvPr>
        </p:nvSpPr>
        <p:spPr>
          <a:xfrm>
            <a:off x="5041900" y="1179718"/>
            <a:ext cx="1474500" cy="104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endParaRPr sz="6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755" name="Google Shape;755;p34"/>
          <p:cNvGrpSpPr/>
          <p:nvPr/>
        </p:nvGrpSpPr>
        <p:grpSpPr>
          <a:xfrm>
            <a:off x="434192" y="414910"/>
            <a:ext cx="1807464" cy="1033496"/>
            <a:chOff x="248950" y="173213"/>
            <a:chExt cx="1293355" cy="739479"/>
          </a:xfrm>
        </p:grpSpPr>
        <p:sp>
          <p:nvSpPr>
            <p:cNvPr id="756" name="Google Shape;756;p34"/>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7" name="Google Shape;757;p34"/>
            <p:cNvSpPr/>
            <p:nvPr/>
          </p:nvSpPr>
          <p:spPr>
            <a:xfrm>
              <a:off x="248950" y="173213"/>
              <a:ext cx="1293355" cy="739479"/>
            </a:xfrm>
            <a:custGeom>
              <a:avLst/>
              <a:gdLst/>
              <a:ahLst/>
              <a:cxnLst/>
              <a:rect l="l" t="t" r="r" b="b"/>
              <a:pathLst>
                <a:path w="17992" h="10413" extrusionOk="0">
                  <a:moveTo>
                    <a:pt x="6740" y="1"/>
                  </a:moveTo>
                  <a:cubicBezTo>
                    <a:pt x="6559" y="1"/>
                    <a:pt x="6368" y="22"/>
                    <a:pt x="6166" y="66"/>
                  </a:cubicBezTo>
                  <a:cubicBezTo>
                    <a:pt x="2693" y="831"/>
                    <a:pt x="5985" y="6692"/>
                    <a:pt x="6053" y="6813"/>
                  </a:cubicBezTo>
                  <a:lnTo>
                    <a:pt x="6053" y="6813"/>
                  </a:lnTo>
                  <a:cubicBezTo>
                    <a:pt x="6008" y="6735"/>
                    <a:pt x="4592" y="4264"/>
                    <a:pt x="2892" y="4264"/>
                  </a:cubicBezTo>
                  <a:cubicBezTo>
                    <a:pt x="2449" y="4264"/>
                    <a:pt x="1987" y="4432"/>
                    <a:pt x="1525" y="4853"/>
                  </a:cubicBezTo>
                  <a:cubicBezTo>
                    <a:pt x="1" y="6232"/>
                    <a:pt x="1043" y="8260"/>
                    <a:pt x="1906" y="9449"/>
                  </a:cubicBezTo>
                  <a:cubicBezTo>
                    <a:pt x="2343" y="10054"/>
                    <a:pt x="3038" y="10413"/>
                    <a:pt x="3790" y="10413"/>
                  </a:cubicBezTo>
                  <a:lnTo>
                    <a:pt x="13766" y="10413"/>
                  </a:lnTo>
                  <a:cubicBezTo>
                    <a:pt x="14764" y="10413"/>
                    <a:pt x="17992" y="7476"/>
                    <a:pt x="16176" y="6142"/>
                  </a:cubicBezTo>
                  <a:cubicBezTo>
                    <a:pt x="15751" y="5829"/>
                    <a:pt x="15324" y="5709"/>
                    <a:pt x="14920" y="5709"/>
                  </a:cubicBezTo>
                  <a:cubicBezTo>
                    <a:pt x="13584" y="5709"/>
                    <a:pt x="12488" y="7016"/>
                    <a:pt x="12488" y="7016"/>
                  </a:cubicBezTo>
                  <a:cubicBezTo>
                    <a:pt x="12488" y="7016"/>
                    <a:pt x="14248" y="4180"/>
                    <a:pt x="12645" y="3541"/>
                  </a:cubicBezTo>
                  <a:cubicBezTo>
                    <a:pt x="12476" y="3472"/>
                    <a:pt x="12312" y="3441"/>
                    <a:pt x="12153" y="3441"/>
                  </a:cubicBezTo>
                  <a:cubicBezTo>
                    <a:pt x="10815" y="3441"/>
                    <a:pt x="9865" y="5626"/>
                    <a:pt x="9865" y="5626"/>
                  </a:cubicBezTo>
                  <a:cubicBezTo>
                    <a:pt x="9865" y="5626"/>
                    <a:pt x="9696" y="1"/>
                    <a:pt x="6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758" name="Google Shape;758;p34"/>
          <p:cNvGrpSpPr/>
          <p:nvPr/>
        </p:nvGrpSpPr>
        <p:grpSpPr>
          <a:xfrm>
            <a:off x="7836411" y="3907757"/>
            <a:ext cx="1180178" cy="1164452"/>
            <a:chOff x="2080516" y="3928765"/>
            <a:chExt cx="1347851" cy="1329890"/>
          </a:xfrm>
        </p:grpSpPr>
        <p:sp>
          <p:nvSpPr>
            <p:cNvPr id="759" name="Google Shape;759;p34"/>
            <p:cNvSpPr/>
            <p:nvPr/>
          </p:nvSpPr>
          <p:spPr>
            <a:xfrm>
              <a:off x="2080516" y="3928765"/>
              <a:ext cx="1347851" cy="1329890"/>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0" name="Google Shape;760;p34"/>
            <p:cNvSpPr/>
            <p:nvPr/>
          </p:nvSpPr>
          <p:spPr>
            <a:xfrm>
              <a:off x="2080516" y="3928765"/>
              <a:ext cx="1347851" cy="1329890"/>
            </a:xfrm>
            <a:custGeom>
              <a:avLst/>
              <a:gdLst/>
              <a:ahLst/>
              <a:cxnLst/>
              <a:rect l="l" t="t" r="r" b="b"/>
              <a:pathLst>
                <a:path w="20148" h="19881" extrusionOk="0">
                  <a:moveTo>
                    <a:pt x="14394" y="0"/>
                  </a:moveTo>
                  <a:cubicBezTo>
                    <a:pt x="13463" y="0"/>
                    <a:pt x="12612" y="442"/>
                    <a:pt x="11887" y="1341"/>
                  </a:cubicBezTo>
                  <a:cubicBezTo>
                    <a:pt x="11414" y="1908"/>
                    <a:pt x="10989" y="2680"/>
                    <a:pt x="10611" y="3611"/>
                  </a:cubicBezTo>
                  <a:cubicBezTo>
                    <a:pt x="10310" y="2444"/>
                    <a:pt x="9854" y="1561"/>
                    <a:pt x="9286" y="962"/>
                  </a:cubicBezTo>
                  <a:cubicBezTo>
                    <a:pt x="8719" y="395"/>
                    <a:pt x="8057" y="111"/>
                    <a:pt x="7284" y="111"/>
                  </a:cubicBezTo>
                  <a:cubicBezTo>
                    <a:pt x="7031" y="111"/>
                    <a:pt x="6748" y="143"/>
                    <a:pt x="6464" y="221"/>
                  </a:cubicBezTo>
                  <a:cubicBezTo>
                    <a:pt x="5676" y="410"/>
                    <a:pt x="5077" y="915"/>
                    <a:pt x="4698" y="1656"/>
                  </a:cubicBezTo>
                  <a:cubicBezTo>
                    <a:pt x="4320" y="2396"/>
                    <a:pt x="4179" y="3405"/>
                    <a:pt x="4257" y="4651"/>
                  </a:cubicBezTo>
                  <a:cubicBezTo>
                    <a:pt x="4320" y="5581"/>
                    <a:pt x="4494" y="6669"/>
                    <a:pt x="4809" y="7882"/>
                  </a:cubicBezTo>
                  <a:cubicBezTo>
                    <a:pt x="4887" y="8183"/>
                    <a:pt x="4967" y="8482"/>
                    <a:pt x="5045" y="8765"/>
                  </a:cubicBezTo>
                  <a:cubicBezTo>
                    <a:pt x="4525" y="8498"/>
                    <a:pt x="4005" y="8355"/>
                    <a:pt x="3500" y="8355"/>
                  </a:cubicBezTo>
                  <a:cubicBezTo>
                    <a:pt x="2791" y="8355"/>
                    <a:pt x="2098" y="8624"/>
                    <a:pt x="1467" y="9129"/>
                  </a:cubicBezTo>
                  <a:cubicBezTo>
                    <a:pt x="458" y="9917"/>
                    <a:pt x="0" y="11178"/>
                    <a:pt x="158" y="12675"/>
                  </a:cubicBezTo>
                  <a:cubicBezTo>
                    <a:pt x="284" y="13936"/>
                    <a:pt x="868" y="15308"/>
                    <a:pt x="1766" y="16553"/>
                  </a:cubicBezTo>
                  <a:cubicBezTo>
                    <a:pt x="2728" y="17846"/>
                    <a:pt x="3941" y="18886"/>
                    <a:pt x="5297" y="19548"/>
                  </a:cubicBezTo>
                  <a:cubicBezTo>
                    <a:pt x="5613" y="19706"/>
                    <a:pt x="6212" y="19880"/>
                    <a:pt x="8166" y="19880"/>
                  </a:cubicBezTo>
                  <a:cubicBezTo>
                    <a:pt x="9696" y="19880"/>
                    <a:pt x="11540" y="19769"/>
                    <a:pt x="12896" y="19706"/>
                  </a:cubicBezTo>
                  <a:cubicBezTo>
                    <a:pt x="13621" y="19659"/>
                    <a:pt x="14252" y="19628"/>
                    <a:pt x="14520" y="19628"/>
                  </a:cubicBezTo>
                  <a:cubicBezTo>
                    <a:pt x="14756" y="19628"/>
                    <a:pt x="15166" y="19565"/>
                    <a:pt x="15923" y="18997"/>
                  </a:cubicBezTo>
                  <a:cubicBezTo>
                    <a:pt x="16396" y="18666"/>
                    <a:pt x="16900" y="18193"/>
                    <a:pt x="17404" y="17673"/>
                  </a:cubicBezTo>
                  <a:cubicBezTo>
                    <a:pt x="17972" y="17074"/>
                    <a:pt x="19344" y="15529"/>
                    <a:pt x="19880" y="13905"/>
                  </a:cubicBezTo>
                  <a:cubicBezTo>
                    <a:pt x="20084" y="13290"/>
                    <a:pt x="20147" y="12723"/>
                    <a:pt x="20084" y="12234"/>
                  </a:cubicBezTo>
                  <a:cubicBezTo>
                    <a:pt x="19990" y="11619"/>
                    <a:pt x="19675" y="11098"/>
                    <a:pt x="19186" y="10720"/>
                  </a:cubicBezTo>
                  <a:cubicBezTo>
                    <a:pt x="18634" y="10310"/>
                    <a:pt x="18051" y="10106"/>
                    <a:pt x="17436" y="10106"/>
                  </a:cubicBezTo>
                  <a:cubicBezTo>
                    <a:pt x="17042" y="10106"/>
                    <a:pt x="16679" y="10184"/>
                    <a:pt x="16317" y="10327"/>
                  </a:cubicBezTo>
                  <a:lnTo>
                    <a:pt x="16601" y="9665"/>
                  </a:lnTo>
                  <a:cubicBezTo>
                    <a:pt x="17831" y="6684"/>
                    <a:pt x="18224" y="4336"/>
                    <a:pt x="17751" y="2680"/>
                  </a:cubicBezTo>
                  <a:cubicBezTo>
                    <a:pt x="17468" y="1656"/>
                    <a:pt x="16868" y="883"/>
                    <a:pt x="15970" y="426"/>
                  </a:cubicBezTo>
                  <a:cubicBezTo>
                    <a:pt x="15435" y="143"/>
                    <a:pt x="14914" y="0"/>
                    <a:pt x="1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761" name="Google Shape;761;p34"/>
          <p:cNvGrpSpPr/>
          <p:nvPr/>
        </p:nvGrpSpPr>
        <p:grpSpPr>
          <a:xfrm>
            <a:off x="7812772" y="206328"/>
            <a:ext cx="1661536" cy="1041328"/>
            <a:chOff x="4281725" y="3806324"/>
            <a:chExt cx="1660872" cy="1040912"/>
          </a:xfrm>
        </p:grpSpPr>
        <p:sp>
          <p:nvSpPr>
            <p:cNvPr id="762" name="Google Shape;762;p34"/>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3" name="Google Shape;763;p34"/>
            <p:cNvSpPr/>
            <p:nvPr/>
          </p:nvSpPr>
          <p:spPr>
            <a:xfrm>
              <a:off x="4281725" y="3806324"/>
              <a:ext cx="1660872" cy="1040912"/>
            </a:xfrm>
            <a:custGeom>
              <a:avLst/>
              <a:gdLst/>
              <a:ahLst/>
              <a:cxnLst/>
              <a:rect l="l" t="t" r="r" b="b"/>
              <a:pathLst>
                <a:path w="18374" h="11657" extrusionOk="0">
                  <a:moveTo>
                    <a:pt x="13523" y="1"/>
                  </a:moveTo>
                  <a:cubicBezTo>
                    <a:pt x="10309" y="1"/>
                    <a:pt x="10213" y="7218"/>
                    <a:pt x="10213" y="7218"/>
                  </a:cubicBezTo>
                  <a:cubicBezTo>
                    <a:pt x="10213" y="7218"/>
                    <a:pt x="10024" y="2877"/>
                    <a:pt x="7335" y="2877"/>
                  </a:cubicBezTo>
                  <a:cubicBezTo>
                    <a:pt x="7090" y="2877"/>
                    <a:pt x="6824" y="2913"/>
                    <a:pt x="6536" y="2992"/>
                  </a:cubicBezTo>
                  <a:cubicBezTo>
                    <a:pt x="3072" y="3944"/>
                    <a:pt x="5583" y="8406"/>
                    <a:pt x="5583" y="8406"/>
                  </a:cubicBezTo>
                  <a:cubicBezTo>
                    <a:pt x="5583" y="8406"/>
                    <a:pt x="4381" y="7286"/>
                    <a:pt x="3121" y="7286"/>
                  </a:cubicBezTo>
                  <a:cubicBezTo>
                    <a:pt x="2581" y="7286"/>
                    <a:pt x="2030" y="7492"/>
                    <a:pt x="1559" y="8081"/>
                  </a:cubicBezTo>
                  <a:cubicBezTo>
                    <a:pt x="0" y="10032"/>
                    <a:pt x="2847" y="11657"/>
                    <a:pt x="4294" y="11657"/>
                  </a:cubicBezTo>
                  <a:lnTo>
                    <a:pt x="13284" y="11657"/>
                  </a:lnTo>
                  <a:cubicBezTo>
                    <a:pt x="14461" y="11657"/>
                    <a:pt x="18149" y="9135"/>
                    <a:pt x="16860" y="8081"/>
                  </a:cubicBezTo>
                  <a:cubicBezTo>
                    <a:pt x="16474" y="7760"/>
                    <a:pt x="16098" y="7648"/>
                    <a:pt x="15760" y="7648"/>
                  </a:cubicBezTo>
                  <a:cubicBezTo>
                    <a:pt x="14979" y="7648"/>
                    <a:pt x="14405" y="8249"/>
                    <a:pt x="14405" y="8249"/>
                  </a:cubicBezTo>
                  <a:cubicBezTo>
                    <a:pt x="14405" y="8249"/>
                    <a:pt x="18374" y="1490"/>
                    <a:pt x="14349" y="145"/>
                  </a:cubicBezTo>
                  <a:cubicBezTo>
                    <a:pt x="14053" y="46"/>
                    <a:pt x="13778"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4" name="Google Shape;791;p36"/>
          <p:cNvGrpSpPr/>
          <p:nvPr/>
        </p:nvGrpSpPr>
        <p:grpSpPr>
          <a:xfrm>
            <a:off x="252091" y="2450159"/>
            <a:ext cx="1955678" cy="1958381"/>
            <a:chOff x="3435100" y="1391350"/>
            <a:chExt cx="813950" cy="815075"/>
          </a:xfrm>
        </p:grpSpPr>
        <p:sp>
          <p:nvSpPr>
            <p:cNvPr id="85" name="Google Shape;792;p36"/>
            <p:cNvSpPr/>
            <p:nvPr/>
          </p:nvSpPr>
          <p:spPr>
            <a:xfrm>
              <a:off x="3438700" y="1391350"/>
              <a:ext cx="810350" cy="815075"/>
            </a:xfrm>
            <a:custGeom>
              <a:avLst/>
              <a:gdLst/>
              <a:ahLst/>
              <a:cxnLst/>
              <a:rect l="l" t="t" r="r" b="b"/>
              <a:pathLst>
                <a:path w="32414" h="32603" extrusionOk="0">
                  <a:moveTo>
                    <a:pt x="27067" y="22631"/>
                  </a:moveTo>
                  <a:lnTo>
                    <a:pt x="27067" y="22631"/>
                  </a:lnTo>
                  <a:cubicBezTo>
                    <a:pt x="27045" y="22743"/>
                    <a:pt x="27034" y="22865"/>
                    <a:pt x="27023" y="23009"/>
                  </a:cubicBezTo>
                  <a:cubicBezTo>
                    <a:pt x="27011" y="23254"/>
                    <a:pt x="27011" y="23577"/>
                    <a:pt x="27034" y="23965"/>
                  </a:cubicBezTo>
                  <a:lnTo>
                    <a:pt x="25277" y="23088"/>
                  </a:lnTo>
                  <a:cubicBezTo>
                    <a:pt x="25867" y="22954"/>
                    <a:pt x="26467" y="22809"/>
                    <a:pt x="27067" y="22631"/>
                  </a:cubicBezTo>
                  <a:close/>
                  <a:moveTo>
                    <a:pt x="19287" y="26000"/>
                  </a:moveTo>
                  <a:lnTo>
                    <a:pt x="19897" y="26366"/>
                  </a:lnTo>
                  <a:lnTo>
                    <a:pt x="19353" y="26756"/>
                  </a:lnTo>
                  <a:cubicBezTo>
                    <a:pt x="19375" y="26655"/>
                    <a:pt x="19375" y="26566"/>
                    <a:pt x="19375" y="26477"/>
                  </a:cubicBezTo>
                  <a:cubicBezTo>
                    <a:pt x="19375" y="26311"/>
                    <a:pt x="19353" y="26155"/>
                    <a:pt x="19287" y="26000"/>
                  </a:cubicBezTo>
                  <a:close/>
                  <a:moveTo>
                    <a:pt x="22910" y="0"/>
                  </a:moveTo>
                  <a:cubicBezTo>
                    <a:pt x="22009" y="0"/>
                    <a:pt x="21198" y="178"/>
                    <a:pt x="20498" y="512"/>
                  </a:cubicBezTo>
                  <a:cubicBezTo>
                    <a:pt x="20042" y="734"/>
                    <a:pt x="19631" y="1023"/>
                    <a:pt x="19287" y="1379"/>
                  </a:cubicBezTo>
                  <a:cubicBezTo>
                    <a:pt x="19030" y="1645"/>
                    <a:pt x="18797" y="1957"/>
                    <a:pt x="18608" y="2302"/>
                  </a:cubicBezTo>
                  <a:cubicBezTo>
                    <a:pt x="18442" y="2312"/>
                    <a:pt x="18275" y="2335"/>
                    <a:pt x="18119" y="2346"/>
                  </a:cubicBezTo>
                  <a:cubicBezTo>
                    <a:pt x="17852" y="2335"/>
                    <a:pt x="17597" y="2324"/>
                    <a:pt x="17330" y="2324"/>
                  </a:cubicBezTo>
                  <a:cubicBezTo>
                    <a:pt x="16374" y="2324"/>
                    <a:pt x="15429" y="2423"/>
                    <a:pt x="14507" y="2613"/>
                  </a:cubicBezTo>
                  <a:cubicBezTo>
                    <a:pt x="13828" y="2746"/>
                    <a:pt x="13151" y="2935"/>
                    <a:pt x="12484" y="3179"/>
                  </a:cubicBezTo>
                  <a:cubicBezTo>
                    <a:pt x="12128" y="2902"/>
                    <a:pt x="11739" y="2690"/>
                    <a:pt x="11316" y="2535"/>
                  </a:cubicBezTo>
                  <a:cubicBezTo>
                    <a:pt x="10805" y="2346"/>
                    <a:pt x="10261" y="2257"/>
                    <a:pt x="9671" y="2257"/>
                  </a:cubicBezTo>
                  <a:cubicBezTo>
                    <a:pt x="8794" y="2257"/>
                    <a:pt x="7993" y="2468"/>
                    <a:pt x="7482" y="2646"/>
                  </a:cubicBezTo>
                  <a:cubicBezTo>
                    <a:pt x="7171" y="2757"/>
                    <a:pt x="6937" y="3035"/>
                    <a:pt x="6904" y="3357"/>
                  </a:cubicBezTo>
                  <a:cubicBezTo>
                    <a:pt x="6726" y="4703"/>
                    <a:pt x="6670" y="5881"/>
                    <a:pt x="6715" y="6859"/>
                  </a:cubicBezTo>
                  <a:cubicBezTo>
                    <a:pt x="5936" y="7603"/>
                    <a:pt x="5192" y="8437"/>
                    <a:pt x="4491" y="9337"/>
                  </a:cubicBezTo>
                  <a:cubicBezTo>
                    <a:pt x="3858" y="10149"/>
                    <a:pt x="3258" y="11027"/>
                    <a:pt x="2713" y="11938"/>
                  </a:cubicBezTo>
                  <a:cubicBezTo>
                    <a:pt x="1769" y="13494"/>
                    <a:pt x="1312" y="14618"/>
                    <a:pt x="1290" y="14673"/>
                  </a:cubicBezTo>
                  <a:cubicBezTo>
                    <a:pt x="1168" y="14973"/>
                    <a:pt x="1224" y="15317"/>
                    <a:pt x="1435" y="15574"/>
                  </a:cubicBezTo>
                  <a:cubicBezTo>
                    <a:pt x="1601" y="15762"/>
                    <a:pt x="1846" y="15873"/>
                    <a:pt x="2102" y="15873"/>
                  </a:cubicBezTo>
                  <a:cubicBezTo>
                    <a:pt x="2169" y="15873"/>
                    <a:pt x="2235" y="15863"/>
                    <a:pt x="2302" y="15851"/>
                  </a:cubicBezTo>
                  <a:cubicBezTo>
                    <a:pt x="2335" y="15840"/>
                    <a:pt x="2725" y="15751"/>
                    <a:pt x="3135" y="15751"/>
                  </a:cubicBezTo>
                  <a:cubicBezTo>
                    <a:pt x="3380" y="15751"/>
                    <a:pt x="3536" y="15796"/>
                    <a:pt x="3602" y="15818"/>
                  </a:cubicBezTo>
                  <a:lnTo>
                    <a:pt x="3602" y="15873"/>
                  </a:lnTo>
                  <a:cubicBezTo>
                    <a:pt x="3580" y="15984"/>
                    <a:pt x="3503" y="16285"/>
                    <a:pt x="3147" y="17041"/>
                  </a:cubicBezTo>
                  <a:cubicBezTo>
                    <a:pt x="2880" y="17619"/>
                    <a:pt x="2524" y="18296"/>
                    <a:pt x="2157" y="19019"/>
                  </a:cubicBezTo>
                  <a:cubicBezTo>
                    <a:pt x="1624" y="20030"/>
                    <a:pt x="1090" y="21075"/>
                    <a:pt x="702" y="21976"/>
                  </a:cubicBezTo>
                  <a:cubicBezTo>
                    <a:pt x="146" y="23243"/>
                    <a:pt x="1" y="23999"/>
                    <a:pt x="201" y="24555"/>
                  </a:cubicBezTo>
                  <a:cubicBezTo>
                    <a:pt x="312" y="24888"/>
                    <a:pt x="546" y="25143"/>
                    <a:pt x="846" y="25277"/>
                  </a:cubicBezTo>
                  <a:cubicBezTo>
                    <a:pt x="1079" y="25377"/>
                    <a:pt x="1335" y="25432"/>
                    <a:pt x="1624" y="25432"/>
                  </a:cubicBezTo>
                  <a:cubicBezTo>
                    <a:pt x="2124" y="25432"/>
                    <a:pt x="2702" y="25277"/>
                    <a:pt x="3391" y="24943"/>
                  </a:cubicBezTo>
                  <a:lnTo>
                    <a:pt x="3391" y="24943"/>
                  </a:lnTo>
                  <a:cubicBezTo>
                    <a:pt x="3369" y="25155"/>
                    <a:pt x="3391" y="25344"/>
                    <a:pt x="3436" y="25521"/>
                  </a:cubicBezTo>
                  <a:cubicBezTo>
                    <a:pt x="3525" y="25844"/>
                    <a:pt x="3703" y="26111"/>
                    <a:pt x="3969" y="26289"/>
                  </a:cubicBezTo>
                  <a:cubicBezTo>
                    <a:pt x="4170" y="26422"/>
                    <a:pt x="4403" y="26489"/>
                    <a:pt x="4659" y="26489"/>
                  </a:cubicBezTo>
                  <a:cubicBezTo>
                    <a:pt x="4892" y="26489"/>
                    <a:pt x="5125" y="26444"/>
                    <a:pt x="5403" y="26344"/>
                  </a:cubicBezTo>
                  <a:cubicBezTo>
                    <a:pt x="5492" y="26400"/>
                    <a:pt x="5592" y="26444"/>
                    <a:pt x="5703" y="26467"/>
                  </a:cubicBezTo>
                  <a:cubicBezTo>
                    <a:pt x="5770" y="26489"/>
                    <a:pt x="5848" y="26500"/>
                    <a:pt x="5926" y="26500"/>
                  </a:cubicBezTo>
                  <a:cubicBezTo>
                    <a:pt x="5970" y="26500"/>
                    <a:pt x="6015" y="26489"/>
                    <a:pt x="6048" y="26489"/>
                  </a:cubicBezTo>
                  <a:cubicBezTo>
                    <a:pt x="6059" y="26544"/>
                    <a:pt x="6070" y="26600"/>
                    <a:pt x="6092" y="26645"/>
                  </a:cubicBezTo>
                  <a:cubicBezTo>
                    <a:pt x="6137" y="26822"/>
                    <a:pt x="6215" y="26978"/>
                    <a:pt x="6326" y="27100"/>
                  </a:cubicBezTo>
                  <a:cubicBezTo>
                    <a:pt x="6514" y="27311"/>
                    <a:pt x="6781" y="27445"/>
                    <a:pt x="7070" y="27445"/>
                  </a:cubicBezTo>
                  <a:cubicBezTo>
                    <a:pt x="7115" y="27445"/>
                    <a:pt x="7159" y="27433"/>
                    <a:pt x="7204" y="27433"/>
                  </a:cubicBezTo>
                  <a:cubicBezTo>
                    <a:pt x="7470" y="27400"/>
                    <a:pt x="7715" y="27245"/>
                    <a:pt x="7893" y="27022"/>
                  </a:cubicBezTo>
                  <a:cubicBezTo>
                    <a:pt x="7904" y="27022"/>
                    <a:pt x="7904" y="27011"/>
                    <a:pt x="7904" y="27011"/>
                  </a:cubicBezTo>
                  <a:cubicBezTo>
                    <a:pt x="7993" y="27144"/>
                    <a:pt x="8093" y="27255"/>
                    <a:pt x="8182" y="27344"/>
                  </a:cubicBezTo>
                  <a:cubicBezTo>
                    <a:pt x="8460" y="27600"/>
                    <a:pt x="8738" y="27656"/>
                    <a:pt x="8927" y="27656"/>
                  </a:cubicBezTo>
                  <a:cubicBezTo>
                    <a:pt x="9093" y="27656"/>
                    <a:pt x="9249" y="27611"/>
                    <a:pt x="9394" y="27534"/>
                  </a:cubicBezTo>
                  <a:cubicBezTo>
                    <a:pt x="9693" y="27378"/>
                    <a:pt x="9883" y="27078"/>
                    <a:pt x="9916" y="26722"/>
                  </a:cubicBezTo>
                  <a:cubicBezTo>
                    <a:pt x="9927" y="26689"/>
                    <a:pt x="9927" y="26655"/>
                    <a:pt x="9927" y="26622"/>
                  </a:cubicBezTo>
                  <a:cubicBezTo>
                    <a:pt x="10016" y="26645"/>
                    <a:pt x="10105" y="26655"/>
                    <a:pt x="10194" y="26655"/>
                  </a:cubicBezTo>
                  <a:cubicBezTo>
                    <a:pt x="10505" y="26655"/>
                    <a:pt x="10783" y="26511"/>
                    <a:pt x="10961" y="26267"/>
                  </a:cubicBezTo>
                  <a:cubicBezTo>
                    <a:pt x="11161" y="26010"/>
                    <a:pt x="11205" y="25677"/>
                    <a:pt x="11094" y="25344"/>
                  </a:cubicBezTo>
                  <a:cubicBezTo>
                    <a:pt x="11050" y="25222"/>
                    <a:pt x="10972" y="25088"/>
                    <a:pt x="10872" y="24943"/>
                  </a:cubicBezTo>
                  <a:cubicBezTo>
                    <a:pt x="10761" y="24788"/>
                    <a:pt x="10605" y="24599"/>
                    <a:pt x="10383" y="24377"/>
                  </a:cubicBezTo>
                  <a:cubicBezTo>
                    <a:pt x="11150" y="24210"/>
                    <a:pt x="11894" y="24121"/>
                    <a:pt x="12640" y="24121"/>
                  </a:cubicBezTo>
                  <a:cubicBezTo>
                    <a:pt x="12761" y="24121"/>
                    <a:pt x="12884" y="24132"/>
                    <a:pt x="13006" y="24132"/>
                  </a:cubicBezTo>
                  <a:cubicBezTo>
                    <a:pt x="13306" y="24488"/>
                    <a:pt x="13695" y="24810"/>
                    <a:pt x="14162" y="25088"/>
                  </a:cubicBezTo>
                  <a:cubicBezTo>
                    <a:pt x="14651" y="25366"/>
                    <a:pt x="15207" y="25600"/>
                    <a:pt x="15807" y="25755"/>
                  </a:cubicBezTo>
                  <a:lnTo>
                    <a:pt x="15841" y="25822"/>
                  </a:lnTo>
                  <a:cubicBezTo>
                    <a:pt x="15763" y="25955"/>
                    <a:pt x="15707" y="26099"/>
                    <a:pt x="15685" y="26244"/>
                  </a:cubicBezTo>
                  <a:lnTo>
                    <a:pt x="13873" y="27400"/>
                  </a:lnTo>
                  <a:cubicBezTo>
                    <a:pt x="12873" y="27512"/>
                    <a:pt x="12062" y="27667"/>
                    <a:pt x="11450" y="27845"/>
                  </a:cubicBezTo>
                  <a:cubicBezTo>
                    <a:pt x="11072" y="27967"/>
                    <a:pt x="10772" y="28090"/>
                    <a:pt x="10550" y="28234"/>
                  </a:cubicBezTo>
                  <a:cubicBezTo>
                    <a:pt x="10416" y="28312"/>
                    <a:pt x="10305" y="28411"/>
                    <a:pt x="10216" y="28500"/>
                  </a:cubicBezTo>
                  <a:cubicBezTo>
                    <a:pt x="9927" y="28645"/>
                    <a:pt x="9727" y="28945"/>
                    <a:pt x="9727" y="29290"/>
                  </a:cubicBezTo>
                  <a:cubicBezTo>
                    <a:pt x="9727" y="29501"/>
                    <a:pt x="9794" y="29723"/>
                    <a:pt x="9905" y="29912"/>
                  </a:cubicBezTo>
                  <a:cubicBezTo>
                    <a:pt x="9994" y="30068"/>
                    <a:pt x="10105" y="30201"/>
                    <a:pt x="10261" y="30323"/>
                  </a:cubicBezTo>
                  <a:cubicBezTo>
                    <a:pt x="10461" y="30490"/>
                    <a:pt x="10728" y="30635"/>
                    <a:pt x="11083" y="30768"/>
                  </a:cubicBezTo>
                  <a:cubicBezTo>
                    <a:pt x="11372" y="30879"/>
                    <a:pt x="11728" y="30980"/>
                    <a:pt x="12150" y="31068"/>
                  </a:cubicBezTo>
                  <a:cubicBezTo>
                    <a:pt x="12183" y="31380"/>
                    <a:pt x="12328" y="31702"/>
                    <a:pt x="12551" y="31968"/>
                  </a:cubicBezTo>
                  <a:cubicBezTo>
                    <a:pt x="12695" y="32146"/>
                    <a:pt x="12873" y="32302"/>
                    <a:pt x="13073" y="32413"/>
                  </a:cubicBezTo>
                  <a:cubicBezTo>
                    <a:pt x="13295" y="32536"/>
                    <a:pt x="13539" y="32602"/>
                    <a:pt x="13784" y="32602"/>
                  </a:cubicBezTo>
                  <a:cubicBezTo>
                    <a:pt x="14062" y="32602"/>
                    <a:pt x="14329" y="32502"/>
                    <a:pt x="14551" y="32336"/>
                  </a:cubicBezTo>
                  <a:cubicBezTo>
                    <a:pt x="14729" y="32191"/>
                    <a:pt x="14851" y="31991"/>
                    <a:pt x="14929" y="31768"/>
                  </a:cubicBezTo>
                  <a:cubicBezTo>
                    <a:pt x="14962" y="31669"/>
                    <a:pt x="14984" y="31558"/>
                    <a:pt x="14984" y="31446"/>
                  </a:cubicBezTo>
                  <a:cubicBezTo>
                    <a:pt x="16063" y="31524"/>
                    <a:pt x="17252" y="31580"/>
                    <a:pt x="18397" y="31580"/>
                  </a:cubicBezTo>
                  <a:cubicBezTo>
                    <a:pt x="20053" y="31580"/>
                    <a:pt x="21787" y="31479"/>
                    <a:pt x="23155" y="31313"/>
                  </a:cubicBezTo>
                  <a:cubicBezTo>
                    <a:pt x="23221" y="31491"/>
                    <a:pt x="23333" y="31669"/>
                    <a:pt x="23454" y="31824"/>
                  </a:cubicBezTo>
                  <a:cubicBezTo>
                    <a:pt x="23610" y="32013"/>
                    <a:pt x="23788" y="32158"/>
                    <a:pt x="23988" y="32269"/>
                  </a:cubicBezTo>
                  <a:cubicBezTo>
                    <a:pt x="24210" y="32391"/>
                    <a:pt x="24455" y="32457"/>
                    <a:pt x="24689" y="32457"/>
                  </a:cubicBezTo>
                  <a:cubicBezTo>
                    <a:pt x="24978" y="32457"/>
                    <a:pt x="25244" y="32369"/>
                    <a:pt x="25467" y="32191"/>
                  </a:cubicBezTo>
                  <a:cubicBezTo>
                    <a:pt x="25633" y="32047"/>
                    <a:pt x="25766" y="31847"/>
                    <a:pt x="25833" y="31635"/>
                  </a:cubicBezTo>
                  <a:cubicBezTo>
                    <a:pt x="25900" y="31457"/>
                    <a:pt x="25911" y="31269"/>
                    <a:pt x="25889" y="31068"/>
                  </a:cubicBezTo>
                  <a:cubicBezTo>
                    <a:pt x="25878" y="30957"/>
                    <a:pt x="25855" y="30846"/>
                    <a:pt x="25822" y="30723"/>
                  </a:cubicBezTo>
                  <a:cubicBezTo>
                    <a:pt x="26122" y="30612"/>
                    <a:pt x="26356" y="30479"/>
                    <a:pt x="26545" y="30323"/>
                  </a:cubicBezTo>
                  <a:cubicBezTo>
                    <a:pt x="26689" y="30201"/>
                    <a:pt x="26811" y="30068"/>
                    <a:pt x="26900" y="29912"/>
                  </a:cubicBezTo>
                  <a:cubicBezTo>
                    <a:pt x="27011" y="29723"/>
                    <a:pt x="27067" y="29501"/>
                    <a:pt x="27067" y="29290"/>
                  </a:cubicBezTo>
                  <a:cubicBezTo>
                    <a:pt x="27067" y="28945"/>
                    <a:pt x="26878" y="28645"/>
                    <a:pt x="26589" y="28500"/>
                  </a:cubicBezTo>
                  <a:cubicBezTo>
                    <a:pt x="26567" y="28478"/>
                    <a:pt x="26545" y="28456"/>
                    <a:pt x="26512" y="28434"/>
                  </a:cubicBezTo>
                  <a:cubicBezTo>
                    <a:pt x="26367" y="28290"/>
                    <a:pt x="26189" y="28178"/>
                    <a:pt x="25944" y="28067"/>
                  </a:cubicBezTo>
                  <a:cubicBezTo>
                    <a:pt x="25600" y="27912"/>
                    <a:pt x="25133" y="27767"/>
                    <a:pt x="24522" y="27645"/>
                  </a:cubicBezTo>
                  <a:cubicBezTo>
                    <a:pt x="24177" y="27578"/>
                    <a:pt x="23788" y="27512"/>
                    <a:pt x="23365" y="27456"/>
                  </a:cubicBezTo>
                  <a:cubicBezTo>
                    <a:pt x="23499" y="27356"/>
                    <a:pt x="23622" y="27233"/>
                    <a:pt x="23711" y="27111"/>
                  </a:cubicBezTo>
                  <a:cubicBezTo>
                    <a:pt x="23866" y="26889"/>
                    <a:pt x="23955" y="26633"/>
                    <a:pt x="23955" y="26378"/>
                  </a:cubicBezTo>
                  <a:cubicBezTo>
                    <a:pt x="23955" y="26111"/>
                    <a:pt x="23866" y="25855"/>
                    <a:pt x="23711" y="25633"/>
                  </a:cubicBezTo>
                  <a:cubicBezTo>
                    <a:pt x="23610" y="25499"/>
                    <a:pt x="23488" y="25377"/>
                    <a:pt x="23333" y="25266"/>
                  </a:cubicBezTo>
                  <a:cubicBezTo>
                    <a:pt x="23365" y="25244"/>
                    <a:pt x="23388" y="25210"/>
                    <a:pt x="23410" y="25177"/>
                  </a:cubicBezTo>
                  <a:lnTo>
                    <a:pt x="23555" y="24977"/>
                  </a:lnTo>
                  <a:lnTo>
                    <a:pt x="26078" y="26522"/>
                  </a:lnTo>
                  <a:cubicBezTo>
                    <a:pt x="26000" y="26633"/>
                    <a:pt x="25934" y="26756"/>
                    <a:pt x="25889" y="26867"/>
                  </a:cubicBezTo>
                  <a:cubicBezTo>
                    <a:pt x="25778" y="27178"/>
                    <a:pt x="25822" y="27500"/>
                    <a:pt x="26011" y="27756"/>
                  </a:cubicBezTo>
                  <a:cubicBezTo>
                    <a:pt x="26189" y="28011"/>
                    <a:pt x="26467" y="28145"/>
                    <a:pt x="26778" y="28145"/>
                  </a:cubicBezTo>
                  <a:cubicBezTo>
                    <a:pt x="27112" y="28145"/>
                    <a:pt x="27468" y="27989"/>
                    <a:pt x="28123" y="27534"/>
                  </a:cubicBezTo>
                  <a:cubicBezTo>
                    <a:pt x="28279" y="27433"/>
                    <a:pt x="28423" y="27322"/>
                    <a:pt x="28545" y="27245"/>
                  </a:cubicBezTo>
                  <a:cubicBezTo>
                    <a:pt x="28824" y="27255"/>
                    <a:pt x="29257" y="27267"/>
                    <a:pt x="29701" y="27267"/>
                  </a:cubicBezTo>
                  <a:cubicBezTo>
                    <a:pt x="30157" y="27267"/>
                    <a:pt x="30524" y="27255"/>
                    <a:pt x="30802" y="27223"/>
                  </a:cubicBezTo>
                  <a:cubicBezTo>
                    <a:pt x="30991" y="27211"/>
                    <a:pt x="31158" y="27189"/>
                    <a:pt x="31280" y="27156"/>
                  </a:cubicBezTo>
                  <a:cubicBezTo>
                    <a:pt x="31391" y="27122"/>
                    <a:pt x="31491" y="27089"/>
                    <a:pt x="31580" y="27045"/>
                  </a:cubicBezTo>
                  <a:cubicBezTo>
                    <a:pt x="31858" y="26900"/>
                    <a:pt x="31980" y="26689"/>
                    <a:pt x="32036" y="26544"/>
                  </a:cubicBezTo>
                  <a:cubicBezTo>
                    <a:pt x="32158" y="26255"/>
                    <a:pt x="32124" y="25933"/>
                    <a:pt x="31947" y="25677"/>
                  </a:cubicBezTo>
                  <a:cubicBezTo>
                    <a:pt x="31813" y="25489"/>
                    <a:pt x="31625" y="25344"/>
                    <a:pt x="31358" y="25266"/>
                  </a:cubicBezTo>
                  <a:cubicBezTo>
                    <a:pt x="31280" y="25244"/>
                    <a:pt x="31202" y="25222"/>
                    <a:pt x="31113" y="25200"/>
                  </a:cubicBezTo>
                  <a:cubicBezTo>
                    <a:pt x="31213" y="25088"/>
                    <a:pt x="31302" y="24977"/>
                    <a:pt x="31380" y="24877"/>
                  </a:cubicBezTo>
                  <a:cubicBezTo>
                    <a:pt x="31714" y="24454"/>
                    <a:pt x="31847" y="24132"/>
                    <a:pt x="31847" y="23799"/>
                  </a:cubicBezTo>
                  <a:cubicBezTo>
                    <a:pt x="31835" y="23510"/>
                    <a:pt x="31714" y="23232"/>
                    <a:pt x="31491" y="23054"/>
                  </a:cubicBezTo>
                  <a:cubicBezTo>
                    <a:pt x="31313" y="22898"/>
                    <a:pt x="31091" y="22821"/>
                    <a:pt x="30847" y="22821"/>
                  </a:cubicBezTo>
                  <a:cubicBezTo>
                    <a:pt x="30735" y="22821"/>
                    <a:pt x="30635" y="22831"/>
                    <a:pt x="30524" y="22865"/>
                  </a:cubicBezTo>
                  <a:cubicBezTo>
                    <a:pt x="30591" y="22454"/>
                    <a:pt x="30580" y="22132"/>
                    <a:pt x="30413" y="21853"/>
                  </a:cubicBezTo>
                  <a:cubicBezTo>
                    <a:pt x="30346" y="21742"/>
                    <a:pt x="30257" y="21653"/>
                    <a:pt x="30146" y="21576"/>
                  </a:cubicBezTo>
                  <a:cubicBezTo>
                    <a:pt x="30546" y="21409"/>
                    <a:pt x="30891" y="21265"/>
                    <a:pt x="31146" y="21142"/>
                  </a:cubicBezTo>
                  <a:cubicBezTo>
                    <a:pt x="31458" y="21009"/>
                    <a:pt x="31658" y="20709"/>
                    <a:pt x="31669" y="20375"/>
                  </a:cubicBezTo>
                  <a:cubicBezTo>
                    <a:pt x="31691" y="19575"/>
                    <a:pt x="31680" y="18741"/>
                    <a:pt x="31625" y="17918"/>
                  </a:cubicBezTo>
                  <a:cubicBezTo>
                    <a:pt x="31791" y="17574"/>
                    <a:pt x="31936" y="17207"/>
                    <a:pt x="32047" y="16829"/>
                  </a:cubicBezTo>
                  <a:cubicBezTo>
                    <a:pt x="32180" y="16362"/>
                    <a:pt x="32280" y="15873"/>
                    <a:pt x="32336" y="15384"/>
                  </a:cubicBezTo>
                  <a:cubicBezTo>
                    <a:pt x="32413" y="14640"/>
                    <a:pt x="32391" y="13895"/>
                    <a:pt x="32269" y="13173"/>
                  </a:cubicBezTo>
                  <a:cubicBezTo>
                    <a:pt x="32147" y="12472"/>
                    <a:pt x="31936" y="11816"/>
                    <a:pt x="31625" y="11216"/>
                  </a:cubicBezTo>
                  <a:cubicBezTo>
                    <a:pt x="31047" y="10082"/>
                    <a:pt x="30190" y="9271"/>
                    <a:pt x="29179" y="8882"/>
                  </a:cubicBezTo>
                  <a:cubicBezTo>
                    <a:pt x="28834" y="8292"/>
                    <a:pt x="28468" y="7737"/>
                    <a:pt x="28068" y="7225"/>
                  </a:cubicBezTo>
                  <a:cubicBezTo>
                    <a:pt x="27334" y="6303"/>
                    <a:pt x="26500" y="5491"/>
                    <a:pt x="25566" y="4824"/>
                  </a:cubicBezTo>
                  <a:cubicBezTo>
                    <a:pt x="25533" y="4347"/>
                    <a:pt x="25467" y="3836"/>
                    <a:pt x="25344" y="3280"/>
                  </a:cubicBezTo>
                  <a:cubicBezTo>
                    <a:pt x="25188" y="2502"/>
                    <a:pt x="24944" y="1612"/>
                    <a:pt x="24622" y="657"/>
                  </a:cubicBezTo>
                  <a:cubicBezTo>
                    <a:pt x="24522" y="345"/>
                    <a:pt x="24244" y="123"/>
                    <a:pt x="23921" y="79"/>
                  </a:cubicBezTo>
                  <a:cubicBezTo>
                    <a:pt x="23577" y="22"/>
                    <a:pt x="23244" y="0"/>
                    <a:pt x="229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 name="Google Shape;793;p36"/>
            <p:cNvSpPr/>
            <p:nvPr/>
          </p:nvSpPr>
          <p:spPr>
            <a:xfrm>
              <a:off x="3908625" y="1414250"/>
              <a:ext cx="171925" cy="176550"/>
            </a:xfrm>
            <a:custGeom>
              <a:avLst/>
              <a:gdLst/>
              <a:ahLst/>
              <a:cxnLst/>
              <a:rect l="l" t="t" r="r" b="b"/>
              <a:pathLst>
                <a:path w="6877" h="7062" extrusionOk="0">
                  <a:moveTo>
                    <a:pt x="3957" y="1"/>
                  </a:moveTo>
                  <a:cubicBezTo>
                    <a:pt x="2591" y="1"/>
                    <a:pt x="659" y="456"/>
                    <a:pt x="0" y="2875"/>
                  </a:cubicBezTo>
                  <a:cubicBezTo>
                    <a:pt x="2135" y="3908"/>
                    <a:pt x="3113" y="5687"/>
                    <a:pt x="3557" y="7055"/>
                  </a:cubicBezTo>
                  <a:cubicBezTo>
                    <a:pt x="3622" y="7059"/>
                    <a:pt x="3688" y="7061"/>
                    <a:pt x="3755" y="7061"/>
                  </a:cubicBezTo>
                  <a:cubicBezTo>
                    <a:pt x="5065" y="7061"/>
                    <a:pt x="6877" y="6131"/>
                    <a:pt x="4847" y="62"/>
                  </a:cubicBezTo>
                  <a:cubicBezTo>
                    <a:pt x="4605" y="29"/>
                    <a:pt x="4299" y="1"/>
                    <a:pt x="3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 name="Google Shape;794;p36"/>
            <p:cNvSpPr/>
            <p:nvPr/>
          </p:nvSpPr>
          <p:spPr>
            <a:xfrm>
              <a:off x="3920300" y="1434500"/>
              <a:ext cx="139225" cy="146675"/>
            </a:xfrm>
            <a:custGeom>
              <a:avLst/>
              <a:gdLst/>
              <a:ahLst/>
              <a:cxnLst/>
              <a:rect l="l" t="t" r="r" b="b"/>
              <a:pathLst>
                <a:path w="5569" h="5867" extrusionOk="0">
                  <a:moveTo>
                    <a:pt x="3594" y="1"/>
                  </a:moveTo>
                  <a:cubicBezTo>
                    <a:pt x="2630" y="1"/>
                    <a:pt x="496" y="211"/>
                    <a:pt x="0" y="2021"/>
                  </a:cubicBezTo>
                  <a:cubicBezTo>
                    <a:pt x="0" y="2021"/>
                    <a:pt x="2735" y="3676"/>
                    <a:pt x="3224" y="5867"/>
                  </a:cubicBezTo>
                  <a:cubicBezTo>
                    <a:pt x="3224" y="5867"/>
                    <a:pt x="5569" y="4377"/>
                    <a:pt x="4069" y="20"/>
                  </a:cubicBezTo>
                  <a:cubicBezTo>
                    <a:pt x="4069" y="20"/>
                    <a:pt x="3885" y="1"/>
                    <a:pt x="3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 name="Google Shape;795;p36"/>
            <p:cNvSpPr/>
            <p:nvPr/>
          </p:nvSpPr>
          <p:spPr>
            <a:xfrm>
              <a:off x="3435100" y="1472250"/>
              <a:ext cx="684175" cy="560450"/>
            </a:xfrm>
            <a:custGeom>
              <a:avLst/>
              <a:gdLst/>
              <a:ahLst/>
              <a:cxnLst/>
              <a:rect l="l" t="t" r="r" b="b"/>
              <a:pathLst>
                <a:path w="27367" h="22418" extrusionOk="0">
                  <a:moveTo>
                    <a:pt x="17322" y="1"/>
                  </a:moveTo>
                  <a:cubicBezTo>
                    <a:pt x="6907" y="1"/>
                    <a:pt x="2090" y="11792"/>
                    <a:pt x="2090" y="11792"/>
                  </a:cubicBezTo>
                  <a:cubicBezTo>
                    <a:pt x="2090" y="11792"/>
                    <a:pt x="2577" y="11676"/>
                    <a:pt x="3109" y="11676"/>
                  </a:cubicBezTo>
                  <a:cubicBezTo>
                    <a:pt x="3808" y="11676"/>
                    <a:pt x="4586" y="11877"/>
                    <a:pt x="4447" y="12804"/>
                  </a:cubicBezTo>
                  <a:cubicBezTo>
                    <a:pt x="4202" y="14427"/>
                    <a:pt x="1" y="20741"/>
                    <a:pt x="1190" y="21274"/>
                  </a:cubicBezTo>
                  <a:cubicBezTo>
                    <a:pt x="1313" y="21331"/>
                    <a:pt x="1455" y="21357"/>
                    <a:pt x="1611" y="21357"/>
                  </a:cubicBezTo>
                  <a:cubicBezTo>
                    <a:pt x="2945" y="21357"/>
                    <a:pt x="5278" y="19489"/>
                    <a:pt x="5347" y="19429"/>
                  </a:cubicBezTo>
                  <a:lnTo>
                    <a:pt x="5347" y="19429"/>
                  </a:lnTo>
                  <a:cubicBezTo>
                    <a:pt x="5292" y="19518"/>
                    <a:pt x="3680" y="21830"/>
                    <a:pt x="4447" y="22364"/>
                  </a:cubicBezTo>
                  <a:cubicBezTo>
                    <a:pt x="4500" y="22400"/>
                    <a:pt x="4567" y="22417"/>
                    <a:pt x="4648" y="22417"/>
                  </a:cubicBezTo>
                  <a:cubicBezTo>
                    <a:pt x="5132" y="22417"/>
                    <a:pt x="6110" y="21820"/>
                    <a:pt x="7470" y="21230"/>
                  </a:cubicBezTo>
                  <a:cubicBezTo>
                    <a:pt x="8838" y="20638"/>
                    <a:pt x="10596" y="20046"/>
                    <a:pt x="12630" y="20046"/>
                  </a:cubicBezTo>
                  <a:cubicBezTo>
                    <a:pt x="13424" y="20046"/>
                    <a:pt x="14259" y="20136"/>
                    <a:pt x="15128" y="20351"/>
                  </a:cubicBezTo>
                  <a:cubicBezTo>
                    <a:pt x="15917" y="20549"/>
                    <a:pt x="16495" y="20633"/>
                    <a:pt x="16907" y="20633"/>
                  </a:cubicBezTo>
                  <a:cubicBezTo>
                    <a:pt x="17865" y="20633"/>
                    <a:pt x="17919" y="20174"/>
                    <a:pt x="17608" y="19607"/>
                  </a:cubicBezTo>
                  <a:lnTo>
                    <a:pt x="27367" y="4567"/>
                  </a:lnTo>
                  <a:cubicBezTo>
                    <a:pt x="25777" y="2544"/>
                    <a:pt x="23465" y="921"/>
                    <a:pt x="20130" y="277"/>
                  </a:cubicBezTo>
                  <a:cubicBezTo>
                    <a:pt x="19152" y="88"/>
                    <a:pt x="18216" y="1"/>
                    <a:pt x="17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 name="Google Shape;796;p36"/>
            <p:cNvSpPr/>
            <p:nvPr/>
          </p:nvSpPr>
          <p:spPr>
            <a:xfrm>
              <a:off x="3743275" y="1501125"/>
              <a:ext cx="223175" cy="223150"/>
            </a:xfrm>
            <a:custGeom>
              <a:avLst/>
              <a:gdLst/>
              <a:ahLst/>
              <a:cxnLst/>
              <a:rect l="l" t="t" r="r" b="b"/>
              <a:pathLst>
                <a:path w="8927" h="8926" extrusionOk="0">
                  <a:moveTo>
                    <a:pt x="8615" y="0"/>
                  </a:moveTo>
                  <a:cubicBezTo>
                    <a:pt x="8615" y="0"/>
                    <a:pt x="8559" y="189"/>
                    <a:pt x="8437" y="522"/>
                  </a:cubicBezTo>
                  <a:cubicBezTo>
                    <a:pt x="8315" y="845"/>
                    <a:pt x="8126" y="1312"/>
                    <a:pt x="7859" y="1856"/>
                  </a:cubicBezTo>
                  <a:cubicBezTo>
                    <a:pt x="7726" y="2123"/>
                    <a:pt x="7581" y="2412"/>
                    <a:pt x="7403" y="2713"/>
                  </a:cubicBezTo>
                  <a:cubicBezTo>
                    <a:pt x="7237" y="3012"/>
                    <a:pt x="7048" y="3323"/>
                    <a:pt x="6837" y="3635"/>
                  </a:cubicBezTo>
                  <a:cubicBezTo>
                    <a:pt x="6625" y="3946"/>
                    <a:pt x="6403" y="4269"/>
                    <a:pt x="6158" y="4580"/>
                  </a:cubicBezTo>
                  <a:cubicBezTo>
                    <a:pt x="5914" y="4891"/>
                    <a:pt x="5647" y="5191"/>
                    <a:pt x="5380" y="5491"/>
                  </a:cubicBezTo>
                  <a:cubicBezTo>
                    <a:pt x="5247" y="5635"/>
                    <a:pt x="5103" y="5780"/>
                    <a:pt x="4958" y="5924"/>
                  </a:cubicBezTo>
                  <a:cubicBezTo>
                    <a:pt x="4814" y="6058"/>
                    <a:pt x="4669" y="6203"/>
                    <a:pt x="4525" y="6336"/>
                  </a:cubicBezTo>
                  <a:cubicBezTo>
                    <a:pt x="4224" y="6603"/>
                    <a:pt x="3925" y="6847"/>
                    <a:pt x="3624" y="7070"/>
                  </a:cubicBezTo>
                  <a:cubicBezTo>
                    <a:pt x="3324" y="7303"/>
                    <a:pt x="3024" y="7503"/>
                    <a:pt x="2724" y="7692"/>
                  </a:cubicBezTo>
                  <a:cubicBezTo>
                    <a:pt x="2579" y="7781"/>
                    <a:pt x="2435" y="7859"/>
                    <a:pt x="2290" y="7947"/>
                  </a:cubicBezTo>
                  <a:cubicBezTo>
                    <a:pt x="2146" y="8026"/>
                    <a:pt x="2013" y="8092"/>
                    <a:pt x="1868" y="8170"/>
                  </a:cubicBezTo>
                  <a:cubicBezTo>
                    <a:pt x="1746" y="8236"/>
                    <a:pt x="1601" y="8292"/>
                    <a:pt x="1479" y="8359"/>
                  </a:cubicBezTo>
                  <a:cubicBezTo>
                    <a:pt x="1356" y="8414"/>
                    <a:pt x="1235" y="8470"/>
                    <a:pt x="1123" y="8515"/>
                  </a:cubicBezTo>
                  <a:cubicBezTo>
                    <a:pt x="901" y="8604"/>
                    <a:pt x="701" y="8693"/>
                    <a:pt x="534" y="8748"/>
                  </a:cubicBezTo>
                  <a:cubicBezTo>
                    <a:pt x="200" y="8870"/>
                    <a:pt x="0" y="8926"/>
                    <a:pt x="0" y="8926"/>
                  </a:cubicBezTo>
                  <a:cubicBezTo>
                    <a:pt x="0" y="8926"/>
                    <a:pt x="200" y="8870"/>
                    <a:pt x="534" y="8759"/>
                  </a:cubicBezTo>
                  <a:cubicBezTo>
                    <a:pt x="701" y="8715"/>
                    <a:pt x="901" y="8626"/>
                    <a:pt x="1134" y="8548"/>
                  </a:cubicBezTo>
                  <a:cubicBezTo>
                    <a:pt x="1257" y="8503"/>
                    <a:pt x="1368" y="8448"/>
                    <a:pt x="1501" y="8392"/>
                  </a:cubicBezTo>
                  <a:cubicBezTo>
                    <a:pt x="1623" y="8337"/>
                    <a:pt x="1757" y="8281"/>
                    <a:pt x="1902" y="8214"/>
                  </a:cubicBezTo>
                  <a:cubicBezTo>
                    <a:pt x="2035" y="8148"/>
                    <a:pt x="2179" y="8070"/>
                    <a:pt x="2324" y="8003"/>
                  </a:cubicBezTo>
                  <a:cubicBezTo>
                    <a:pt x="2468" y="7925"/>
                    <a:pt x="2613" y="7836"/>
                    <a:pt x="2769" y="7747"/>
                  </a:cubicBezTo>
                  <a:cubicBezTo>
                    <a:pt x="3068" y="7570"/>
                    <a:pt x="3379" y="7381"/>
                    <a:pt x="3691" y="7159"/>
                  </a:cubicBezTo>
                  <a:cubicBezTo>
                    <a:pt x="4002" y="6936"/>
                    <a:pt x="4302" y="6692"/>
                    <a:pt x="4614" y="6436"/>
                  </a:cubicBezTo>
                  <a:cubicBezTo>
                    <a:pt x="4769" y="6302"/>
                    <a:pt x="4913" y="6169"/>
                    <a:pt x="5058" y="6036"/>
                  </a:cubicBezTo>
                  <a:cubicBezTo>
                    <a:pt x="5202" y="5892"/>
                    <a:pt x="5358" y="5747"/>
                    <a:pt x="5503" y="5603"/>
                  </a:cubicBezTo>
                  <a:cubicBezTo>
                    <a:pt x="5780" y="5314"/>
                    <a:pt x="6059" y="5013"/>
                    <a:pt x="6303" y="4702"/>
                  </a:cubicBezTo>
                  <a:cubicBezTo>
                    <a:pt x="6558" y="4390"/>
                    <a:pt x="6803" y="4069"/>
                    <a:pt x="7025" y="3757"/>
                  </a:cubicBezTo>
                  <a:cubicBezTo>
                    <a:pt x="7237" y="3446"/>
                    <a:pt x="7437" y="3135"/>
                    <a:pt x="7626" y="2834"/>
                  </a:cubicBezTo>
                  <a:cubicBezTo>
                    <a:pt x="7803" y="2535"/>
                    <a:pt x="7959" y="2246"/>
                    <a:pt x="8104" y="1979"/>
                  </a:cubicBezTo>
                  <a:cubicBezTo>
                    <a:pt x="8393" y="1434"/>
                    <a:pt x="8593" y="967"/>
                    <a:pt x="8726" y="633"/>
                  </a:cubicBezTo>
                  <a:cubicBezTo>
                    <a:pt x="8860" y="300"/>
                    <a:pt x="8927" y="100"/>
                    <a:pt x="8927" y="100"/>
                  </a:cubicBezTo>
                  <a:lnTo>
                    <a:pt x="86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 name="Google Shape;797;p36"/>
            <p:cNvSpPr/>
            <p:nvPr/>
          </p:nvSpPr>
          <p:spPr>
            <a:xfrm>
              <a:off x="3693800" y="1528625"/>
              <a:ext cx="189850" cy="195650"/>
            </a:xfrm>
            <a:custGeom>
              <a:avLst/>
              <a:gdLst/>
              <a:ahLst/>
              <a:cxnLst/>
              <a:rect l="l" t="t" r="r" b="b"/>
              <a:pathLst>
                <a:path w="7594" h="7826" extrusionOk="0">
                  <a:moveTo>
                    <a:pt x="7260" y="0"/>
                  </a:moveTo>
                  <a:cubicBezTo>
                    <a:pt x="7260" y="0"/>
                    <a:pt x="7270" y="56"/>
                    <a:pt x="7260" y="134"/>
                  </a:cubicBezTo>
                  <a:cubicBezTo>
                    <a:pt x="7260" y="200"/>
                    <a:pt x="7248" y="323"/>
                    <a:pt x="7226" y="467"/>
                  </a:cubicBezTo>
                  <a:cubicBezTo>
                    <a:pt x="7204" y="623"/>
                    <a:pt x="7181" y="801"/>
                    <a:pt x="7126" y="1012"/>
                  </a:cubicBezTo>
                  <a:cubicBezTo>
                    <a:pt x="7082" y="1223"/>
                    <a:pt x="7004" y="1445"/>
                    <a:pt x="6937" y="1701"/>
                  </a:cubicBezTo>
                  <a:cubicBezTo>
                    <a:pt x="6882" y="1813"/>
                    <a:pt x="6837" y="1946"/>
                    <a:pt x="6781" y="2079"/>
                  </a:cubicBezTo>
                  <a:cubicBezTo>
                    <a:pt x="6759" y="2146"/>
                    <a:pt x="6726" y="2213"/>
                    <a:pt x="6704" y="2279"/>
                  </a:cubicBezTo>
                  <a:lnTo>
                    <a:pt x="6603" y="2480"/>
                  </a:lnTo>
                  <a:cubicBezTo>
                    <a:pt x="6526" y="2613"/>
                    <a:pt x="6470" y="2746"/>
                    <a:pt x="6393" y="2890"/>
                  </a:cubicBezTo>
                  <a:cubicBezTo>
                    <a:pt x="6304" y="3024"/>
                    <a:pt x="6225" y="3157"/>
                    <a:pt x="6137" y="3302"/>
                  </a:cubicBezTo>
                  <a:cubicBezTo>
                    <a:pt x="6059" y="3446"/>
                    <a:pt x="5948" y="3579"/>
                    <a:pt x="5848" y="3713"/>
                  </a:cubicBezTo>
                  <a:cubicBezTo>
                    <a:pt x="5748" y="3846"/>
                    <a:pt x="5647" y="3991"/>
                    <a:pt x="5536" y="4125"/>
                  </a:cubicBezTo>
                  <a:cubicBezTo>
                    <a:pt x="5425" y="4258"/>
                    <a:pt x="5303" y="4380"/>
                    <a:pt x="5192" y="4513"/>
                  </a:cubicBezTo>
                  <a:lnTo>
                    <a:pt x="5014" y="4713"/>
                  </a:lnTo>
                  <a:cubicBezTo>
                    <a:pt x="4948" y="4780"/>
                    <a:pt x="4881" y="4836"/>
                    <a:pt x="4825" y="4891"/>
                  </a:cubicBezTo>
                  <a:cubicBezTo>
                    <a:pt x="4558" y="5125"/>
                    <a:pt x="4314" y="5392"/>
                    <a:pt x="4025" y="5592"/>
                  </a:cubicBezTo>
                  <a:cubicBezTo>
                    <a:pt x="3891" y="5691"/>
                    <a:pt x="3758" y="5803"/>
                    <a:pt x="3614" y="5903"/>
                  </a:cubicBezTo>
                  <a:cubicBezTo>
                    <a:pt x="3547" y="5958"/>
                    <a:pt x="3480" y="6014"/>
                    <a:pt x="3414" y="6059"/>
                  </a:cubicBezTo>
                  <a:cubicBezTo>
                    <a:pt x="3347" y="6103"/>
                    <a:pt x="3269" y="6148"/>
                    <a:pt x="3202" y="6192"/>
                  </a:cubicBezTo>
                  <a:cubicBezTo>
                    <a:pt x="2925" y="6370"/>
                    <a:pt x="2658" y="6558"/>
                    <a:pt x="2391" y="6703"/>
                  </a:cubicBezTo>
                  <a:cubicBezTo>
                    <a:pt x="2124" y="6847"/>
                    <a:pt x="1868" y="6981"/>
                    <a:pt x="1624" y="7104"/>
                  </a:cubicBezTo>
                  <a:cubicBezTo>
                    <a:pt x="1513" y="7170"/>
                    <a:pt x="1401" y="7225"/>
                    <a:pt x="1290" y="7281"/>
                  </a:cubicBezTo>
                  <a:cubicBezTo>
                    <a:pt x="1179" y="7326"/>
                    <a:pt x="1068" y="7370"/>
                    <a:pt x="968" y="7415"/>
                  </a:cubicBezTo>
                  <a:cubicBezTo>
                    <a:pt x="768" y="7504"/>
                    <a:pt x="590" y="7581"/>
                    <a:pt x="457" y="7637"/>
                  </a:cubicBezTo>
                  <a:cubicBezTo>
                    <a:pt x="168" y="7759"/>
                    <a:pt x="1" y="7826"/>
                    <a:pt x="1" y="7826"/>
                  </a:cubicBezTo>
                  <a:cubicBezTo>
                    <a:pt x="1" y="7826"/>
                    <a:pt x="168" y="7770"/>
                    <a:pt x="457" y="7648"/>
                  </a:cubicBezTo>
                  <a:cubicBezTo>
                    <a:pt x="601" y="7593"/>
                    <a:pt x="779" y="7526"/>
                    <a:pt x="979" y="7448"/>
                  </a:cubicBezTo>
                  <a:cubicBezTo>
                    <a:pt x="1079" y="7403"/>
                    <a:pt x="1191" y="7359"/>
                    <a:pt x="1302" y="7314"/>
                  </a:cubicBezTo>
                  <a:cubicBezTo>
                    <a:pt x="1413" y="7270"/>
                    <a:pt x="1524" y="7215"/>
                    <a:pt x="1646" y="7148"/>
                  </a:cubicBezTo>
                  <a:cubicBezTo>
                    <a:pt x="1890" y="7037"/>
                    <a:pt x="2147" y="6903"/>
                    <a:pt x="2424" y="6770"/>
                  </a:cubicBezTo>
                  <a:cubicBezTo>
                    <a:pt x="2691" y="6625"/>
                    <a:pt x="2969" y="6447"/>
                    <a:pt x="3258" y="6281"/>
                  </a:cubicBezTo>
                  <a:cubicBezTo>
                    <a:pt x="3325" y="6237"/>
                    <a:pt x="3402" y="6192"/>
                    <a:pt x="3480" y="6148"/>
                  </a:cubicBezTo>
                  <a:cubicBezTo>
                    <a:pt x="3547" y="6103"/>
                    <a:pt x="3614" y="6047"/>
                    <a:pt x="3680" y="6003"/>
                  </a:cubicBezTo>
                  <a:cubicBezTo>
                    <a:pt x="3825" y="5903"/>
                    <a:pt x="3969" y="5803"/>
                    <a:pt x="4114" y="5691"/>
                  </a:cubicBezTo>
                  <a:cubicBezTo>
                    <a:pt x="4403" y="5503"/>
                    <a:pt x="4659" y="5247"/>
                    <a:pt x="4936" y="5014"/>
                  </a:cubicBezTo>
                  <a:cubicBezTo>
                    <a:pt x="5003" y="4958"/>
                    <a:pt x="5069" y="4891"/>
                    <a:pt x="5136" y="4836"/>
                  </a:cubicBezTo>
                  <a:lnTo>
                    <a:pt x="5314" y="4636"/>
                  </a:lnTo>
                  <a:cubicBezTo>
                    <a:pt x="5437" y="4503"/>
                    <a:pt x="5570" y="4380"/>
                    <a:pt x="5681" y="4246"/>
                  </a:cubicBezTo>
                  <a:cubicBezTo>
                    <a:pt x="5803" y="4113"/>
                    <a:pt x="5904" y="3969"/>
                    <a:pt x="6015" y="3836"/>
                  </a:cubicBezTo>
                  <a:cubicBezTo>
                    <a:pt x="6126" y="3702"/>
                    <a:pt x="6237" y="3569"/>
                    <a:pt x="6326" y="3424"/>
                  </a:cubicBezTo>
                  <a:cubicBezTo>
                    <a:pt x="6415" y="3280"/>
                    <a:pt x="6504" y="3146"/>
                    <a:pt x="6593" y="3001"/>
                  </a:cubicBezTo>
                  <a:cubicBezTo>
                    <a:pt x="6682" y="2868"/>
                    <a:pt x="6748" y="2724"/>
                    <a:pt x="6826" y="2591"/>
                  </a:cubicBezTo>
                  <a:cubicBezTo>
                    <a:pt x="6859" y="2524"/>
                    <a:pt x="6892" y="2446"/>
                    <a:pt x="6937" y="2379"/>
                  </a:cubicBezTo>
                  <a:cubicBezTo>
                    <a:pt x="6971" y="2312"/>
                    <a:pt x="6993" y="2246"/>
                    <a:pt x="7026" y="2179"/>
                  </a:cubicBezTo>
                  <a:cubicBezTo>
                    <a:pt x="7082" y="2046"/>
                    <a:pt x="7137" y="1912"/>
                    <a:pt x="7193" y="1790"/>
                  </a:cubicBezTo>
                  <a:cubicBezTo>
                    <a:pt x="7282" y="1534"/>
                    <a:pt x="7371" y="1301"/>
                    <a:pt x="7415" y="1079"/>
                  </a:cubicBezTo>
                  <a:cubicBezTo>
                    <a:pt x="7482" y="867"/>
                    <a:pt x="7504" y="679"/>
                    <a:pt x="7537" y="523"/>
                  </a:cubicBezTo>
                  <a:cubicBezTo>
                    <a:pt x="7559" y="356"/>
                    <a:pt x="7582" y="234"/>
                    <a:pt x="7582" y="145"/>
                  </a:cubicBezTo>
                  <a:cubicBezTo>
                    <a:pt x="7593" y="56"/>
                    <a:pt x="7593" y="12"/>
                    <a:pt x="7593" y="12"/>
                  </a:cubicBezTo>
                  <a:lnTo>
                    <a:pt x="72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 name="Google Shape;798;p36"/>
            <p:cNvSpPr/>
            <p:nvPr/>
          </p:nvSpPr>
          <p:spPr>
            <a:xfrm>
              <a:off x="3475675" y="1743450"/>
              <a:ext cx="197725" cy="254550"/>
            </a:xfrm>
            <a:custGeom>
              <a:avLst/>
              <a:gdLst/>
              <a:ahLst/>
              <a:cxnLst/>
              <a:rect l="l" t="t" r="r" b="b"/>
              <a:pathLst>
                <a:path w="7909" h="10182" extrusionOk="0">
                  <a:moveTo>
                    <a:pt x="2379" y="0"/>
                  </a:moveTo>
                  <a:cubicBezTo>
                    <a:pt x="2168" y="0"/>
                    <a:pt x="1968" y="33"/>
                    <a:pt x="1757" y="67"/>
                  </a:cubicBezTo>
                  <a:lnTo>
                    <a:pt x="1834" y="389"/>
                  </a:lnTo>
                  <a:cubicBezTo>
                    <a:pt x="2024" y="344"/>
                    <a:pt x="2224" y="322"/>
                    <a:pt x="2412" y="322"/>
                  </a:cubicBezTo>
                  <a:cubicBezTo>
                    <a:pt x="2568" y="322"/>
                    <a:pt x="2713" y="333"/>
                    <a:pt x="2857" y="366"/>
                  </a:cubicBezTo>
                  <a:cubicBezTo>
                    <a:pt x="3190" y="433"/>
                    <a:pt x="3469" y="622"/>
                    <a:pt x="3613" y="922"/>
                  </a:cubicBezTo>
                  <a:cubicBezTo>
                    <a:pt x="3679" y="1067"/>
                    <a:pt x="3713" y="1233"/>
                    <a:pt x="3724" y="1401"/>
                  </a:cubicBezTo>
                  <a:cubicBezTo>
                    <a:pt x="3735" y="1490"/>
                    <a:pt x="3735" y="1578"/>
                    <a:pt x="3724" y="1656"/>
                  </a:cubicBezTo>
                  <a:cubicBezTo>
                    <a:pt x="3724" y="1700"/>
                    <a:pt x="3724" y="1756"/>
                    <a:pt x="3713" y="1789"/>
                  </a:cubicBezTo>
                  <a:lnTo>
                    <a:pt x="3691" y="1912"/>
                  </a:lnTo>
                  <a:cubicBezTo>
                    <a:pt x="3624" y="2256"/>
                    <a:pt x="3491" y="2589"/>
                    <a:pt x="3335" y="2923"/>
                  </a:cubicBezTo>
                  <a:cubicBezTo>
                    <a:pt x="3024" y="3579"/>
                    <a:pt x="2635" y="4202"/>
                    <a:pt x="2246" y="4824"/>
                  </a:cubicBezTo>
                  <a:cubicBezTo>
                    <a:pt x="1856" y="5447"/>
                    <a:pt x="1456" y="6069"/>
                    <a:pt x="1078" y="6702"/>
                  </a:cubicBezTo>
                  <a:cubicBezTo>
                    <a:pt x="890" y="7025"/>
                    <a:pt x="700" y="7347"/>
                    <a:pt x="534" y="7680"/>
                  </a:cubicBezTo>
                  <a:cubicBezTo>
                    <a:pt x="367" y="8003"/>
                    <a:pt x="211" y="8347"/>
                    <a:pt x="100" y="8715"/>
                  </a:cubicBezTo>
                  <a:cubicBezTo>
                    <a:pt x="45" y="8892"/>
                    <a:pt x="11" y="9081"/>
                    <a:pt x="1" y="9270"/>
                  </a:cubicBezTo>
                  <a:lnTo>
                    <a:pt x="1" y="9426"/>
                  </a:lnTo>
                  <a:lnTo>
                    <a:pt x="11" y="9493"/>
                  </a:lnTo>
                  <a:lnTo>
                    <a:pt x="23" y="9570"/>
                  </a:lnTo>
                  <a:cubicBezTo>
                    <a:pt x="45" y="9670"/>
                    <a:pt x="112" y="9782"/>
                    <a:pt x="211" y="9848"/>
                  </a:cubicBezTo>
                  <a:cubicBezTo>
                    <a:pt x="300" y="9915"/>
                    <a:pt x="411" y="9926"/>
                    <a:pt x="512" y="9926"/>
                  </a:cubicBezTo>
                  <a:cubicBezTo>
                    <a:pt x="623" y="9926"/>
                    <a:pt x="712" y="9915"/>
                    <a:pt x="812" y="9893"/>
                  </a:cubicBezTo>
                  <a:cubicBezTo>
                    <a:pt x="989" y="9837"/>
                    <a:pt x="1167" y="9770"/>
                    <a:pt x="1334" y="9681"/>
                  </a:cubicBezTo>
                  <a:cubicBezTo>
                    <a:pt x="1679" y="9526"/>
                    <a:pt x="1990" y="9325"/>
                    <a:pt x="2301" y="9125"/>
                  </a:cubicBezTo>
                  <a:cubicBezTo>
                    <a:pt x="2612" y="8925"/>
                    <a:pt x="2913" y="8703"/>
                    <a:pt x="3202" y="8481"/>
                  </a:cubicBezTo>
                  <a:cubicBezTo>
                    <a:pt x="3713" y="8103"/>
                    <a:pt x="4213" y="7703"/>
                    <a:pt x="4702" y="7280"/>
                  </a:cubicBezTo>
                  <a:lnTo>
                    <a:pt x="4702" y="7280"/>
                  </a:lnTo>
                  <a:cubicBezTo>
                    <a:pt x="4602" y="7458"/>
                    <a:pt x="4502" y="7625"/>
                    <a:pt x="4413" y="7803"/>
                  </a:cubicBezTo>
                  <a:cubicBezTo>
                    <a:pt x="4346" y="7936"/>
                    <a:pt x="4291" y="8081"/>
                    <a:pt x="4235" y="8214"/>
                  </a:cubicBezTo>
                  <a:cubicBezTo>
                    <a:pt x="4168" y="8347"/>
                    <a:pt x="4113" y="8492"/>
                    <a:pt x="4069" y="8636"/>
                  </a:cubicBezTo>
                  <a:cubicBezTo>
                    <a:pt x="4024" y="8781"/>
                    <a:pt x="3991" y="8925"/>
                    <a:pt x="3968" y="9070"/>
                  </a:cubicBezTo>
                  <a:cubicBezTo>
                    <a:pt x="3946" y="9226"/>
                    <a:pt x="3924" y="9370"/>
                    <a:pt x="3946" y="9526"/>
                  </a:cubicBezTo>
                  <a:cubicBezTo>
                    <a:pt x="3968" y="9670"/>
                    <a:pt x="4024" y="9826"/>
                    <a:pt x="4136" y="9937"/>
                  </a:cubicBezTo>
                  <a:cubicBezTo>
                    <a:pt x="4180" y="10004"/>
                    <a:pt x="4247" y="10037"/>
                    <a:pt x="4313" y="10081"/>
                  </a:cubicBezTo>
                  <a:cubicBezTo>
                    <a:pt x="4391" y="10115"/>
                    <a:pt x="4457" y="10137"/>
                    <a:pt x="4536" y="10160"/>
                  </a:cubicBezTo>
                  <a:cubicBezTo>
                    <a:pt x="4635" y="10182"/>
                    <a:pt x="4746" y="10182"/>
                    <a:pt x="4858" y="10182"/>
                  </a:cubicBezTo>
                  <a:lnTo>
                    <a:pt x="4980" y="10182"/>
                  </a:lnTo>
                  <a:lnTo>
                    <a:pt x="5203" y="10160"/>
                  </a:lnTo>
                  <a:cubicBezTo>
                    <a:pt x="5280" y="10148"/>
                    <a:pt x="5347" y="10126"/>
                    <a:pt x="5425" y="10115"/>
                  </a:cubicBezTo>
                  <a:cubicBezTo>
                    <a:pt x="5569" y="10093"/>
                    <a:pt x="5714" y="10048"/>
                    <a:pt x="5858" y="10015"/>
                  </a:cubicBezTo>
                  <a:cubicBezTo>
                    <a:pt x="6003" y="9970"/>
                    <a:pt x="6136" y="9915"/>
                    <a:pt x="6280" y="9871"/>
                  </a:cubicBezTo>
                  <a:cubicBezTo>
                    <a:pt x="6425" y="9826"/>
                    <a:pt x="6559" y="9770"/>
                    <a:pt x="6703" y="9715"/>
                  </a:cubicBezTo>
                  <a:cubicBezTo>
                    <a:pt x="6836" y="9659"/>
                    <a:pt x="6970" y="9604"/>
                    <a:pt x="7115" y="9537"/>
                  </a:cubicBezTo>
                  <a:cubicBezTo>
                    <a:pt x="7379" y="9427"/>
                    <a:pt x="7644" y="9295"/>
                    <a:pt x="7909" y="9173"/>
                  </a:cubicBezTo>
                  <a:lnTo>
                    <a:pt x="7909" y="9173"/>
                  </a:lnTo>
                  <a:cubicBezTo>
                    <a:pt x="7644" y="9295"/>
                    <a:pt x="7379" y="9427"/>
                    <a:pt x="7103" y="9526"/>
                  </a:cubicBezTo>
                  <a:cubicBezTo>
                    <a:pt x="6970" y="9592"/>
                    <a:pt x="6836" y="9648"/>
                    <a:pt x="6692" y="9703"/>
                  </a:cubicBezTo>
                  <a:cubicBezTo>
                    <a:pt x="6559" y="9748"/>
                    <a:pt x="6414" y="9804"/>
                    <a:pt x="6270" y="9848"/>
                  </a:cubicBezTo>
                  <a:cubicBezTo>
                    <a:pt x="6136" y="9893"/>
                    <a:pt x="5991" y="9948"/>
                    <a:pt x="5847" y="9982"/>
                  </a:cubicBezTo>
                  <a:cubicBezTo>
                    <a:pt x="5702" y="10015"/>
                    <a:pt x="5569" y="10059"/>
                    <a:pt x="5413" y="10081"/>
                  </a:cubicBezTo>
                  <a:cubicBezTo>
                    <a:pt x="5347" y="10093"/>
                    <a:pt x="5269" y="10115"/>
                    <a:pt x="5203" y="10126"/>
                  </a:cubicBezTo>
                  <a:lnTo>
                    <a:pt x="4980" y="10137"/>
                  </a:lnTo>
                  <a:lnTo>
                    <a:pt x="4891" y="10137"/>
                  </a:lnTo>
                  <a:cubicBezTo>
                    <a:pt x="4769" y="10137"/>
                    <a:pt x="4658" y="10137"/>
                    <a:pt x="4546" y="10104"/>
                  </a:cubicBezTo>
                  <a:cubicBezTo>
                    <a:pt x="4469" y="10093"/>
                    <a:pt x="4402" y="10059"/>
                    <a:pt x="4336" y="10037"/>
                  </a:cubicBezTo>
                  <a:cubicBezTo>
                    <a:pt x="4280" y="9992"/>
                    <a:pt x="4213" y="9960"/>
                    <a:pt x="4168" y="9903"/>
                  </a:cubicBezTo>
                  <a:cubicBezTo>
                    <a:pt x="4080" y="9804"/>
                    <a:pt x="4024" y="9659"/>
                    <a:pt x="4013" y="9515"/>
                  </a:cubicBezTo>
                  <a:cubicBezTo>
                    <a:pt x="3991" y="9370"/>
                    <a:pt x="4002" y="9226"/>
                    <a:pt x="4024" y="9081"/>
                  </a:cubicBezTo>
                  <a:cubicBezTo>
                    <a:pt x="4057" y="8937"/>
                    <a:pt x="4091" y="8792"/>
                    <a:pt x="4146" y="8659"/>
                  </a:cubicBezTo>
                  <a:cubicBezTo>
                    <a:pt x="4191" y="8514"/>
                    <a:pt x="4247" y="8381"/>
                    <a:pt x="4302" y="8248"/>
                  </a:cubicBezTo>
                  <a:cubicBezTo>
                    <a:pt x="4358" y="8114"/>
                    <a:pt x="4425" y="7981"/>
                    <a:pt x="4491" y="7848"/>
                  </a:cubicBezTo>
                  <a:cubicBezTo>
                    <a:pt x="4625" y="7581"/>
                    <a:pt x="4769" y="7325"/>
                    <a:pt x="4936" y="7080"/>
                  </a:cubicBezTo>
                  <a:lnTo>
                    <a:pt x="5114" y="6803"/>
                  </a:lnTo>
                  <a:lnTo>
                    <a:pt x="4869" y="7013"/>
                  </a:lnTo>
                  <a:cubicBezTo>
                    <a:pt x="4302" y="7492"/>
                    <a:pt x="3724" y="7947"/>
                    <a:pt x="3135" y="8381"/>
                  </a:cubicBezTo>
                  <a:cubicBezTo>
                    <a:pt x="2835" y="8603"/>
                    <a:pt x="2535" y="8814"/>
                    <a:pt x="2224" y="9014"/>
                  </a:cubicBezTo>
                  <a:cubicBezTo>
                    <a:pt x="1923" y="9204"/>
                    <a:pt x="1601" y="9392"/>
                    <a:pt x="1278" y="9548"/>
                  </a:cubicBezTo>
                  <a:cubicBezTo>
                    <a:pt x="1112" y="9626"/>
                    <a:pt x="945" y="9693"/>
                    <a:pt x="767" y="9737"/>
                  </a:cubicBezTo>
                  <a:cubicBezTo>
                    <a:pt x="690" y="9748"/>
                    <a:pt x="601" y="9770"/>
                    <a:pt x="523" y="9770"/>
                  </a:cubicBezTo>
                  <a:cubicBezTo>
                    <a:pt x="434" y="9770"/>
                    <a:pt x="356" y="9748"/>
                    <a:pt x="300" y="9715"/>
                  </a:cubicBezTo>
                  <a:cubicBezTo>
                    <a:pt x="189" y="9637"/>
                    <a:pt x="156" y="9448"/>
                    <a:pt x="178" y="9281"/>
                  </a:cubicBezTo>
                  <a:cubicBezTo>
                    <a:pt x="189" y="9103"/>
                    <a:pt x="223" y="8937"/>
                    <a:pt x="278" y="8759"/>
                  </a:cubicBezTo>
                  <a:cubicBezTo>
                    <a:pt x="379" y="8414"/>
                    <a:pt x="545" y="8092"/>
                    <a:pt x="712" y="7769"/>
                  </a:cubicBezTo>
                  <a:cubicBezTo>
                    <a:pt x="878" y="7447"/>
                    <a:pt x="1068" y="7125"/>
                    <a:pt x="1256" y="6813"/>
                  </a:cubicBezTo>
                  <a:cubicBezTo>
                    <a:pt x="1646" y="6191"/>
                    <a:pt x="2057" y="5580"/>
                    <a:pt x="2446" y="4958"/>
                  </a:cubicBezTo>
                  <a:cubicBezTo>
                    <a:pt x="2846" y="4335"/>
                    <a:pt x="3246" y="3701"/>
                    <a:pt x="3580" y="3034"/>
                  </a:cubicBezTo>
                  <a:cubicBezTo>
                    <a:pt x="3735" y="2701"/>
                    <a:pt x="3891" y="2357"/>
                    <a:pt x="3968" y="1967"/>
                  </a:cubicBezTo>
                  <a:lnTo>
                    <a:pt x="4002" y="1823"/>
                  </a:lnTo>
                  <a:cubicBezTo>
                    <a:pt x="4013" y="1767"/>
                    <a:pt x="4013" y="1722"/>
                    <a:pt x="4013" y="1678"/>
                  </a:cubicBezTo>
                  <a:cubicBezTo>
                    <a:pt x="4013" y="1656"/>
                    <a:pt x="4013" y="1645"/>
                    <a:pt x="4024" y="1601"/>
                  </a:cubicBezTo>
                  <a:lnTo>
                    <a:pt x="4024" y="1534"/>
                  </a:lnTo>
                  <a:cubicBezTo>
                    <a:pt x="4013" y="1478"/>
                    <a:pt x="4024" y="1433"/>
                    <a:pt x="4013" y="1378"/>
                  </a:cubicBezTo>
                  <a:cubicBezTo>
                    <a:pt x="4002" y="1189"/>
                    <a:pt x="3968" y="989"/>
                    <a:pt x="3879" y="800"/>
                  </a:cubicBezTo>
                  <a:cubicBezTo>
                    <a:pt x="3791" y="611"/>
                    <a:pt x="3657" y="433"/>
                    <a:pt x="3491" y="311"/>
                  </a:cubicBezTo>
                  <a:cubicBezTo>
                    <a:pt x="3313" y="189"/>
                    <a:pt x="3124" y="111"/>
                    <a:pt x="2924" y="67"/>
                  </a:cubicBezTo>
                  <a:cubicBezTo>
                    <a:pt x="2746" y="22"/>
                    <a:pt x="2557" y="0"/>
                    <a:pt x="2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 name="Google Shape;799;p36"/>
            <p:cNvSpPr/>
            <p:nvPr/>
          </p:nvSpPr>
          <p:spPr>
            <a:xfrm>
              <a:off x="3500400" y="1735375"/>
              <a:ext cx="93400" cy="236225"/>
            </a:xfrm>
            <a:custGeom>
              <a:avLst/>
              <a:gdLst/>
              <a:ahLst/>
              <a:cxnLst/>
              <a:rect l="l" t="t" r="r" b="b"/>
              <a:pathLst>
                <a:path w="3736" h="9449" extrusionOk="0">
                  <a:moveTo>
                    <a:pt x="2324" y="0"/>
                  </a:moveTo>
                  <a:lnTo>
                    <a:pt x="2280" y="323"/>
                  </a:lnTo>
                  <a:cubicBezTo>
                    <a:pt x="2280" y="323"/>
                    <a:pt x="2312" y="323"/>
                    <a:pt x="2391" y="334"/>
                  </a:cubicBezTo>
                  <a:lnTo>
                    <a:pt x="2690" y="434"/>
                  </a:lnTo>
                  <a:cubicBezTo>
                    <a:pt x="2813" y="501"/>
                    <a:pt x="2957" y="578"/>
                    <a:pt x="3091" y="712"/>
                  </a:cubicBezTo>
                  <a:cubicBezTo>
                    <a:pt x="3235" y="834"/>
                    <a:pt x="3347" y="1023"/>
                    <a:pt x="3413" y="1245"/>
                  </a:cubicBezTo>
                  <a:cubicBezTo>
                    <a:pt x="3468" y="1467"/>
                    <a:pt x="3468" y="1734"/>
                    <a:pt x="3424" y="2023"/>
                  </a:cubicBezTo>
                  <a:cubicBezTo>
                    <a:pt x="3380" y="2302"/>
                    <a:pt x="3280" y="2591"/>
                    <a:pt x="3157" y="2880"/>
                  </a:cubicBezTo>
                  <a:cubicBezTo>
                    <a:pt x="3024" y="3169"/>
                    <a:pt x="2880" y="3468"/>
                    <a:pt x="2702" y="3747"/>
                  </a:cubicBezTo>
                  <a:cubicBezTo>
                    <a:pt x="2524" y="4046"/>
                    <a:pt x="2346" y="4335"/>
                    <a:pt x="2168" y="4636"/>
                  </a:cubicBezTo>
                  <a:cubicBezTo>
                    <a:pt x="1457" y="5814"/>
                    <a:pt x="756" y="7015"/>
                    <a:pt x="345" y="7959"/>
                  </a:cubicBezTo>
                  <a:cubicBezTo>
                    <a:pt x="234" y="8203"/>
                    <a:pt x="156" y="8426"/>
                    <a:pt x="101" y="8626"/>
                  </a:cubicBezTo>
                  <a:cubicBezTo>
                    <a:pt x="34" y="8826"/>
                    <a:pt x="0" y="9015"/>
                    <a:pt x="23" y="9171"/>
                  </a:cubicBezTo>
                  <a:cubicBezTo>
                    <a:pt x="34" y="9238"/>
                    <a:pt x="56" y="9304"/>
                    <a:pt x="89" y="9359"/>
                  </a:cubicBezTo>
                  <a:cubicBezTo>
                    <a:pt x="123" y="9404"/>
                    <a:pt x="168" y="9438"/>
                    <a:pt x="201" y="9448"/>
                  </a:cubicBezTo>
                  <a:cubicBezTo>
                    <a:pt x="168" y="9438"/>
                    <a:pt x="123" y="9404"/>
                    <a:pt x="89" y="9349"/>
                  </a:cubicBezTo>
                  <a:cubicBezTo>
                    <a:pt x="67" y="9304"/>
                    <a:pt x="45" y="9238"/>
                    <a:pt x="34" y="9159"/>
                  </a:cubicBezTo>
                  <a:cubicBezTo>
                    <a:pt x="23" y="9015"/>
                    <a:pt x="56" y="8837"/>
                    <a:pt x="123" y="8637"/>
                  </a:cubicBezTo>
                  <a:cubicBezTo>
                    <a:pt x="190" y="8437"/>
                    <a:pt x="279" y="8215"/>
                    <a:pt x="390" y="7981"/>
                  </a:cubicBezTo>
                  <a:cubicBezTo>
                    <a:pt x="835" y="7047"/>
                    <a:pt x="1568" y="5881"/>
                    <a:pt x="2312" y="4713"/>
                  </a:cubicBezTo>
                  <a:cubicBezTo>
                    <a:pt x="2490" y="4424"/>
                    <a:pt x="2680" y="4135"/>
                    <a:pt x="2868" y="3858"/>
                  </a:cubicBezTo>
                  <a:cubicBezTo>
                    <a:pt x="3058" y="3569"/>
                    <a:pt x="3213" y="3268"/>
                    <a:pt x="3357" y="2969"/>
                  </a:cubicBezTo>
                  <a:cubicBezTo>
                    <a:pt x="3502" y="2668"/>
                    <a:pt x="3613" y="2368"/>
                    <a:pt x="3669" y="2068"/>
                  </a:cubicBezTo>
                  <a:cubicBezTo>
                    <a:pt x="3735" y="1756"/>
                    <a:pt x="3735" y="1457"/>
                    <a:pt x="3680" y="1178"/>
                  </a:cubicBezTo>
                  <a:cubicBezTo>
                    <a:pt x="3613" y="901"/>
                    <a:pt x="3468" y="667"/>
                    <a:pt x="3302" y="501"/>
                  </a:cubicBezTo>
                  <a:cubicBezTo>
                    <a:pt x="3147" y="334"/>
                    <a:pt x="2969" y="234"/>
                    <a:pt x="2824" y="156"/>
                  </a:cubicBezTo>
                  <a:cubicBezTo>
                    <a:pt x="2668" y="89"/>
                    <a:pt x="2546" y="45"/>
                    <a:pt x="2457" y="22"/>
                  </a:cubicBezTo>
                  <a:cubicBezTo>
                    <a:pt x="2424" y="12"/>
                    <a:pt x="2391" y="12"/>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 name="Google Shape;800;p36"/>
            <p:cNvSpPr/>
            <p:nvPr/>
          </p:nvSpPr>
          <p:spPr>
            <a:xfrm>
              <a:off x="3704100" y="2093025"/>
              <a:ext cx="381550" cy="62825"/>
            </a:xfrm>
            <a:custGeom>
              <a:avLst/>
              <a:gdLst/>
              <a:ahLst/>
              <a:cxnLst/>
              <a:rect l="l" t="t" r="r" b="b"/>
              <a:pathLst>
                <a:path w="15262" h="2513" extrusionOk="0">
                  <a:moveTo>
                    <a:pt x="7626" y="0"/>
                  </a:moveTo>
                  <a:cubicBezTo>
                    <a:pt x="3413" y="0"/>
                    <a:pt x="1" y="567"/>
                    <a:pt x="1" y="1256"/>
                  </a:cubicBezTo>
                  <a:cubicBezTo>
                    <a:pt x="1" y="1945"/>
                    <a:pt x="3413" y="2512"/>
                    <a:pt x="7626" y="2512"/>
                  </a:cubicBezTo>
                  <a:cubicBezTo>
                    <a:pt x="11838" y="2512"/>
                    <a:pt x="15262" y="1945"/>
                    <a:pt x="15262" y="1256"/>
                  </a:cubicBezTo>
                  <a:cubicBezTo>
                    <a:pt x="15262" y="567"/>
                    <a:pt x="11838" y="0"/>
                    <a:pt x="7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 name="Google Shape;801;p36"/>
            <p:cNvSpPr/>
            <p:nvPr/>
          </p:nvSpPr>
          <p:spPr>
            <a:xfrm>
              <a:off x="3699925" y="2124400"/>
              <a:ext cx="389625" cy="35350"/>
            </a:xfrm>
            <a:custGeom>
              <a:avLst/>
              <a:gdLst/>
              <a:ahLst/>
              <a:cxnLst/>
              <a:rect l="l" t="t" r="r" b="b"/>
              <a:pathLst>
                <a:path w="15585" h="1414" extrusionOk="0">
                  <a:moveTo>
                    <a:pt x="0" y="1"/>
                  </a:moveTo>
                  <a:cubicBezTo>
                    <a:pt x="0" y="1035"/>
                    <a:pt x="4658" y="1413"/>
                    <a:pt x="7793" y="1413"/>
                  </a:cubicBezTo>
                  <a:cubicBezTo>
                    <a:pt x="10927" y="1413"/>
                    <a:pt x="15584" y="1035"/>
                    <a:pt x="15584" y="1"/>
                  </a:cubicBezTo>
                  <a:lnTo>
                    <a:pt x="15262" y="1"/>
                  </a:lnTo>
                  <a:cubicBezTo>
                    <a:pt x="15262" y="379"/>
                    <a:pt x="12694" y="1090"/>
                    <a:pt x="7793" y="1090"/>
                  </a:cubicBezTo>
                  <a:cubicBezTo>
                    <a:pt x="2890" y="1090"/>
                    <a:pt x="323" y="379"/>
                    <a:pt x="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 name="Google Shape;802;p36"/>
            <p:cNvSpPr/>
            <p:nvPr/>
          </p:nvSpPr>
          <p:spPr>
            <a:xfrm>
              <a:off x="3758275" y="2155725"/>
              <a:ext cx="31150" cy="29675"/>
            </a:xfrm>
            <a:custGeom>
              <a:avLst/>
              <a:gdLst/>
              <a:ahLst/>
              <a:cxnLst/>
              <a:rect l="l" t="t" r="r" b="b"/>
              <a:pathLst>
                <a:path w="1246" h="1187" extrusionOk="0">
                  <a:moveTo>
                    <a:pt x="412" y="1"/>
                  </a:moveTo>
                  <a:cubicBezTo>
                    <a:pt x="332" y="1"/>
                    <a:pt x="259" y="23"/>
                    <a:pt x="201" y="71"/>
                  </a:cubicBezTo>
                  <a:cubicBezTo>
                    <a:pt x="1" y="227"/>
                    <a:pt x="45" y="582"/>
                    <a:pt x="279" y="871"/>
                  </a:cubicBezTo>
                  <a:cubicBezTo>
                    <a:pt x="440" y="1072"/>
                    <a:pt x="660" y="1186"/>
                    <a:pt x="844" y="1186"/>
                  </a:cubicBezTo>
                  <a:cubicBezTo>
                    <a:pt x="925" y="1186"/>
                    <a:pt x="999" y="1164"/>
                    <a:pt x="1057" y="1116"/>
                  </a:cubicBezTo>
                  <a:cubicBezTo>
                    <a:pt x="1246" y="960"/>
                    <a:pt x="1201" y="593"/>
                    <a:pt x="968" y="316"/>
                  </a:cubicBezTo>
                  <a:cubicBezTo>
                    <a:pt x="806" y="115"/>
                    <a:pt x="591"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 name="Google Shape;803;p36"/>
            <p:cNvSpPr/>
            <p:nvPr/>
          </p:nvSpPr>
          <p:spPr>
            <a:xfrm>
              <a:off x="4031150" y="2152100"/>
              <a:ext cx="30900" cy="29675"/>
            </a:xfrm>
            <a:custGeom>
              <a:avLst/>
              <a:gdLst/>
              <a:ahLst/>
              <a:cxnLst/>
              <a:rect l="l" t="t" r="r" b="b"/>
              <a:pathLst>
                <a:path w="1236" h="1187" extrusionOk="0">
                  <a:moveTo>
                    <a:pt x="401" y="1"/>
                  </a:moveTo>
                  <a:cubicBezTo>
                    <a:pt x="321" y="1"/>
                    <a:pt x="248" y="23"/>
                    <a:pt x="190" y="71"/>
                  </a:cubicBezTo>
                  <a:cubicBezTo>
                    <a:pt x="1" y="227"/>
                    <a:pt x="45" y="594"/>
                    <a:pt x="279" y="883"/>
                  </a:cubicBezTo>
                  <a:cubicBezTo>
                    <a:pt x="440" y="1075"/>
                    <a:pt x="654" y="1187"/>
                    <a:pt x="834" y="1187"/>
                  </a:cubicBezTo>
                  <a:cubicBezTo>
                    <a:pt x="914" y="1187"/>
                    <a:pt x="987" y="1164"/>
                    <a:pt x="1046" y="1116"/>
                  </a:cubicBezTo>
                  <a:cubicBezTo>
                    <a:pt x="1235" y="960"/>
                    <a:pt x="1201" y="605"/>
                    <a:pt x="968" y="316"/>
                  </a:cubicBezTo>
                  <a:cubicBezTo>
                    <a:pt x="799" y="116"/>
                    <a:pt x="582"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 name="Google Shape;804;p36"/>
            <p:cNvSpPr/>
            <p:nvPr/>
          </p:nvSpPr>
          <p:spPr>
            <a:xfrm>
              <a:off x="3766900" y="2165325"/>
              <a:ext cx="15300" cy="15075"/>
            </a:xfrm>
            <a:custGeom>
              <a:avLst/>
              <a:gdLst/>
              <a:ahLst/>
              <a:cxnLst/>
              <a:rect l="l" t="t" r="r" b="b"/>
              <a:pathLst>
                <a:path w="612" h="603" extrusionOk="0">
                  <a:moveTo>
                    <a:pt x="158" y="1"/>
                  </a:moveTo>
                  <a:cubicBezTo>
                    <a:pt x="131" y="1"/>
                    <a:pt x="108" y="7"/>
                    <a:pt x="90" y="21"/>
                  </a:cubicBezTo>
                  <a:cubicBezTo>
                    <a:pt x="1" y="87"/>
                    <a:pt x="34" y="265"/>
                    <a:pt x="156" y="421"/>
                  </a:cubicBezTo>
                  <a:cubicBezTo>
                    <a:pt x="246" y="536"/>
                    <a:pt x="361" y="602"/>
                    <a:pt x="446" y="602"/>
                  </a:cubicBezTo>
                  <a:cubicBezTo>
                    <a:pt x="476" y="602"/>
                    <a:pt x="502" y="594"/>
                    <a:pt x="523" y="576"/>
                  </a:cubicBezTo>
                  <a:cubicBezTo>
                    <a:pt x="612" y="510"/>
                    <a:pt x="579" y="332"/>
                    <a:pt x="456" y="187"/>
                  </a:cubicBezTo>
                  <a:cubicBezTo>
                    <a:pt x="363" y="68"/>
                    <a:pt x="243" y="1"/>
                    <a:pt x="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 name="Google Shape;805;p36"/>
            <p:cNvSpPr/>
            <p:nvPr/>
          </p:nvSpPr>
          <p:spPr>
            <a:xfrm>
              <a:off x="4042575" y="2160725"/>
              <a:ext cx="15300" cy="15175"/>
            </a:xfrm>
            <a:custGeom>
              <a:avLst/>
              <a:gdLst/>
              <a:ahLst/>
              <a:cxnLst/>
              <a:rect l="l" t="t" r="r" b="b"/>
              <a:pathLst>
                <a:path w="612" h="607" extrusionOk="0">
                  <a:moveTo>
                    <a:pt x="166" y="1"/>
                  </a:moveTo>
                  <a:cubicBezTo>
                    <a:pt x="136" y="1"/>
                    <a:pt x="109" y="9"/>
                    <a:pt x="89" y="27"/>
                  </a:cubicBezTo>
                  <a:cubicBezTo>
                    <a:pt x="0" y="93"/>
                    <a:pt x="33" y="271"/>
                    <a:pt x="156" y="427"/>
                  </a:cubicBezTo>
                  <a:cubicBezTo>
                    <a:pt x="248" y="535"/>
                    <a:pt x="365" y="607"/>
                    <a:pt x="455" y="607"/>
                  </a:cubicBezTo>
                  <a:cubicBezTo>
                    <a:pt x="485" y="607"/>
                    <a:pt x="512" y="599"/>
                    <a:pt x="534" y="582"/>
                  </a:cubicBezTo>
                  <a:cubicBezTo>
                    <a:pt x="611" y="516"/>
                    <a:pt x="578" y="338"/>
                    <a:pt x="455" y="182"/>
                  </a:cubicBezTo>
                  <a:cubicBezTo>
                    <a:pt x="365" y="67"/>
                    <a:pt x="25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 name="Google Shape;806;p36"/>
            <p:cNvSpPr/>
            <p:nvPr/>
          </p:nvSpPr>
          <p:spPr>
            <a:xfrm>
              <a:off x="3876950" y="1999350"/>
              <a:ext cx="145075" cy="133425"/>
            </a:xfrm>
            <a:custGeom>
              <a:avLst/>
              <a:gdLst/>
              <a:ahLst/>
              <a:cxnLst/>
              <a:rect l="l" t="t" r="r" b="b"/>
              <a:pathLst>
                <a:path w="5803" h="5337" extrusionOk="0">
                  <a:moveTo>
                    <a:pt x="1167" y="1"/>
                  </a:moveTo>
                  <a:lnTo>
                    <a:pt x="823" y="245"/>
                  </a:lnTo>
                  <a:lnTo>
                    <a:pt x="3824" y="2013"/>
                  </a:lnTo>
                  <a:lnTo>
                    <a:pt x="0" y="4703"/>
                  </a:lnTo>
                  <a:lnTo>
                    <a:pt x="5803" y="5336"/>
                  </a:lnTo>
                  <a:cubicBezTo>
                    <a:pt x="5803" y="5336"/>
                    <a:pt x="4855" y="4235"/>
                    <a:pt x="3055" y="4235"/>
                  </a:cubicBezTo>
                  <a:cubicBezTo>
                    <a:pt x="2641" y="4235"/>
                    <a:pt x="2182" y="4293"/>
                    <a:pt x="1678" y="4436"/>
                  </a:cubicBezTo>
                  <a:lnTo>
                    <a:pt x="4613" y="1868"/>
                  </a:lnTo>
                  <a:lnTo>
                    <a:pt x="11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 name="Google Shape;807;p36"/>
            <p:cNvSpPr/>
            <p:nvPr/>
          </p:nvSpPr>
          <p:spPr>
            <a:xfrm>
              <a:off x="3962525" y="2036875"/>
              <a:ext cx="49200" cy="29200"/>
            </a:xfrm>
            <a:custGeom>
              <a:avLst/>
              <a:gdLst/>
              <a:ahLst/>
              <a:cxnLst/>
              <a:rect l="l" t="t" r="r" b="b"/>
              <a:pathLst>
                <a:path w="1968" h="1168" extrusionOk="0">
                  <a:moveTo>
                    <a:pt x="979" y="1"/>
                  </a:moveTo>
                  <a:cubicBezTo>
                    <a:pt x="434" y="1"/>
                    <a:pt x="1" y="268"/>
                    <a:pt x="1" y="590"/>
                  </a:cubicBezTo>
                  <a:cubicBezTo>
                    <a:pt x="1" y="912"/>
                    <a:pt x="434" y="1168"/>
                    <a:pt x="979" y="1168"/>
                  </a:cubicBezTo>
                  <a:cubicBezTo>
                    <a:pt x="1523" y="1168"/>
                    <a:pt x="1968" y="912"/>
                    <a:pt x="1968" y="590"/>
                  </a:cubicBezTo>
                  <a:cubicBezTo>
                    <a:pt x="1968" y="268"/>
                    <a:pt x="1523" y="1"/>
                    <a:pt x="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 name="Google Shape;808;p36"/>
            <p:cNvSpPr/>
            <p:nvPr/>
          </p:nvSpPr>
          <p:spPr>
            <a:xfrm>
              <a:off x="3874725" y="2101850"/>
              <a:ext cx="149225" cy="32600"/>
            </a:xfrm>
            <a:custGeom>
              <a:avLst/>
              <a:gdLst/>
              <a:ahLst/>
              <a:cxnLst/>
              <a:rect l="l" t="t" r="r" b="b"/>
              <a:pathLst>
                <a:path w="5969" h="1304" extrusionOk="0">
                  <a:moveTo>
                    <a:pt x="1947" y="1"/>
                  </a:moveTo>
                  <a:cubicBezTo>
                    <a:pt x="1756" y="1"/>
                    <a:pt x="1517" y="72"/>
                    <a:pt x="1401" y="392"/>
                  </a:cubicBezTo>
                  <a:lnTo>
                    <a:pt x="601" y="203"/>
                  </a:lnTo>
                  <a:lnTo>
                    <a:pt x="0" y="636"/>
                  </a:lnTo>
                  <a:lnTo>
                    <a:pt x="5969" y="1303"/>
                  </a:lnTo>
                  <a:cubicBezTo>
                    <a:pt x="5969" y="1303"/>
                    <a:pt x="5213" y="93"/>
                    <a:pt x="3265" y="93"/>
                  </a:cubicBezTo>
                  <a:cubicBezTo>
                    <a:pt x="2874" y="93"/>
                    <a:pt x="2435" y="141"/>
                    <a:pt x="1945" y="258"/>
                  </a:cubicBezTo>
                  <a:lnTo>
                    <a:pt x="2223" y="47"/>
                  </a:lnTo>
                  <a:cubicBezTo>
                    <a:pt x="2223" y="47"/>
                    <a:pt x="2101" y="1"/>
                    <a:pt x="1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 name="Google Shape;809;p36"/>
            <p:cNvSpPr/>
            <p:nvPr/>
          </p:nvSpPr>
          <p:spPr>
            <a:xfrm>
              <a:off x="3874425" y="2115525"/>
              <a:ext cx="149825" cy="20875"/>
            </a:xfrm>
            <a:custGeom>
              <a:avLst/>
              <a:gdLst/>
              <a:ahLst/>
              <a:cxnLst/>
              <a:rect l="l" t="t" r="r" b="b"/>
              <a:pathLst>
                <a:path w="5993" h="835" extrusionOk="0">
                  <a:moveTo>
                    <a:pt x="23" y="0"/>
                  </a:moveTo>
                  <a:lnTo>
                    <a:pt x="1" y="167"/>
                  </a:lnTo>
                  <a:lnTo>
                    <a:pt x="5970" y="834"/>
                  </a:lnTo>
                  <a:lnTo>
                    <a:pt x="5993" y="667"/>
                  </a:lnTo>
                  <a:lnTo>
                    <a:pt x="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 name="Google Shape;810;p36"/>
            <p:cNvSpPr/>
            <p:nvPr/>
          </p:nvSpPr>
          <p:spPr>
            <a:xfrm>
              <a:off x="3917775" y="2105250"/>
              <a:ext cx="9775" cy="5300"/>
            </a:xfrm>
            <a:custGeom>
              <a:avLst/>
              <a:gdLst/>
              <a:ahLst/>
              <a:cxnLst/>
              <a:rect l="l" t="t" r="r" b="b"/>
              <a:pathLst>
                <a:path w="391" h="212" extrusionOk="0">
                  <a:moveTo>
                    <a:pt x="357" y="0"/>
                  </a:moveTo>
                  <a:lnTo>
                    <a:pt x="1" y="134"/>
                  </a:lnTo>
                  <a:lnTo>
                    <a:pt x="23" y="211"/>
                  </a:lnTo>
                  <a:lnTo>
                    <a:pt x="390" y="78"/>
                  </a:lnTo>
                  <a:lnTo>
                    <a:pt x="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 name="Google Shape;811;p36"/>
            <p:cNvSpPr/>
            <p:nvPr/>
          </p:nvSpPr>
          <p:spPr>
            <a:xfrm>
              <a:off x="3922225" y="2104950"/>
              <a:ext cx="12550" cy="8650"/>
            </a:xfrm>
            <a:custGeom>
              <a:avLst/>
              <a:gdLst/>
              <a:ahLst/>
              <a:cxnLst/>
              <a:rect l="l" t="t" r="r" b="b"/>
              <a:pathLst>
                <a:path w="502" h="346" extrusionOk="0">
                  <a:moveTo>
                    <a:pt x="457" y="1"/>
                  </a:moveTo>
                  <a:lnTo>
                    <a:pt x="1" y="279"/>
                  </a:lnTo>
                  <a:lnTo>
                    <a:pt x="34" y="346"/>
                  </a:lnTo>
                  <a:lnTo>
                    <a:pt x="501" y="79"/>
                  </a:lnTo>
                  <a:lnTo>
                    <a:pt x="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 name="Google Shape;812;p36"/>
            <p:cNvSpPr/>
            <p:nvPr/>
          </p:nvSpPr>
          <p:spPr>
            <a:xfrm>
              <a:off x="3890550" y="2109400"/>
              <a:ext cx="10025" cy="5575"/>
            </a:xfrm>
            <a:custGeom>
              <a:avLst/>
              <a:gdLst/>
              <a:ahLst/>
              <a:cxnLst/>
              <a:rect l="l" t="t" r="r" b="b"/>
              <a:pathLst>
                <a:path w="401" h="223" extrusionOk="0">
                  <a:moveTo>
                    <a:pt x="201" y="1"/>
                  </a:moveTo>
                  <a:cubicBezTo>
                    <a:pt x="89" y="1"/>
                    <a:pt x="1" y="45"/>
                    <a:pt x="1" y="112"/>
                  </a:cubicBezTo>
                  <a:cubicBezTo>
                    <a:pt x="1" y="168"/>
                    <a:pt x="89" y="223"/>
                    <a:pt x="201" y="223"/>
                  </a:cubicBezTo>
                  <a:cubicBezTo>
                    <a:pt x="312" y="223"/>
                    <a:pt x="401" y="168"/>
                    <a:pt x="401" y="112"/>
                  </a:cubicBezTo>
                  <a:cubicBezTo>
                    <a:pt x="401" y="45"/>
                    <a:pt x="31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 name="Google Shape;813;p36"/>
            <p:cNvSpPr/>
            <p:nvPr/>
          </p:nvSpPr>
          <p:spPr>
            <a:xfrm>
              <a:off x="3763825" y="1999350"/>
              <a:ext cx="142300" cy="146750"/>
            </a:xfrm>
            <a:custGeom>
              <a:avLst/>
              <a:gdLst/>
              <a:ahLst/>
              <a:cxnLst/>
              <a:rect l="l" t="t" r="r" b="b"/>
              <a:pathLst>
                <a:path w="5692" h="5870" extrusionOk="0">
                  <a:moveTo>
                    <a:pt x="2846" y="1"/>
                  </a:moveTo>
                  <a:lnTo>
                    <a:pt x="3970" y="2080"/>
                  </a:lnTo>
                  <a:lnTo>
                    <a:pt x="1" y="4603"/>
                  </a:lnTo>
                  <a:lnTo>
                    <a:pt x="5692" y="5870"/>
                  </a:lnTo>
                  <a:cubicBezTo>
                    <a:pt x="5692" y="5870"/>
                    <a:pt x="5137" y="4501"/>
                    <a:pt x="2655" y="4501"/>
                  </a:cubicBezTo>
                  <a:cubicBezTo>
                    <a:pt x="2282" y="4501"/>
                    <a:pt x="1866" y="4532"/>
                    <a:pt x="1401" y="4603"/>
                  </a:cubicBezTo>
                  <a:lnTo>
                    <a:pt x="4847" y="1957"/>
                  </a:lnTo>
                  <a:lnTo>
                    <a:pt x="3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 name="Google Shape;814;p36"/>
            <p:cNvSpPr/>
            <p:nvPr/>
          </p:nvSpPr>
          <p:spPr>
            <a:xfrm>
              <a:off x="3848050" y="2039675"/>
              <a:ext cx="49475" cy="28925"/>
            </a:xfrm>
            <a:custGeom>
              <a:avLst/>
              <a:gdLst/>
              <a:ahLst/>
              <a:cxnLst/>
              <a:rect l="l" t="t" r="r" b="b"/>
              <a:pathLst>
                <a:path w="1979" h="1157" extrusionOk="0">
                  <a:moveTo>
                    <a:pt x="989" y="0"/>
                  </a:moveTo>
                  <a:cubicBezTo>
                    <a:pt x="445" y="0"/>
                    <a:pt x="0" y="255"/>
                    <a:pt x="0" y="578"/>
                  </a:cubicBezTo>
                  <a:cubicBezTo>
                    <a:pt x="0" y="900"/>
                    <a:pt x="445" y="1156"/>
                    <a:pt x="989" y="1156"/>
                  </a:cubicBezTo>
                  <a:cubicBezTo>
                    <a:pt x="1534" y="1156"/>
                    <a:pt x="1979" y="900"/>
                    <a:pt x="1979" y="578"/>
                  </a:cubicBezTo>
                  <a:cubicBezTo>
                    <a:pt x="1979" y="255"/>
                    <a:pt x="1534"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 name="Google Shape;815;p36"/>
            <p:cNvSpPr/>
            <p:nvPr/>
          </p:nvSpPr>
          <p:spPr>
            <a:xfrm>
              <a:off x="3760225" y="2105250"/>
              <a:ext cx="146750" cy="43075"/>
            </a:xfrm>
            <a:custGeom>
              <a:avLst/>
              <a:gdLst/>
              <a:ahLst/>
              <a:cxnLst/>
              <a:rect l="l" t="t" r="r" b="b"/>
              <a:pathLst>
                <a:path w="5870" h="1723" extrusionOk="0">
                  <a:moveTo>
                    <a:pt x="579" y="0"/>
                  </a:moveTo>
                  <a:lnTo>
                    <a:pt x="1" y="389"/>
                  </a:lnTo>
                  <a:lnTo>
                    <a:pt x="5870" y="1723"/>
                  </a:lnTo>
                  <a:cubicBezTo>
                    <a:pt x="5488" y="448"/>
                    <a:pt x="3863" y="223"/>
                    <a:pt x="2768" y="223"/>
                  </a:cubicBezTo>
                  <a:cubicBezTo>
                    <a:pt x="2173" y="223"/>
                    <a:pt x="1735" y="289"/>
                    <a:pt x="1735" y="289"/>
                  </a:cubicBezTo>
                  <a:lnTo>
                    <a:pt x="2068" y="56"/>
                  </a:lnTo>
                  <a:cubicBezTo>
                    <a:pt x="1992" y="20"/>
                    <a:pt x="1919" y="5"/>
                    <a:pt x="1850" y="5"/>
                  </a:cubicBezTo>
                  <a:cubicBezTo>
                    <a:pt x="1513" y="5"/>
                    <a:pt x="1268" y="356"/>
                    <a:pt x="1268" y="356"/>
                  </a:cubicBezTo>
                  <a:lnTo>
                    <a:pt x="5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 name="Google Shape;816;p36"/>
            <p:cNvSpPr/>
            <p:nvPr/>
          </p:nvSpPr>
          <p:spPr>
            <a:xfrm>
              <a:off x="3759675" y="2113025"/>
              <a:ext cx="147875" cy="37275"/>
            </a:xfrm>
            <a:custGeom>
              <a:avLst/>
              <a:gdLst/>
              <a:ahLst/>
              <a:cxnLst/>
              <a:rect l="l" t="t" r="r" b="b"/>
              <a:pathLst>
                <a:path w="5915" h="1491" extrusionOk="0">
                  <a:moveTo>
                    <a:pt x="34" y="1"/>
                  </a:moveTo>
                  <a:lnTo>
                    <a:pt x="1" y="156"/>
                  </a:lnTo>
                  <a:lnTo>
                    <a:pt x="5880" y="1490"/>
                  </a:lnTo>
                  <a:lnTo>
                    <a:pt x="5914" y="1334"/>
                  </a:lnTo>
                  <a:lnTo>
                    <a:pt x="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 name="Google Shape;817;p36"/>
            <p:cNvSpPr/>
            <p:nvPr/>
          </p:nvSpPr>
          <p:spPr>
            <a:xfrm>
              <a:off x="3798300" y="2109950"/>
              <a:ext cx="10575" cy="5600"/>
            </a:xfrm>
            <a:custGeom>
              <a:avLst/>
              <a:gdLst/>
              <a:ahLst/>
              <a:cxnLst/>
              <a:rect l="l" t="t" r="r" b="b"/>
              <a:pathLst>
                <a:path w="423" h="224" extrusionOk="0">
                  <a:moveTo>
                    <a:pt x="390" y="1"/>
                  </a:moveTo>
                  <a:lnTo>
                    <a:pt x="0" y="146"/>
                  </a:lnTo>
                  <a:lnTo>
                    <a:pt x="34" y="223"/>
                  </a:lnTo>
                  <a:lnTo>
                    <a:pt x="423" y="79"/>
                  </a:lnTo>
                  <a:lnTo>
                    <a:pt x="3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 name="Google Shape;818;p36"/>
            <p:cNvSpPr/>
            <p:nvPr/>
          </p:nvSpPr>
          <p:spPr>
            <a:xfrm>
              <a:off x="3803025" y="2111075"/>
              <a:ext cx="11400" cy="6700"/>
            </a:xfrm>
            <a:custGeom>
              <a:avLst/>
              <a:gdLst/>
              <a:ahLst/>
              <a:cxnLst/>
              <a:rect l="l" t="t" r="r" b="b"/>
              <a:pathLst>
                <a:path w="456" h="268" extrusionOk="0">
                  <a:moveTo>
                    <a:pt x="411" y="0"/>
                  </a:moveTo>
                  <a:lnTo>
                    <a:pt x="1" y="190"/>
                  </a:lnTo>
                  <a:lnTo>
                    <a:pt x="45" y="267"/>
                  </a:lnTo>
                  <a:lnTo>
                    <a:pt x="456" y="79"/>
                  </a:lnTo>
                  <a:lnTo>
                    <a:pt x="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 name="Google Shape;819;p36"/>
            <p:cNvSpPr/>
            <p:nvPr/>
          </p:nvSpPr>
          <p:spPr>
            <a:xfrm>
              <a:off x="4006150" y="1949325"/>
              <a:ext cx="212075" cy="124825"/>
            </a:xfrm>
            <a:custGeom>
              <a:avLst/>
              <a:gdLst/>
              <a:ahLst/>
              <a:cxnLst/>
              <a:rect l="l" t="t" r="r" b="b"/>
              <a:pathLst>
                <a:path w="8483" h="4993" extrusionOk="0">
                  <a:moveTo>
                    <a:pt x="6762" y="0"/>
                  </a:moveTo>
                  <a:cubicBezTo>
                    <a:pt x="6437" y="0"/>
                    <a:pt x="5622" y="3126"/>
                    <a:pt x="5603" y="3126"/>
                  </a:cubicBezTo>
                  <a:cubicBezTo>
                    <a:pt x="5603" y="3126"/>
                    <a:pt x="5603" y="3126"/>
                    <a:pt x="5603" y="3125"/>
                  </a:cubicBezTo>
                  <a:cubicBezTo>
                    <a:pt x="5603" y="3037"/>
                    <a:pt x="5473" y="289"/>
                    <a:pt x="5182" y="289"/>
                  </a:cubicBezTo>
                  <a:cubicBezTo>
                    <a:pt x="5178" y="289"/>
                    <a:pt x="5174" y="289"/>
                    <a:pt x="5170" y="290"/>
                  </a:cubicBezTo>
                  <a:cubicBezTo>
                    <a:pt x="4869" y="379"/>
                    <a:pt x="5170" y="3147"/>
                    <a:pt x="5170" y="3147"/>
                  </a:cubicBezTo>
                  <a:lnTo>
                    <a:pt x="356" y="757"/>
                  </a:lnTo>
                  <a:lnTo>
                    <a:pt x="1" y="1246"/>
                  </a:lnTo>
                  <a:lnTo>
                    <a:pt x="4681" y="4103"/>
                  </a:lnTo>
                  <a:cubicBezTo>
                    <a:pt x="4681" y="4103"/>
                    <a:pt x="3725" y="4781"/>
                    <a:pt x="3858" y="4970"/>
                  </a:cubicBezTo>
                  <a:cubicBezTo>
                    <a:pt x="3870" y="4985"/>
                    <a:pt x="3889" y="4992"/>
                    <a:pt x="3915" y="4992"/>
                  </a:cubicBezTo>
                  <a:cubicBezTo>
                    <a:pt x="4218" y="4992"/>
                    <a:pt x="5414" y="4069"/>
                    <a:pt x="5414" y="4069"/>
                  </a:cubicBezTo>
                  <a:cubicBezTo>
                    <a:pt x="5414" y="4069"/>
                    <a:pt x="6126" y="4103"/>
                    <a:pt x="6851" y="4103"/>
                  </a:cubicBezTo>
                  <a:cubicBezTo>
                    <a:pt x="7576" y="4103"/>
                    <a:pt x="8315" y="4069"/>
                    <a:pt x="8371" y="3936"/>
                  </a:cubicBezTo>
                  <a:cubicBezTo>
                    <a:pt x="8482" y="3659"/>
                    <a:pt x="6281" y="3659"/>
                    <a:pt x="6281" y="3659"/>
                  </a:cubicBezTo>
                  <a:cubicBezTo>
                    <a:pt x="6281" y="3659"/>
                    <a:pt x="8426" y="1735"/>
                    <a:pt x="8070" y="1435"/>
                  </a:cubicBezTo>
                  <a:cubicBezTo>
                    <a:pt x="8048" y="1416"/>
                    <a:pt x="8021" y="1407"/>
                    <a:pt x="7988" y="1407"/>
                  </a:cubicBezTo>
                  <a:cubicBezTo>
                    <a:pt x="7514" y="1407"/>
                    <a:pt x="6014" y="3336"/>
                    <a:pt x="6014" y="3336"/>
                  </a:cubicBezTo>
                  <a:cubicBezTo>
                    <a:pt x="6014" y="3336"/>
                    <a:pt x="7092" y="46"/>
                    <a:pt x="6770" y="1"/>
                  </a:cubicBezTo>
                  <a:cubicBezTo>
                    <a:pt x="6768" y="1"/>
                    <a:pt x="6765" y="0"/>
                    <a:pt x="6762" y="0"/>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 name="Google Shape;820;p36"/>
            <p:cNvSpPr/>
            <p:nvPr/>
          </p:nvSpPr>
          <p:spPr>
            <a:xfrm>
              <a:off x="3560700" y="1868975"/>
              <a:ext cx="136200" cy="192725"/>
            </a:xfrm>
            <a:custGeom>
              <a:avLst/>
              <a:gdLst/>
              <a:ahLst/>
              <a:cxnLst/>
              <a:rect l="l" t="t" r="r" b="b"/>
              <a:pathLst>
                <a:path w="5448" h="7709" extrusionOk="0">
                  <a:moveTo>
                    <a:pt x="2574" y="0"/>
                  </a:moveTo>
                  <a:cubicBezTo>
                    <a:pt x="1691" y="0"/>
                    <a:pt x="829" y="204"/>
                    <a:pt x="579" y="937"/>
                  </a:cubicBezTo>
                  <a:cubicBezTo>
                    <a:pt x="1" y="2582"/>
                    <a:pt x="2046" y="4605"/>
                    <a:pt x="2046" y="4605"/>
                  </a:cubicBezTo>
                  <a:cubicBezTo>
                    <a:pt x="2046" y="4605"/>
                    <a:pt x="557" y="6483"/>
                    <a:pt x="856" y="6550"/>
                  </a:cubicBezTo>
                  <a:cubicBezTo>
                    <a:pt x="863" y="6551"/>
                    <a:pt x="871" y="6552"/>
                    <a:pt x="878" y="6552"/>
                  </a:cubicBezTo>
                  <a:cubicBezTo>
                    <a:pt x="1206" y="6552"/>
                    <a:pt x="2046" y="5150"/>
                    <a:pt x="2046" y="5149"/>
                  </a:cubicBezTo>
                  <a:lnTo>
                    <a:pt x="2046" y="5149"/>
                  </a:lnTo>
                  <a:cubicBezTo>
                    <a:pt x="2046" y="5150"/>
                    <a:pt x="1614" y="7496"/>
                    <a:pt x="2029" y="7496"/>
                  </a:cubicBezTo>
                  <a:cubicBezTo>
                    <a:pt x="2034" y="7496"/>
                    <a:pt x="2040" y="7496"/>
                    <a:pt x="2046" y="7495"/>
                  </a:cubicBezTo>
                  <a:cubicBezTo>
                    <a:pt x="2491" y="7439"/>
                    <a:pt x="2513" y="5094"/>
                    <a:pt x="2513" y="5094"/>
                  </a:cubicBezTo>
                  <a:cubicBezTo>
                    <a:pt x="2513" y="5094"/>
                    <a:pt x="3457" y="7709"/>
                    <a:pt x="3886" y="7709"/>
                  </a:cubicBezTo>
                  <a:cubicBezTo>
                    <a:pt x="3903" y="7709"/>
                    <a:pt x="3920" y="7704"/>
                    <a:pt x="3936" y="7695"/>
                  </a:cubicBezTo>
                  <a:cubicBezTo>
                    <a:pt x="4347" y="7473"/>
                    <a:pt x="3002" y="4950"/>
                    <a:pt x="3002" y="4949"/>
                  </a:cubicBezTo>
                  <a:lnTo>
                    <a:pt x="3002" y="4949"/>
                  </a:lnTo>
                  <a:cubicBezTo>
                    <a:pt x="3002" y="4949"/>
                    <a:pt x="4737" y="6713"/>
                    <a:pt x="5155" y="6713"/>
                  </a:cubicBezTo>
                  <a:cubicBezTo>
                    <a:pt x="5186" y="6713"/>
                    <a:pt x="5210" y="6704"/>
                    <a:pt x="5225" y="6683"/>
                  </a:cubicBezTo>
                  <a:cubicBezTo>
                    <a:pt x="5448" y="6372"/>
                    <a:pt x="3247" y="4627"/>
                    <a:pt x="3247" y="4627"/>
                  </a:cubicBezTo>
                  <a:cubicBezTo>
                    <a:pt x="3247" y="4627"/>
                    <a:pt x="4558" y="4393"/>
                    <a:pt x="4536" y="4071"/>
                  </a:cubicBezTo>
                  <a:cubicBezTo>
                    <a:pt x="4530" y="3979"/>
                    <a:pt x="4400" y="3946"/>
                    <a:pt x="4219" y="3946"/>
                  </a:cubicBezTo>
                  <a:cubicBezTo>
                    <a:pt x="3770" y="3946"/>
                    <a:pt x="3002" y="4149"/>
                    <a:pt x="3002" y="4149"/>
                  </a:cubicBezTo>
                  <a:cubicBezTo>
                    <a:pt x="3002" y="4149"/>
                    <a:pt x="1290" y="1181"/>
                    <a:pt x="5058" y="1181"/>
                  </a:cubicBezTo>
                  <a:lnTo>
                    <a:pt x="4836" y="325"/>
                  </a:lnTo>
                  <a:cubicBezTo>
                    <a:pt x="4836" y="325"/>
                    <a:pt x="3688" y="0"/>
                    <a:pt x="2574" y="0"/>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 name="Google Shape;821;p36"/>
            <p:cNvSpPr/>
            <p:nvPr/>
          </p:nvSpPr>
          <p:spPr>
            <a:xfrm>
              <a:off x="3763825" y="1877100"/>
              <a:ext cx="242350" cy="144250"/>
            </a:xfrm>
            <a:custGeom>
              <a:avLst/>
              <a:gdLst/>
              <a:ahLst/>
              <a:cxnLst/>
              <a:rect l="l" t="t" r="r" b="b"/>
              <a:pathLst>
                <a:path w="9694" h="5770" extrusionOk="0">
                  <a:moveTo>
                    <a:pt x="4847" y="0"/>
                  </a:moveTo>
                  <a:cubicBezTo>
                    <a:pt x="2169" y="0"/>
                    <a:pt x="1" y="1290"/>
                    <a:pt x="1" y="2890"/>
                  </a:cubicBezTo>
                  <a:cubicBezTo>
                    <a:pt x="1" y="4480"/>
                    <a:pt x="2169" y="5770"/>
                    <a:pt x="4847" y="5770"/>
                  </a:cubicBezTo>
                  <a:cubicBezTo>
                    <a:pt x="7527" y="5770"/>
                    <a:pt x="9694" y="4480"/>
                    <a:pt x="9694" y="2890"/>
                  </a:cubicBezTo>
                  <a:cubicBezTo>
                    <a:pt x="9694" y="1290"/>
                    <a:pt x="7527" y="0"/>
                    <a:pt x="4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 name="Google Shape;822;p36"/>
            <p:cNvSpPr/>
            <p:nvPr/>
          </p:nvSpPr>
          <p:spPr>
            <a:xfrm>
              <a:off x="3659075" y="1865700"/>
              <a:ext cx="135350" cy="70625"/>
            </a:xfrm>
            <a:custGeom>
              <a:avLst/>
              <a:gdLst/>
              <a:ahLst/>
              <a:cxnLst/>
              <a:rect l="l" t="t" r="r" b="b"/>
              <a:pathLst>
                <a:path w="5414" h="2825" extrusionOk="0">
                  <a:moveTo>
                    <a:pt x="1" y="1"/>
                  </a:moveTo>
                  <a:lnTo>
                    <a:pt x="1145" y="2824"/>
                  </a:lnTo>
                  <a:lnTo>
                    <a:pt x="5414" y="2824"/>
                  </a:lnTo>
                  <a:lnTo>
                    <a:pt x="4625" y="124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 name="Google Shape;823;p36"/>
            <p:cNvSpPr/>
            <p:nvPr/>
          </p:nvSpPr>
          <p:spPr>
            <a:xfrm>
              <a:off x="3970325" y="1936300"/>
              <a:ext cx="82825" cy="72825"/>
            </a:xfrm>
            <a:custGeom>
              <a:avLst/>
              <a:gdLst/>
              <a:ahLst/>
              <a:cxnLst/>
              <a:rect l="l" t="t" r="r" b="b"/>
              <a:pathLst>
                <a:path w="3313" h="2913" extrusionOk="0">
                  <a:moveTo>
                    <a:pt x="134" y="0"/>
                  </a:moveTo>
                  <a:lnTo>
                    <a:pt x="0" y="1523"/>
                  </a:lnTo>
                  <a:lnTo>
                    <a:pt x="1278" y="2912"/>
                  </a:lnTo>
                  <a:lnTo>
                    <a:pt x="33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7" name="Google Shape;824;p36"/>
            <p:cNvSpPr/>
            <p:nvPr/>
          </p:nvSpPr>
          <p:spPr>
            <a:xfrm>
              <a:off x="3591825" y="1543625"/>
              <a:ext cx="614725" cy="420675"/>
            </a:xfrm>
            <a:custGeom>
              <a:avLst/>
              <a:gdLst/>
              <a:ahLst/>
              <a:cxnLst/>
              <a:rect l="l" t="t" r="r" b="b"/>
              <a:pathLst>
                <a:path w="24589" h="16827" extrusionOk="0">
                  <a:moveTo>
                    <a:pt x="17452" y="1"/>
                  </a:moveTo>
                  <a:cubicBezTo>
                    <a:pt x="13750" y="8104"/>
                    <a:pt x="3780" y="9049"/>
                    <a:pt x="3780" y="9049"/>
                  </a:cubicBezTo>
                  <a:cubicBezTo>
                    <a:pt x="3891" y="8189"/>
                    <a:pt x="3464" y="6108"/>
                    <a:pt x="2378" y="6108"/>
                  </a:cubicBezTo>
                  <a:cubicBezTo>
                    <a:pt x="2157" y="6108"/>
                    <a:pt x="1910" y="6194"/>
                    <a:pt x="1634" y="6392"/>
                  </a:cubicBezTo>
                  <a:cubicBezTo>
                    <a:pt x="1" y="7559"/>
                    <a:pt x="1090" y="12017"/>
                    <a:pt x="2180" y="12228"/>
                  </a:cubicBezTo>
                  <a:cubicBezTo>
                    <a:pt x="2264" y="12245"/>
                    <a:pt x="2347" y="12252"/>
                    <a:pt x="2427" y="12252"/>
                  </a:cubicBezTo>
                  <a:cubicBezTo>
                    <a:pt x="2981" y="12252"/>
                    <a:pt x="3433" y="11883"/>
                    <a:pt x="3724" y="11572"/>
                  </a:cubicBezTo>
                  <a:cubicBezTo>
                    <a:pt x="4492" y="13306"/>
                    <a:pt x="6492" y="16285"/>
                    <a:pt x="11339" y="16752"/>
                  </a:cubicBezTo>
                  <a:cubicBezTo>
                    <a:pt x="11527" y="16774"/>
                    <a:pt x="11727" y="16785"/>
                    <a:pt x="11927" y="16796"/>
                  </a:cubicBezTo>
                  <a:cubicBezTo>
                    <a:pt x="12326" y="16817"/>
                    <a:pt x="12721" y="16827"/>
                    <a:pt x="13111" y="16827"/>
                  </a:cubicBezTo>
                  <a:cubicBezTo>
                    <a:pt x="18252" y="16827"/>
                    <a:pt x="22620" y="15153"/>
                    <a:pt x="24510" y="14295"/>
                  </a:cubicBezTo>
                  <a:cubicBezTo>
                    <a:pt x="24588" y="11739"/>
                    <a:pt x="24366" y="5870"/>
                    <a:pt x="21098" y="1712"/>
                  </a:cubicBezTo>
                  <a:cubicBezTo>
                    <a:pt x="20841" y="1855"/>
                    <a:pt x="20579" y="1916"/>
                    <a:pt x="20318" y="1916"/>
                  </a:cubicBezTo>
                  <a:cubicBezTo>
                    <a:pt x="18854" y="1916"/>
                    <a:pt x="17452" y="1"/>
                    <a:pt x="17452" y="1"/>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 name="Google Shape;825;p36"/>
            <p:cNvSpPr/>
            <p:nvPr/>
          </p:nvSpPr>
          <p:spPr>
            <a:xfrm>
              <a:off x="3827425" y="1814850"/>
              <a:ext cx="198250" cy="129450"/>
            </a:xfrm>
            <a:custGeom>
              <a:avLst/>
              <a:gdLst/>
              <a:ahLst/>
              <a:cxnLst/>
              <a:rect l="l" t="t" r="r" b="b"/>
              <a:pathLst>
                <a:path w="7930" h="5178" extrusionOk="0">
                  <a:moveTo>
                    <a:pt x="7905" y="0"/>
                  </a:moveTo>
                  <a:lnTo>
                    <a:pt x="6216" y="2979"/>
                  </a:lnTo>
                  <a:cubicBezTo>
                    <a:pt x="6216" y="2979"/>
                    <a:pt x="6425" y="2969"/>
                    <a:pt x="6676" y="2969"/>
                  </a:cubicBezTo>
                  <a:cubicBezTo>
                    <a:pt x="7208" y="2969"/>
                    <a:pt x="7930" y="3015"/>
                    <a:pt x="7250" y="3302"/>
                  </a:cubicBezTo>
                  <a:cubicBezTo>
                    <a:pt x="6924" y="3434"/>
                    <a:pt x="6587" y="3479"/>
                    <a:pt x="6280" y="3479"/>
                  </a:cubicBezTo>
                  <a:cubicBezTo>
                    <a:pt x="5632" y="3479"/>
                    <a:pt x="5116" y="3280"/>
                    <a:pt x="5116" y="3280"/>
                  </a:cubicBezTo>
                  <a:lnTo>
                    <a:pt x="5094" y="3957"/>
                  </a:lnTo>
                  <a:cubicBezTo>
                    <a:pt x="636" y="3757"/>
                    <a:pt x="2970" y="1068"/>
                    <a:pt x="2970" y="1067"/>
                  </a:cubicBezTo>
                  <a:lnTo>
                    <a:pt x="2970" y="1067"/>
                  </a:lnTo>
                  <a:cubicBezTo>
                    <a:pt x="2970" y="1067"/>
                    <a:pt x="458" y="1957"/>
                    <a:pt x="191" y="3691"/>
                  </a:cubicBezTo>
                  <a:cubicBezTo>
                    <a:pt x="1" y="4936"/>
                    <a:pt x="598" y="5177"/>
                    <a:pt x="1089" y="5177"/>
                  </a:cubicBezTo>
                  <a:cubicBezTo>
                    <a:pt x="1401" y="5177"/>
                    <a:pt x="1670" y="5081"/>
                    <a:pt x="1670" y="5080"/>
                  </a:cubicBezTo>
                  <a:lnTo>
                    <a:pt x="1670" y="5080"/>
                  </a:lnTo>
                  <a:cubicBezTo>
                    <a:pt x="1543" y="5103"/>
                    <a:pt x="1423" y="5114"/>
                    <a:pt x="1310" y="5114"/>
                  </a:cubicBezTo>
                  <a:cubicBezTo>
                    <a:pt x="483" y="5114"/>
                    <a:pt x="57" y="4508"/>
                    <a:pt x="458" y="3324"/>
                  </a:cubicBezTo>
                  <a:cubicBezTo>
                    <a:pt x="903" y="1979"/>
                    <a:pt x="2748" y="1279"/>
                    <a:pt x="2748" y="1279"/>
                  </a:cubicBezTo>
                  <a:lnTo>
                    <a:pt x="2748" y="1279"/>
                  </a:lnTo>
                  <a:cubicBezTo>
                    <a:pt x="2748" y="1279"/>
                    <a:pt x="1881" y="2368"/>
                    <a:pt x="2493" y="3246"/>
                  </a:cubicBezTo>
                  <a:cubicBezTo>
                    <a:pt x="3047" y="4032"/>
                    <a:pt x="4817" y="4069"/>
                    <a:pt x="5142" y="4069"/>
                  </a:cubicBezTo>
                  <a:cubicBezTo>
                    <a:pt x="5175" y="4069"/>
                    <a:pt x="5193" y="4069"/>
                    <a:pt x="5193" y="4069"/>
                  </a:cubicBezTo>
                  <a:lnTo>
                    <a:pt x="5193" y="3446"/>
                  </a:lnTo>
                  <a:cubicBezTo>
                    <a:pt x="5545" y="3563"/>
                    <a:pt x="5886" y="3610"/>
                    <a:pt x="6199" y="3610"/>
                  </a:cubicBezTo>
                  <a:cubicBezTo>
                    <a:pt x="7133" y="3610"/>
                    <a:pt x="7817" y="3196"/>
                    <a:pt x="7784" y="3013"/>
                  </a:cubicBezTo>
                  <a:cubicBezTo>
                    <a:pt x="7732" y="2788"/>
                    <a:pt x="6722" y="2779"/>
                    <a:pt x="6560" y="2779"/>
                  </a:cubicBezTo>
                  <a:cubicBezTo>
                    <a:pt x="6546" y="2779"/>
                    <a:pt x="6539" y="2779"/>
                    <a:pt x="6539" y="2779"/>
                  </a:cubicBez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 name="Google Shape;826;p36"/>
            <p:cNvSpPr/>
            <p:nvPr/>
          </p:nvSpPr>
          <p:spPr>
            <a:xfrm>
              <a:off x="3883050" y="1839750"/>
              <a:ext cx="22275" cy="4875"/>
            </a:xfrm>
            <a:custGeom>
              <a:avLst/>
              <a:gdLst/>
              <a:ahLst/>
              <a:cxnLst/>
              <a:rect l="l" t="t" r="r" b="b"/>
              <a:pathLst>
                <a:path w="891" h="195" extrusionOk="0">
                  <a:moveTo>
                    <a:pt x="585" y="0"/>
                  </a:moveTo>
                  <a:cubicBezTo>
                    <a:pt x="303" y="0"/>
                    <a:pt x="1" y="194"/>
                    <a:pt x="1" y="194"/>
                  </a:cubicBezTo>
                  <a:cubicBezTo>
                    <a:pt x="153" y="113"/>
                    <a:pt x="287" y="85"/>
                    <a:pt x="399" y="85"/>
                  </a:cubicBezTo>
                  <a:cubicBezTo>
                    <a:pt x="623" y="85"/>
                    <a:pt x="757" y="194"/>
                    <a:pt x="757" y="194"/>
                  </a:cubicBezTo>
                  <a:lnTo>
                    <a:pt x="890" y="116"/>
                  </a:lnTo>
                  <a:cubicBezTo>
                    <a:pt x="805" y="31"/>
                    <a:pt x="696" y="0"/>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 name="Google Shape;827;p36"/>
            <p:cNvSpPr/>
            <p:nvPr/>
          </p:nvSpPr>
          <p:spPr>
            <a:xfrm>
              <a:off x="3832500" y="1844600"/>
              <a:ext cx="65850" cy="98375"/>
            </a:xfrm>
            <a:custGeom>
              <a:avLst/>
              <a:gdLst/>
              <a:ahLst/>
              <a:cxnLst/>
              <a:rect l="l" t="t" r="r" b="b"/>
              <a:pathLst>
                <a:path w="2634" h="3935" extrusionOk="0">
                  <a:moveTo>
                    <a:pt x="2634" y="0"/>
                  </a:moveTo>
                  <a:lnTo>
                    <a:pt x="1778" y="411"/>
                  </a:lnTo>
                  <a:lnTo>
                    <a:pt x="833" y="1122"/>
                  </a:lnTo>
                  <a:cubicBezTo>
                    <a:pt x="178" y="1723"/>
                    <a:pt x="22" y="2790"/>
                    <a:pt x="22" y="2790"/>
                  </a:cubicBezTo>
                  <a:cubicBezTo>
                    <a:pt x="0" y="3925"/>
                    <a:pt x="825" y="3935"/>
                    <a:pt x="854" y="3935"/>
                  </a:cubicBezTo>
                  <a:cubicBezTo>
                    <a:pt x="855" y="3935"/>
                    <a:pt x="855" y="3935"/>
                    <a:pt x="855" y="3935"/>
                  </a:cubicBezTo>
                  <a:lnTo>
                    <a:pt x="2401" y="2123"/>
                  </a:lnTo>
                  <a:cubicBezTo>
                    <a:pt x="1601" y="1189"/>
                    <a:pt x="2634" y="0"/>
                    <a:pt x="2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 name="Google Shape;828;p36"/>
            <p:cNvSpPr/>
            <p:nvPr/>
          </p:nvSpPr>
          <p:spPr>
            <a:xfrm>
              <a:off x="3867200" y="1850975"/>
              <a:ext cx="23675" cy="35275"/>
            </a:xfrm>
            <a:custGeom>
              <a:avLst/>
              <a:gdLst/>
              <a:ahLst/>
              <a:cxnLst/>
              <a:rect l="l" t="t" r="r" b="b"/>
              <a:pathLst>
                <a:path w="947" h="1411" extrusionOk="0">
                  <a:moveTo>
                    <a:pt x="946" y="0"/>
                  </a:moveTo>
                  <a:cubicBezTo>
                    <a:pt x="946" y="0"/>
                    <a:pt x="1" y="578"/>
                    <a:pt x="35" y="756"/>
                  </a:cubicBezTo>
                  <a:cubicBezTo>
                    <a:pt x="56" y="848"/>
                    <a:pt x="174" y="872"/>
                    <a:pt x="291" y="872"/>
                  </a:cubicBezTo>
                  <a:cubicBezTo>
                    <a:pt x="414" y="872"/>
                    <a:pt x="534" y="845"/>
                    <a:pt x="534" y="845"/>
                  </a:cubicBezTo>
                  <a:lnTo>
                    <a:pt x="534" y="845"/>
                  </a:lnTo>
                  <a:cubicBezTo>
                    <a:pt x="534" y="845"/>
                    <a:pt x="212" y="1156"/>
                    <a:pt x="290" y="1323"/>
                  </a:cubicBezTo>
                  <a:cubicBezTo>
                    <a:pt x="319" y="1391"/>
                    <a:pt x="410" y="1411"/>
                    <a:pt x="502" y="1411"/>
                  </a:cubicBezTo>
                  <a:cubicBezTo>
                    <a:pt x="622" y="1411"/>
                    <a:pt x="746" y="1379"/>
                    <a:pt x="746" y="1379"/>
                  </a:cubicBezTo>
                  <a:cubicBezTo>
                    <a:pt x="468" y="734"/>
                    <a:pt x="946"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 name="Google Shape;829;p36"/>
            <p:cNvSpPr/>
            <p:nvPr/>
          </p:nvSpPr>
          <p:spPr>
            <a:xfrm>
              <a:off x="3829150" y="1903200"/>
              <a:ext cx="24200" cy="33125"/>
            </a:xfrm>
            <a:custGeom>
              <a:avLst/>
              <a:gdLst/>
              <a:ahLst/>
              <a:cxnLst/>
              <a:rect l="l" t="t" r="r" b="b"/>
              <a:pathLst>
                <a:path w="968" h="1325" extrusionOk="0">
                  <a:moveTo>
                    <a:pt x="289" y="1"/>
                  </a:moveTo>
                  <a:cubicBezTo>
                    <a:pt x="289" y="1"/>
                    <a:pt x="0" y="868"/>
                    <a:pt x="423" y="1324"/>
                  </a:cubicBezTo>
                  <a:cubicBezTo>
                    <a:pt x="423" y="1324"/>
                    <a:pt x="967" y="334"/>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 name="Google Shape;830;p36"/>
            <p:cNvSpPr/>
            <p:nvPr/>
          </p:nvSpPr>
          <p:spPr>
            <a:xfrm>
              <a:off x="3826625" y="1603100"/>
              <a:ext cx="215675" cy="280425"/>
            </a:xfrm>
            <a:custGeom>
              <a:avLst/>
              <a:gdLst/>
              <a:ahLst/>
              <a:cxnLst/>
              <a:rect l="l" t="t" r="r" b="b"/>
              <a:pathLst>
                <a:path w="8627" h="11217" extrusionOk="0">
                  <a:moveTo>
                    <a:pt x="4503" y="467"/>
                  </a:moveTo>
                  <a:cubicBezTo>
                    <a:pt x="4592" y="467"/>
                    <a:pt x="4692" y="479"/>
                    <a:pt x="4781" y="479"/>
                  </a:cubicBezTo>
                  <a:cubicBezTo>
                    <a:pt x="6759" y="701"/>
                    <a:pt x="8127" y="3169"/>
                    <a:pt x="7826" y="5992"/>
                  </a:cubicBezTo>
                  <a:cubicBezTo>
                    <a:pt x="7537" y="8660"/>
                    <a:pt x="5837" y="10738"/>
                    <a:pt x="3947" y="10738"/>
                  </a:cubicBezTo>
                  <a:cubicBezTo>
                    <a:pt x="3858" y="10738"/>
                    <a:pt x="3770" y="10738"/>
                    <a:pt x="3681" y="10727"/>
                  </a:cubicBezTo>
                  <a:cubicBezTo>
                    <a:pt x="2735" y="10627"/>
                    <a:pt x="1891" y="10004"/>
                    <a:pt x="1313" y="8982"/>
                  </a:cubicBezTo>
                  <a:cubicBezTo>
                    <a:pt x="724" y="7937"/>
                    <a:pt x="479" y="6603"/>
                    <a:pt x="635" y="5214"/>
                  </a:cubicBezTo>
                  <a:cubicBezTo>
                    <a:pt x="912" y="2557"/>
                    <a:pt x="2614" y="467"/>
                    <a:pt x="4503" y="467"/>
                  </a:cubicBezTo>
                  <a:close/>
                  <a:moveTo>
                    <a:pt x="4503" y="0"/>
                  </a:moveTo>
                  <a:cubicBezTo>
                    <a:pt x="2380" y="0"/>
                    <a:pt x="468" y="2268"/>
                    <a:pt x="157" y="5169"/>
                  </a:cubicBezTo>
                  <a:cubicBezTo>
                    <a:pt x="1" y="6647"/>
                    <a:pt x="268" y="8082"/>
                    <a:pt x="902" y="9215"/>
                  </a:cubicBezTo>
                  <a:cubicBezTo>
                    <a:pt x="1557" y="10371"/>
                    <a:pt x="2525" y="11071"/>
                    <a:pt x="3625" y="11194"/>
                  </a:cubicBezTo>
                  <a:cubicBezTo>
                    <a:pt x="3736" y="11205"/>
                    <a:pt x="3847" y="11216"/>
                    <a:pt x="3947" y="11216"/>
                  </a:cubicBezTo>
                  <a:cubicBezTo>
                    <a:pt x="6070" y="11216"/>
                    <a:pt x="7982" y="8937"/>
                    <a:pt x="8293" y="6047"/>
                  </a:cubicBezTo>
                  <a:cubicBezTo>
                    <a:pt x="8627" y="2957"/>
                    <a:pt x="7070" y="256"/>
                    <a:pt x="4825" y="12"/>
                  </a:cubicBezTo>
                  <a:cubicBezTo>
                    <a:pt x="4725" y="0"/>
                    <a:pt x="4614" y="0"/>
                    <a:pt x="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 name="Google Shape;831;p36"/>
            <p:cNvSpPr/>
            <p:nvPr/>
          </p:nvSpPr>
          <p:spPr>
            <a:xfrm>
              <a:off x="4017550" y="1629775"/>
              <a:ext cx="211775" cy="268450"/>
            </a:xfrm>
            <a:custGeom>
              <a:avLst/>
              <a:gdLst/>
              <a:ahLst/>
              <a:cxnLst/>
              <a:rect l="l" t="t" r="r" b="b"/>
              <a:pathLst>
                <a:path w="8471" h="10738" extrusionOk="0">
                  <a:moveTo>
                    <a:pt x="4502" y="467"/>
                  </a:moveTo>
                  <a:cubicBezTo>
                    <a:pt x="4591" y="467"/>
                    <a:pt x="4680" y="479"/>
                    <a:pt x="4769" y="489"/>
                  </a:cubicBezTo>
                  <a:cubicBezTo>
                    <a:pt x="6670" y="690"/>
                    <a:pt x="7982" y="3046"/>
                    <a:pt x="7681" y="5736"/>
                  </a:cubicBezTo>
                  <a:cubicBezTo>
                    <a:pt x="7414" y="8282"/>
                    <a:pt x="5781" y="10271"/>
                    <a:pt x="3980" y="10271"/>
                  </a:cubicBezTo>
                  <a:cubicBezTo>
                    <a:pt x="3891" y="10271"/>
                    <a:pt x="3802" y="10260"/>
                    <a:pt x="3713" y="10249"/>
                  </a:cubicBezTo>
                  <a:cubicBezTo>
                    <a:pt x="1812" y="10049"/>
                    <a:pt x="500" y="7692"/>
                    <a:pt x="789" y="5002"/>
                  </a:cubicBezTo>
                  <a:cubicBezTo>
                    <a:pt x="1068" y="2457"/>
                    <a:pt x="2691" y="467"/>
                    <a:pt x="4502" y="467"/>
                  </a:cubicBezTo>
                  <a:close/>
                  <a:moveTo>
                    <a:pt x="4502" y="0"/>
                  </a:moveTo>
                  <a:cubicBezTo>
                    <a:pt x="2457" y="0"/>
                    <a:pt x="623" y="2168"/>
                    <a:pt x="323" y="4947"/>
                  </a:cubicBezTo>
                  <a:cubicBezTo>
                    <a:pt x="1" y="7892"/>
                    <a:pt x="1501" y="10483"/>
                    <a:pt x="3657" y="10716"/>
                  </a:cubicBezTo>
                  <a:cubicBezTo>
                    <a:pt x="3768" y="10727"/>
                    <a:pt x="3869" y="10738"/>
                    <a:pt x="3980" y="10738"/>
                  </a:cubicBezTo>
                  <a:cubicBezTo>
                    <a:pt x="6025" y="10738"/>
                    <a:pt x="7859" y="8559"/>
                    <a:pt x="8159" y="5792"/>
                  </a:cubicBezTo>
                  <a:cubicBezTo>
                    <a:pt x="8471" y="2835"/>
                    <a:pt x="6970" y="245"/>
                    <a:pt x="4813" y="23"/>
                  </a:cubicBezTo>
                  <a:cubicBezTo>
                    <a:pt x="4714" y="0"/>
                    <a:pt x="4603" y="0"/>
                    <a:pt x="4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 name="Google Shape;832;p36"/>
            <p:cNvSpPr/>
            <p:nvPr/>
          </p:nvSpPr>
          <p:spPr>
            <a:xfrm>
              <a:off x="3685750" y="1763725"/>
              <a:ext cx="149800" cy="25875"/>
            </a:xfrm>
            <a:custGeom>
              <a:avLst/>
              <a:gdLst/>
              <a:ahLst/>
              <a:cxnLst/>
              <a:rect l="l" t="t" r="r" b="b"/>
              <a:pathLst>
                <a:path w="5992" h="1035" extrusionOk="0">
                  <a:moveTo>
                    <a:pt x="45" y="0"/>
                  </a:moveTo>
                  <a:lnTo>
                    <a:pt x="1" y="489"/>
                  </a:lnTo>
                  <a:lnTo>
                    <a:pt x="5947" y="1034"/>
                  </a:lnTo>
                  <a:lnTo>
                    <a:pt x="5992" y="556"/>
                  </a:ln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 name="Google Shape;833;p36"/>
            <p:cNvSpPr/>
            <p:nvPr/>
          </p:nvSpPr>
          <p:spPr>
            <a:xfrm>
              <a:off x="3890850" y="1756225"/>
              <a:ext cx="14475" cy="46425"/>
            </a:xfrm>
            <a:custGeom>
              <a:avLst/>
              <a:gdLst/>
              <a:ahLst/>
              <a:cxnLst/>
              <a:rect l="l" t="t" r="r" b="b"/>
              <a:pathLst>
                <a:path w="579" h="1857" extrusionOk="0">
                  <a:moveTo>
                    <a:pt x="289" y="0"/>
                  </a:moveTo>
                  <a:cubicBezTo>
                    <a:pt x="133" y="0"/>
                    <a:pt x="0" y="423"/>
                    <a:pt x="0" y="922"/>
                  </a:cubicBezTo>
                  <a:cubicBezTo>
                    <a:pt x="0" y="1434"/>
                    <a:pt x="133" y="1856"/>
                    <a:pt x="289" y="1856"/>
                  </a:cubicBezTo>
                  <a:cubicBezTo>
                    <a:pt x="455" y="1856"/>
                    <a:pt x="578" y="1434"/>
                    <a:pt x="578" y="922"/>
                  </a:cubicBezTo>
                  <a:cubicBezTo>
                    <a:pt x="578" y="423"/>
                    <a:pt x="455" y="0"/>
                    <a:pt x="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 name="Google Shape;834;p36"/>
            <p:cNvSpPr/>
            <p:nvPr/>
          </p:nvSpPr>
          <p:spPr>
            <a:xfrm>
              <a:off x="3878875" y="1767900"/>
              <a:ext cx="23650" cy="10850"/>
            </a:xfrm>
            <a:custGeom>
              <a:avLst/>
              <a:gdLst/>
              <a:ahLst/>
              <a:cxnLst/>
              <a:rect l="l" t="t" r="r" b="b"/>
              <a:pathLst>
                <a:path w="946" h="434" extrusionOk="0">
                  <a:moveTo>
                    <a:pt x="45" y="0"/>
                  </a:moveTo>
                  <a:lnTo>
                    <a:pt x="1" y="156"/>
                  </a:lnTo>
                  <a:lnTo>
                    <a:pt x="901" y="433"/>
                  </a:lnTo>
                  <a:lnTo>
                    <a:pt x="946" y="278"/>
                  </a:ln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 name="Google Shape;835;p36"/>
            <p:cNvSpPr/>
            <p:nvPr/>
          </p:nvSpPr>
          <p:spPr>
            <a:xfrm>
              <a:off x="3878325" y="1754550"/>
              <a:ext cx="25025" cy="20300"/>
            </a:xfrm>
            <a:custGeom>
              <a:avLst/>
              <a:gdLst/>
              <a:ahLst/>
              <a:cxnLst/>
              <a:rect l="l" t="t" r="r" b="b"/>
              <a:pathLst>
                <a:path w="1001" h="812" extrusionOk="0">
                  <a:moveTo>
                    <a:pt x="101" y="1"/>
                  </a:moveTo>
                  <a:lnTo>
                    <a:pt x="0" y="134"/>
                  </a:lnTo>
                  <a:lnTo>
                    <a:pt x="901" y="812"/>
                  </a:lnTo>
                  <a:lnTo>
                    <a:pt x="1001" y="690"/>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 name="Google Shape;836;p36"/>
            <p:cNvSpPr/>
            <p:nvPr/>
          </p:nvSpPr>
          <p:spPr>
            <a:xfrm>
              <a:off x="4060350" y="1753700"/>
              <a:ext cx="14475" cy="46175"/>
            </a:xfrm>
            <a:custGeom>
              <a:avLst/>
              <a:gdLst/>
              <a:ahLst/>
              <a:cxnLst/>
              <a:rect l="l" t="t" r="r" b="b"/>
              <a:pathLst>
                <a:path w="579" h="1847" extrusionOk="0">
                  <a:moveTo>
                    <a:pt x="290" y="1"/>
                  </a:moveTo>
                  <a:cubicBezTo>
                    <a:pt x="134" y="1"/>
                    <a:pt x="1" y="413"/>
                    <a:pt x="1" y="924"/>
                  </a:cubicBezTo>
                  <a:cubicBezTo>
                    <a:pt x="1" y="1435"/>
                    <a:pt x="134" y="1846"/>
                    <a:pt x="290" y="1846"/>
                  </a:cubicBezTo>
                  <a:cubicBezTo>
                    <a:pt x="445" y="1846"/>
                    <a:pt x="579" y="1435"/>
                    <a:pt x="579" y="924"/>
                  </a:cubicBezTo>
                  <a:cubicBezTo>
                    <a:pt x="579" y="413"/>
                    <a:pt x="445"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 name="Google Shape;837;p36"/>
            <p:cNvSpPr/>
            <p:nvPr/>
          </p:nvSpPr>
          <p:spPr>
            <a:xfrm>
              <a:off x="4067025" y="1762900"/>
              <a:ext cx="17525" cy="8900"/>
            </a:xfrm>
            <a:custGeom>
              <a:avLst/>
              <a:gdLst/>
              <a:ahLst/>
              <a:cxnLst/>
              <a:rect l="l" t="t" r="r" b="b"/>
              <a:pathLst>
                <a:path w="701" h="356" extrusionOk="0">
                  <a:moveTo>
                    <a:pt x="656" y="0"/>
                  </a:moveTo>
                  <a:lnTo>
                    <a:pt x="0" y="200"/>
                  </a:lnTo>
                  <a:lnTo>
                    <a:pt x="45" y="356"/>
                  </a:lnTo>
                  <a:lnTo>
                    <a:pt x="700" y="156"/>
                  </a:lnTo>
                  <a:lnTo>
                    <a:pt x="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 name="Google Shape;838;p36"/>
            <p:cNvSpPr/>
            <p:nvPr/>
          </p:nvSpPr>
          <p:spPr>
            <a:xfrm>
              <a:off x="4066475" y="1747600"/>
              <a:ext cx="22800" cy="18100"/>
            </a:xfrm>
            <a:custGeom>
              <a:avLst/>
              <a:gdLst/>
              <a:ahLst/>
              <a:cxnLst/>
              <a:rect l="l" t="t" r="r" b="b"/>
              <a:pathLst>
                <a:path w="912" h="724" extrusionOk="0">
                  <a:moveTo>
                    <a:pt x="823" y="0"/>
                  </a:moveTo>
                  <a:lnTo>
                    <a:pt x="0" y="590"/>
                  </a:lnTo>
                  <a:lnTo>
                    <a:pt x="89" y="723"/>
                  </a:lnTo>
                  <a:lnTo>
                    <a:pt x="912" y="134"/>
                  </a:lnTo>
                  <a:lnTo>
                    <a:pt x="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 name="Google Shape;839;p36"/>
            <p:cNvSpPr/>
            <p:nvPr/>
          </p:nvSpPr>
          <p:spPr>
            <a:xfrm>
              <a:off x="3872221" y="1699863"/>
              <a:ext cx="51725" cy="35675"/>
            </a:xfrm>
            <a:custGeom>
              <a:avLst/>
              <a:gdLst/>
              <a:ahLst/>
              <a:cxnLst/>
              <a:rect l="l" t="t" r="r" b="b"/>
              <a:pathLst>
                <a:path w="2069" h="1427" extrusionOk="0">
                  <a:moveTo>
                    <a:pt x="1420" y="1"/>
                  </a:moveTo>
                  <a:cubicBezTo>
                    <a:pt x="1194" y="1"/>
                    <a:pt x="984" y="54"/>
                    <a:pt x="790" y="160"/>
                  </a:cubicBezTo>
                  <a:cubicBezTo>
                    <a:pt x="167" y="505"/>
                    <a:pt x="1" y="1293"/>
                    <a:pt x="1" y="1327"/>
                  </a:cubicBezTo>
                  <a:lnTo>
                    <a:pt x="478" y="1427"/>
                  </a:lnTo>
                  <a:cubicBezTo>
                    <a:pt x="478" y="1416"/>
                    <a:pt x="601" y="826"/>
                    <a:pt x="1034" y="593"/>
                  </a:cubicBezTo>
                  <a:cubicBezTo>
                    <a:pt x="1154" y="525"/>
                    <a:pt x="1288" y="492"/>
                    <a:pt x="1435" y="492"/>
                  </a:cubicBezTo>
                  <a:cubicBezTo>
                    <a:pt x="1575" y="492"/>
                    <a:pt x="1728" y="522"/>
                    <a:pt x="1891" y="582"/>
                  </a:cubicBezTo>
                  <a:lnTo>
                    <a:pt x="2068" y="127"/>
                  </a:lnTo>
                  <a:cubicBezTo>
                    <a:pt x="1838" y="43"/>
                    <a:pt x="1622" y="1"/>
                    <a:pt x="1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 name="Google Shape;840;p36"/>
            <p:cNvSpPr/>
            <p:nvPr/>
          </p:nvSpPr>
          <p:spPr>
            <a:xfrm>
              <a:off x="4056725" y="1702350"/>
              <a:ext cx="39475" cy="32475"/>
            </a:xfrm>
            <a:custGeom>
              <a:avLst/>
              <a:gdLst/>
              <a:ahLst/>
              <a:cxnLst/>
              <a:rect l="l" t="t" r="r" b="b"/>
              <a:pathLst>
                <a:path w="1579" h="1299" extrusionOk="0">
                  <a:moveTo>
                    <a:pt x="164" y="0"/>
                  </a:moveTo>
                  <a:cubicBezTo>
                    <a:pt x="105" y="0"/>
                    <a:pt x="50" y="4"/>
                    <a:pt x="1" y="10"/>
                  </a:cubicBezTo>
                  <a:lnTo>
                    <a:pt x="67" y="499"/>
                  </a:lnTo>
                  <a:cubicBezTo>
                    <a:pt x="83" y="497"/>
                    <a:pt x="119" y="493"/>
                    <a:pt x="170" y="493"/>
                  </a:cubicBezTo>
                  <a:cubicBezTo>
                    <a:pt x="411" y="493"/>
                    <a:pt x="973" y="574"/>
                    <a:pt x="1101" y="1299"/>
                  </a:cubicBezTo>
                  <a:lnTo>
                    <a:pt x="1579" y="1222"/>
                  </a:lnTo>
                  <a:cubicBezTo>
                    <a:pt x="1420" y="238"/>
                    <a:pt x="657" y="0"/>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 name="Google Shape;841;p36"/>
            <p:cNvSpPr/>
            <p:nvPr/>
          </p:nvSpPr>
          <p:spPr>
            <a:xfrm>
              <a:off x="3619900" y="1747400"/>
              <a:ext cx="61700" cy="94200"/>
            </a:xfrm>
            <a:custGeom>
              <a:avLst/>
              <a:gdLst/>
              <a:ahLst/>
              <a:cxnLst/>
              <a:rect l="l" t="t" r="r" b="b"/>
              <a:pathLst>
                <a:path w="2468" h="3768" extrusionOk="0">
                  <a:moveTo>
                    <a:pt x="880" y="1"/>
                  </a:moveTo>
                  <a:cubicBezTo>
                    <a:pt x="234" y="1"/>
                    <a:pt x="0" y="1065"/>
                    <a:pt x="0" y="1065"/>
                  </a:cubicBezTo>
                  <a:cubicBezTo>
                    <a:pt x="0" y="1065"/>
                    <a:pt x="308" y="216"/>
                    <a:pt x="862" y="216"/>
                  </a:cubicBezTo>
                  <a:cubicBezTo>
                    <a:pt x="982" y="216"/>
                    <a:pt x="1114" y="256"/>
                    <a:pt x="1257" y="353"/>
                  </a:cubicBezTo>
                  <a:cubicBezTo>
                    <a:pt x="2057" y="898"/>
                    <a:pt x="2124" y="3243"/>
                    <a:pt x="1512" y="3488"/>
                  </a:cubicBezTo>
                  <a:cubicBezTo>
                    <a:pt x="1475" y="3502"/>
                    <a:pt x="1443" y="3508"/>
                    <a:pt x="1413" y="3508"/>
                  </a:cubicBezTo>
                  <a:cubicBezTo>
                    <a:pt x="951" y="3508"/>
                    <a:pt x="1334" y="1887"/>
                    <a:pt x="1334" y="1887"/>
                  </a:cubicBezTo>
                  <a:lnTo>
                    <a:pt x="1334" y="1887"/>
                  </a:lnTo>
                  <a:lnTo>
                    <a:pt x="689" y="2221"/>
                  </a:lnTo>
                  <a:lnTo>
                    <a:pt x="1101" y="2199"/>
                  </a:lnTo>
                  <a:lnTo>
                    <a:pt x="1101" y="2199"/>
                  </a:lnTo>
                  <a:cubicBezTo>
                    <a:pt x="1101" y="2199"/>
                    <a:pt x="744" y="3768"/>
                    <a:pt x="1316" y="3768"/>
                  </a:cubicBezTo>
                  <a:cubicBezTo>
                    <a:pt x="1383" y="3768"/>
                    <a:pt x="1462" y="3746"/>
                    <a:pt x="1556" y="3699"/>
                  </a:cubicBezTo>
                  <a:cubicBezTo>
                    <a:pt x="2468" y="3243"/>
                    <a:pt x="2179" y="620"/>
                    <a:pt x="1257" y="109"/>
                  </a:cubicBezTo>
                  <a:cubicBezTo>
                    <a:pt x="1118" y="33"/>
                    <a:pt x="993"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 name="Google Shape;842;p36"/>
            <p:cNvSpPr/>
            <p:nvPr/>
          </p:nvSpPr>
          <p:spPr>
            <a:xfrm>
              <a:off x="3675475" y="1470275"/>
              <a:ext cx="247075" cy="222875"/>
            </a:xfrm>
            <a:custGeom>
              <a:avLst/>
              <a:gdLst/>
              <a:ahLst/>
              <a:cxnLst/>
              <a:rect l="l" t="t" r="r" b="b"/>
              <a:pathLst>
                <a:path w="9883" h="8915" extrusionOk="0">
                  <a:moveTo>
                    <a:pt x="9860" y="0"/>
                  </a:moveTo>
                  <a:cubicBezTo>
                    <a:pt x="6269" y="145"/>
                    <a:pt x="3658" y="1201"/>
                    <a:pt x="2068" y="3146"/>
                  </a:cubicBezTo>
                  <a:cubicBezTo>
                    <a:pt x="0" y="5691"/>
                    <a:pt x="489" y="8781"/>
                    <a:pt x="511" y="8915"/>
                  </a:cubicBezTo>
                  <a:lnTo>
                    <a:pt x="990" y="8837"/>
                  </a:lnTo>
                  <a:cubicBezTo>
                    <a:pt x="990" y="8804"/>
                    <a:pt x="523" y="5814"/>
                    <a:pt x="2457" y="3446"/>
                  </a:cubicBezTo>
                  <a:cubicBezTo>
                    <a:pt x="3947" y="1623"/>
                    <a:pt x="6447" y="623"/>
                    <a:pt x="9882" y="489"/>
                  </a:cubicBezTo>
                  <a:lnTo>
                    <a:pt x="98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 name="Google Shape;843;p36"/>
            <p:cNvSpPr/>
            <p:nvPr/>
          </p:nvSpPr>
          <p:spPr>
            <a:xfrm>
              <a:off x="3610800" y="1470475"/>
              <a:ext cx="150575" cy="176125"/>
            </a:xfrm>
            <a:custGeom>
              <a:avLst/>
              <a:gdLst/>
              <a:ahLst/>
              <a:cxnLst/>
              <a:rect l="l" t="t" r="r" b="b"/>
              <a:pathLst>
                <a:path w="6023" h="7045" extrusionOk="0">
                  <a:moveTo>
                    <a:pt x="2629" y="1"/>
                  </a:moveTo>
                  <a:cubicBezTo>
                    <a:pt x="1867" y="1"/>
                    <a:pt x="1171" y="185"/>
                    <a:pt x="720" y="337"/>
                  </a:cubicBezTo>
                  <a:cubicBezTo>
                    <a:pt x="1" y="5953"/>
                    <a:pt x="1449" y="7044"/>
                    <a:pt x="2682" y="7044"/>
                  </a:cubicBezTo>
                  <a:cubicBezTo>
                    <a:pt x="2916" y="7044"/>
                    <a:pt x="3141" y="7005"/>
                    <a:pt x="3343" y="6950"/>
                  </a:cubicBezTo>
                  <a:cubicBezTo>
                    <a:pt x="3521" y="5528"/>
                    <a:pt x="4133" y="3593"/>
                    <a:pt x="6022" y="2171"/>
                  </a:cubicBezTo>
                  <a:cubicBezTo>
                    <a:pt x="5175" y="450"/>
                    <a:pt x="3820" y="1"/>
                    <a:pt x="2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 name="Google Shape;844;p36"/>
            <p:cNvSpPr/>
            <p:nvPr/>
          </p:nvSpPr>
          <p:spPr>
            <a:xfrm>
              <a:off x="3624625" y="1490550"/>
              <a:ext cx="125350" cy="145100"/>
            </a:xfrm>
            <a:custGeom>
              <a:avLst/>
              <a:gdLst/>
              <a:ahLst/>
              <a:cxnLst/>
              <a:rect l="l" t="t" r="r" b="b"/>
              <a:pathLst>
                <a:path w="5014" h="5804" extrusionOk="0">
                  <a:moveTo>
                    <a:pt x="2292" y="1"/>
                  </a:moveTo>
                  <a:cubicBezTo>
                    <a:pt x="1382" y="1"/>
                    <a:pt x="623" y="234"/>
                    <a:pt x="623" y="234"/>
                  </a:cubicBezTo>
                  <a:cubicBezTo>
                    <a:pt x="1" y="4803"/>
                    <a:pt x="2579" y="5803"/>
                    <a:pt x="2579" y="5803"/>
                  </a:cubicBezTo>
                  <a:cubicBezTo>
                    <a:pt x="2646" y="3569"/>
                    <a:pt x="5013" y="1412"/>
                    <a:pt x="5013" y="1412"/>
                  </a:cubicBezTo>
                  <a:cubicBezTo>
                    <a:pt x="4441" y="274"/>
                    <a:pt x="3278" y="1"/>
                    <a:pt x="2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84" name="Google Shape;784;p35"/>
          <p:cNvSpPr txBox="1">
            <a:spLocks noGrp="1"/>
          </p:cNvSpPr>
          <p:nvPr>
            <p:ph type="title" idx="15"/>
          </p:nvPr>
        </p:nvSpPr>
        <p:spPr>
          <a:xfrm>
            <a:off x="358189" y="77163"/>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Lựa chọn từ ngữ trong câu</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1" name="Title 10"/>
          <p:cNvSpPr>
            <a:spLocks noGrp="1"/>
          </p:cNvSpPr>
          <p:nvPr>
            <p:ph type="title" idx="9"/>
          </p:nvPr>
        </p:nvSpPr>
        <p:spPr>
          <a:xfrm>
            <a:off x="505335" y="805863"/>
            <a:ext cx="2336400" cy="288000"/>
          </a:xfrm>
        </p:spPr>
        <p:txBody>
          <a:bodyPr/>
          <a:lstStyle/>
          <a:p>
            <a:r>
              <a:rPr lang="vi-VN" sz="2000" b="1" dirty="0">
                <a:latin typeface="Cambria" panose="02040503050406030204" pitchFamily="18" charset="0"/>
                <a:ea typeface="Cambria" panose="02040503050406030204" pitchFamily="18" charset="0"/>
              </a:rPr>
              <a:t>a. Ví dụ</a:t>
            </a:r>
          </a:p>
        </p:txBody>
      </p:sp>
      <p:sp>
        <p:nvSpPr>
          <p:cNvPr id="13" name="Subtitle 12"/>
          <p:cNvSpPr>
            <a:spLocks noGrp="1"/>
          </p:cNvSpPr>
          <p:nvPr>
            <p:ph type="subTitle" idx="14"/>
          </p:nvPr>
        </p:nvSpPr>
        <p:spPr>
          <a:xfrm>
            <a:off x="505333" y="1142820"/>
            <a:ext cx="7387935" cy="484800"/>
          </a:xfrm>
        </p:spPr>
        <p:txBody>
          <a:bodyPr/>
          <a:lstStyle/>
          <a:p>
            <a:r>
              <a:rPr lang="vi-VN" sz="2000" dirty="0">
                <a:latin typeface="Cambria" panose="02040503050406030204" pitchFamily="18" charset="0"/>
                <a:ea typeface="Cambria" panose="02040503050406030204" pitchFamily="18" charset="0"/>
              </a:rPr>
              <a:t>Em hãy tìm những từ </a:t>
            </a:r>
            <a:r>
              <a:rPr lang="vi-VN" sz="2000" b="1" i="1" dirty="0">
                <a:latin typeface="Cambria" panose="02040503050406030204" pitchFamily="18" charset="0"/>
                <a:ea typeface="Cambria" panose="02040503050406030204" pitchFamily="18" charset="0"/>
              </a:rPr>
              <a:t>đồng nghĩa, gần nghĩa </a:t>
            </a:r>
            <a:r>
              <a:rPr lang="vi-VN" sz="2000" dirty="0">
                <a:latin typeface="Cambria" panose="02040503050406030204" pitchFamily="18" charset="0"/>
                <a:ea typeface="Cambria" panose="02040503050406030204" pitchFamily="18" charset="0"/>
              </a:rPr>
              <a:t>với các từ sau:</a:t>
            </a:r>
          </a:p>
        </p:txBody>
      </p:sp>
      <p:pic>
        <p:nvPicPr>
          <p:cNvPr id="1026" name="Picture 2" descr="1,407 Child Eating Vegetables Illustrations &amp;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804" r="97386">
                        <a14:foregroundMark x1="59477" y1="37418" x2="46405" y2="41667"/>
                        <a14:foregroundMark x1="64706" y1="32843" x2="45425" y2="81863"/>
                        <a14:foregroundMark x1="70752" y1="72059" x2="45915" y2="82843"/>
                        <a14:foregroundMark x1="69444" y1="81373" x2="38889" y2="75817"/>
                        <a14:foregroundMark x1="68954" y1="76797" x2="36111" y2="71078"/>
                        <a14:foregroundMark x1="59477" y1="68791" x2="58170" y2="72549"/>
                        <a14:foregroundMark x1="63235" y1="73039" x2="48366" y2="76307"/>
                        <a14:foregroundMark x1="55392" y1="69281" x2="55392" y2="83333"/>
                        <a14:foregroundMark x1="51634" y1="69771" x2="51634" y2="71078"/>
                      </a14:backgroundRemoval>
                    </a14:imgEffect>
                  </a14:imgLayer>
                </a14:imgProps>
              </a:ext>
              <a:ext uri="{28A0092B-C50C-407E-A947-70E740481C1C}">
                <a14:useLocalDpi xmlns:a14="http://schemas.microsoft.com/office/drawing/2010/main" val="0"/>
              </a:ext>
            </a:extLst>
          </a:blip>
          <a:srcRect/>
          <a:stretch>
            <a:fillRect/>
          </a:stretch>
        </p:blipFill>
        <p:spPr bwMode="auto">
          <a:xfrm>
            <a:off x="545732" y="2753551"/>
            <a:ext cx="2088677" cy="2088677"/>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889692" y="1944413"/>
            <a:ext cx="1608083" cy="8091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chemeClr val="tx1">
                    <a:lumMod val="50000"/>
                  </a:schemeClr>
                </a:solidFill>
                <a:latin typeface="Cambria" panose="02040503050406030204" pitchFamily="18" charset="0"/>
                <a:ea typeface="Cambria" panose="02040503050406030204" pitchFamily="18" charset="0"/>
              </a:rPr>
              <a:t>Ăn</a:t>
            </a:r>
          </a:p>
        </p:txBody>
      </p:sp>
      <p:sp>
        <p:nvSpPr>
          <p:cNvPr id="19" name="Rounded Rectangle 18"/>
          <p:cNvSpPr/>
          <p:nvPr/>
        </p:nvSpPr>
        <p:spPr>
          <a:xfrm>
            <a:off x="2841735" y="1676577"/>
            <a:ext cx="1474330" cy="42961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Chén</a:t>
            </a:r>
          </a:p>
        </p:txBody>
      </p:sp>
      <p:sp>
        <p:nvSpPr>
          <p:cNvPr id="48" name="Rounded Rectangle 47"/>
          <p:cNvSpPr/>
          <p:nvPr/>
        </p:nvSpPr>
        <p:spPr>
          <a:xfrm>
            <a:off x="2841735" y="2195747"/>
            <a:ext cx="1474330" cy="42961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Xơi</a:t>
            </a:r>
          </a:p>
        </p:txBody>
      </p:sp>
      <p:sp>
        <p:nvSpPr>
          <p:cNvPr id="49" name="Rounded Rectangle 48"/>
          <p:cNvSpPr/>
          <p:nvPr/>
        </p:nvSpPr>
        <p:spPr>
          <a:xfrm>
            <a:off x="2841735" y="2753551"/>
            <a:ext cx="1474330" cy="4296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Tợp</a:t>
            </a:r>
          </a:p>
        </p:txBody>
      </p:sp>
      <p:sp>
        <p:nvSpPr>
          <p:cNvPr id="50" name="Rounded Rectangle 49"/>
          <p:cNvSpPr/>
          <p:nvPr/>
        </p:nvSpPr>
        <p:spPr>
          <a:xfrm>
            <a:off x="2841735" y="3368279"/>
            <a:ext cx="1474330" cy="42961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Mời</a:t>
            </a:r>
          </a:p>
        </p:txBody>
      </p:sp>
      <p:sp>
        <p:nvSpPr>
          <p:cNvPr id="51" name="Rounded Rectangle 50"/>
          <p:cNvSpPr/>
          <p:nvPr/>
        </p:nvSpPr>
        <p:spPr>
          <a:xfrm>
            <a:off x="2841735" y="3983007"/>
            <a:ext cx="1474330" cy="42961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Xực</a:t>
            </a:r>
          </a:p>
        </p:txBody>
      </p:sp>
      <p:sp>
        <p:nvSpPr>
          <p:cNvPr id="52" name="Rounded Rectangle 51"/>
          <p:cNvSpPr/>
          <p:nvPr/>
        </p:nvSpPr>
        <p:spPr>
          <a:xfrm>
            <a:off x="2841735" y="4627423"/>
            <a:ext cx="1474330" cy="42961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lumMod val="50000"/>
                  </a:schemeClr>
                </a:solidFill>
                <a:latin typeface="Cambria" panose="02040503050406030204" pitchFamily="18" charset="0"/>
                <a:ea typeface="Cambria" panose="02040503050406030204" pitchFamily="18" charset="0"/>
              </a:rPr>
              <a:t>......</a:t>
            </a:r>
          </a:p>
        </p:txBody>
      </p:sp>
      <p:cxnSp>
        <p:nvCxnSpPr>
          <p:cNvPr id="27" name="Straight Connector 26"/>
          <p:cNvCxnSpPr/>
          <p:nvPr/>
        </p:nvCxnSpPr>
        <p:spPr>
          <a:xfrm>
            <a:off x="4813738" y="1585156"/>
            <a:ext cx="0" cy="325707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076497" y="1891382"/>
            <a:ext cx="1639613" cy="7339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lumMod val="50000"/>
                  </a:schemeClr>
                </a:solidFill>
                <a:latin typeface="Cambria" panose="02040503050406030204" pitchFamily="18" charset="0"/>
                <a:ea typeface="Cambria" panose="02040503050406030204" pitchFamily="18" charset="0"/>
              </a:rPr>
              <a:t>Giỏi</a:t>
            </a:r>
          </a:p>
        </p:txBody>
      </p:sp>
      <p:pic>
        <p:nvPicPr>
          <p:cNvPr id="1028" name="Picture 4" descr="Premium Vector | Success in studying, excellent school pupils concept."/>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32" b="96882" l="9904" r="89936"/>
                    </a14:imgEffect>
                  </a14:imgLayer>
                </a14:imgProps>
              </a:ext>
              <a:ext uri="{28A0092B-C50C-407E-A947-70E740481C1C}">
                <a14:useLocalDpi xmlns:a14="http://schemas.microsoft.com/office/drawing/2010/main" val="0"/>
              </a:ext>
            </a:extLst>
          </a:blip>
          <a:srcRect l="17329" t="820" r="17952" b="-820"/>
          <a:stretch/>
        </p:blipFill>
        <p:spPr bwMode="auto">
          <a:xfrm>
            <a:off x="4670536" y="2421063"/>
            <a:ext cx="2596472" cy="2672470"/>
          </a:xfrm>
          <a:prstGeom prst="rect">
            <a:avLst/>
          </a:prstGeom>
          <a:noFill/>
          <a:extLst>
            <a:ext uri="{909E8E84-426E-40DD-AFC4-6F175D3DCCD1}">
              <a14:hiddenFill xmlns:a14="http://schemas.microsoft.com/office/drawing/2010/main">
                <a:solidFill>
                  <a:srgbClr val="FFFFFF"/>
                </a:solidFill>
              </a14:hiddenFill>
            </a:ext>
          </a:extLst>
        </p:spPr>
      </p:pic>
      <p:sp>
        <p:nvSpPr>
          <p:cNvPr id="63" name="Rounded Rectangle 62"/>
          <p:cNvSpPr/>
          <p:nvPr/>
        </p:nvSpPr>
        <p:spPr>
          <a:xfrm>
            <a:off x="7399283" y="1522605"/>
            <a:ext cx="1642495" cy="42961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Thông minh</a:t>
            </a:r>
          </a:p>
        </p:txBody>
      </p:sp>
      <p:sp>
        <p:nvSpPr>
          <p:cNvPr id="64" name="Rounded Rectangle 63"/>
          <p:cNvSpPr/>
          <p:nvPr/>
        </p:nvSpPr>
        <p:spPr>
          <a:xfrm>
            <a:off x="7567448" y="2041775"/>
            <a:ext cx="1474330" cy="42961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Tốt</a:t>
            </a:r>
          </a:p>
        </p:txBody>
      </p:sp>
      <p:sp>
        <p:nvSpPr>
          <p:cNvPr id="65" name="Rounded Rectangle 64"/>
          <p:cNvSpPr/>
          <p:nvPr/>
        </p:nvSpPr>
        <p:spPr>
          <a:xfrm>
            <a:off x="7567448" y="2599579"/>
            <a:ext cx="1474330" cy="4296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Tài năng</a:t>
            </a:r>
          </a:p>
        </p:txBody>
      </p:sp>
      <p:sp>
        <p:nvSpPr>
          <p:cNvPr id="66" name="Rounded Rectangle 65"/>
          <p:cNvSpPr/>
          <p:nvPr/>
        </p:nvSpPr>
        <p:spPr>
          <a:xfrm>
            <a:off x="7567448" y="3214307"/>
            <a:ext cx="1474330" cy="42961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schemeClr val="tx1">
                    <a:lumMod val="50000"/>
                  </a:schemeClr>
                </a:solidFill>
                <a:latin typeface="Cambria" panose="02040503050406030204" pitchFamily="18" charset="0"/>
                <a:ea typeface="Cambria" panose="02040503050406030204" pitchFamily="18" charset="0"/>
              </a:rPr>
              <a:t>Siêu</a:t>
            </a:r>
          </a:p>
        </p:txBody>
      </p:sp>
      <p:sp>
        <p:nvSpPr>
          <p:cNvPr id="68" name="Rounded Rectangle 67"/>
          <p:cNvSpPr/>
          <p:nvPr/>
        </p:nvSpPr>
        <p:spPr>
          <a:xfrm>
            <a:off x="7567448" y="3829035"/>
            <a:ext cx="1474330" cy="42961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lumMod val="50000"/>
                  </a:schemeClr>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4"/>
                                        </p:tgtEl>
                                        <p:attrNameLst>
                                          <p:attrName>style.visibility</p:attrName>
                                        </p:attrNameLst>
                                      </p:cBhvr>
                                      <p:to>
                                        <p:strVal val="visible"/>
                                      </p:to>
                                    </p:set>
                                    <p:animEffect transition="in" filter="barn(inVertical)">
                                      <p:cBhvr>
                                        <p:cTn id="7" dur="500"/>
                                        <p:tgtEl>
                                          <p:spTgt spid="7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in)">
                                      <p:cBhvr>
                                        <p:cTn id="78" dur="20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028"/>
                                        </p:tgtEl>
                                        <p:attrNameLst>
                                          <p:attrName>style.visibility</p:attrName>
                                        </p:attrNameLst>
                                      </p:cBhvr>
                                      <p:to>
                                        <p:strVal val="visible"/>
                                      </p:to>
                                    </p:set>
                                    <p:animEffect transition="in" filter="barn(inVertical)">
                                      <p:cBhvr>
                                        <p:cTn id="83" dur="500"/>
                                        <p:tgtEl>
                                          <p:spTgt spid="1028"/>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arn(inVertical)">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1000"/>
                                        <p:tgtEl>
                                          <p:spTgt spid="63"/>
                                        </p:tgtEl>
                                      </p:cBhvr>
                                    </p:animEffect>
                                    <p:anim calcmode="lin" valueType="num">
                                      <p:cBhvr>
                                        <p:cTn id="92" dur="1000" fill="hold"/>
                                        <p:tgtEl>
                                          <p:spTgt spid="63"/>
                                        </p:tgtEl>
                                        <p:attrNameLst>
                                          <p:attrName>ppt_x</p:attrName>
                                        </p:attrNameLst>
                                      </p:cBhvr>
                                      <p:tavLst>
                                        <p:tav tm="0">
                                          <p:val>
                                            <p:strVal val="#ppt_x"/>
                                          </p:val>
                                        </p:tav>
                                        <p:tav tm="100000">
                                          <p:val>
                                            <p:strVal val="#ppt_x"/>
                                          </p:val>
                                        </p:tav>
                                      </p:tavLst>
                                    </p:anim>
                                    <p:anim calcmode="lin" valueType="num">
                                      <p:cBhvr>
                                        <p:cTn id="9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anim calcmode="lin" valueType="num">
                                      <p:cBhvr>
                                        <p:cTn id="99" dur="1000" fill="hold"/>
                                        <p:tgtEl>
                                          <p:spTgt spid="64"/>
                                        </p:tgtEl>
                                        <p:attrNameLst>
                                          <p:attrName>ppt_x</p:attrName>
                                        </p:attrNameLst>
                                      </p:cBhvr>
                                      <p:tavLst>
                                        <p:tav tm="0">
                                          <p:val>
                                            <p:strVal val="#ppt_x"/>
                                          </p:val>
                                        </p:tav>
                                        <p:tav tm="100000">
                                          <p:val>
                                            <p:strVal val="#ppt_x"/>
                                          </p:val>
                                        </p:tav>
                                      </p:tavLst>
                                    </p:anim>
                                    <p:anim calcmode="lin" valueType="num">
                                      <p:cBhvr>
                                        <p:cTn id="10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1000"/>
                                        <p:tgtEl>
                                          <p:spTgt spid="66"/>
                                        </p:tgtEl>
                                      </p:cBhvr>
                                    </p:animEffect>
                                    <p:anim calcmode="lin" valueType="num">
                                      <p:cBhvr>
                                        <p:cTn id="113" dur="1000" fill="hold"/>
                                        <p:tgtEl>
                                          <p:spTgt spid="66"/>
                                        </p:tgtEl>
                                        <p:attrNameLst>
                                          <p:attrName>ppt_x</p:attrName>
                                        </p:attrNameLst>
                                      </p:cBhvr>
                                      <p:tavLst>
                                        <p:tav tm="0">
                                          <p:val>
                                            <p:strVal val="#ppt_x"/>
                                          </p:val>
                                        </p:tav>
                                        <p:tav tm="100000">
                                          <p:val>
                                            <p:strVal val="#ppt_x"/>
                                          </p:val>
                                        </p:tav>
                                      </p:tavLst>
                                    </p:anim>
                                    <p:anim calcmode="lin" valueType="num">
                                      <p:cBhvr>
                                        <p:cTn id="1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1000"/>
                                        <p:tgtEl>
                                          <p:spTgt spid="68"/>
                                        </p:tgtEl>
                                      </p:cBhvr>
                                    </p:animEffect>
                                    <p:anim calcmode="lin" valueType="num">
                                      <p:cBhvr>
                                        <p:cTn id="120" dur="1000" fill="hold"/>
                                        <p:tgtEl>
                                          <p:spTgt spid="68"/>
                                        </p:tgtEl>
                                        <p:attrNameLst>
                                          <p:attrName>ppt_x</p:attrName>
                                        </p:attrNameLst>
                                      </p:cBhvr>
                                      <p:tavLst>
                                        <p:tav tm="0">
                                          <p:val>
                                            <p:strVal val="#ppt_x"/>
                                          </p:val>
                                        </p:tav>
                                        <p:tav tm="100000">
                                          <p:val>
                                            <p:strVal val="#ppt_x"/>
                                          </p:val>
                                        </p:tav>
                                      </p:tavLst>
                                    </p:anim>
                                    <p:anim calcmode="lin" valueType="num">
                                      <p:cBhvr>
                                        <p:cTn id="12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11" grpId="0"/>
      <p:bldP spid="13" grpId="0" build="p"/>
      <p:bldP spid="16" grpId="0" animBg="1"/>
      <p:bldP spid="19" grpId="0" animBg="1"/>
      <p:bldP spid="48" grpId="0" animBg="1"/>
      <p:bldP spid="49" grpId="0" animBg="1"/>
      <p:bldP spid="50" grpId="0" animBg="1"/>
      <p:bldP spid="51" grpId="0" animBg="1"/>
      <p:bldP spid="52" grpId="0" animBg="1"/>
      <p:bldP spid="28" grpId="0" animBg="1"/>
      <p:bldP spid="63" grpId="0" animBg="1"/>
      <p:bldP spid="64" grpId="0" animBg="1"/>
      <p:bldP spid="65" grpId="0" animBg="1"/>
      <p:bldP spid="66"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39"/>
          <p:cNvSpPr txBox="1">
            <a:spLocks noGrp="1"/>
          </p:cNvSpPr>
          <p:nvPr>
            <p:ph type="title"/>
          </p:nvPr>
        </p:nvSpPr>
        <p:spPr>
          <a:xfrm>
            <a:off x="1958514" y="367652"/>
            <a:ext cx="6460271" cy="1252880"/>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vi-VN" sz="2400" b="1" dirty="0">
                <a:latin typeface="Cambria" panose="02040503050406030204" pitchFamily="18" charset="0"/>
                <a:ea typeface="Cambria" panose="02040503050406030204" pitchFamily="18" charset="0"/>
              </a:rPr>
              <a:t>Em hãy lựa chọn 1 từ thích hợp trong số những từ đã tìm được để thay vào các câu sau đây.</a:t>
            </a:r>
            <a:br>
              <a:rPr lang="vi-VN" sz="2400" b="1" dirty="0">
                <a:latin typeface="Cambria" panose="02040503050406030204" pitchFamily="18" charset="0"/>
                <a:ea typeface="Cambria" panose="02040503050406030204" pitchFamily="18" charset="0"/>
              </a:rPr>
            </a:br>
            <a:r>
              <a:rPr lang="vi-VN" sz="2400" b="1" dirty="0">
                <a:latin typeface="Cambria" panose="02040503050406030204" pitchFamily="18" charset="0"/>
                <a:ea typeface="Cambria" panose="02040503050406030204" pitchFamily="18" charset="0"/>
              </a:rPr>
              <a:t>Giải thích lí do lựa chọn của em?</a:t>
            </a:r>
            <a:endParaRPr sz="2400" b="1" dirty="0">
              <a:latin typeface="Cambria" panose="02040503050406030204" pitchFamily="18" charset="0"/>
              <a:ea typeface="Cambria" panose="02040503050406030204" pitchFamily="18" charset="0"/>
            </a:endParaRPr>
          </a:p>
        </p:txBody>
      </p:sp>
      <p:sp>
        <p:nvSpPr>
          <p:cNvPr id="888" name="Google Shape;888;p39"/>
          <p:cNvSpPr txBox="1">
            <a:spLocks noGrp="1"/>
          </p:cNvSpPr>
          <p:nvPr>
            <p:ph type="subTitle" idx="1"/>
          </p:nvPr>
        </p:nvSpPr>
        <p:spPr>
          <a:xfrm>
            <a:off x="172656" y="2134415"/>
            <a:ext cx="4032347" cy="1740300"/>
          </a:xfrm>
          <a:prstGeom prst="rect">
            <a:avLst/>
          </a:prstGeom>
          <a:solidFill>
            <a:schemeClr val="accent1">
              <a:lumMod val="40000"/>
              <a:lumOff val="60000"/>
            </a:schemeClr>
          </a:solidFill>
        </p:spPr>
        <p:txBody>
          <a:bodyPr spcFirstLastPara="1" wrap="square" lIns="457200" tIns="91425" rIns="457200" bIns="91425" anchor="ctr" anchorCtr="0">
            <a:noAutofit/>
          </a:bodyPr>
          <a:lstStyle/>
          <a:p>
            <a:pPr marL="0" lvl="0" indent="0" algn="ctr" rtl="0">
              <a:spcBef>
                <a:spcPts val="0"/>
              </a:spcBef>
              <a:spcAft>
                <a:spcPts val="0"/>
              </a:spcAft>
              <a:buNone/>
            </a:pPr>
            <a:r>
              <a:rPr lang="vi-VN" sz="2400" i="1" dirty="0">
                <a:latin typeface="Cambria" panose="02040503050406030204" pitchFamily="18" charset="0"/>
                <a:ea typeface="Cambria" panose="02040503050406030204" pitchFamily="18" charset="0"/>
              </a:rPr>
              <a:t>Cháu mời ông bà, con mời bố mẹ..........cơm.</a:t>
            </a:r>
            <a:endParaRPr sz="2400" i="1" dirty="0">
              <a:latin typeface="Cambria" panose="02040503050406030204" pitchFamily="18" charset="0"/>
              <a:ea typeface="Cambria" panose="02040503050406030204" pitchFamily="18" charset="0"/>
            </a:endParaRPr>
          </a:p>
        </p:txBody>
      </p:sp>
      <p:grpSp>
        <p:nvGrpSpPr>
          <p:cNvPr id="901" name="Google Shape;901;p39"/>
          <p:cNvGrpSpPr/>
          <p:nvPr/>
        </p:nvGrpSpPr>
        <p:grpSpPr>
          <a:xfrm>
            <a:off x="0" y="367652"/>
            <a:ext cx="2041499" cy="1740278"/>
            <a:chOff x="3515150" y="2454550"/>
            <a:chExt cx="942825" cy="803675"/>
          </a:xfrm>
        </p:grpSpPr>
        <p:sp>
          <p:nvSpPr>
            <p:cNvPr id="902" name="Google Shape;902;p39"/>
            <p:cNvSpPr/>
            <p:nvPr/>
          </p:nvSpPr>
          <p:spPr>
            <a:xfrm>
              <a:off x="3515150" y="2454550"/>
              <a:ext cx="841725" cy="803675"/>
            </a:xfrm>
            <a:custGeom>
              <a:avLst/>
              <a:gdLst/>
              <a:ahLst/>
              <a:cxnLst/>
              <a:rect l="l" t="t" r="r" b="b"/>
              <a:pathLst>
                <a:path w="33669" h="32147" extrusionOk="0">
                  <a:moveTo>
                    <a:pt x="25309" y="20386"/>
                  </a:moveTo>
                  <a:cubicBezTo>
                    <a:pt x="25321" y="20420"/>
                    <a:pt x="25343" y="20464"/>
                    <a:pt x="25365" y="20497"/>
                  </a:cubicBezTo>
                  <a:lnTo>
                    <a:pt x="25254" y="20386"/>
                  </a:lnTo>
                  <a:close/>
                  <a:moveTo>
                    <a:pt x="10904" y="21898"/>
                  </a:moveTo>
                  <a:lnTo>
                    <a:pt x="10938" y="21998"/>
                  </a:lnTo>
                  <a:cubicBezTo>
                    <a:pt x="10693" y="22265"/>
                    <a:pt x="10459" y="22509"/>
                    <a:pt x="10237" y="22720"/>
                  </a:cubicBezTo>
                  <a:cubicBezTo>
                    <a:pt x="10081" y="22865"/>
                    <a:pt x="9959" y="22976"/>
                    <a:pt x="9848" y="23065"/>
                  </a:cubicBezTo>
                  <a:cubicBezTo>
                    <a:pt x="9782" y="23054"/>
                    <a:pt x="9726" y="23043"/>
                    <a:pt x="9659" y="23043"/>
                  </a:cubicBezTo>
                  <a:lnTo>
                    <a:pt x="9325" y="23043"/>
                  </a:lnTo>
                  <a:cubicBezTo>
                    <a:pt x="9315" y="22987"/>
                    <a:pt x="9315" y="22932"/>
                    <a:pt x="9315" y="22865"/>
                  </a:cubicBezTo>
                  <a:cubicBezTo>
                    <a:pt x="9903" y="22787"/>
                    <a:pt x="10348" y="22598"/>
                    <a:pt x="10637" y="22287"/>
                  </a:cubicBezTo>
                  <a:cubicBezTo>
                    <a:pt x="10748" y="22176"/>
                    <a:pt x="10837" y="22043"/>
                    <a:pt x="10904" y="21898"/>
                  </a:cubicBezTo>
                  <a:close/>
                  <a:moveTo>
                    <a:pt x="15117" y="0"/>
                  </a:moveTo>
                  <a:cubicBezTo>
                    <a:pt x="14305" y="0"/>
                    <a:pt x="13583" y="111"/>
                    <a:pt x="12961" y="323"/>
                  </a:cubicBezTo>
                  <a:cubicBezTo>
                    <a:pt x="12205" y="578"/>
                    <a:pt x="11593" y="990"/>
                    <a:pt x="11126" y="1534"/>
                  </a:cubicBezTo>
                  <a:cubicBezTo>
                    <a:pt x="10637" y="2101"/>
                    <a:pt x="10315" y="2813"/>
                    <a:pt x="10160" y="3658"/>
                  </a:cubicBezTo>
                  <a:cubicBezTo>
                    <a:pt x="10093" y="4058"/>
                    <a:pt x="10059" y="4491"/>
                    <a:pt x="10059" y="4947"/>
                  </a:cubicBezTo>
                  <a:lnTo>
                    <a:pt x="8214" y="3979"/>
                  </a:lnTo>
                  <a:cubicBezTo>
                    <a:pt x="8092" y="3913"/>
                    <a:pt x="7947" y="3880"/>
                    <a:pt x="7803" y="3880"/>
                  </a:cubicBezTo>
                  <a:cubicBezTo>
                    <a:pt x="7658" y="3880"/>
                    <a:pt x="7514" y="3913"/>
                    <a:pt x="7381" y="3991"/>
                  </a:cubicBezTo>
                  <a:cubicBezTo>
                    <a:pt x="7125" y="4135"/>
                    <a:pt x="6958" y="4402"/>
                    <a:pt x="6936" y="4691"/>
                  </a:cubicBezTo>
                  <a:cubicBezTo>
                    <a:pt x="6924" y="4814"/>
                    <a:pt x="6914" y="5458"/>
                    <a:pt x="7391" y="6325"/>
                  </a:cubicBezTo>
                  <a:cubicBezTo>
                    <a:pt x="7658" y="6803"/>
                    <a:pt x="8025" y="7270"/>
                    <a:pt x="8492" y="7704"/>
                  </a:cubicBezTo>
                  <a:cubicBezTo>
                    <a:pt x="8925" y="8104"/>
                    <a:pt x="9426" y="8492"/>
                    <a:pt x="10015" y="8848"/>
                  </a:cubicBezTo>
                  <a:lnTo>
                    <a:pt x="8614" y="16018"/>
                  </a:lnTo>
                  <a:lnTo>
                    <a:pt x="8525" y="16018"/>
                  </a:lnTo>
                  <a:cubicBezTo>
                    <a:pt x="7947" y="16018"/>
                    <a:pt x="7591" y="16251"/>
                    <a:pt x="7391" y="16451"/>
                  </a:cubicBezTo>
                  <a:cubicBezTo>
                    <a:pt x="7236" y="16607"/>
                    <a:pt x="7147" y="16807"/>
                    <a:pt x="7114" y="17018"/>
                  </a:cubicBezTo>
                  <a:lnTo>
                    <a:pt x="5447" y="16929"/>
                  </a:lnTo>
                  <a:cubicBezTo>
                    <a:pt x="5635" y="16473"/>
                    <a:pt x="5835" y="15917"/>
                    <a:pt x="6025" y="15339"/>
                  </a:cubicBezTo>
                  <a:cubicBezTo>
                    <a:pt x="6302" y="14462"/>
                    <a:pt x="6480" y="13706"/>
                    <a:pt x="6536" y="13083"/>
                  </a:cubicBezTo>
                  <a:cubicBezTo>
                    <a:pt x="6569" y="12672"/>
                    <a:pt x="6558" y="12305"/>
                    <a:pt x="6502" y="11994"/>
                  </a:cubicBezTo>
                  <a:cubicBezTo>
                    <a:pt x="6413" y="11560"/>
                    <a:pt x="6235" y="11205"/>
                    <a:pt x="5969" y="10938"/>
                  </a:cubicBezTo>
                  <a:cubicBezTo>
                    <a:pt x="5713" y="10693"/>
                    <a:pt x="5269" y="10416"/>
                    <a:pt x="4557" y="10416"/>
                  </a:cubicBezTo>
                  <a:cubicBezTo>
                    <a:pt x="4113" y="10416"/>
                    <a:pt x="3624" y="10515"/>
                    <a:pt x="3068" y="10738"/>
                  </a:cubicBezTo>
                  <a:cubicBezTo>
                    <a:pt x="2668" y="10905"/>
                    <a:pt x="2223" y="11116"/>
                    <a:pt x="1767" y="11394"/>
                  </a:cubicBezTo>
                  <a:cubicBezTo>
                    <a:pt x="1000" y="11849"/>
                    <a:pt x="422" y="12294"/>
                    <a:pt x="400" y="12316"/>
                  </a:cubicBezTo>
                  <a:cubicBezTo>
                    <a:pt x="122" y="12528"/>
                    <a:pt x="0" y="12894"/>
                    <a:pt x="100" y="13228"/>
                  </a:cubicBezTo>
                  <a:lnTo>
                    <a:pt x="1578" y="18775"/>
                  </a:lnTo>
                  <a:cubicBezTo>
                    <a:pt x="1678" y="19141"/>
                    <a:pt x="2011" y="19397"/>
                    <a:pt x="2389" y="19419"/>
                  </a:cubicBezTo>
                  <a:lnTo>
                    <a:pt x="5113" y="19530"/>
                  </a:lnTo>
                  <a:cubicBezTo>
                    <a:pt x="5102" y="19597"/>
                    <a:pt x="5091" y="19664"/>
                    <a:pt x="5091" y="19741"/>
                  </a:cubicBezTo>
                  <a:cubicBezTo>
                    <a:pt x="4857" y="19897"/>
                    <a:pt x="4657" y="20042"/>
                    <a:pt x="4491" y="20197"/>
                  </a:cubicBezTo>
                  <a:cubicBezTo>
                    <a:pt x="4279" y="20397"/>
                    <a:pt x="4135" y="20608"/>
                    <a:pt x="4034" y="20820"/>
                  </a:cubicBezTo>
                  <a:cubicBezTo>
                    <a:pt x="3890" y="21176"/>
                    <a:pt x="3890" y="21553"/>
                    <a:pt x="4046" y="21887"/>
                  </a:cubicBezTo>
                  <a:cubicBezTo>
                    <a:pt x="4123" y="22031"/>
                    <a:pt x="4212" y="22164"/>
                    <a:pt x="4335" y="22287"/>
                  </a:cubicBezTo>
                  <a:cubicBezTo>
                    <a:pt x="4335" y="22298"/>
                    <a:pt x="4335" y="22309"/>
                    <a:pt x="4323" y="22320"/>
                  </a:cubicBezTo>
                  <a:cubicBezTo>
                    <a:pt x="4279" y="22698"/>
                    <a:pt x="4357" y="23076"/>
                    <a:pt x="4568" y="23387"/>
                  </a:cubicBezTo>
                  <a:cubicBezTo>
                    <a:pt x="4735" y="23665"/>
                    <a:pt x="5002" y="23865"/>
                    <a:pt x="5335" y="23977"/>
                  </a:cubicBezTo>
                  <a:cubicBezTo>
                    <a:pt x="5536" y="24043"/>
                    <a:pt x="5746" y="24076"/>
                    <a:pt x="6002" y="24088"/>
                  </a:cubicBezTo>
                  <a:cubicBezTo>
                    <a:pt x="5936" y="24476"/>
                    <a:pt x="5891" y="24877"/>
                    <a:pt x="5891" y="25277"/>
                  </a:cubicBezTo>
                  <a:cubicBezTo>
                    <a:pt x="5880" y="25822"/>
                    <a:pt x="5958" y="26299"/>
                    <a:pt x="6091" y="26689"/>
                  </a:cubicBezTo>
                  <a:cubicBezTo>
                    <a:pt x="6191" y="26944"/>
                    <a:pt x="6314" y="27178"/>
                    <a:pt x="6469" y="27366"/>
                  </a:cubicBezTo>
                  <a:cubicBezTo>
                    <a:pt x="6469" y="27378"/>
                    <a:pt x="6480" y="27389"/>
                    <a:pt x="6491" y="27400"/>
                  </a:cubicBezTo>
                  <a:cubicBezTo>
                    <a:pt x="6480" y="27611"/>
                    <a:pt x="6547" y="27811"/>
                    <a:pt x="6669" y="27978"/>
                  </a:cubicBezTo>
                  <a:cubicBezTo>
                    <a:pt x="6836" y="28201"/>
                    <a:pt x="7092" y="28334"/>
                    <a:pt x="7369" y="28334"/>
                  </a:cubicBezTo>
                  <a:cubicBezTo>
                    <a:pt x="7414" y="28334"/>
                    <a:pt x="7447" y="28322"/>
                    <a:pt x="7492" y="28322"/>
                  </a:cubicBezTo>
                  <a:lnTo>
                    <a:pt x="9237" y="28067"/>
                  </a:lnTo>
                  <a:cubicBezTo>
                    <a:pt x="9614" y="28011"/>
                    <a:pt x="9915" y="27722"/>
                    <a:pt x="9982" y="27344"/>
                  </a:cubicBezTo>
                  <a:lnTo>
                    <a:pt x="10026" y="27045"/>
                  </a:lnTo>
                  <a:cubicBezTo>
                    <a:pt x="10960" y="26289"/>
                    <a:pt x="11949" y="25188"/>
                    <a:pt x="12761" y="24210"/>
                  </a:cubicBezTo>
                  <a:cubicBezTo>
                    <a:pt x="13561" y="24810"/>
                    <a:pt x="14517" y="25244"/>
                    <a:pt x="15550" y="25488"/>
                  </a:cubicBezTo>
                  <a:lnTo>
                    <a:pt x="16229" y="27778"/>
                  </a:lnTo>
                  <a:cubicBezTo>
                    <a:pt x="16229" y="27800"/>
                    <a:pt x="16217" y="27811"/>
                    <a:pt x="16206" y="27823"/>
                  </a:cubicBezTo>
                  <a:cubicBezTo>
                    <a:pt x="15250" y="27734"/>
                    <a:pt x="14372" y="27689"/>
                    <a:pt x="13583" y="27689"/>
                  </a:cubicBezTo>
                  <a:cubicBezTo>
                    <a:pt x="12971" y="27689"/>
                    <a:pt x="12393" y="27711"/>
                    <a:pt x="11871" y="27767"/>
                  </a:cubicBezTo>
                  <a:cubicBezTo>
                    <a:pt x="11805" y="27756"/>
                    <a:pt x="11760" y="27744"/>
                    <a:pt x="11738" y="27744"/>
                  </a:cubicBezTo>
                  <a:cubicBezTo>
                    <a:pt x="11693" y="27734"/>
                    <a:pt x="11649" y="27734"/>
                    <a:pt x="11605" y="27734"/>
                  </a:cubicBezTo>
                  <a:cubicBezTo>
                    <a:pt x="11437" y="27734"/>
                    <a:pt x="11271" y="27778"/>
                    <a:pt x="11126" y="27878"/>
                  </a:cubicBezTo>
                  <a:cubicBezTo>
                    <a:pt x="10393" y="28011"/>
                    <a:pt x="9782" y="28211"/>
                    <a:pt x="9281" y="28478"/>
                  </a:cubicBezTo>
                  <a:cubicBezTo>
                    <a:pt x="8747" y="28779"/>
                    <a:pt x="8347" y="29145"/>
                    <a:pt x="8092" y="29590"/>
                  </a:cubicBezTo>
                  <a:cubicBezTo>
                    <a:pt x="7858" y="30001"/>
                    <a:pt x="7747" y="30479"/>
                    <a:pt x="7781" y="30946"/>
                  </a:cubicBezTo>
                  <a:cubicBezTo>
                    <a:pt x="7803" y="31291"/>
                    <a:pt x="7892" y="31535"/>
                    <a:pt x="7925" y="31602"/>
                  </a:cubicBezTo>
                  <a:cubicBezTo>
                    <a:pt x="8058" y="31935"/>
                    <a:pt x="8381" y="32146"/>
                    <a:pt x="8737" y="32146"/>
                  </a:cubicBezTo>
                  <a:cubicBezTo>
                    <a:pt x="8781" y="32146"/>
                    <a:pt x="8836" y="32146"/>
                    <a:pt x="8892" y="32135"/>
                  </a:cubicBezTo>
                  <a:lnTo>
                    <a:pt x="13305" y="31324"/>
                  </a:lnTo>
                  <a:lnTo>
                    <a:pt x="13361" y="31313"/>
                  </a:lnTo>
                  <a:cubicBezTo>
                    <a:pt x="13405" y="31313"/>
                    <a:pt x="13450" y="31301"/>
                    <a:pt x="13494" y="31291"/>
                  </a:cubicBezTo>
                  <a:lnTo>
                    <a:pt x="15873" y="30857"/>
                  </a:lnTo>
                  <a:lnTo>
                    <a:pt x="15906" y="30857"/>
                  </a:lnTo>
                  <a:cubicBezTo>
                    <a:pt x="16017" y="30857"/>
                    <a:pt x="16128" y="30834"/>
                    <a:pt x="16239" y="30790"/>
                  </a:cubicBezTo>
                  <a:lnTo>
                    <a:pt x="18163" y="30434"/>
                  </a:lnTo>
                  <a:lnTo>
                    <a:pt x="19519" y="30701"/>
                  </a:lnTo>
                  <a:cubicBezTo>
                    <a:pt x="19618" y="30757"/>
                    <a:pt x="19741" y="30779"/>
                    <a:pt x="19863" y="30779"/>
                  </a:cubicBezTo>
                  <a:lnTo>
                    <a:pt x="21997" y="31202"/>
                  </a:lnTo>
                  <a:cubicBezTo>
                    <a:pt x="22108" y="31246"/>
                    <a:pt x="22219" y="31279"/>
                    <a:pt x="22342" y="31279"/>
                  </a:cubicBezTo>
                  <a:lnTo>
                    <a:pt x="26599" y="32124"/>
                  </a:lnTo>
                  <a:cubicBezTo>
                    <a:pt x="26655" y="32135"/>
                    <a:pt x="26710" y="32146"/>
                    <a:pt x="26766" y="32146"/>
                  </a:cubicBezTo>
                  <a:cubicBezTo>
                    <a:pt x="27021" y="32146"/>
                    <a:pt x="27255" y="32046"/>
                    <a:pt x="27421" y="31846"/>
                  </a:cubicBezTo>
                  <a:cubicBezTo>
                    <a:pt x="27633" y="31624"/>
                    <a:pt x="27700" y="31291"/>
                    <a:pt x="27599" y="31002"/>
                  </a:cubicBezTo>
                  <a:cubicBezTo>
                    <a:pt x="27344" y="30212"/>
                    <a:pt x="26932" y="29557"/>
                    <a:pt x="26399" y="29023"/>
                  </a:cubicBezTo>
                  <a:cubicBezTo>
                    <a:pt x="25999" y="28634"/>
                    <a:pt x="25532" y="28312"/>
                    <a:pt x="24998" y="28067"/>
                  </a:cubicBezTo>
                  <a:cubicBezTo>
                    <a:pt x="24843" y="27912"/>
                    <a:pt x="24620" y="27800"/>
                    <a:pt x="24376" y="27800"/>
                  </a:cubicBezTo>
                  <a:lnTo>
                    <a:pt x="24265" y="27800"/>
                  </a:lnTo>
                  <a:cubicBezTo>
                    <a:pt x="23609" y="27611"/>
                    <a:pt x="22886" y="27511"/>
                    <a:pt x="22098" y="27511"/>
                  </a:cubicBezTo>
                  <a:cubicBezTo>
                    <a:pt x="21253" y="27511"/>
                    <a:pt x="20452" y="27623"/>
                    <a:pt x="19841" y="27744"/>
                  </a:cubicBezTo>
                  <a:lnTo>
                    <a:pt x="20208" y="25277"/>
                  </a:lnTo>
                  <a:cubicBezTo>
                    <a:pt x="21653" y="24777"/>
                    <a:pt x="22842" y="23898"/>
                    <a:pt x="23598" y="22809"/>
                  </a:cubicBezTo>
                  <a:cubicBezTo>
                    <a:pt x="23720" y="22987"/>
                    <a:pt x="23842" y="23165"/>
                    <a:pt x="23965" y="23354"/>
                  </a:cubicBezTo>
                  <a:cubicBezTo>
                    <a:pt x="24454" y="24066"/>
                    <a:pt x="24909" y="24644"/>
                    <a:pt x="25309" y="25077"/>
                  </a:cubicBezTo>
                  <a:lnTo>
                    <a:pt x="25309" y="25422"/>
                  </a:lnTo>
                  <a:cubicBezTo>
                    <a:pt x="25309" y="25866"/>
                    <a:pt x="25654" y="26244"/>
                    <a:pt x="26088" y="26299"/>
                  </a:cubicBezTo>
                  <a:lnTo>
                    <a:pt x="27522" y="26455"/>
                  </a:lnTo>
                  <a:cubicBezTo>
                    <a:pt x="27555" y="26455"/>
                    <a:pt x="27589" y="26467"/>
                    <a:pt x="27611" y="26467"/>
                  </a:cubicBezTo>
                  <a:cubicBezTo>
                    <a:pt x="27866" y="26467"/>
                    <a:pt x="28111" y="26344"/>
                    <a:pt x="28288" y="26155"/>
                  </a:cubicBezTo>
                  <a:cubicBezTo>
                    <a:pt x="28433" y="25977"/>
                    <a:pt x="28511" y="25744"/>
                    <a:pt x="28488" y="25511"/>
                  </a:cubicBezTo>
                  <a:cubicBezTo>
                    <a:pt x="28633" y="25311"/>
                    <a:pt x="28767" y="25066"/>
                    <a:pt x="28878" y="24777"/>
                  </a:cubicBezTo>
                  <a:cubicBezTo>
                    <a:pt x="29034" y="24387"/>
                    <a:pt x="29155" y="23898"/>
                    <a:pt x="29244" y="23320"/>
                  </a:cubicBezTo>
                  <a:cubicBezTo>
                    <a:pt x="29378" y="22532"/>
                    <a:pt x="29422" y="21709"/>
                    <a:pt x="29444" y="21120"/>
                  </a:cubicBezTo>
                  <a:lnTo>
                    <a:pt x="29612" y="20953"/>
                  </a:lnTo>
                  <a:cubicBezTo>
                    <a:pt x="29733" y="20864"/>
                    <a:pt x="29812" y="20753"/>
                    <a:pt x="29867" y="20642"/>
                  </a:cubicBezTo>
                  <a:cubicBezTo>
                    <a:pt x="29889" y="20620"/>
                    <a:pt x="29901" y="20598"/>
                    <a:pt x="29911" y="20586"/>
                  </a:cubicBezTo>
                  <a:lnTo>
                    <a:pt x="30912" y="20630"/>
                  </a:lnTo>
                  <a:lnTo>
                    <a:pt x="30945" y="20630"/>
                  </a:lnTo>
                  <a:cubicBezTo>
                    <a:pt x="31178" y="20630"/>
                    <a:pt x="31390" y="20542"/>
                    <a:pt x="31556" y="20386"/>
                  </a:cubicBezTo>
                  <a:cubicBezTo>
                    <a:pt x="31724" y="20220"/>
                    <a:pt x="31823" y="19986"/>
                    <a:pt x="31823" y="19753"/>
                  </a:cubicBezTo>
                  <a:lnTo>
                    <a:pt x="31823" y="19274"/>
                  </a:lnTo>
                  <a:cubicBezTo>
                    <a:pt x="31823" y="18819"/>
                    <a:pt x="31467" y="18430"/>
                    <a:pt x="31001" y="18407"/>
                  </a:cubicBezTo>
                  <a:lnTo>
                    <a:pt x="30689" y="18385"/>
                  </a:lnTo>
                  <a:cubicBezTo>
                    <a:pt x="30679" y="18230"/>
                    <a:pt x="30612" y="18074"/>
                    <a:pt x="30511" y="17940"/>
                  </a:cubicBezTo>
                  <a:cubicBezTo>
                    <a:pt x="30378" y="17774"/>
                    <a:pt x="30178" y="17663"/>
                    <a:pt x="29967" y="17629"/>
                  </a:cubicBezTo>
                  <a:cubicBezTo>
                    <a:pt x="30534" y="17451"/>
                    <a:pt x="31067" y="17218"/>
                    <a:pt x="31568" y="16929"/>
                  </a:cubicBezTo>
                  <a:cubicBezTo>
                    <a:pt x="32646" y="16295"/>
                    <a:pt x="33369" y="15462"/>
                    <a:pt x="33569" y="14640"/>
                  </a:cubicBezTo>
                  <a:cubicBezTo>
                    <a:pt x="33668" y="14228"/>
                    <a:pt x="33635" y="13828"/>
                    <a:pt x="33468" y="13472"/>
                  </a:cubicBezTo>
                  <a:cubicBezTo>
                    <a:pt x="33302" y="13106"/>
                    <a:pt x="33001" y="12805"/>
                    <a:pt x="32601" y="12605"/>
                  </a:cubicBezTo>
                  <a:cubicBezTo>
                    <a:pt x="32201" y="12394"/>
                    <a:pt x="31756" y="12294"/>
                    <a:pt x="31301" y="12294"/>
                  </a:cubicBezTo>
                  <a:cubicBezTo>
                    <a:pt x="31134" y="12294"/>
                    <a:pt x="30956" y="12305"/>
                    <a:pt x="30778" y="12338"/>
                  </a:cubicBezTo>
                  <a:cubicBezTo>
                    <a:pt x="30612" y="11694"/>
                    <a:pt x="30423" y="11004"/>
                    <a:pt x="30267" y="10426"/>
                  </a:cubicBezTo>
                  <a:cubicBezTo>
                    <a:pt x="30901" y="10105"/>
                    <a:pt x="31423" y="9749"/>
                    <a:pt x="31812" y="9349"/>
                  </a:cubicBezTo>
                  <a:cubicBezTo>
                    <a:pt x="32635" y="8526"/>
                    <a:pt x="32746" y="7726"/>
                    <a:pt x="32690" y="7192"/>
                  </a:cubicBezTo>
                  <a:cubicBezTo>
                    <a:pt x="32635" y="6603"/>
                    <a:pt x="32346" y="6036"/>
                    <a:pt x="31845" y="5513"/>
                  </a:cubicBezTo>
                  <a:cubicBezTo>
                    <a:pt x="31390" y="5036"/>
                    <a:pt x="30745" y="4580"/>
                    <a:pt x="29923" y="4169"/>
                  </a:cubicBezTo>
                  <a:cubicBezTo>
                    <a:pt x="28555" y="3468"/>
                    <a:pt x="26677" y="2846"/>
                    <a:pt x="24309" y="2312"/>
                  </a:cubicBezTo>
                  <a:lnTo>
                    <a:pt x="24309" y="2201"/>
                  </a:lnTo>
                  <a:cubicBezTo>
                    <a:pt x="24309" y="1968"/>
                    <a:pt x="24242" y="1746"/>
                    <a:pt x="24098" y="1546"/>
                  </a:cubicBezTo>
                  <a:cubicBezTo>
                    <a:pt x="23998" y="1401"/>
                    <a:pt x="23864" y="1279"/>
                    <a:pt x="23698" y="1178"/>
                  </a:cubicBezTo>
                  <a:cubicBezTo>
                    <a:pt x="23431" y="1012"/>
                    <a:pt x="23109" y="934"/>
                    <a:pt x="22775" y="934"/>
                  </a:cubicBezTo>
                  <a:cubicBezTo>
                    <a:pt x="22431" y="934"/>
                    <a:pt x="22120" y="1012"/>
                    <a:pt x="21853" y="1178"/>
                  </a:cubicBezTo>
                  <a:cubicBezTo>
                    <a:pt x="21720" y="1257"/>
                    <a:pt x="21597" y="1356"/>
                    <a:pt x="21508" y="1479"/>
                  </a:cubicBezTo>
                  <a:cubicBezTo>
                    <a:pt x="21142" y="1334"/>
                    <a:pt x="20730" y="1168"/>
                    <a:pt x="20263" y="1012"/>
                  </a:cubicBezTo>
                  <a:cubicBezTo>
                    <a:pt x="19408" y="723"/>
                    <a:pt x="18585" y="489"/>
                    <a:pt x="17818" y="323"/>
                  </a:cubicBezTo>
                  <a:cubicBezTo>
                    <a:pt x="16829" y="111"/>
                    <a:pt x="15917" y="0"/>
                    <a:pt x="15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3" name="Google Shape;903;p39"/>
            <p:cNvSpPr/>
            <p:nvPr/>
          </p:nvSpPr>
          <p:spPr>
            <a:xfrm>
              <a:off x="3725700" y="3036425"/>
              <a:ext cx="451950" cy="196225"/>
            </a:xfrm>
            <a:custGeom>
              <a:avLst/>
              <a:gdLst/>
              <a:ahLst/>
              <a:cxnLst/>
              <a:rect l="l" t="t" r="r" b="b"/>
              <a:pathLst>
                <a:path w="18078" h="7849" extrusionOk="0">
                  <a:moveTo>
                    <a:pt x="7229" y="1"/>
                  </a:moveTo>
                  <a:lnTo>
                    <a:pt x="8918" y="5759"/>
                  </a:lnTo>
                  <a:cubicBezTo>
                    <a:pt x="8918" y="5759"/>
                    <a:pt x="6983" y="5440"/>
                    <a:pt x="4953" y="5440"/>
                  </a:cubicBezTo>
                  <a:cubicBezTo>
                    <a:pt x="2544" y="5440"/>
                    <a:pt x="0" y="5888"/>
                    <a:pt x="392" y="7848"/>
                  </a:cubicBezTo>
                  <a:lnTo>
                    <a:pt x="9596" y="6203"/>
                  </a:lnTo>
                  <a:lnTo>
                    <a:pt x="18077" y="7848"/>
                  </a:lnTo>
                  <a:cubicBezTo>
                    <a:pt x="18077" y="7848"/>
                    <a:pt x="17366" y="5250"/>
                    <a:pt x="13508" y="5250"/>
                  </a:cubicBezTo>
                  <a:cubicBezTo>
                    <a:pt x="12592" y="5250"/>
                    <a:pt x="11499" y="5396"/>
                    <a:pt x="10196" y="5759"/>
                  </a:cubicBezTo>
                  <a:lnTo>
                    <a:pt x="10996" y="290"/>
                  </a:lnTo>
                  <a:lnTo>
                    <a:pt x="72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4" name="Google Shape;904;p39"/>
            <p:cNvSpPr/>
            <p:nvPr/>
          </p:nvSpPr>
          <p:spPr>
            <a:xfrm>
              <a:off x="3702100" y="3159675"/>
              <a:ext cx="478325" cy="77425"/>
            </a:xfrm>
            <a:custGeom>
              <a:avLst/>
              <a:gdLst/>
              <a:ahLst/>
              <a:cxnLst/>
              <a:rect l="l" t="t" r="r" b="b"/>
              <a:pathLst>
                <a:path w="19133" h="3097" extrusionOk="0">
                  <a:moveTo>
                    <a:pt x="9455" y="1"/>
                  </a:moveTo>
                  <a:cubicBezTo>
                    <a:pt x="9405" y="1"/>
                    <a:pt x="9373" y="6"/>
                    <a:pt x="9373" y="6"/>
                  </a:cubicBezTo>
                  <a:lnTo>
                    <a:pt x="9640" y="651"/>
                  </a:lnTo>
                  <a:cubicBezTo>
                    <a:pt x="8175" y="466"/>
                    <a:pt x="6956" y="387"/>
                    <a:pt x="5942" y="387"/>
                  </a:cubicBezTo>
                  <a:cubicBezTo>
                    <a:pt x="0" y="387"/>
                    <a:pt x="1103" y="3096"/>
                    <a:pt x="1103" y="3096"/>
                  </a:cubicBezTo>
                  <a:lnTo>
                    <a:pt x="10540" y="1374"/>
                  </a:lnTo>
                  <a:lnTo>
                    <a:pt x="19132" y="3096"/>
                  </a:lnTo>
                  <a:cubicBezTo>
                    <a:pt x="18363" y="777"/>
                    <a:pt x="16283" y="216"/>
                    <a:pt x="14451" y="216"/>
                  </a:cubicBezTo>
                  <a:cubicBezTo>
                    <a:pt x="12737" y="216"/>
                    <a:pt x="11240" y="707"/>
                    <a:pt x="11240" y="707"/>
                  </a:cubicBezTo>
                  <a:lnTo>
                    <a:pt x="11562" y="229"/>
                  </a:lnTo>
                  <a:cubicBezTo>
                    <a:pt x="11458" y="187"/>
                    <a:pt x="11368" y="168"/>
                    <a:pt x="11292" y="168"/>
                  </a:cubicBezTo>
                  <a:cubicBezTo>
                    <a:pt x="10804" y="168"/>
                    <a:pt x="10863" y="918"/>
                    <a:pt x="10863" y="918"/>
                  </a:cubicBezTo>
                  <a:lnTo>
                    <a:pt x="10040" y="774"/>
                  </a:lnTo>
                  <a:cubicBezTo>
                    <a:pt x="10057" y="76"/>
                    <a:pt x="9637" y="1"/>
                    <a:pt x="9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5" name="Google Shape;905;p39"/>
            <p:cNvSpPr/>
            <p:nvPr/>
          </p:nvSpPr>
          <p:spPr>
            <a:xfrm>
              <a:off x="3800800" y="3170675"/>
              <a:ext cx="41700" cy="46400"/>
            </a:xfrm>
            <a:custGeom>
              <a:avLst/>
              <a:gdLst/>
              <a:ahLst/>
              <a:cxnLst/>
              <a:rect l="l" t="t" r="r" b="b"/>
              <a:pathLst>
                <a:path w="1668" h="1856" extrusionOk="0">
                  <a:moveTo>
                    <a:pt x="23" y="0"/>
                  </a:moveTo>
                  <a:lnTo>
                    <a:pt x="1" y="156"/>
                  </a:lnTo>
                  <a:cubicBezTo>
                    <a:pt x="11" y="156"/>
                    <a:pt x="1323" y="367"/>
                    <a:pt x="1512" y="1856"/>
                  </a:cubicBezTo>
                  <a:lnTo>
                    <a:pt x="1668" y="1845"/>
                  </a:lnTo>
                  <a:cubicBezTo>
                    <a:pt x="1468" y="233"/>
                    <a:pt x="34" y="0"/>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6" name="Google Shape;906;p39"/>
            <p:cNvSpPr/>
            <p:nvPr/>
          </p:nvSpPr>
          <p:spPr>
            <a:xfrm>
              <a:off x="3907525" y="3173150"/>
              <a:ext cx="33625" cy="31700"/>
            </a:xfrm>
            <a:custGeom>
              <a:avLst/>
              <a:gdLst/>
              <a:ahLst/>
              <a:cxnLst/>
              <a:rect l="l" t="t" r="r" b="b"/>
              <a:pathLst>
                <a:path w="1345" h="1268" extrusionOk="0">
                  <a:moveTo>
                    <a:pt x="934" y="1"/>
                  </a:moveTo>
                  <a:lnTo>
                    <a:pt x="800" y="90"/>
                  </a:lnTo>
                  <a:lnTo>
                    <a:pt x="1078" y="534"/>
                  </a:lnTo>
                  <a:cubicBezTo>
                    <a:pt x="534" y="601"/>
                    <a:pt x="200" y="746"/>
                    <a:pt x="77" y="968"/>
                  </a:cubicBezTo>
                  <a:cubicBezTo>
                    <a:pt x="0" y="1102"/>
                    <a:pt x="22" y="1223"/>
                    <a:pt x="44" y="1268"/>
                  </a:cubicBezTo>
                  <a:lnTo>
                    <a:pt x="200" y="1201"/>
                  </a:lnTo>
                  <a:cubicBezTo>
                    <a:pt x="189" y="1201"/>
                    <a:pt x="166" y="1135"/>
                    <a:pt x="222" y="1046"/>
                  </a:cubicBezTo>
                  <a:cubicBezTo>
                    <a:pt x="277" y="934"/>
                    <a:pt x="489" y="757"/>
                    <a:pt x="1223" y="679"/>
                  </a:cubicBezTo>
                  <a:lnTo>
                    <a:pt x="1345" y="668"/>
                  </a:lnTo>
                  <a:lnTo>
                    <a:pt x="9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7" name="Google Shape;907;p39"/>
            <p:cNvSpPr/>
            <p:nvPr/>
          </p:nvSpPr>
          <p:spPr>
            <a:xfrm>
              <a:off x="3981150" y="3173150"/>
              <a:ext cx="28350" cy="29775"/>
            </a:xfrm>
            <a:custGeom>
              <a:avLst/>
              <a:gdLst/>
              <a:ahLst/>
              <a:cxnLst/>
              <a:rect l="l" t="t" r="r" b="b"/>
              <a:pathLst>
                <a:path w="1134" h="1191" extrusionOk="0">
                  <a:moveTo>
                    <a:pt x="378" y="1"/>
                  </a:moveTo>
                  <a:lnTo>
                    <a:pt x="0" y="679"/>
                  </a:lnTo>
                  <a:lnTo>
                    <a:pt x="0" y="679"/>
                  </a:lnTo>
                  <a:lnTo>
                    <a:pt x="145" y="668"/>
                  </a:lnTo>
                  <a:cubicBezTo>
                    <a:pt x="173" y="666"/>
                    <a:pt x="209" y="665"/>
                    <a:pt x="249" y="665"/>
                  </a:cubicBezTo>
                  <a:cubicBezTo>
                    <a:pt x="465" y="665"/>
                    <a:pt x="820" y="698"/>
                    <a:pt x="923" y="857"/>
                  </a:cubicBezTo>
                  <a:cubicBezTo>
                    <a:pt x="968" y="924"/>
                    <a:pt x="968" y="1013"/>
                    <a:pt x="912" y="1124"/>
                  </a:cubicBezTo>
                  <a:lnTo>
                    <a:pt x="1057" y="1191"/>
                  </a:lnTo>
                  <a:cubicBezTo>
                    <a:pt x="1134" y="1023"/>
                    <a:pt x="1134" y="879"/>
                    <a:pt x="1057" y="768"/>
                  </a:cubicBezTo>
                  <a:cubicBezTo>
                    <a:pt x="901" y="546"/>
                    <a:pt x="501" y="501"/>
                    <a:pt x="279" y="501"/>
                  </a:cubicBezTo>
                  <a:lnTo>
                    <a:pt x="523" y="90"/>
                  </a:lnTo>
                  <a:lnTo>
                    <a:pt x="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8" name="Google Shape;908;p39"/>
            <p:cNvSpPr/>
            <p:nvPr/>
          </p:nvSpPr>
          <p:spPr>
            <a:xfrm>
              <a:off x="4069500" y="3172325"/>
              <a:ext cx="50900" cy="43100"/>
            </a:xfrm>
            <a:custGeom>
              <a:avLst/>
              <a:gdLst/>
              <a:ahLst/>
              <a:cxnLst/>
              <a:rect l="l" t="t" r="r" b="b"/>
              <a:pathLst>
                <a:path w="2036" h="1724" extrusionOk="0">
                  <a:moveTo>
                    <a:pt x="2013" y="1"/>
                  </a:moveTo>
                  <a:cubicBezTo>
                    <a:pt x="1357" y="1"/>
                    <a:pt x="835" y="179"/>
                    <a:pt x="490" y="534"/>
                  </a:cubicBezTo>
                  <a:cubicBezTo>
                    <a:pt x="1" y="1034"/>
                    <a:pt x="1" y="1701"/>
                    <a:pt x="12" y="1723"/>
                  </a:cubicBezTo>
                  <a:lnTo>
                    <a:pt x="168" y="1723"/>
                  </a:lnTo>
                  <a:cubicBezTo>
                    <a:pt x="168" y="1713"/>
                    <a:pt x="157" y="1101"/>
                    <a:pt x="601" y="646"/>
                  </a:cubicBezTo>
                  <a:cubicBezTo>
                    <a:pt x="924" y="323"/>
                    <a:pt x="1401" y="156"/>
                    <a:pt x="2013" y="156"/>
                  </a:cubicBezTo>
                  <a:lnTo>
                    <a:pt x="2035" y="156"/>
                  </a:lnTo>
                  <a:lnTo>
                    <a:pt x="2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9" name="Google Shape;909;p39"/>
            <p:cNvSpPr/>
            <p:nvPr/>
          </p:nvSpPr>
          <p:spPr>
            <a:xfrm>
              <a:off x="3534600" y="2737525"/>
              <a:ext cx="750300" cy="211675"/>
            </a:xfrm>
            <a:custGeom>
              <a:avLst/>
              <a:gdLst/>
              <a:ahLst/>
              <a:cxnLst/>
              <a:rect l="l" t="t" r="r" b="b"/>
              <a:pathLst>
                <a:path w="30012" h="8467" extrusionOk="0">
                  <a:moveTo>
                    <a:pt x="3622" y="1"/>
                  </a:moveTo>
                  <a:cubicBezTo>
                    <a:pt x="2190" y="1"/>
                    <a:pt x="0" y="1720"/>
                    <a:pt x="0" y="1720"/>
                  </a:cubicBezTo>
                  <a:lnTo>
                    <a:pt x="1490" y="7256"/>
                  </a:lnTo>
                  <a:lnTo>
                    <a:pt x="30012" y="8467"/>
                  </a:lnTo>
                  <a:lnTo>
                    <a:pt x="30012" y="8000"/>
                  </a:lnTo>
                  <a:lnTo>
                    <a:pt x="3224" y="6444"/>
                  </a:lnTo>
                  <a:cubicBezTo>
                    <a:pt x="3224" y="6444"/>
                    <a:pt x="5591" y="1409"/>
                    <a:pt x="4424" y="286"/>
                  </a:cubicBezTo>
                  <a:cubicBezTo>
                    <a:pt x="4214" y="84"/>
                    <a:pt x="3936" y="1"/>
                    <a:pt x="36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0" name="Google Shape;910;p39"/>
            <p:cNvSpPr/>
            <p:nvPr/>
          </p:nvSpPr>
          <p:spPr>
            <a:xfrm>
              <a:off x="3553200" y="2778550"/>
              <a:ext cx="31700" cy="121200"/>
            </a:xfrm>
            <a:custGeom>
              <a:avLst/>
              <a:gdLst/>
              <a:ahLst/>
              <a:cxnLst/>
              <a:rect l="l" t="t" r="r" b="b"/>
              <a:pathLst>
                <a:path w="1268" h="4848" extrusionOk="0">
                  <a:moveTo>
                    <a:pt x="168" y="1"/>
                  </a:moveTo>
                  <a:lnTo>
                    <a:pt x="0" y="35"/>
                  </a:lnTo>
                  <a:lnTo>
                    <a:pt x="1112" y="4847"/>
                  </a:lnTo>
                  <a:lnTo>
                    <a:pt x="1268" y="4814"/>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1" name="Google Shape;911;p39"/>
            <p:cNvSpPr/>
            <p:nvPr/>
          </p:nvSpPr>
          <p:spPr>
            <a:xfrm>
              <a:off x="3570425" y="2768850"/>
              <a:ext cx="26150" cy="127300"/>
            </a:xfrm>
            <a:custGeom>
              <a:avLst/>
              <a:gdLst/>
              <a:ahLst/>
              <a:cxnLst/>
              <a:rect l="l" t="t" r="r" b="b"/>
              <a:pathLst>
                <a:path w="1046" h="5092" extrusionOk="0">
                  <a:moveTo>
                    <a:pt x="156" y="0"/>
                  </a:moveTo>
                  <a:lnTo>
                    <a:pt x="1" y="22"/>
                  </a:lnTo>
                  <a:lnTo>
                    <a:pt x="879" y="5091"/>
                  </a:lnTo>
                  <a:lnTo>
                    <a:pt x="1045" y="5057"/>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2" name="Google Shape;912;p39"/>
            <p:cNvSpPr/>
            <p:nvPr/>
          </p:nvSpPr>
          <p:spPr>
            <a:xfrm>
              <a:off x="3584875" y="2762450"/>
              <a:ext cx="20025" cy="128400"/>
            </a:xfrm>
            <a:custGeom>
              <a:avLst/>
              <a:gdLst/>
              <a:ahLst/>
              <a:cxnLst/>
              <a:rect l="l" t="t" r="r" b="b"/>
              <a:pathLst>
                <a:path w="801" h="5136" extrusionOk="0">
                  <a:moveTo>
                    <a:pt x="156" y="0"/>
                  </a:moveTo>
                  <a:lnTo>
                    <a:pt x="1" y="22"/>
                  </a:lnTo>
                  <a:lnTo>
                    <a:pt x="645" y="5135"/>
                  </a:lnTo>
                  <a:lnTo>
                    <a:pt x="801" y="5113"/>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3" name="Google Shape;913;p39"/>
            <p:cNvSpPr/>
            <p:nvPr/>
          </p:nvSpPr>
          <p:spPr>
            <a:xfrm>
              <a:off x="3601000" y="2757725"/>
              <a:ext cx="13100" cy="126175"/>
            </a:xfrm>
            <a:custGeom>
              <a:avLst/>
              <a:gdLst/>
              <a:ahLst/>
              <a:cxnLst/>
              <a:rect l="l" t="t" r="r" b="b"/>
              <a:pathLst>
                <a:path w="524" h="5047" extrusionOk="0">
                  <a:moveTo>
                    <a:pt x="156" y="1"/>
                  </a:moveTo>
                  <a:lnTo>
                    <a:pt x="0" y="11"/>
                  </a:lnTo>
                  <a:lnTo>
                    <a:pt x="356" y="5047"/>
                  </a:lnTo>
                  <a:lnTo>
                    <a:pt x="523" y="5035"/>
                  </a:lnTo>
                  <a:lnTo>
                    <a:pt x="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4" name="Google Shape;914;p39"/>
            <p:cNvSpPr/>
            <p:nvPr/>
          </p:nvSpPr>
          <p:spPr>
            <a:xfrm>
              <a:off x="3622950" y="2944175"/>
              <a:ext cx="142600" cy="191300"/>
            </a:xfrm>
            <a:custGeom>
              <a:avLst/>
              <a:gdLst/>
              <a:ahLst/>
              <a:cxnLst/>
              <a:rect l="l" t="t" r="r" b="b"/>
              <a:pathLst>
                <a:path w="5704" h="7652" extrusionOk="0">
                  <a:moveTo>
                    <a:pt x="3980" y="1"/>
                  </a:moveTo>
                  <a:lnTo>
                    <a:pt x="3502" y="756"/>
                  </a:lnTo>
                  <a:cubicBezTo>
                    <a:pt x="3502" y="756"/>
                    <a:pt x="4380" y="979"/>
                    <a:pt x="4469" y="1613"/>
                  </a:cubicBezTo>
                  <a:cubicBezTo>
                    <a:pt x="4524" y="2090"/>
                    <a:pt x="3936" y="2369"/>
                    <a:pt x="3269" y="2424"/>
                  </a:cubicBezTo>
                  <a:cubicBezTo>
                    <a:pt x="3162" y="2042"/>
                    <a:pt x="2858" y="1921"/>
                    <a:pt x="2513" y="1921"/>
                  </a:cubicBezTo>
                  <a:cubicBezTo>
                    <a:pt x="2317" y="1921"/>
                    <a:pt x="2107" y="1960"/>
                    <a:pt x="1913" y="2013"/>
                  </a:cubicBezTo>
                  <a:cubicBezTo>
                    <a:pt x="1723" y="1702"/>
                    <a:pt x="1913" y="1268"/>
                    <a:pt x="2535" y="1068"/>
                  </a:cubicBezTo>
                  <a:lnTo>
                    <a:pt x="2501" y="201"/>
                  </a:lnTo>
                  <a:cubicBezTo>
                    <a:pt x="2501" y="201"/>
                    <a:pt x="1" y="1201"/>
                    <a:pt x="367" y="1957"/>
                  </a:cubicBezTo>
                  <a:cubicBezTo>
                    <a:pt x="456" y="2146"/>
                    <a:pt x="656" y="2302"/>
                    <a:pt x="912" y="2424"/>
                  </a:cubicBezTo>
                  <a:cubicBezTo>
                    <a:pt x="723" y="2713"/>
                    <a:pt x="623" y="3058"/>
                    <a:pt x="823" y="3369"/>
                  </a:cubicBezTo>
                  <a:cubicBezTo>
                    <a:pt x="969" y="3590"/>
                    <a:pt x="1273" y="3668"/>
                    <a:pt x="1629" y="3668"/>
                  </a:cubicBezTo>
                  <a:cubicBezTo>
                    <a:pt x="1952" y="3668"/>
                    <a:pt x="2318" y="3604"/>
                    <a:pt x="2646" y="3525"/>
                  </a:cubicBezTo>
                  <a:lnTo>
                    <a:pt x="2646" y="3525"/>
                  </a:lnTo>
                  <a:cubicBezTo>
                    <a:pt x="2346" y="4636"/>
                    <a:pt x="1879" y="6993"/>
                    <a:pt x="3057" y="7581"/>
                  </a:cubicBezTo>
                  <a:cubicBezTo>
                    <a:pt x="3153" y="7629"/>
                    <a:pt x="3261" y="7652"/>
                    <a:pt x="3379" y="7652"/>
                  </a:cubicBezTo>
                  <a:cubicBezTo>
                    <a:pt x="3453" y="7652"/>
                    <a:pt x="3531" y="7643"/>
                    <a:pt x="3613" y="7626"/>
                  </a:cubicBezTo>
                  <a:lnTo>
                    <a:pt x="4669" y="4747"/>
                  </a:lnTo>
                  <a:cubicBezTo>
                    <a:pt x="3635" y="4536"/>
                    <a:pt x="4057" y="2458"/>
                    <a:pt x="4058" y="2458"/>
                  </a:cubicBezTo>
                  <a:lnTo>
                    <a:pt x="4058" y="2458"/>
                  </a:lnTo>
                  <a:cubicBezTo>
                    <a:pt x="4058" y="2458"/>
                    <a:pt x="4159" y="2466"/>
                    <a:pt x="4311" y="2466"/>
                  </a:cubicBezTo>
                  <a:cubicBezTo>
                    <a:pt x="4773" y="2466"/>
                    <a:pt x="5703" y="2390"/>
                    <a:pt x="5670" y="1779"/>
                  </a:cubicBezTo>
                  <a:cubicBezTo>
                    <a:pt x="5625" y="979"/>
                    <a:pt x="3980" y="1"/>
                    <a:pt x="3980" y="1"/>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5" name="Google Shape;915;p39"/>
            <p:cNvSpPr/>
            <p:nvPr/>
          </p:nvSpPr>
          <p:spPr>
            <a:xfrm>
              <a:off x="3651300" y="3009500"/>
              <a:ext cx="45875" cy="24475"/>
            </a:xfrm>
            <a:custGeom>
              <a:avLst/>
              <a:gdLst/>
              <a:ahLst/>
              <a:cxnLst/>
              <a:rect l="l" t="t" r="r" b="b"/>
              <a:pathLst>
                <a:path w="1835" h="979" extrusionOk="0">
                  <a:moveTo>
                    <a:pt x="1045" y="0"/>
                  </a:moveTo>
                  <a:cubicBezTo>
                    <a:pt x="690" y="0"/>
                    <a:pt x="334" y="311"/>
                    <a:pt x="1" y="900"/>
                  </a:cubicBezTo>
                  <a:lnTo>
                    <a:pt x="134" y="978"/>
                  </a:lnTo>
                  <a:cubicBezTo>
                    <a:pt x="439" y="443"/>
                    <a:pt x="755" y="166"/>
                    <a:pt x="1040" y="166"/>
                  </a:cubicBezTo>
                  <a:cubicBezTo>
                    <a:pt x="1045" y="166"/>
                    <a:pt x="1051" y="166"/>
                    <a:pt x="1056" y="166"/>
                  </a:cubicBezTo>
                  <a:cubicBezTo>
                    <a:pt x="1434" y="178"/>
                    <a:pt x="1690" y="678"/>
                    <a:pt x="1690" y="689"/>
                  </a:cubicBezTo>
                  <a:lnTo>
                    <a:pt x="1834" y="623"/>
                  </a:lnTo>
                  <a:cubicBezTo>
                    <a:pt x="1824" y="589"/>
                    <a:pt x="1545" y="22"/>
                    <a:pt x="1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6" name="Google Shape;916;p39"/>
            <p:cNvSpPr/>
            <p:nvPr/>
          </p:nvSpPr>
          <p:spPr>
            <a:xfrm>
              <a:off x="3643800" y="2999725"/>
              <a:ext cx="58100" cy="26475"/>
            </a:xfrm>
            <a:custGeom>
              <a:avLst/>
              <a:gdLst/>
              <a:ahLst/>
              <a:cxnLst/>
              <a:rect l="l" t="t" r="r" b="b"/>
              <a:pathLst>
                <a:path w="2324" h="1059" extrusionOk="0">
                  <a:moveTo>
                    <a:pt x="1389" y="1"/>
                  </a:moveTo>
                  <a:cubicBezTo>
                    <a:pt x="937" y="1"/>
                    <a:pt x="473" y="324"/>
                    <a:pt x="0" y="969"/>
                  </a:cubicBezTo>
                  <a:lnTo>
                    <a:pt x="133" y="1058"/>
                  </a:lnTo>
                  <a:cubicBezTo>
                    <a:pt x="574" y="467"/>
                    <a:pt x="993" y="168"/>
                    <a:pt x="1392" y="168"/>
                  </a:cubicBezTo>
                  <a:cubicBezTo>
                    <a:pt x="1406" y="168"/>
                    <a:pt x="1420" y="168"/>
                    <a:pt x="1434" y="169"/>
                  </a:cubicBezTo>
                  <a:cubicBezTo>
                    <a:pt x="1901" y="191"/>
                    <a:pt x="2179" y="669"/>
                    <a:pt x="2190" y="669"/>
                  </a:cubicBezTo>
                  <a:lnTo>
                    <a:pt x="2324" y="591"/>
                  </a:lnTo>
                  <a:cubicBezTo>
                    <a:pt x="2312" y="569"/>
                    <a:pt x="2001" y="35"/>
                    <a:pt x="1434" y="2"/>
                  </a:cubicBezTo>
                  <a:cubicBezTo>
                    <a:pt x="1419" y="1"/>
                    <a:pt x="1404" y="1"/>
                    <a:pt x="1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7" name="Google Shape;917;p39"/>
            <p:cNvSpPr/>
            <p:nvPr/>
          </p:nvSpPr>
          <p:spPr>
            <a:xfrm>
              <a:off x="3644900" y="2990025"/>
              <a:ext cx="62000" cy="43650"/>
            </a:xfrm>
            <a:custGeom>
              <a:avLst/>
              <a:gdLst/>
              <a:ahLst/>
              <a:cxnLst/>
              <a:rect l="l" t="t" r="r" b="b"/>
              <a:pathLst>
                <a:path w="2480" h="1746" extrusionOk="0">
                  <a:moveTo>
                    <a:pt x="1660" y="1"/>
                  </a:moveTo>
                  <a:cubicBezTo>
                    <a:pt x="1240" y="1"/>
                    <a:pt x="682" y="171"/>
                    <a:pt x="0" y="512"/>
                  </a:cubicBezTo>
                  <a:lnTo>
                    <a:pt x="67" y="656"/>
                  </a:lnTo>
                  <a:cubicBezTo>
                    <a:pt x="822" y="283"/>
                    <a:pt x="1322" y="164"/>
                    <a:pt x="1651" y="164"/>
                  </a:cubicBezTo>
                  <a:cubicBezTo>
                    <a:pt x="1841" y="164"/>
                    <a:pt x="1975" y="204"/>
                    <a:pt x="2068" y="256"/>
                  </a:cubicBezTo>
                  <a:cubicBezTo>
                    <a:pt x="2268" y="367"/>
                    <a:pt x="2302" y="545"/>
                    <a:pt x="2313" y="590"/>
                  </a:cubicBezTo>
                  <a:cubicBezTo>
                    <a:pt x="2224" y="1123"/>
                    <a:pt x="1712" y="1624"/>
                    <a:pt x="1712" y="1624"/>
                  </a:cubicBezTo>
                  <a:lnTo>
                    <a:pt x="1823" y="1746"/>
                  </a:lnTo>
                  <a:cubicBezTo>
                    <a:pt x="1846" y="1724"/>
                    <a:pt x="2379" y="1202"/>
                    <a:pt x="2468" y="601"/>
                  </a:cubicBezTo>
                  <a:lnTo>
                    <a:pt x="2480" y="590"/>
                  </a:lnTo>
                  <a:lnTo>
                    <a:pt x="2468" y="579"/>
                  </a:lnTo>
                  <a:cubicBezTo>
                    <a:pt x="2468" y="568"/>
                    <a:pt x="2446" y="279"/>
                    <a:pt x="2157" y="112"/>
                  </a:cubicBezTo>
                  <a:cubicBezTo>
                    <a:pt x="2022" y="38"/>
                    <a:pt x="1856" y="1"/>
                    <a:pt x="1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8" name="Google Shape;918;p39"/>
            <p:cNvSpPr/>
            <p:nvPr/>
          </p:nvSpPr>
          <p:spPr>
            <a:xfrm>
              <a:off x="3713250" y="2988650"/>
              <a:ext cx="133700" cy="146175"/>
            </a:xfrm>
            <a:custGeom>
              <a:avLst/>
              <a:gdLst/>
              <a:ahLst/>
              <a:cxnLst/>
              <a:rect l="l" t="t" r="r" b="b"/>
              <a:pathLst>
                <a:path w="5348" h="5847" extrusionOk="0">
                  <a:moveTo>
                    <a:pt x="4548" y="0"/>
                  </a:moveTo>
                  <a:cubicBezTo>
                    <a:pt x="4548" y="0"/>
                    <a:pt x="2301" y="2985"/>
                    <a:pt x="1177" y="2985"/>
                  </a:cubicBezTo>
                  <a:cubicBezTo>
                    <a:pt x="1147" y="2985"/>
                    <a:pt x="1118" y="2983"/>
                    <a:pt x="1090" y="2979"/>
                  </a:cubicBezTo>
                  <a:cubicBezTo>
                    <a:pt x="1080" y="2979"/>
                    <a:pt x="1068" y="2979"/>
                    <a:pt x="1057" y="2968"/>
                  </a:cubicBezTo>
                  <a:lnTo>
                    <a:pt x="1" y="5847"/>
                  </a:lnTo>
                  <a:cubicBezTo>
                    <a:pt x="1846" y="5436"/>
                    <a:pt x="5348" y="600"/>
                    <a:pt x="5348" y="600"/>
                  </a:cubicBezTo>
                  <a:lnTo>
                    <a:pt x="4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9" name="Google Shape;919;p39"/>
            <p:cNvSpPr/>
            <p:nvPr/>
          </p:nvSpPr>
          <p:spPr>
            <a:xfrm>
              <a:off x="3695475" y="3053400"/>
              <a:ext cx="57275" cy="88400"/>
            </a:xfrm>
            <a:custGeom>
              <a:avLst/>
              <a:gdLst/>
              <a:ahLst/>
              <a:cxnLst/>
              <a:rect l="l" t="t" r="r" b="b"/>
              <a:pathLst>
                <a:path w="2291" h="3536" extrusionOk="0">
                  <a:moveTo>
                    <a:pt x="1568" y="0"/>
                  </a:moveTo>
                  <a:lnTo>
                    <a:pt x="0" y="3535"/>
                  </a:lnTo>
                  <a:lnTo>
                    <a:pt x="0" y="3535"/>
                  </a:lnTo>
                  <a:lnTo>
                    <a:pt x="1746" y="3291"/>
                  </a:lnTo>
                  <a:lnTo>
                    <a:pt x="22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0" name="Google Shape;920;p39"/>
            <p:cNvSpPr/>
            <p:nvPr/>
          </p:nvSpPr>
          <p:spPr>
            <a:xfrm>
              <a:off x="3661850" y="2917457"/>
              <a:ext cx="70075" cy="71450"/>
            </a:xfrm>
            <a:custGeom>
              <a:avLst/>
              <a:gdLst/>
              <a:ahLst/>
              <a:cxnLst/>
              <a:rect l="l" t="t" r="r" b="b"/>
              <a:pathLst>
                <a:path w="2803" h="2858" extrusionOk="0">
                  <a:moveTo>
                    <a:pt x="1402" y="1"/>
                  </a:moveTo>
                  <a:cubicBezTo>
                    <a:pt x="623" y="1"/>
                    <a:pt x="1" y="646"/>
                    <a:pt x="1" y="1424"/>
                  </a:cubicBezTo>
                  <a:cubicBezTo>
                    <a:pt x="1" y="2213"/>
                    <a:pt x="623" y="2858"/>
                    <a:pt x="1402" y="2858"/>
                  </a:cubicBezTo>
                  <a:cubicBezTo>
                    <a:pt x="2180" y="2858"/>
                    <a:pt x="2802" y="2213"/>
                    <a:pt x="2802" y="1424"/>
                  </a:cubicBezTo>
                  <a:cubicBezTo>
                    <a:pt x="2802" y="646"/>
                    <a:pt x="2180" y="1"/>
                    <a:pt x="1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1" name="Google Shape;921;p39"/>
            <p:cNvSpPr/>
            <p:nvPr/>
          </p:nvSpPr>
          <p:spPr>
            <a:xfrm>
              <a:off x="4088950" y="2949725"/>
              <a:ext cx="102600" cy="138425"/>
            </a:xfrm>
            <a:custGeom>
              <a:avLst/>
              <a:gdLst/>
              <a:ahLst/>
              <a:cxnLst/>
              <a:rect l="l" t="t" r="r" b="b"/>
              <a:pathLst>
                <a:path w="4104" h="5537" extrusionOk="0">
                  <a:moveTo>
                    <a:pt x="290" y="1"/>
                  </a:moveTo>
                  <a:lnTo>
                    <a:pt x="1" y="534"/>
                  </a:lnTo>
                  <a:cubicBezTo>
                    <a:pt x="1" y="534"/>
                    <a:pt x="2713" y="5492"/>
                    <a:pt x="4103" y="5536"/>
                  </a:cubicBezTo>
                  <a:lnTo>
                    <a:pt x="3658" y="3347"/>
                  </a:lnTo>
                  <a:lnTo>
                    <a:pt x="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2" name="Google Shape;922;p39"/>
            <p:cNvSpPr/>
            <p:nvPr/>
          </p:nvSpPr>
          <p:spPr>
            <a:xfrm>
              <a:off x="4180400" y="2956400"/>
              <a:ext cx="47275" cy="131750"/>
            </a:xfrm>
            <a:custGeom>
              <a:avLst/>
              <a:gdLst/>
              <a:ahLst/>
              <a:cxnLst/>
              <a:rect l="l" t="t" r="r" b="b"/>
              <a:pathLst>
                <a:path w="1891" h="5270" extrusionOk="0">
                  <a:moveTo>
                    <a:pt x="367" y="1"/>
                  </a:moveTo>
                  <a:lnTo>
                    <a:pt x="122" y="3202"/>
                  </a:lnTo>
                  <a:lnTo>
                    <a:pt x="0" y="3080"/>
                  </a:lnTo>
                  <a:lnTo>
                    <a:pt x="0" y="3080"/>
                  </a:lnTo>
                  <a:lnTo>
                    <a:pt x="445" y="5269"/>
                  </a:lnTo>
                  <a:lnTo>
                    <a:pt x="522" y="5269"/>
                  </a:lnTo>
                  <a:cubicBezTo>
                    <a:pt x="1890" y="5103"/>
                    <a:pt x="1812" y="235"/>
                    <a:pt x="1812" y="235"/>
                  </a:cubicBezTo>
                  <a:lnTo>
                    <a:pt x="367" y="1"/>
                  </a:ln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3" name="Google Shape;923;p39"/>
            <p:cNvSpPr/>
            <p:nvPr/>
          </p:nvSpPr>
          <p:spPr>
            <a:xfrm>
              <a:off x="4165950" y="3014200"/>
              <a:ext cx="35600" cy="80900"/>
            </a:xfrm>
            <a:custGeom>
              <a:avLst/>
              <a:gdLst/>
              <a:ahLst/>
              <a:cxnLst/>
              <a:rect l="l" t="t" r="r" b="b"/>
              <a:pathLst>
                <a:path w="1424" h="3236" extrusionOk="0">
                  <a:moveTo>
                    <a:pt x="0" y="1"/>
                  </a:moveTo>
                  <a:lnTo>
                    <a:pt x="0" y="3080"/>
                  </a:lnTo>
                  <a:lnTo>
                    <a:pt x="1423" y="3236"/>
                  </a:lnTo>
                  <a:lnTo>
                    <a:pt x="1423" y="3236"/>
                  </a:lnTo>
                  <a:lnTo>
                    <a:pt x="623" y="42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4" name="Google Shape;924;p39"/>
            <p:cNvSpPr/>
            <p:nvPr/>
          </p:nvSpPr>
          <p:spPr>
            <a:xfrm>
              <a:off x="4148425" y="2909450"/>
              <a:ext cx="108400" cy="69750"/>
            </a:xfrm>
            <a:custGeom>
              <a:avLst/>
              <a:gdLst/>
              <a:ahLst/>
              <a:cxnLst/>
              <a:rect l="l" t="t" r="r" b="b"/>
              <a:pathLst>
                <a:path w="4336" h="2790" extrusionOk="0">
                  <a:moveTo>
                    <a:pt x="356" y="1"/>
                  </a:moveTo>
                  <a:cubicBezTo>
                    <a:pt x="356" y="1"/>
                    <a:pt x="1" y="2590"/>
                    <a:pt x="1969" y="2779"/>
                  </a:cubicBezTo>
                  <a:cubicBezTo>
                    <a:pt x="2036" y="2786"/>
                    <a:pt x="2102" y="2789"/>
                    <a:pt x="2166" y="2789"/>
                  </a:cubicBezTo>
                  <a:cubicBezTo>
                    <a:pt x="3963" y="2789"/>
                    <a:pt x="4336" y="323"/>
                    <a:pt x="4336" y="323"/>
                  </a:cubicBezTo>
                  <a:lnTo>
                    <a:pt x="356" y="1"/>
                  </a:ln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5" name="Google Shape;925;p39"/>
            <p:cNvSpPr/>
            <p:nvPr/>
          </p:nvSpPr>
          <p:spPr>
            <a:xfrm>
              <a:off x="4212350" y="2914725"/>
              <a:ext cx="26150" cy="49475"/>
            </a:xfrm>
            <a:custGeom>
              <a:avLst/>
              <a:gdLst/>
              <a:ahLst/>
              <a:cxnLst/>
              <a:rect l="l" t="t" r="r" b="b"/>
              <a:pathLst>
                <a:path w="1046" h="1979" extrusionOk="0">
                  <a:moveTo>
                    <a:pt x="568" y="0"/>
                  </a:moveTo>
                  <a:cubicBezTo>
                    <a:pt x="0" y="734"/>
                    <a:pt x="879" y="1924"/>
                    <a:pt x="912" y="1979"/>
                  </a:cubicBezTo>
                  <a:lnTo>
                    <a:pt x="1045" y="1879"/>
                  </a:lnTo>
                  <a:cubicBezTo>
                    <a:pt x="1034" y="1868"/>
                    <a:pt x="200" y="734"/>
                    <a:pt x="701" y="101"/>
                  </a:cubicBezTo>
                  <a:lnTo>
                    <a:pt x="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6" name="Google Shape;926;p39"/>
            <p:cNvSpPr/>
            <p:nvPr/>
          </p:nvSpPr>
          <p:spPr>
            <a:xfrm>
              <a:off x="4180100" y="2914725"/>
              <a:ext cx="34500" cy="60600"/>
            </a:xfrm>
            <a:custGeom>
              <a:avLst/>
              <a:gdLst/>
              <a:ahLst/>
              <a:cxnLst/>
              <a:rect l="l" t="t" r="r" b="b"/>
              <a:pathLst>
                <a:path w="1380" h="2424" extrusionOk="0">
                  <a:moveTo>
                    <a:pt x="857" y="0"/>
                  </a:moveTo>
                  <a:lnTo>
                    <a:pt x="857" y="0"/>
                  </a:lnTo>
                  <a:cubicBezTo>
                    <a:pt x="1" y="1057"/>
                    <a:pt x="1246" y="2413"/>
                    <a:pt x="1268" y="2424"/>
                  </a:cubicBezTo>
                  <a:lnTo>
                    <a:pt x="1379" y="2324"/>
                  </a:lnTo>
                  <a:cubicBezTo>
                    <a:pt x="1368" y="2302"/>
                    <a:pt x="212" y="1045"/>
                    <a:pt x="979" y="101"/>
                  </a:cubicBezTo>
                  <a:lnTo>
                    <a:pt x="8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7" name="Google Shape;927;p39"/>
            <p:cNvSpPr/>
            <p:nvPr/>
          </p:nvSpPr>
          <p:spPr>
            <a:xfrm>
              <a:off x="4152325" y="2910275"/>
              <a:ext cx="37250" cy="65350"/>
            </a:xfrm>
            <a:custGeom>
              <a:avLst/>
              <a:gdLst/>
              <a:ahLst/>
              <a:cxnLst/>
              <a:rect l="l" t="t" r="r" b="b"/>
              <a:pathLst>
                <a:path w="1490" h="2614" extrusionOk="0">
                  <a:moveTo>
                    <a:pt x="1201" y="1"/>
                  </a:moveTo>
                  <a:cubicBezTo>
                    <a:pt x="0" y="1235"/>
                    <a:pt x="1368" y="2602"/>
                    <a:pt x="1379" y="2613"/>
                  </a:cubicBezTo>
                  <a:lnTo>
                    <a:pt x="1490" y="2490"/>
                  </a:lnTo>
                  <a:cubicBezTo>
                    <a:pt x="1435" y="2446"/>
                    <a:pt x="234" y="1235"/>
                    <a:pt x="1312" y="112"/>
                  </a:cubicBezTo>
                  <a:lnTo>
                    <a:pt x="1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8" name="Google Shape;928;p39"/>
            <p:cNvSpPr/>
            <p:nvPr/>
          </p:nvSpPr>
          <p:spPr>
            <a:xfrm>
              <a:off x="3796075" y="2836350"/>
              <a:ext cx="305425" cy="240125"/>
            </a:xfrm>
            <a:custGeom>
              <a:avLst/>
              <a:gdLst/>
              <a:ahLst/>
              <a:cxnLst/>
              <a:rect l="l" t="t" r="r" b="b"/>
              <a:pathLst>
                <a:path w="12217" h="9605" extrusionOk="0">
                  <a:moveTo>
                    <a:pt x="6103" y="1"/>
                  </a:moveTo>
                  <a:cubicBezTo>
                    <a:pt x="2735" y="1"/>
                    <a:pt x="0" y="2147"/>
                    <a:pt x="0" y="4803"/>
                  </a:cubicBezTo>
                  <a:cubicBezTo>
                    <a:pt x="0" y="7448"/>
                    <a:pt x="2735" y="9605"/>
                    <a:pt x="6103" y="9605"/>
                  </a:cubicBezTo>
                  <a:cubicBezTo>
                    <a:pt x="9482" y="9605"/>
                    <a:pt x="12217" y="7448"/>
                    <a:pt x="12217" y="4803"/>
                  </a:cubicBezTo>
                  <a:cubicBezTo>
                    <a:pt x="12217" y="2147"/>
                    <a:pt x="9482" y="1"/>
                    <a:pt x="6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9" name="Google Shape;929;p39"/>
            <p:cNvSpPr/>
            <p:nvPr/>
          </p:nvSpPr>
          <p:spPr>
            <a:xfrm>
              <a:off x="3860275" y="2965375"/>
              <a:ext cx="3625" cy="4675"/>
            </a:xfrm>
            <a:custGeom>
              <a:avLst/>
              <a:gdLst/>
              <a:ahLst/>
              <a:cxnLst/>
              <a:rect l="l" t="t" r="r" b="b"/>
              <a:pathLst>
                <a:path w="145" h="187" extrusionOk="0">
                  <a:moveTo>
                    <a:pt x="40" y="0"/>
                  </a:moveTo>
                  <a:cubicBezTo>
                    <a:pt x="28" y="0"/>
                    <a:pt x="15" y="3"/>
                    <a:pt x="0" y="9"/>
                  </a:cubicBezTo>
                  <a:lnTo>
                    <a:pt x="33" y="86"/>
                  </a:lnTo>
                  <a:lnTo>
                    <a:pt x="0" y="142"/>
                  </a:lnTo>
                  <a:cubicBezTo>
                    <a:pt x="0" y="153"/>
                    <a:pt x="23" y="165"/>
                    <a:pt x="45" y="187"/>
                  </a:cubicBezTo>
                  <a:lnTo>
                    <a:pt x="144" y="64"/>
                  </a:lnTo>
                  <a:cubicBezTo>
                    <a:pt x="104" y="23"/>
                    <a:pt x="74"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0" name="Google Shape;930;p39"/>
            <p:cNvSpPr/>
            <p:nvPr/>
          </p:nvSpPr>
          <p:spPr>
            <a:xfrm>
              <a:off x="3864175" y="2969750"/>
              <a:ext cx="55850" cy="57000"/>
            </a:xfrm>
            <a:custGeom>
              <a:avLst/>
              <a:gdLst/>
              <a:ahLst/>
              <a:cxnLst/>
              <a:rect l="l" t="t" r="r" b="b"/>
              <a:pathLst>
                <a:path w="2234" h="2280" extrusionOk="0">
                  <a:moveTo>
                    <a:pt x="111" y="0"/>
                  </a:moveTo>
                  <a:lnTo>
                    <a:pt x="0" y="123"/>
                  </a:lnTo>
                  <a:lnTo>
                    <a:pt x="111" y="234"/>
                  </a:lnTo>
                  <a:lnTo>
                    <a:pt x="222" y="111"/>
                  </a:lnTo>
                  <a:lnTo>
                    <a:pt x="111" y="0"/>
                  </a:lnTo>
                  <a:close/>
                  <a:moveTo>
                    <a:pt x="333" y="234"/>
                  </a:moveTo>
                  <a:lnTo>
                    <a:pt x="222" y="345"/>
                  </a:lnTo>
                  <a:lnTo>
                    <a:pt x="333" y="456"/>
                  </a:lnTo>
                  <a:lnTo>
                    <a:pt x="455" y="345"/>
                  </a:lnTo>
                  <a:lnTo>
                    <a:pt x="333" y="234"/>
                  </a:lnTo>
                  <a:close/>
                  <a:moveTo>
                    <a:pt x="566" y="456"/>
                  </a:moveTo>
                  <a:lnTo>
                    <a:pt x="455" y="578"/>
                  </a:lnTo>
                  <a:lnTo>
                    <a:pt x="556" y="679"/>
                  </a:lnTo>
                  <a:lnTo>
                    <a:pt x="678" y="568"/>
                  </a:lnTo>
                  <a:lnTo>
                    <a:pt x="566" y="456"/>
                  </a:lnTo>
                  <a:close/>
                  <a:moveTo>
                    <a:pt x="789" y="679"/>
                  </a:moveTo>
                  <a:lnTo>
                    <a:pt x="678" y="790"/>
                  </a:lnTo>
                  <a:lnTo>
                    <a:pt x="789" y="912"/>
                  </a:lnTo>
                  <a:lnTo>
                    <a:pt x="900" y="790"/>
                  </a:lnTo>
                  <a:lnTo>
                    <a:pt x="789" y="679"/>
                  </a:lnTo>
                  <a:close/>
                  <a:moveTo>
                    <a:pt x="1011" y="912"/>
                  </a:moveTo>
                  <a:lnTo>
                    <a:pt x="900" y="1023"/>
                  </a:lnTo>
                  <a:lnTo>
                    <a:pt x="1011" y="1134"/>
                  </a:lnTo>
                  <a:lnTo>
                    <a:pt x="1122" y="1023"/>
                  </a:lnTo>
                  <a:lnTo>
                    <a:pt x="1011" y="912"/>
                  </a:lnTo>
                  <a:close/>
                  <a:moveTo>
                    <a:pt x="1233" y="1134"/>
                  </a:moveTo>
                  <a:lnTo>
                    <a:pt x="1122" y="1245"/>
                  </a:lnTo>
                  <a:lnTo>
                    <a:pt x="1233" y="1368"/>
                  </a:lnTo>
                  <a:lnTo>
                    <a:pt x="1345" y="1245"/>
                  </a:lnTo>
                  <a:lnTo>
                    <a:pt x="1233" y="1134"/>
                  </a:lnTo>
                  <a:close/>
                  <a:moveTo>
                    <a:pt x="1456" y="1368"/>
                  </a:moveTo>
                  <a:lnTo>
                    <a:pt x="1345" y="1479"/>
                  </a:lnTo>
                  <a:lnTo>
                    <a:pt x="1456" y="1590"/>
                  </a:lnTo>
                  <a:lnTo>
                    <a:pt x="1567" y="1479"/>
                  </a:lnTo>
                  <a:lnTo>
                    <a:pt x="1456" y="1368"/>
                  </a:lnTo>
                  <a:close/>
                  <a:moveTo>
                    <a:pt x="1678" y="1590"/>
                  </a:moveTo>
                  <a:lnTo>
                    <a:pt x="1567" y="1701"/>
                  </a:lnTo>
                  <a:lnTo>
                    <a:pt x="1678" y="1823"/>
                  </a:lnTo>
                  <a:lnTo>
                    <a:pt x="1789" y="1712"/>
                  </a:lnTo>
                  <a:lnTo>
                    <a:pt x="1678" y="1590"/>
                  </a:lnTo>
                  <a:close/>
                  <a:moveTo>
                    <a:pt x="1900" y="1823"/>
                  </a:moveTo>
                  <a:lnTo>
                    <a:pt x="1789" y="1934"/>
                  </a:lnTo>
                  <a:lnTo>
                    <a:pt x="1900" y="2045"/>
                  </a:lnTo>
                  <a:lnTo>
                    <a:pt x="2011" y="1934"/>
                  </a:lnTo>
                  <a:lnTo>
                    <a:pt x="1900" y="1823"/>
                  </a:lnTo>
                  <a:close/>
                  <a:moveTo>
                    <a:pt x="2123" y="2045"/>
                  </a:moveTo>
                  <a:lnTo>
                    <a:pt x="2011" y="2157"/>
                  </a:lnTo>
                  <a:lnTo>
                    <a:pt x="2123" y="2279"/>
                  </a:lnTo>
                  <a:lnTo>
                    <a:pt x="2234" y="2168"/>
                  </a:lnTo>
                  <a:lnTo>
                    <a:pt x="2123" y="204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1" name="Google Shape;931;p39"/>
            <p:cNvSpPr/>
            <p:nvPr/>
          </p:nvSpPr>
          <p:spPr>
            <a:xfrm>
              <a:off x="3919750" y="3026725"/>
              <a:ext cx="5850" cy="5575"/>
            </a:xfrm>
            <a:custGeom>
              <a:avLst/>
              <a:gdLst/>
              <a:ahLst/>
              <a:cxnLst/>
              <a:rect l="l" t="t" r="r" b="b"/>
              <a:pathLst>
                <a:path w="234" h="223" extrusionOk="0">
                  <a:moveTo>
                    <a:pt x="122" y="0"/>
                  </a:moveTo>
                  <a:lnTo>
                    <a:pt x="67" y="45"/>
                  </a:lnTo>
                  <a:lnTo>
                    <a:pt x="0" y="111"/>
                  </a:lnTo>
                  <a:lnTo>
                    <a:pt x="111" y="223"/>
                  </a:lnTo>
                  <a:lnTo>
                    <a:pt x="233" y="122"/>
                  </a:lnTo>
                  <a:lnTo>
                    <a:pt x="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2" name="Google Shape;932;p39"/>
            <p:cNvSpPr/>
            <p:nvPr/>
          </p:nvSpPr>
          <p:spPr>
            <a:xfrm>
              <a:off x="3926125" y="2969475"/>
              <a:ext cx="70050" cy="57825"/>
            </a:xfrm>
            <a:custGeom>
              <a:avLst/>
              <a:gdLst/>
              <a:ahLst/>
              <a:cxnLst/>
              <a:rect l="l" t="t" r="r" b="b"/>
              <a:pathLst>
                <a:path w="2802" h="2313" extrusionOk="0">
                  <a:moveTo>
                    <a:pt x="2702" y="1"/>
                  </a:moveTo>
                  <a:lnTo>
                    <a:pt x="2579" y="112"/>
                  </a:lnTo>
                  <a:lnTo>
                    <a:pt x="2680" y="234"/>
                  </a:lnTo>
                  <a:lnTo>
                    <a:pt x="2801" y="134"/>
                  </a:lnTo>
                  <a:lnTo>
                    <a:pt x="2702" y="1"/>
                  </a:lnTo>
                  <a:close/>
                  <a:moveTo>
                    <a:pt x="2446" y="211"/>
                  </a:moveTo>
                  <a:lnTo>
                    <a:pt x="2312" y="312"/>
                  </a:lnTo>
                  <a:lnTo>
                    <a:pt x="2423" y="445"/>
                  </a:lnTo>
                  <a:lnTo>
                    <a:pt x="2546" y="334"/>
                  </a:lnTo>
                  <a:lnTo>
                    <a:pt x="2446" y="211"/>
                  </a:lnTo>
                  <a:close/>
                  <a:moveTo>
                    <a:pt x="2191" y="423"/>
                  </a:moveTo>
                  <a:lnTo>
                    <a:pt x="2057" y="523"/>
                  </a:lnTo>
                  <a:lnTo>
                    <a:pt x="2157" y="645"/>
                  </a:lnTo>
                  <a:lnTo>
                    <a:pt x="2290" y="545"/>
                  </a:lnTo>
                  <a:lnTo>
                    <a:pt x="2191" y="423"/>
                  </a:lnTo>
                  <a:close/>
                  <a:moveTo>
                    <a:pt x="1934" y="623"/>
                  </a:moveTo>
                  <a:lnTo>
                    <a:pt x="1801" y="734"/>
                  </a:lnTo>
                  <a:lnTo>
                    <a:pt x="1902" y="856"/>
                  </a:lnTo>
                  <a:lnTo>
                    <a:pt x="2035" y="756"/>
                  </a:lnTo>
                  <a:lnTo>
                    <a:pt x="1934" y="623"/>
                  </a:lnTo>
                  <a:close/>
                  <a:moveTo>
                    <a:pt x="1679" y="834"/>
                  </a:moveTo>
                  <a:lnTo>
                    <a:pt x="1546" y="934"/>
                  </a:lnTo>
                  <a:lnTo>
                    <a:pt x="1645" y="1068"/>
                  </a:lnTo>
                  <a:lnTo>
                    <a:pt x="1779" y="956"/>
                  </a:lnTo>
                  <a:lnTo>
                    <a:pt x="1679" y="834"/>
                  </a:lnTo>
                  <a:close/>
                  <a:moveTo>
                    <a:pt x="1423" y="1045"/>
                  </a:moveTo>
                  <a:lnTo>
                    <a:pt x="1290" y="1145"/>
                  </a:lnTo>
                  <a:lnTo>
                    <a:pt x="1390" y="1268"/>
                  </a:lnTo>
                  <a:lnTo>
                    <a:pt x="1524" y="1167"/>
                  </a:lnTo>
                  <a:lnTo>
                    <a:pt x="1423" y="1045"/>
                  </a:lnTo>
                  <a:close/>
                  <a:moveTo>
                    <a:pt x="1156" y="1245"/>
                  </a:moveTo>
                  <a:lnTo>
                    <a:pt x="1035" y="1357"/>
                  </a:lnTo>
                  <a:lnTo>
                    <a:pt x="1134" y="1478"/>
                  </a:lnTo>
                  <a:lnTo>
                    <a:pt x="1257" y="1379"/>
                  </a:lnTo>
                  <a:lnTo>
                    <a:pt x="1156" y="1245"/>
                  </a:lnTo>
                  <a:close/>
                  <a:moveTo>
                    <a:pt x="901" y="1456"/>
                  </a:moveTo>
                  <a:lnTo>
                    <a:pt x="778" y="1557"/>
                  </a:lnTo>
                  <a:lnTo>
                    <a:pt x="879" y="1690"/>
                  </a:lnTo>
                  <a:lnTo>
                    <a:pt x="1001" y="1579"/>
                  </a:lnTo>
                  <a:lnTo>
                    <a:pt x="901" y="1456"/>
                  </a:lnTo>
                  <a:close/>
                  <a:moveTo>
                    <a:pt x="645" y="1668"/>
                  </a:moveTo>
                  <a:lnTo>
                    <a:pt x="523" y="1767"/>
                  </a:lnTo>
                  <a:lnTo>
                    <a:pt x="623" y="1890"/>
                  </a:lnTo>
                  <a:lnTo>
                    <a:pt x="745" y="1790"/>
                  </a:lnTo>
                  <a:lnTo>
                    <a:pt x="645" y="1668"/>
                  </a:lnTo>
                  <a:close/>
                  <a:moveTo>
                    <a:pt x="390" y="1868"/>
                  </a:moveTo>
                  <a:lnTo>
                    <a:pt x="256" y="1979"/>
                  </a:lnTo>
                  <a:lnTo>
                    <a:pt x="368" y="2101"/>
                  </a:lnTo>
                  <a:lnTo>
                    <a:pt x="489" y="2001"/>
                  </a:lnTo>
                  <a:lnTo>
                    <a:pt x="390" y="1868"/>
                  </a:lnTo>
                  <a:close/>
                  <a:moveTo>
                    <a:pt x="134" y="2079"/>
                  </a:moveTo>
                  <a:lnTo>
                    <a:pt x="0" y="2179"/>
                  </a:lnTo>
                  <a:lnTo>
                    <a:pt x="101" y="2313"/>
                  </a:lnTo>
                  <a:lnTo>
                    <a:pt x="234" y="2201"/>
                  </a:lnTo>
                  <a:lnTo>
                    <a:pt x="134" y="20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3" name="Google Shape;933;p39"/>
            <p:cNvSpPr/>
            <p:nvPr/>
          </p:nvSpPr>
          <p:spPr>
            <a:xfrm>
              <a:off x="3997000" y="2965850"/>
              <a:ext cx="3900" cy="4200"/>
            </a:xfrm>
            <a:custGeom>
              <a:avLst/>
              <a:gdLst/>
              <a:ahLst/>
              <a:cxnLst/>
              <a:rect l="l" t="t" r="r" b="b"/>
              <a:pathLst>
                <a:path w="156" h="168" extrusionOk="0">
                  <a:moveTo>
                    <a:pt x="55" y="1"/>
                  </a:moveTo>
                  <a:lnTo>
                    <a:pt x="0" y="45"/>
                  </a:lnTo>
                  <a:lnTo>
                    <a:pt x="100" y="168"/>
                  </a:lnTo>
                  <a:lnTo>
                    <a:pt x="156" y="1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4" name="Google Shape;934;p39"/>
            <p:cNvSpPr/>
            <p:nvPr/>
          </p:nvSpPr>
          <p:spPr>
            <a:xfrm>
              <a:off x="3866100" y="2949175"/>
              <a:ext cx="153975" cy="69800"/>
            </a:xfrm>
            <a:custGeom>
              <a:avLst/>
              <a:gdLst/>
              <a:ahLst/>
              <a:cxnLst/>
              <a:rect l="l" t="t" r="r" b="b"/>
              <a:pathLst>
                <a:path w="6159" h="2792" extrusionOk="0">
                  <a:moveTo>
                    <a:pt x="6158" y="1"/>
                  </a:moveTo>
                  <a:lnTo>
                    <a:pt x="0" y="445"/>
                  </a:lnTo>
                  <a:lnTo>
                    <a:pt x="2435" y="2791"/>
                  </a:lnTo>
                  <a:lnTo>
                    <a:pt x="6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5" name="Google Shape;935;p39"/>
            <p:cNvSpPr/>
            <p:nvPr/>
          </p:nvSpPr>
          <p:spPr>
            <a:xfrm>
              <a:off x="3975325" y="2668800"/>
              <a:ext cx="290125" cy="191225"/>
            </a:xfrm>
            <a:custGeom>
              <a:avLst/>
              <a:gdLst/>
              <a:ahLst/>
              <a:cxnLst/>
              <a:rect l="l" t="t" r="r" b="b"/>
              <a:pathLst>
                <a:path w="11605" h="7649" extrusionOk="0">
                  <a:moveTo>
                    <a:pt x="1256" y="1"/>
                  </a:moveTo>
                  <a:lnTo>
                    <a:pt x="1256" y="1"/>
                  </a:lnTo>
                  <a:cubicBezTo>
                    <a:pt x="0" y="5302"/>
                    <a:pt x="8970" y="7648"/>
                    <a:pt x="8970" y="7648"/>
                  </a:cubicBezTo>
                  <a:cubicBezTo>
                    <a:pt x="8970" y="7648"/>
                    <a:pt x="10982" y="6247"/>
                    <a:pt x="11605" y="4891"/>
                  </a:cubicBezTo>
                  <a:cubicBezTo>
                    <a:pt x="11160" y="3235"/>
                    <a:pt x="10382" y="345"/>
                    <a:pt x="10382" y="345"/>
                  </a:cubicBezTo>
                  <a:lnTo>
                    <a:pt x="1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6" name="Google Shape;936;p39"/>
            <p:cNvSpPr/>
            <p:nvPr/>
          </p:nvSpPr>
          <p:spPr>
            <a:xfrm>
              <a:off x="3701325" y="2640175"/>
              <a:ext cx="658700" cy="348525"/>
            </a:xfrm>
            <a:custGeom>
              <a:avLst/>
              <a:gdLst/>
              <a:ahLst/>
              <a:cxnLst/>
              <a:rect l="l" t="t" r="r" b="b"/>
              <a:pathLst>
                <a:path w="26348" h="13941" extrusionOk="0">
                  <a:moveTo>
                    <a:pt x="3580" y="0"/>
                  </a:moveTo>
                  <a:lnTo>
                    <a:pt x="1690" y="9682"/>
                  </a:lnTo>
                  <a:cubicBezTo>
                    <a:pt x="1690" y="9682"/>
                    <a:pt x="1299" y="9504"/>
                    <a:pt x="917" y="9504"/>
                  </a:cubicBezTo>
                  <a:cubicBezTo>
                    <a:pt x="726" y="9504"/>
                    <a:pt x="537" y="9549"/>
                    <a:pt x="401" y="9682"/>
                  </a:cubicBezTo>
                  <a:cubicBezTo>
                    <a:pt x="0" y="10082"/>
                    <a:pt x="2701" y="13817"/>
                    <a:pt x="9281" y="13939"/>
                  </a:cubicBezTo>
                  <a:cubicBezTo>
                    <a:pt x="9345" y="13940"/>
                    <a:pt x="9409" y="13941"/>
                    <a:pt x="9473" y="13941"/>
                  </a:cubicBezTo>
                  <a:cubicBezTo>
                    <a:pt x="13848" y="13941"/>
                    <a:pt x="17580" y="11325"/>
                    <a:pt x="19552" y="9616"/>
                  </a:cubicBezTo>
                  <a:cubicBezTo>
                    <a:pt x="19805" y="9648"/>
                    <a:pt x="20056" y="9663"/>
                    <a:pt x="20304" y="9663"/>
                  </a:cubicBezTo>
                  <a:cubicBezTo>
                    <a:pt x="23654" y="9663"/>
                    <a:pt x="26347" y="6892"/>
                    <a:pt x="24588" y="5992"/>
                  </a:cubicBezTo>
                  <a:cubicBezTo>
                    <a:pt x="24299" y="5843"/>
                    <a:pt x="23997" y="5778"/>
                    <a:pt x="23692" y="5778"/>
                  </a:cubicBezTo>
                  <a:cubicBezTo>
                    <a:pt x="23315" y="5778"/>
                    <a:pt x="22933" y="5877"/>
                    <a:pt x="22565" y="6036"/>
                  </a:cubicBezTo>
                  <a:cubicBezTo>
                    <a:pt x="21086" y="6670"/>
                    <a:pt x="19808" y="8260"/>
                    <a:pt x="19808" y="8260"/>
                  </a:cubicBezTo>
                  <a:cubicBezTo>
                    <a:pt x="19808" y="8260"/>
                    <a:pt x="18007" y="7270"/>
                    <a:pt x="17718" y="5002"/>
                  </a:cubicBezTo>
                  <a:cubicBezTo>
                    <a:pt x="17718" y="5002"/>
                    <a:pt x="17330" y="6356"/>
                    <a:pt x="16839" y="6356"/>
                  </a:cubicBezTo>
                  <a:cubicBezTo>
                    <a:pt x="16785" y="6356"/>
                    <a:pt x="16730" y="6339"/>
                    <a:pt x="16674" y="6303"/>
                  </a:cubicBezTo>
                  <a:cubicBezTo>
                    <a:pt x="16251" y="6025"/>
                    <a:pt x="16963" y="2702"/>
                    <a:pt x="17329" y="1146"/>
                  </a:cubicBezTo>
                  <a:lnTo>
                    <a:pt x="3580" y="0"/>
                  </a:ln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7" name="Google Shape;937;p39"/>
            <p:cNvSpPr/>
            <p:nvPr/>
          </p:nvSpPr>
          <p:spPr>
            <a:xfrm>
              <a:off x="3784775" y="2779100"/>
              <a:ext cx="104425" cy="111500"/>
            </a:xfrm>
            <a:custGeom>
              <a:avLst/>
              <a:gdLst/>
              <a:ahLst/>
              <a:cxnLst/>
              <a:rect l="l" t="t" r="r" b="b"/>
              <a:pathLst>
                <a:path w="4177" h="4460" extrusionOk="0">
                  <a:moveTo>
                    <a:pt x="864" y="1"/>
                  </a:moveTo>
                  <a:cubicBezTo>
                    <a:pt x="864" y="1"/>
                    <a:pt x="0" y="4460"/>
                    <a:pt x="1784" y="4460"/>
                  </a:cubicBezTo>
                  <a:cubicBezTo>
                    <a:pt x="1800" y="4460"/>
                    <a:pt x="1815" y="4459"/>
                    <a:pt x="1831" y="4459"/>
                  </a:cubicBezTo>
                  <a:cubicBezTo>
                    <a:pt x="3676" y="4381"/>
                    <a:pt x="4176" y="125"/>
                    <a:pt x="4176" y="124"/>
                  </a:cubicBezTo>
                  <a:lnTo>
                    <a:pt x="4176" y="124"/>
                  </a:lnTo>
                  <a:cubicBezTo>
                    <a:pt x="4176" y="125"/>
                    <a:pt x="3159" y="4237"/>
                    <a:pt x="1863" y="4237"/>
                  </a:cubicBezTo>
                  <a:cubicBezTo>
                    <a:pt x="1860" y="4237"/>
                    <a:pt x="1856" y="4236"/>
                    <a:pt x="1853" y="4236"/>
                  </a:cubicBezTo>
                  <a:cubicBezTo>
                    <a:pt x="541" y="4214"/>
                    <a:pt x="1364" y="1"/>
                    <a:pt x="1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8" name="Google Shape;938;p39"/>
            <p:cNvSpPr/>
            <p:nvPr/>
          </p:nvSpPr>
          <p:spPr>
            <a:xfrm>
              <a:off x="3813025" y="2736325"/>
              <a:ext cx="86175" cy="36150"/>
            </a:xfrm>
            <a:custGeom>
              <a:avLst/>
              <a:gdLst/>
              <a:ahLst/>
              <a:cxnLst/>
              <a:rect l="l" t="t" r="r" b="b"/>
              <a:pathLst>
                <a:path w="3447" h="1446" extrusionOk="0">
                  <a:moveTo>
                    <a:pt x="3291" y="0"/>
                  </a:moveTo>
                  <a:lnTo>
                    <a:pt x="1" y="656"/>
                  </a:lnTo>
                  <a:lnTo>
                    <a:pt x="156" y="1445"/>
                  </a:lnTo>
                  <a:lnTo>
                    <a:pt x="3447" y="79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9" name="Google Shape;939;p39"/>
            <p:cNvSpPr/>
            <p:nvPr/>
          </p:nvSpPr>
          <p:spPr>
            <a:xfrm>
              <a:off x="3900425" y="2791075"/>
              <a:ext cx="112150" cy="119550"/>
            </a:xfrm>
            <a:custGeom>
              <a:avLst/>
              <a:gdLst/>
              <a:ahLst/>
              <a:cxnLst/>
              <a:rect l="l" t="t" r="r" b="b"/>
              <a:pathLst>
                <a:path w="4486" h="4782" extrusionOk="0">
                  <a:moveTo>
                    <a:pt x="929" y="0"/>
                  </a:moveTo>
                  <a:cubicBezTo>
                    <a:pt x="929" y="0"/>
                    <a:pt x="0" y="4781"/>
                    <a:pt x="1909" y="4781"/>
                  </a:cubicBezTo>
                  <a:cubicBezTo>
                    <a:pt x="1926" y="4781"/>
                    <a:pt x="1944" y="4781"/>
                    <a:pt x="1962" y="4780"/>
                  </a:cubicBezTo>
                  <a:cubicBezTo>
                    <a:pt x="3940" y="4691"/>
                    <a:pt x="4486" y="135"/>
                    <a:pt x="4486" y="134"/>
                  </a:cubicBezTo>
                  <a:lnTo>
                    <a:pt x="4486" y="134"/>
                  </a:lnTo>
                  <a:cubicBezTo>
                    <a:pt x="4485" y="135"/>
                    <a:pt x="3393" y="4536"/>
                    <a:pt x="2000" y="4536"/>
                  </a:cubicBezTo>
                  <a:cubicBezTo>
                    <a:pt x="1995" y="4536"/>
                    <a:pt x="1989" y="4536"/>
                    <a:pt x="1984" y="4536"/>
                  </a:cubicBezTo>
                  <a:cubicBezTo>
                    <a:pt x="584" y="4513"/>
                    <a:pt x="1473" y="0"/>
                    <a:pt x="1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0" name="Google Shape;940;p39"/>
            <p:cNvSpPr/>
            <p:nvPr/>
          </p:nvSpPr>
          <p:spPr>
            <a:xfrm>
              <a:off x="3929450" y="2719925"/>
              <a:ext cx="91725" cy="52275"/>
            </a:xfrm>
            <a:custGeom>
              <a:avLst/>
              <a:gdLst/>
              <a:ahLst/>
              <a:cxnLst/>
              <a:rect l="l" t="t" r="r" b="b"/>
              <a:pathLst>
                <a:path w="3669" h="2091" extrusionOk="0">
                  <a:moveTo>
                    <a:pt x="301" y="1"/>
                  </a:moveTo>
                  <a:lnTo>
                    <a:pt x="1" y="801"/>
                  </a:lnTo>
                  <a:lnTo>
                    <a:pt x="3358" y="2091"/>
                  </a:lnTo>
                  <a:lnTo>
                    <a:pt x="3669" y="1290"/>
                  </a:lnTo>
                  <a:lnTo>
                    <a:pt x="3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1" name="Google Shape;941;p39"/>
            <p:cNvSpPr/>
            <p:nvPr/>
          </p:nvSpPr>
          <p:spPr>
            <a:xfrm>
              <a:off x="3854500" y="2840250"/>
              <a:ext cx="51925" cy="87075"/>
            </a:xfrm>
            <a:custGeom>
              <a:avLst/>
              <a:gdLst/>
              <a:ahLst/>
              <a:cxnLst/>
              <a:rect l="l" t="t" r="r" b="b"/>
              <a:pathLst>
                <a:path w="2077" h="3483" extrusionOk="0">
                  <a:moveTo>
                    <a:pt x="1521" y="0"/>
                  </a:moveTo>
                  <a:lnTo>
                    <a:pt x="1087" y="2635"/>
                  </a:lnTo>
                  <a:cubicBezTo>
                    <a:pt x="1087" y="2635"/>
                    <a:pt x="593" y="2261"/>
                    <a:pt x="308" y="2261"/>
                  </a:cubicBezTo>
                  <a:cubicBezTo>
                    <a:pt x="235" y="2261"/>
                    <a:pt x="176" y="2285"/>
                    <a:pt x="142" y="2346"/>
                  </a:cubicBezTo>
                  <a:cubicBezTo>
                    <a:pt x="1" y="2610"/>
                    <a:pt x="780" y="3483"/>
                    <a:pt x="1624" y="3483"/>
                  </a:cubicBezTo>
                  <a:cubicBezTo>
                    <a:pt x="1774" y="3483"/>
                    <a:pt x="1927" y="3455"/>
                    <a:pt x="2077" y="3391"/>
                  </a:cubicBezTo>
                  <a:cubicBezTo>
                    <a:pt x="2077" y="3391"/>
                    <a:pt x="1952" y="2819"/>
                    <a:pt x="1726" y="2819"/>
                  </a:cubicBezTo>
                  <a:cubicBezTo>
                    <a:pt x="1674" y="2819"/>
                    <a:pt x="1616" y="2849"/>
                    <a:pt x="1554" y="2924"/>
                  </a:cubicBezTo>
                  <a:cubicBezTo>
                    <a:pt x="1554" y="2924"/>
                    <a:pt x="1564" y="2922"/>
                    <a:pt x="1581" y="2922"/>
                  </a:cubicBezTo>
                  <a:cubicBezTo>
                    <a:pt x="1649" y="2922"/>
                    <a:pt x="1823" y="2958"/>
                    <a:pt x="1832" y="3324"/>
                  </a:cubicBezTo>
                  <a:cubicBezTo>
                    <a:pt x="1832" y="3324"/>
                    <a:pt x="1822" y="3325"/>
                    <a:pt x="1803" y="3325"/>
                  </a:cubicBezTo>
                  <a:cubicBezTo>
                    <a:pt x="1629" y="3325"/>
                    <a:pt x="718" y="3289"/>
                    <a:pt x="287" y="2546"/>
                  </a:cubicBezTo>
                  <a:cubicBezTo>
                    <a:pt x="205" y="2408"/>
                    <a:pt x="219" y="2356"/>
                    <a:pt x="286" y="2356"/>
                  </a:cubicBezTo>
                  <a:cubicBezTo>
                    <a:pt x="482" y="2356"/>
                    <a:pt x="1131" y="2802"/>
                    <a:pt x="1131" y="2802"/>
                  </a:cubicBezTo>
                  <a:cubicBezTo>
                    <a:pt x="1131" y="2802"/>
                    <a:pt x="1754" y="1067"/>
                    <a:pt x="1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2" name="Google Shape;942;p39"/>
            <p:cNvSpPr/>
            <p:nvPr/>
          </p:nvSpPr>
          <p:spPr>
            <a:xfrm>
              <a:off x="3978100" y="2900550"/>
              <a:ext cx="46975" cy="70050"/>
            </a:xfrm>
            <a:custGeom>
              <a:avLst/>
              <a:gdLst/>
              <a:ahLst/>
              <a:cxnLst/>
              <a:rect l="l" t="t" r="r" b="b"/>
              <a:pathLst>
                <a:path w="1879" h="2802" extrusionOk="0">
                  <a:moveTo>
                    <a:pt x="922" y="1"/>
                  </a:moveTo>
                  <a:lnTo>
                    <a:pt x="845" y="301"/>
                  </a:lnTo>
                  <a:lnTo>
                    <a:pt x="656" y="545"/>
                  </a:lnTo>
                  <a:lnTo>
                    <a:pt x="300" y="757"/>
                  </a:lnTo>
                  <a:lnTo>
                    <a:pt x="0" y="846"/>
                  </a:lnTo>
                  <a:lnTo>
                    <a:pt x="1211" y="2802"/>
                  </a:lnTo>
                  <a:lnTo>
                    <a:pt x="1356" y="2758"/>
                  </a:lnTo>
                  <a:lnTo>
                    <a:pt x="1612" y="2568"/>
                  </a:lnTo>
                  <a:lnTo>
                    <a:pt x="1779" y="2279"/>
                  </a:lnTo>
                  <a:lnTo>
                    <a:pt x="1878" y="1802"/>
                  </a:lnTo>
                  <a:lnTo>
                    <a:pt x="1823" y="1190"/>
                  </a:lnTo>
                  <a:lnTo>
                    <a:pt x="1678" y="879"/>
                  </a:lnTo>
                  <a:lnTo>
                    <a:pt x="1456" y="456"/>
                  </a:lnTo>
                  <a:lnTo>
                    <a:pt x="1100" y="145"/>
                  </a:lnTo>
                  <a:lnTo>
                    <a:pt x="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3" name="Google Shape;943;p39"/>
            <p:cNvSpPr/>
            <p:nvPr/>
          </p:nvSpPr>
          <p:spPr>
            <a:xfrm>
              <a:off x="3957800" y="2899450"/>
              <a:ext cx="68375" cy="72325"/>
            </a:xfrm>
            <a:custGeom>
              <a:avLst/>
              <a:gdLst/>
              <a:ahLst/>
              <a:cxnLst/>
              <a:rect l="l" t="t" r="r" b="b"/>
              <a:pathLst>
                <a:path w="2735" h="2893" extrusionOk="0">
                  <a:moveTo>
                    <a:pt x="1724" y="0"/>
                  </a:moveTo>
                  <a:cubicBezTo>
                    <a:pt x="1534" y="848"/>
                    <a:pt x="597" y="942"/>
                    <a:pt x="190" y="942"/>
                  </a:cubicBezTo>
                  <a:cubicBezTo>
                    <a:pt x="74" y="942"/>
                    <a:pt x="1" y="934"/>
                    <a:pt x="0" y="934"/>
                  </a:cubicBezTo>
                  <a:lnTo>
                    <a:pt x="0" y="934"/>
                  </a:lnTo>
                  <a:cubicBezTo>
                    <a:pt x="1" y="934"/>
                    <a:pt x="178" y="966"/>
                    <a:pt x="420" y="966"/>
                  </a:cubicBezTo>
                  <a:cubicBezTo>
                    <a:pt x="896" y="966"/>
                    <a:pt x="1624" y="844"/>
                    <a:pt x="1757" y="122"/>
                  </a:cubicBezTo>
                  <a:cubicBezTo>
                    <a:pt x="1757" y="122"/>
                    <a:pt x="2735" y="700"/>
                    <a:pt x="2601" y="1945"/>
                  </a:cubicBezTo>
                  <a:cubicBezTo>
                    <a:pt x="2528" y="2704"/>
                    <a:pt x="2073" y="2855"/>
                    <a:pt x="1724" y="2855"/>
                  </a:cubicBezTo>
                  <a:cubicBezTo>
                    <a:pt x="1495" y="2855"/>
                    <a:pt x="1312" y="2790"/>
                    <a:pt x="1312" y="2790"/>
                  </a:cubicBezTo>
                  <a:lnTo>
                    <a:pt x="1312" y="2790"/>
                  </a:lnTo>
                  <a:cubicBezTo>
                    <a:pt x="1312" y="2790"/>
                    <a:pt x="1552" y="2893"/>
                    <a:pt x="1833" y="2893"/>
                  </a:cubicBezTo>
                  <a:cubicBezTo>
                    <a:pt x="2194" y="2893"/>
                    <a:pt x="2625" y="2724"/>
                    <a:pt x="2713" y="1957"/>
                  </a:cubicBezTo>
                  <a:cubicBezTo>
                    <a:pt x="2735" y="1757"/>
                    <a:pt x="2735" y="1579"/>
                    <a:pt x="2713" y="1412"/>
                  </a:cubicBezTo>
                  <a:cubicBezTo>
                    <a:pt x="2569" y="423"/>
                    <a:pt x="1724" y="0"/>
                    <a:pt x="1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4" name="Google Shape;944;p39"/>
            <p:cNvSpPr/>
            <p:nvPr/>
          </p:nvSpPr>
          <p:spPr>
            <a:xfrm>
              <a:off x="3995875" y="2898550"/>
              <a:ext cx="13925" cy="4525"/>
            </a:xfrm>
            <a:custGeom>
              <a:avLst/>
              <a:gdLst/>
              <a:ahLst/>
              <a:cxnLst/>
              <a:rect l="l" t="t" r="r" b="b"/>
              <a:pathLst>
                <a:path w="557" h="181" extrusionOk="0">
                  <a:moveTo>
                    <a:pt x="238" y="0"/>
                  </a:moveTo>
                  <a:cubicBezTo>
                    <a:pt x="156" y="0"/>
                    <a:pt x="71" y="17"/>
                    <a:pt x="1" y="69"/>
                  </a:cubicBezTo>
                  <a:lnTo>
                    <a:pt x="23" y="180"/>
                  </a:lnTo>
                  <a:cubicBezTo>
                    <a:pt x="23" y="180"/>
                    <a:pt x="159" y="61"/>
                    <a:pt x="431" y="61"/>
                  </a:cubicBezTo>
                  <a:cubicBezTo>
                    <a:pt x="470" y="61"/>
                    <a:pt x="512" y="64"/>
                    <a:pt x="557" y="69"/>
                  </a:cubicBezTo>
                  <a:cubicBezTo>
                    <a:pt x="557" y="69"/>
                    <a:pt x="403"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5" name="Google Shape;945;p39"/>
            <p:cNvSpPr/>
            <p:nvPr/>
          </p:nvSpPr>
          <p:spPr>
            <a:xfrm>
              <a:off x="3986425" y="2919725"/>
              <a:ext cx="28650" cy="47550"/>
            </a:xfrm>
            <a:custGeom>
              <a:avLst/>
              <a:gdLst/>
              <a:ahLst/>
              <a:cxnLst/>
              <a:rect l="l" t="t" r="r" b="b"/>
              <a:pathLst>
                <a:path w="1146" h="1902" extrusionOk="0">
                  <a:moveTo>
                    <a:pt x="78" y="0"/>
                  </a:moveTo>
                  <a:lnTo>
                    <a:pt x="1" y="34"/>
                  </a:lnTo>
                  <a:lnTo>
                    <a:pt x="1056" y="1902"/>
                  </a:lnTo>
                  <a:lnTo>
                    <a:pt x="1145" y="1868"/>
                  </a:lnTo>
                  <a:lnTo>
                    <a:pt x="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6" name="Google Shape;946;p39"/>
            <p:cNvSpPr/>
            <p:nvPr/>
          </p:nvSpPr>
          <p:spPr>
            <a:xfrm>
              <a:off x="3992550" y="2916125"/>
              <a:ext cx="31700" cy="39475"/>
            </a:xfrm>
            <a:custGeom>
              <a:avLst/>
              <a:gdLst/>
              <a:ahLst/>
              <a:cxnLst/>
              <a:rect l="l" t="t" r="r" b="b"/>
              <a:pathLst>
                <a:path w="1268" h="1579" extrusionOk="0">
                  <a:moveTo>
                    <a:pt x="78" y="0"/>
                  </a:moveTo>
                  <a:lnTo>
                    <a:pt x="0" y="33"/>
                  </a:lnTo>
                  <a:lnTo>
                    <a:pt x="1189" y="1579"/>
                  </a:lnTo>
                  <a:lnTo>
                    <a:pt x="1268" y="1534"/>
                  </a:lnTo>
                  <a:lnTo>
                    <a:pt x="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7" name="Google Shape;947;p39"/>
            <p:cNvSpPr/>
            <p:nvPr/>
          </p:nvSpPr>
          <p:spPr>
            <a:xfrm>
              <a:off x="3996700" y="2910275"/>
              <a:ext cx="28650" cy="27825"/>
            </a:xfrm>
            <a:custGeom>
              <a:avLst/>
              <a:gdLst/>
              <a:ahLst/>
              <a:cxnLst/>
              <a:rect l="l" t="t" r="r" b="b"/>
              <a:pathLst>
                <a:path w="1146" h="1113" extrusionOk="0">
                  <a:moveTo>
                    <a:pt x="79" y="1"/>
                  </a:moveTo>
                  <a:lnTo>
                    <a:pt x="1" y="45"/>
                  </a:lnTo>
                  <a:lnTo>
                    <a:pt x="1068" y="1112"/>
                  </a:lnTo>
                  <a:lnTo>
                    <a:pt x="1146" y="1057"/>
                  </a:lnTo>
                  <a:lnTo>
                    <a:pt x="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8" name="Google Shape;948;p39"/>
            <p:cNvSpPr/>
            <p:nvPr/>
          </p:nvSpPr>
          <p:spPr>
            <a:xfrm>
              <a:off x="3986150" y="2909725"/>
              <a:ext cx="27250" cy="26600"/>
            </a:xfrm>
            <a:custGeom>
              <a:avLst/>
              <a:gdLst/>
              <a:ahLst/>
              <a:cxnLst/>
              <a:rect l="l" t="t" r="r" b="b"/>
              <a:pathLst>
                <a:path w="1090" h="1064" extrusionOk="0">
                  <a:moveTo>
                    <a:pt x="990" y="0"/>
                  </a:moveTo>
                  <a:cubicBezTo>
                    <a:pt x="990" y="12"/>
                    <a:pt x="946" y="634"/>
                    <a:pt x="556" y="879"/>
                  </a:cubicBezTo>
                  <a:cubicBezTo>
                    <a:pt x="453" y="950"/>
                    <a:pt x="326" y="982"/>
                    <a:pt x="189" y="982"/>
                  </a:cubicBezTo>
                  <a:cubicBezTo>
                    <a:pt x="135" y="982"/>
                    <a:pt x="79" y="977"/>
                    <a:pt x="22" y="968"/>
                  </a:cubicBezTo>
                  <a:lnTo>
                    <a:pt x="0" y="1045"/>
                  </a:lnTo>
                  <a:cubicBezTo>
                    <a:pt x="22" y="1057"/>
                    <a:pt x="56" y="1057"/>
                    <a:pt x="79" y="1057"/>
                  </a:cubicBezTo>
                  <a:cubicBezTo>
                    <a:pt x="118" y="1061"/>
                    <a:pt x="156" y="1063"/>
                    <a:pt x="193" y="1063"/>
                  </a:cubicBezTo>
                  <a:cubicBezTo>
                    <a:pt x="347" y="1063"/>
                    <a:pt x="487" y="1026"/>
                    <a:pt x="612" y="946"/>
                  </a:cubicBezTo>
                  <a:cubicBezTo>
                    <a:pt x="1034" y="667"/>
                    <a:pt x="1079" y="34"/>
                    <a:pt x="1090" y="12"/>
                  </a:cubicBezTo>
                  <a:lnTo>
                    <a:pt x="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9" name="Google Shape;949;p39"/>
            <p:cNvSpPr/>
            <p:nvPr/>
          </p:nvSpPr>
          <p:spPr>
            <a:xfrm>
              <a:off x="4216800" y="2816775"/>
              <a:ext cx="73375" cy="53200"/>
            </a:xfrm>
            <a:custGeom>
              <a:avLst/>
              <a:gdLst/>
              <a:ahLst/>
              <a:cxnLst/>
              <a:rect l="l" t="t" r="r" b="b"/>
              <a:pathLst>
                <a:path w="2935" h="2128" extrusionOk="0">
                  <a:moveTo>
                    <a:pt x="2444" y="0"/>
                  </a:moveTo>
                  <a:cubicBezTo>
                    <a:pt x="2126" y="0"/>
                    <a:pt x="1662" y="95"/>
                    <a:pt x="1079" y="473"/>
                  </a:cubicBezTo>
                  <a:cubicBezTo>
                    <a:pt x="67" y="1134"/>
                    <a:pt x="0" y="2127"/>
                    <a:pt x="870" y="2127"/>
                  </a:cubicBezTo>
                  <a:cubicBezTo>
                    <a:pt x="995" y="2127"/>
                    <a:pt x="1138" y="2107"/>
                    <a:pt x="1301" y="2063"/>
                  </a:cubicBezTo>
                  <a:cubicBezTo>
                    <a:pt x="2590" y="1707"/>
                    <a:pt x="1657" y="1196"/>
                    <a:pt x="1657" y="1196"/>
                  </a:cubicBezTo>
                  <a:lnTo>
                    <a:pt x="2212" y="962"/>
                  </a:lnTo>
                  <a:lnTo>
                    <a:pt x="1279" y="1218"/>
                  </a:lnTo>
                  <a:cubicBezTo>
                    <a:pt x="1279" y="1218"/>
                    <a:pt x="2190" y="1673"/>
                    <a:pt x="1323" y="1951"/>
                  </a:cubicBezTo>
                  <a:cubicBezTo>
                    <a:pt x="1222" y="1982"/>
                    <a:pt x="1129" y="1997"/>
                    <a:pt x="1044" y="1997"/>
                  </a:cubicBezTo>
                  <a:cubicBezTo>
                    <a:pt x="401" y="1997"/>
                    <a:pt x="259" y="1170"/>
                    <a:pt x="1123" y="561"/>
                  </a:cubicBezTo>
                  <a:cubicBezTo>
                    <a:pt x="1733" y="144"/>
                    <a:pt x="2279" y="64"/>
                    <a:pt x="2609" y="64"/>
                  </a:cubicBezTo>
                  <a:cubicBezTo>
                    <a:pt x="2814" y="64"/>
                    <a:pt x="2935" y="95"/>
                    <a:pt x="2935" y="95"/>
                  </a:cubicBezTo>
                  <a:cubicBezTo>
                    <a:pt x="2935" y="95"/>
                    <a:pt x="2762" y="0"/>
                    <a:pt x="24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0" name="Google Shape;950;p39"/>
            <p:cNvSpPr/>
            <p:nvPr/>
          </p:nvSpPr>
          <p:spPr>
            <a:xfrm>
              <a:off x="3699375" y="2477375"/>
              <a:ext cx="758600" cy="254825"/>
            </a:xfrm>
            <a:custGeom>
              <a:avLst/>
              <a:gdLst/>
              <a:ahLst/>
              <a:cxnLst/>
              <a:rect l="l" t="t" r="r" b="b"/>
              <a:pathLst>
                <a:path w="30344" h="10193" extrusionOk="0">
                  <a:moveTo>
                    <a:pt x="7590" y="0"/>
                  </a:moveTo>
                  <a:cubicBezTo>
                    <a:pt x="4982" y="0"/>
                    <a:pt x="2835" y="1220"/>
                    <a:pt x="3535" y="5601"/>
                  </a:cubicBezTo>
                  <a:lnTo>
                    <a:pt x="278" y="3878"/>
                  </a:lnTo>
                  <a:lnTo>
                    <a:pt x="278" y="3878"/>
                  </a:lnTo>
                  <a:cubicBezTo>
                    <a:pt x="278" y="3879"/>
                    <a:pt x="0" y="7935"/>
                    <a:pt x="10972" y="9847"/>
                  </a:cubicBezTo>
                  <a:cubicBezTo>
                    <a:pt x="12338" y="10085"/>
                    <a:pt x="13699" y="10193"/>
                    <a:pt x="15000" y="10193"/>
                  </a:cubicBezTo>
                  <a:cubicBezTo>
                    <a:pt x="24145" y="10193"/>
                    <a:pt x="30343" y="4861"/>
                    <a:pt x="14862" y="1922"/>
                  </a:cubicBezTo>
                  <a:cubicBezTo>
                    <a:pt x="14862" y="1922"/>
                    <a:pt x="10863" y="0"/>
                    <a:pt x="7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1" name="Google Shape;951;p39"/>
            <p:cNvSpPr/>
            <p:nvPr/>
          </p:nvSpPr>
          <p:spPr>
            <a:xfrm>
              <a:off x="4063950" y="2500400"/>
              <a:ext cx="33100" cy="20300"/>
            </a:xfrm>
            <a:custGeom>
              <a:avLst/>
              <a:gdLst/>
              <a:ahLst/>
              <a:cxnLst/>
              <a:rect l="l" t="t" r="r" b="b"/>
              <a:pathLst>
                <a:path w="1324" h="812" extrusionOk="0">
                  <a:moveTo>
                    <a:pt x="668" y="1"/>
                  </a:moveTo>
                  <a:cubicBezTo>
                    <a:pt x="301" y="1"/>
                    <a:pt x="1" y="189"/>
                    <a:pt x="1" y="411"/>
                  </a:cubicBezTo>
                  <a:cubicBezTo>
                    <a:pt x="1" y="634"/>
                    <a:pt x="301" y="812"/>
                    <a:pt x="668" y="812"/>
                  </a:cubicBezTo>
                  <a:cubicBezTo>
                    <a:pt x="1035" y="812"/>
                    <a:pt x="1324" y="634"/>
                    <a:pt x="1324" y="411"/>
                  </a:cubicBezTo>
                  <a:cubicBezTo>
                    <a:pt x="1324" y="189"/>
                    <a:pt x="1035" y="1"/>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2" name="Google Shape;952;p39"/>
            <p:cNvSpPr/>
            <p:nvPr/>
          </p:nvSpPr>
          <p:spPr>
            <a:xfrm>
              <a:off x="3808850" y="2511525"/>
              <a:ext cx="249575" cy="122300"/>
            </a:xfrm>
            <a:custGeom>
              <a:avLst/>
              <a:gdLst/>
              <a:ahLst/>
              <a:cxnLst/>
              <a:rect l="l" t="t" r="r" b="b"/>
              <a:pathLst>
                <a:path w="9983" h="4892" extrusionOk="0">
                  <a:moveTo>
                    <a:pt x="5570" y="0"/>
                  </a:moveTo>
                  <a:cubicBezTo>
                    <a:pt x="5380" y="11"/>
                    <a:pt x="5192" y="22"/>
                    <a:pt x="4992" y="33"/>
                  </a:cubicBezTo>
                  <a:cubicBezTo>
                    <a:pt x="4802" y="55"/>
                    <a:pt x="4614" y="78"/>
                    <a:pt x="4414" y="100"/>
                  </a:cubicBezTo>
                  <a:cubicBezTo>
                    <a:pt x="4224" y="144"/>
                    <a:pt x="4036" y="178"/>
                    <a:pt x="3836" y="233"/>
                  </a:cubicBezTo>
                  <a:cubicBezTo>
                    <a:pt x="3646" y="289"/>
                    <a:pt x="3458" y="334"/>
                    <a:pt x="3280" y="423"/>
                  </a:cubicBezTo>
                  <a:cubicBezTo>
                    <a:pt x="3191" y="456"/>
                    <a:pt x="3091" y="489"/>
                    <a:pt x="3002" y="522"/>
                  </a:cubicBezTo>
                  <a:lnTo>
                    <a:pt x="2735" y="656"/>
                  </a:lnTo>
                  <a:cubicBezTo>
                    <a:pt x="2391" y="833"/>
                    <a:pt x="2068" y="1045"/>
                    <a:pt x="1779" y="1300"/>
                  </a:cubicBezTo>
                  <a:cubicBezTo>
                    <a:pt x="1502" y="1545"/>
                    <a:pt x="1246" y="1812"/>
                    <a:pt x="1045" y="2101"/>
                  </a:cubicBezTo>
                  <a:cubicBezTo>
                    <a:pt x="845" y="2379"/>
                    <a:pt x="679" y="2656"/>
                    <a:pt x="546" y="2935"/>
                  </a:cubicBezTo>
                  <a:cubicBezTo>
                    <a:pt x="279" y="3468"/>
                    <a:pt x="156" y="3957"/>
                    <a:pt x="79" y="4301"/>
                  </a:cubicBezTo>
                  <a:cubicBezTo>
                    <a:pt x="45" y="4479"/>
                    <a:pt x="23" y="4624"/>
                    <a:pt x="12" y="4713"/>
                  </a:cubicBezTo>
                  <a:cubicBezTo>
                    <a:pt x="1" y="4813"/>
                    <a:pt x="1" y="4869"/>
                    <a:pt x="1" y="4869"/>
                  </a:cubicBezTo>
                  <a:lnTo>
                    <a:pt x="479" y="4891"/>
                  </a:lnTo>
                  <a:cubicBezTo>
                    <a:pt x="479" y="4879"/>
                    <a:pt x="479" y="4847"/>
                    <a:pt x="490" y="4758"/>
                  </a:cubicBezTo>
                  <a:cubicBezTo>
                    <a:pt x="501" y="4679"/>
                    <a:pt x="512" y="4546"/>
                    <a:pt x="534" y="4390"/>
                  </a:cubicBezTo>
                  <a:cubicBezTo>
                    <a:pt x="590" y="4068"/>
                    <a:pt x="690" y="3612"/>
                    <a:pt x="912" y="3101"/>
                  </a:cubicBezTo>
                  <a:cubicBezTo>
                    <a:pt x="1023" y="2846"/>
                    <a:pt x="1168" y="2579"/>
                    <a:pt x="1346" y="2312"/>
                  </a:cubicBezTo>
                  <a:cubicBezTo>
                    <a:pt x="1524" y="2045"/>
                    <a:pt x="1746" y="1789"/>
                    <a:pt x="2001" y="1545"/>
                  </a:cubicBezTo>
                  <a:cubicBezTo>
                    <a:pt x="2257" y="1300"/>
                    <a:pt x="2557" y="1090"/>
                    <a:pt x="2868" y="912"/>
                  </a:cubicBezTo>
                  <a:cubicBezTo>
                    <a:pt x="2957" y="867"/>
                    <a:pt x="3036" y="823"/>
                    <a:pt x="3124" y="778"/>
                  </a:cubicBezTo>
                  <a:cubicBezTo>
                    <a:pt x="3202" y="734"/>
                    <a:pt x="3291" y="700"/>
                    <a:pt x="3380" y="656"/>
                  </a:cubicBezTo>
                  <a:cubicBezTo>
                    <a:pt x="3547" y="578"/>
                    <a:pt x="3725" y="522"/>
                    <a:pt x="3913" y="467"/>
                  </a:cubicBezTo>
                  <a:cubicBezTo>
                    <a:pt x="4091" y="400"/>
                    <a:pt x="4280" y="367"/>
                    <a:pt x="4458" y="322"/>
                  </a:cubicBezTo>
                  <a:cubicBezTo>
                    <a:pt x="4647" y="289"/>
                    <a:pt x="4836" y="255"/>
                    <a:pt x="5014" y="223"/>
                  </a:cubicBezTo>
                  <a:cubicBezTo>
                    <a:pt x="5203" y="211"/>
                    <a:pt x="5392" y="189"/>
                    <a:pt x="5570" y="167"/>
                  </a:cubicBezTo>
                  <a:cubicBezTo>
                    <a:pt x="5758" y="167"/>
                    <a:pt x="5948" y="156"/>
                    <a:pt x="6126" y="156"/>
                  </a:cubicBezTo>
                  <a:cubicBezTo>
                    <a:pt x="6481" y="167"/>
                    <a:pt x="6837" y="167"/>
                    <a:pt x="7159" y="200"/>
                  </a:cubicBezTo>
                  <a:cubicBezTo>
                    <a:pt x="7492" y="223"/>
                    <a:pt x="7804" y="278"/>
                    <a:pt x="8093" y="322"/>
                  </a:cubicBezTo>
                  <a:cubicBezTo>
                    <a:pt x="8371" y="356"/>
                    <a:pt x="8638" y="423"/>
                    <a:pt x="8871" y="467"/>
                  </a:cubicBezTo>
                  <a:cubicBezTo>
                    <a:pt x="9093" y="500"/>
                    <a:pt x="9293" y="556"/>
                    <a:pt x="9460" y="600"/>
                  </a:cubicBezTo>
                  <a:cubicBezTo>
                    <a:pt x="9794" y="678"/>
                    <a:pt x="9982" y="722"/>
                    <a:pt x="9982" y="722"/>
                  </a:cubicBezTo>
                  <a:cubicBezTo>
                    <a:pt x="9982" y="722"/>
                    <a:pt x="9794" y="667"/>
                    <a:pt x="9471" y="578"/>
                  </a:cubicBezTo>
                  <a:cubicBezTo>
                    <a:pt x="9305" y="534"/>
                    <a:pt x="9105" y="467"/>
                    <a:pt x="8871" y="423"/>
                  </a:cubicBezTo>
                  <a:cubicBezTo>
                    <a:pt x="8648" y="367"/>
                    <a:pt x="8393" y="289"/>
                    <a:pt x="8104" y="245"/>
                  </a:cubicBezTo>
                  <a:cubicBezTo>
                    <a:pt x="7815" y="189"/>
                    <a:pt x="7504" y="134"/>
                    <a:pt x="7171" y="89"/>
                  </a:cubicBezTo>
                  <a:cubicBezTo>
                    <a:pt x="6848" y="45"/>
                    <a:pt x="6492" y="22"/>
                    <a:pt x="6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3" name="Google Shape;953;p39"/>
            <p:cNvSpPr/>
            <p:nvPr/>
          </p:nvSpPr>
          <p:spPr>
            <a:xfrm>
              <a:off x="4080625" y="2534850"/>
              <a:ext cx="148975" cy="166475"/>
            </a:xfrm>
            <a:custGeom>
              <a:avLst/>
              <a:gdLst/>
              <a:ahLst/>
              <a:cxnLst/>
              <a:rect l="l" t="t" r="r" b="b"/>
              <a:pathLst>
                <a:path w="5959" h="6659" extrusionOk="0">
                  <a:moveTo>
                    <a:pt x="1" y="1"/>
                  </a:moveTo>
                  <a:lnTo>
                    <a:pt x="1" y="1"/>
                  </a:lnTo>
                  <a:cubicBezTo>
                    <a:pt x="2" y="1"/>
                    <a:pt x="147" y="34"/>
                    <a:pt x="412" y="90"/>
                  </a:cubicBezTo>
                  <a:cubicBezTo>
                    <a:pt x="479" y="112"/>
                    <a:pt x="556" y="123"/>
                    <a:pt x="635" y="145"/>
                  </a:cubicBezTo>
                  <a:cubicBezTo>
                    <a:pt x="712" y="157"/>
                    <a:pt x="801" y="179"/>
                    <a:pt x="890" y="212"/>
                  </a:cubicBezTo>
                  <a:cubicBezTo>
                    <a:pt x="1068" y="256"/>
                    <a:pt x="1279" y="312"/>
                    <a:pt x="1490" y="390"/>
                  </a:cubicBezTo>
                  <a:cubicBezTo>
                    <a:pt x="1601" y="423"/>
                    <a:pt x="1712" y="456"/>
                    <a:pt x="1835" y="501"/>
                  </a:cubicBezTo>
                  <a:cubicBezTo>
                    <a:pt x="1946" y="545"/>
                    <a:pt x="2068" y="590"/>
                    <a:pt x="2191" y="646"/>
                  </a:cubicBezTo>
                  <a:cubicBezTo>
                    <a:pt x="2313" y="690"/>
                    <a:pt x="2435" y="757"/>
                    <a:pt x="2557" y="812"/>
                  </a:cubicBezTo>
                  <a:cubicBezTo>
                    <a:pt x="2690" y="868"/>
                    <a:pt x="2813" y="935"/>
                    <a:pt x="2935" y="1001"/>
                  </a:cubicBezTo>
                  <a:cubicBezTo>
                    <a:pt x="2991" y="1034"/>
                    <a:pt x="3058" y="1068"/>
                    <a:pt x="3124" y="1112"/>
                  </a:cubicBezTo>
                  <a:cubicBezTo>
                    <a:pt x="3180" y="1145"/>
                    <a:pt x="3246" y="1190"/>
                    <a:pt x="3302" y="1224"/>
                  </a:cubicBezTo>
                  <a:cubicBezTo>
                    <a:pt x="3369" y="1268"/>
                    <a:pt x="3436" y="1313"/>
                    <a:pt x="3491" y="1345"/>
                  </a:cubicBezTo>
                  <a:lnTo>
                    <a:pt x="3669" y="1479"/>
                  </a:lnTo>
                  <a:cubicBezTo>
                    <a:pt x="3725" y="1523"/>
                    <a:pt x="3791" y="1568"/>
                    <a:pt x="3846" y="1624"/>
                  </a:cubicBezTo>
                  <a:lnTo>
                    <a:pt x="4014" y="1768"/>
                  </a:lnTo>
                  <a:cubicBezTo>
                    <a:pt x="4135" y="1868"/>
                    <a:pt x="4236" y="1979"/>
                    <a:pt x="4336" y="2091"/>
                  </a:cubicBezTo>
                  <a:cubicBezTo>
                    <a:pt x="4536" y="2313"/>
                    <a:pt x="4725" y="2546"/>
                    <a:pt x="4869" y="2802"/>
                  </a:cubicBezTo>
                  <a:cubicBezTo>
                    <a:pt x="5036" y="3057"/>
                    <a:pt x="5147" y="3324"/>
                    <a:pt x="5247" y="3580"/>
                  </a:cubicBezTo>
                  <a:cubicBezTo>
                    <a:pt x="5347" y="3847"/>
                    <a:pt x="5403" y="4102"/>
                    <a:pt x="5447" y="4358"/>
                  </a:cubicBezTo>
                  <a:cubicBezTo>
                    <a:pt x="5492" y="4613"/>
                    <a:pt x="5514" y="4847"/>
                    <a:pt x="5525" y="5070"/>
                  </a:cubicBezTo>
                  <a:cubicBezTo>
                    <a:pt x="5536" y="5525"/>
                    <a:pt x="5492" y="5892"/>
                    <a:pt x="5447" y="6147"/>
                  </a:cubicBezTo>
                  <a:cubicBezTo>
                    <a:pt x="5425" y="6270"/>
                    <a:pt x="5403" y="6370"/>
                    <a:pt x="5380" y="6436"/>
                  </a:cubicBezTo>
                  <a:cubicBezTo>
                    <a:pt x="5370" y="6503"/>
                    <a:pt x="5358" y="6525"/>
                    <a:pt x="5358" y="6525"/>
                  </a:cubicBezTo>
                  <a:lnTo>
                    <a:pt x="5825" y="6659"/>
                  </a:lnTo>
                  <a:cubicBezTo>
                    <a:pt x="5825" y="6659"/>
                    <a:pt x="5837" y="6614"/>
                    <a:pt x="5847" y="6537"/>
                  </a:cubicBezTo>
                  <a:cubicBezTo>
                    <a:pt x="5859" y="6459"/>
                    <a:pt x="5881" y="6359"/>
                    <a:pt x="5903" y="6214"/>
                  </a:cubicBezTo>
                  <a:cubicBezTo>
                    <a:pt x="5936" y="5937"/>
                    <a:pt x="5958" y="5536"/>
                    <a:pt x="5925" y="5047"/>
                  </a:cubicBezTo>
                  <a:cubicBezTo>
                    <a:pt x="5903" y="4813"/>
                    <a:pt x="5869" y="4558"/>
                    <a:pt x="5814" y="4280"/>
                  </a:cubicBezTo>
                  <a:cubicBezTo>
                    <a:pt x="5748" y="4013"/>
                    <a:pt x="5669" y="3736"/>
                    <a:pt x="5548" y="3457"/>
                  </a:cubicBezTo>
                  <a:cubicBezTo>
                    <a:pt x="5436" y="3191"/>
                    <a:pt x="5291" y="2913"/>
                    <a:pt x="5114" y="2646"/>
                  </a:cubicBezTo>
                  <a:cubicBezTo>
                    <a:pt x="4947" y="2390"/>
                    <a:pt x="4736" y="2146"/>
                    <a:pt x="4513" y="1923"/>
                  </a:cubicBezTo>
                  <a:cubicBezTo>
                    <a:pt x="4392" y="1812"/>
                    <a:pt x="4291" y="1701"/>
                    <a:pt x="4158" y="1602"/>
                  </a:cubicBezTo>
                  <a:lnTo>
                    <a:pt x="3980" y="1457"/>
                  </a:lnTo>
                  <a:cubicBezTo>
                    <a:pt x="3913" y="1412"/>
                    <a:pt x="3846" y="1368"/>
                    <a:pt x="3791" y="1323"/>
                  </a:cubicBezTo>
                  <a:lnTo>
                    <a:pt x="3591" y="1190"/>
                  </a:lnTo>
                  <a:cubicBezTo>
                    <a:pt x="3525" y="1157"/>
                    <a:pt x="3469" y="1112"/>
                    <a:pt x="3402" y="1079"/>
                  </a:cubicBezTo>
                  <a:cubicBezTo>
                    <a:pt x="3335" y="1046"/>
                    <a:pt x="3268" y="1001"/>
                    <a:pt x="3202" y="968"/>
                  </a:cubicBezTo>
                  <a:lnTo>
                    <a:pt x="3002" y="868"/>
                  </a:lnTo>
                  <a:cubicBezTo>
                    <a:pt x="2868" y="801"/>
                    <a:pt x="2746" y="735"/>
                    <a:pt x="2613" y="690"/>
                  </a:cubicBezTo>
                  <a:cubicBezTo>
                    <a:pt x="2480" y="634"/>
                    <a:pt x="2357" y="579"/>
                    <a:pt x="2235" y="534"/>
                  </a:cubicBezTo>
                  <a:cubicBezTo>
                    <a:pt x="2102" y="490"/>
                    <a:pt x="1979" y="456"/>
                    <a:pt x="1857" y="412"/>
                  </a:cubicBezTo>
                  <a:cubicBezTo>
                    <a:pt x="1746" y="367"/>
                    <a:pt x="1623" y="345"/>
                    <a:pt x="1512" y="312"/>
                  </a:cubicBezTo>
                  <a:cubicBezTo>
                    <a:pt x="1290" y="245"/>
                    <a:pt x="1079" y="201"/>
                    <a:pt x="901" y="167"/>
                  </a:cubicBezTo>
                  <a:cubicBezTo>
                    <a:pt x="801" y="145"/>
                    <a:pt x="723" y="123"/>
                    <a:pt x="635" y="112"/>
                  </a:cubicBezTo>
                  <a:cubicBezTo>
                    <a:pt x="556" y="101"/>
                    <a:pt x="490" y="90"/>
                    <a:pt x="412" y="78"/>
                  </a:cubicBezTo>
                  <a:cubicBezTo>
                    <a:pt x="147" y="34"/>
                    <a:pt x="2"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4" name="Google Shape;954;p39"/>
            <p:cNvSpPr/>
            <p:nvPr/>
          </p:nvSpPr>
          <p:spPr>
            <a:xfrm>
              <a:off x="3893875" y="2531525"/>
              <a:ext cx="170100" cy="130900"/>
            </a:xfrm>
            <a:custGeom>
              <a:avLst/>
              <a:gdLst/>
              <a:ahLst/>
              <a:cxnLst/>
              <a:rect l="l" t="t" r="r" b="b"/>
              <a:pathLst>
                <a:path w="6804" h="5236" extrusionOk="0">
                  <a:moveTo>
                    <a:pt x="4914" y="1"/>
                  </a:moveTo>
                  <a:cubicBezTo>
                    <a:pt x="4792" y="11"/>
                    <a:pt x="4659" y="11"/>
                    <a:pt x="4525" y="23"/>
                  </a:cubicBezTo>
                  <a:cubicBezTo>
                    <a:pt x="4392" y="23"/>
                    <a:pt x="4259" y="45"/>
                    <a:pt x="4114" y="67"/>
                  </a:cubicBezTo>
                  <a:cubicBezTo>
                    <a:pt x="4047" y="67"/>
                    <a:pt x="3980" y="78"/>
                    <a:pt x="3903" y="89"/>
                  </a:cubicBezTo>
                  <a:cubicBezTo>
                    <a:pt x="3836" y="100"/>
                    <a:pt x="3770" y="112"/>
                    <a:pt x="3691" y="134"/>
                  </a:cubicBezTo>
                  <a:cubicBezTo>
                    <a:pt x="3547" y="156"/>
                    <a:pt x="3402" y="178"/>
                    <a:pt x="3258" y="234"/>
                  </a:cubicBezTo>
                  <a:cubicBezTo>
                    <a:pt x="3192" y="245"/>
                    <a:pt x="3113" y="267"/>
                    <a:pt x="3036" y="290"/>
                  </a:cubicBezTo>
                  <a:cubicBezTo>
                    <a:pt x="2969" y="312"/>
                    <a:pt x="2903" y="345"/>
                    <a:pt x="2824" y="367"/>
                  </a:cubicBezTo>
                  <a:cubicBezTo>
                    <a:pt x="2747" y="389"/>
                    <a:pt x="2680" y="423"/>
                    <a:pt x="2602" y="445"/>
                  </a:cubicBezTo>
                  <a:lnTo>
                    <a:pt x="2391" y="545"/>
                  </a:lnTo>
                  <a:cubicBezTo>
                    <a:pt x="2246" y="611"/>
                    <a:pt x="2124" y="700"/>
                    <a:pt x="1979" y="779"/>
                  </a:cubicBezTo>
                  <a:cubicBezTo>
                    <a:pt x="1713" y="956"/>
                    <a:pt x="1457" y="1145"/>
                    <a:pt x="1246" y="1379"/>
                  </a:cubicBezTo>
                  <a:cubicBezTo>
                    <a:pt x="1035" y="1601"/>
                    <a:pt x="846" y="1856"/>
                    <a:pt x="690" y="2112"/>
                  </a:cubicBezTo>
                  <a:cubicBezTo>
                    <a:pt x="534" y="2368"/>
                    <a:pt x="413" y="2634"/>
                    <a:pt x="324" y="2891"/>
                  </a:cubicBezTo>
                  <a:cubicBezTo>
                    <a:pt x="223" y="3146"/>
                    <a:pt x="168" y="3402"/>
                    <a:pt x="112" y="3635"/>
                  </a:cubicBezTo>
                  <a:cubicBezTo>
                    <a:pt x="68" y="3869"/>
                    <a:pt x="45" y="4091"/>
                    <a:pt x="23" y="4280"/>
                  </a:cubicBezTo>
                  <a:cubicBezTo>
                    <a:pt x="1" y="4480"/>
                    <a:pt x="1" y="4647"/>
                    <a:pt x="1" y="4780"/>
                  </a:cubicBezTo>
                  <a:cubicBezTo>
                    <a:pt x="1" y="4924"/>
                    <a:pt x="1" y="5035"/>
                    <a:pt x="12" y="5114"/>
                  </a:cubicBezTo>
                  <a:lnTo>
                    <a:pt x="12" y="5235"/>
                  </a:lnTo>
                  <a:lnTo>
                    <a:pt x="490" y="5169"/>
                  </a:lnTo>
                  <a:cubicBezTo>
                    <a:pt x="490" y="5169"/>
                    <a:pt x="490" y="5136"/>
                    <a:pt x="479" y="5069"/>
                  </a:cubicBezTo>
                  <a:cubicBezTo>
                    <a:pt x="479" y="5003"/>
                    <a:pt x="468" y="4902"/>
                    <a:pt x="457" y="4780"/>
                  </a:cubicBezTo>
                  <a:lnTo>
                    <a:pt x="457" y="4313"/>
                  </a:lnTo>
                  <a:cubicBezTo>
                    <a:pt x="468" y="4124"/>
                    <a:pt x="479" y="3924"/>
                    <a:pt x="512" y="3702"/>
                  </a:cubicBezTo>
                  <a:cubicBezTo>
                    <a:pt x="557" y="3491"/>
                    <a:pt x="601" y="3246"/>
                    <a:pt x="679" y="3012"/>
                  </a:cubicBezTo>
                  <a:cubicBezTo>
                    <a:pt x="746" y="2768"/>
                    <a:pt x="846" y="2513"/>
                    <a:pt x="979" y="2268"/>
                  </a:cubicBezTo>
                  <a:cubicBezTo>
                    <a:pt x="1102" y="2024"/>
                    <a:pt x="1268" y="1790"/>
                    <a:pt x="1457" y="1567"/>
                  </a:cubicBezTo>
                  <a:cubicBezTo>
                    <a:pt x="1646" y="1345"/>
                    <a:pt x="1880" y="1157"/>
                    <a:pt x="2113" y="979"/>
                  </a:cubicBezTo>
                  <a:cubicBezTo>
                    <a:pt x="2246" y="900"/>
                    <a:pt x="2357" y="812"/>
                    <a:pt x="2491" y="745"/>
                  </a:cubicBezTo>
                  <a:lnTo>
                    <a:pt x="2691" y="634"/>
                  </a:lnTo>
                  <a:cubicBezTo>
                    <a:pt x="2758" y="601"/>
                    <a:pt x="2824" y="579"/>
                    <a:pt x="2903" y="545"/>
                  </a:cubicBezTo>
                  <a:cubicBezTo>
                    <a:pt x="2969" y="523"/>
                    <a:pt x="3036" y="490"/>
                    <a:pt x="3103" y="467"/>
                  </a:cubicBezTo>
                  <a:cubicBezTo>
                    <a:pt x="3169" y="445"/>
                    <a:pt x="3236" y="423"/>
                    <a:pt x="3313" y="401"/>
                  </a:cubicBezTo>
                  <a:cubicBezTo>
                    <a:pt x="3447" y="345"/>
                    <a:pt x="3592" y="312"/>
                    <a:pt x="3725" y="278"/>
                  </a:cubicBezTo>
                  <a:cubicBezTo>
                    <a:pt x="3792" y="256"/>
                    <a:pt x="3858" y="245"/>
                    <a:pt x="3936" y="223"/>
                  </a:cubicBezTo>
                  <a:lnTo>
                    <a:pt x="4136" y="189"/>
                  </a:lnTo>
                  <a:cubicBezTo>
                    <a:pt x="4269" y="167"/>
                    <a:pt x="4403" y="145"/>
                    <a:pt x="4536" y="134"/>
                  </a:cubicBezTo>
                  <a:cubicBezTo>
                    <a:pt x="4669" y="122"/>
                    <a:pt x="4792" y="112"/>
                    <a:pt x="4914" y="100"/>
                  </a:cubicBezTo>
                  <a:cubicBezTo>
                    <a:pt x="5037" y="89"/>
                    <a:pt x="5158" y="89"/>
                    <a:pt x="5270" y="78"/>
                  </a:cubicBezTo>
                  <a:cubicBezTo>
                    <a:pt x="5348" y="74"/>
                    <a:pt x="5423" y="73"/>
                    <a:pt x="5496" y="73"/>
                  </a:cubicBezTo>
                  <a:cubicBezTo>
                    <a:pt x="5642" y="73"/>
                    <a:pt x="5777" y="78"/>
                    <a:pt x="5904" y="78"/>
                  </a:cubicBezTo>
                  <a:cubicBezTo>
                    <a:pt x="6092" y="78"/>
                    <a:pt x="6248" y="100"/>
                    <a:pt x="6381" y="112"/>
                  </a:cubicBezTo>
                  <a:cubicBezTo>
                    <a:pt x="6648" y="122"/>
                    <a:pt x="6804" y="134"/>
                    <a:pt x="6804" y="134"/>
                  </a:cubicBezTo>
                  <a:cubicBezTo>
                    <a:pt x="6804" y="134"/>
                    <a:pt x="6648" y="122"/>
                    <a:pt x="6381" y="89"/>
                  </a:cubicBezTo>
                  <a:cubicBezTo>
                    <a:pt x="6248" y="67"/>
                    <a:pt x="6092" y="45"/>
                    <a:pt x="5904" y="33"/>
                  </a:cubicBezTo>
                  <a:cubicBezTo>
                    <a:pt x="5749" y="25"/>
                    <a:pt x="5581" y="8"/>
                    <a:pt x="5397" y="8"/>
                  </a:cubicBezTo>
                  <a:cubicBezTo>
                    <a:pt x="5356" y="8"/>
                    <a:pt x="5313" y="9"/>
                    <a:pt x="5270" y="11"/>
                  </a:cubicBezTo>
                  <a:cubicBezTo>
                    <a:pt x="5158" y="1"/>
                    <a:pt x="5037" y="1"/>
                    <a:pt x="4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5" name="Google Shape;955;p39"/>
            <p:cNvSpPr/>
            <p:nvPr/>
          </p:nvSpPr>
          <p:spPr>
            <a:xfrm>
              <a:off x="4073700" y="2534850"/>
              <a:ext cx="90050" cy="176775"/>
            </a:xfrm>
            <a:custGeom>
              <a:avLst/>
              <a:gdLst/>
              <a:ahLst/>
              <a:cxnLst/>
              <a:rect l="l" t="t" r="r" b="b"/>
              <a:pathLst>
                <a:path w="3602" h="7071" extrusionOk="0">
                  <a:moveTo>
                    <a:pt x="0" y="1"/>
                  </a:moveTo>
                  <a:lnTo>
                    <a:pt x="0" y="1"/>
                  </a:lnTo>
                  <a:cubicBezTo>
                    <a:pt x="2" y="2"/>
                    <a:pt x="123" y="57"/>
                    <a:pt x="334" y="157"/>
                  </a:cubicBezTo>
                  <a:cubicBezTo>
                    <a:pt x="445" y="201"/>
                    <a:pt x="567" y="268"/>
                    <a:pt x="711" y="345"/>
                  </a:cubicBezTo>
                  <a:cubicBezTo>
                    <a:pt x="856" y="412"/>
                    <a:pt x="1000" y="523"/>
                    <a:pt x="1167" y="623"/>
                  </a:cubicBezTo>
                  <a:cubicBezTo>
                    <a:pt x="1334" y="745"/>
                    <a:pt x="1500" y="868"/>
                    <a:pt x="1667" y="1024"/>
                  </a:cubicBezTo>
                  <a:cubicBezTo>
                    <a:pt x="1834" y="1168"/>
                    <a:pt x="2001" y="1345"/>
                    <a:pt x="2156" y="1535"/>
                  </a:cubicBezTo>
                  <a:cubicBezTo>
                    <a:pt x="2312" y="1723"/>
                    <a:pt x="2456" y="1935"/>
                    <a:pt x="2579" y="2157"/>
                  </a:cubicBezTo>
                  <a:cubicBezTo>
                    <a:pt x="2701" y="2380"/>
                    <a:pt x="2812" y="2613"/>
                    <a:pt x="2901" y="2857"/>
                  </a:cubicBezTo>
                  <a:cubicBezTo>
                    <a:pt x="2990" y="3102"/>
                    <a:pt x="3056" y="3358"/>
                    <a:pt x="3112" y="3602"/>
                  </a:cubicBezTo>
                  <a:cubicBezTo>
                    <a:pt x="3157" y="3858"/>
                    <a:pt x="3190" y="4102"/>
                    <a:pt x="3201" y="4347"/>
                  </a:cubicBezTo>
                  <a:cubicBezTo>
                    <a:pt x="3246" y="4836"/>
                    <a:pt x="3212" y="5292"/>
                    <a:pt x="3168" y="5670"/>
                  </a:cubicBezTo>
                  <a:cubicBezTo>
                    <a:pt x="3123" y="6058"/>
                    <a:pt x="3056" y="6370"/>
                    <a:pt x="3001" y="6592"/>
                  </a:cubicBezTo>
                  <a:cubicBezTo>
                    <a:pt x="2979" y="6703"/>
                    <a:pt x="2957" y="6792"/>
                    <a:pt x="2935" y="6848"/>
                  </a:cubicBezTo>
                  <a:cubicBezTo>
                    <a:pt x="2923" y="6903"/>
                    <a:pt x="2912" y="6925"/>
                    <a:pt x="2912" y="6925"/>
                  </a:cubicBezTo>
                  <a:lnTo>
                    <a:pt x="3379" y="7070"/>
                  </a:lnTo>
                  <a:cubicBezTo>
                    <a:pt x="3379" y="7070"/>
                    <a:pt x="3379" y="7026"/>
                    <a:pt x="3401" y="6970"/>
                  </a:cubicBezTo>
                  <a:cubicBezTo>
                    <a:pt x="3412" y="6903"/>
                    <a:pt x="3434" y="6804"/>
                    <a:pt x="3457" y="6692"/>
                  </a:cubicBezTo>
                  <a:cubicBezTo>
                    <a:pt x="3501" y="6459"/>
                    <a:pt x="3545" y="6114"/>
                    <a:pt x="3579" y="5703"/>
                  </a:cubicBezTo>
                  <a:cubicBezTo>
                    <a:pt x="3601" y="5303"/>
                    <a:pt x="3601" y="4825"/>
                    <a:pt x="3535" y="4314"/>
                  </a:cubicBezTo>
                  <a:cubicBezTo>
                    <a:pt x="3501" y="4058"/>
                    <a:pt x="3446" y="3802"/>
                    <a:pt x="3390" y="3536"/>
                  </a:cubicBezTo>
                  <a:cubicBezTo>
                    <a:pt x="3312" y="3280"/>
                    <a:pt x="3234" y="3024"/>
                    <a:pt x="3123" y="2768"/>
                  </a:cubicBezTo>
                  <a:cubicBezTo>
                    <a:pt x="3023" y="2524"/>
                    <a:pt x="2890" y="2279"/>
                    <a:pt x="2745" y="2057"/>
                  </a:cubicBezTo>
                  <a:cubicBezTo>
                    <a:pt x="2601" y="1835"/>
                    <a:pt x="2445" y="1624"/>
                    <a:pt x="2268" y="1434"/>
                  </a:cubicBezTo>
                  <a:cubicBezTo>
                    <a:pt x="2100" y="1246"/>
                    <a:pt x="1923" y="1079"/>
                    <a:pt x="1745" y="935"/>
                  </a:cubicBezTo>
                  <a:cubicBezTo>
                    <a:pt x="1567" y="790"/>
                    <a:pt x="1378" y="668"/>
                    <a:pt x="1211" y="557"/>
                  </a:cubicBezTo>
                  <a:cubicBezTo>
                    <a:pt x="1033" y="468"/>
                    <a:pt x="878" y="367"/>
                    <a:pt x="734" y="301"/>
                  </a:cubicBezTo>
                  <a:cubicBezTo>
                    <a:pt x="578" y="234"/>
                    <a:pt x="455" y="167"/>
                    <a:pt x="344" y="134"/>
                  </a:cubicBezTo>
                  <a:cubicBezTo>
                    <a:pt x="123" y="57"/>
                    <a:pt x="2"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6" name="Google Shape;956;p39"/>
            <p:cNvSpPr/>
            <p:nvPr/>
          </p:nvSpPr>
          <p:spPr>
            <a:xfrm>
              <a:off x="3660200" y="2914450"/>
              <a:ext cx="74500" cy="74225"/>
            </a:xfrm>
            <a:custGeom>
              <a:avLst/>
              <a:gdLst/>
              <a:ahLst/>
              <a:cxnLst/>
              <a:rect l="l" t="t" r="r" b="b"/>
              <a:pathLst>
                <a:path w="2980" h="2969" extrusionOk="0">
                  <a:moveTo>
                    <a:pt x="1490" y="1"/>
                  </a:moveTo>
                  <a:cubicBezTo>
                    <a:pt x="667" y="1"/>
                    <a:pt x="0" y="668"/>
                    <a:pt x="0" y="1479"/>
                  </a:cubicBezTo>
                  <a:cubicBezTo>
                    <a:pt x="0" y="2301"/>
                    <a:pt x="667" y="2968"/>
                    <a:pt x="1490" y="2968"/>
                  </a:cubicBezTo>
                  <a:cubicBezTo>
                    <a:pt x="2312" y="2968"/>
                    <a:pt x="2979" y="2301"/>
                    <a:pt x="2979" y="1479"/>
                  </a:cubicBezTo>
                  <a:cubicBezTo>
                    <a:pt x="2979" y="668"/>
                    <a:pt x="2312"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72" name="Google Shape;888;p39"/>
          <p:cNvSpPr txBox="1">
            <a:spLocks/>
          </p:cNvSpPr>
          <p:nvPr/>
        </p:nvSpPr>
        <p:spPr>
          <a:xfrm>
            <a:off x="4927722" y="2134415"/>
            <a:ext cx="4032347" cy="1740300"/>
          </a:xfrm>
          <a:prstGeom prst="rect">
            <a:avLst/>
          </a:prstGeom>
          <a:solidFill>
            <a:schemeClr val="accent1">
              <a:lumMod val="40000"/>
              <a:lumOff val="60000"/>
            </a:schemeClr>
          </a:solidFill>
          <a:ln w="76200" cap="flat" cmpd="sng">
            <a:solidFill>
              <a:schemeClr val="lt1"/>
            </a:solidFill>
            <a:prstDash val="solid"/>
            <a:round/>
            <a:headEnd type="none" w="sm" len="sm"/>
            <a:tailEnd type="none" w="sm" len="sm"/>
          </a:ln>
        </p:spPr>
        <p:txBody>
          <a:bodyPr spcFirstLastPara="1" wrap="square" lIns="457200" tIns="91425" rIns="457200"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Nunito"/>
              <a:buNone/>
              <a:defRPr sz="1800" b="0" i="0" u="none" strike="noStrike" cap="none">
                <a:solidFill>
                  <a:schemeClr val="dk1"/>
                </a:solidFill>
                <a:latin typeface="Nunito SemiBold"/>
                <a:ea typeface="Nunito SemiBold"/>
                <a:cs typeface="Nunito SemiBold"/>
                <a:sym typeface="Nunito SemiBold"/>
              </a:defRPr>
            </a:lvl1pPr>
            <a:lvl2pPr marL="914400" marR="0" lvl="1"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0"/>
              </a:spcBef>
              <a:spcAft>
                <a:spcPts val="0"/>
              </a:spcAft>
              <a:buClr>
                <a:schemeClr val="dk1"/>
              </a:buClr>
              <a:buSzPts val="2500"/>
              <a:buFont typeface="Nunito"/>
              <a:buNone/>
              <a:defRPr sz="2500" b="0" i="0" u="none" strike="noStrike" cap="none">
                <a:solidFill>
                  <a:schemeClr val="dk1"/>
                </a:solidFill>
                <a:latin typeface="Nunito"/>
                <a:ea typeface="Nunito"/>
                <a:cs typeface="Nunito"/>
                <a:sym typeface="Nunito"/>
              </a:defRPr>
            </a:lvl9pPr>
          </a:lstStyle>
          <a:p>
            <a:pPr marL="0" indent="0"/>
            <a:r>
              <a:rPr lang="vi-VN" sz="2400" i="1" dirty="0">
                <a:latin typeface="Cambria" panose="02040503050406030204" pitchFamily="18" charset="0"/>
                <a:ea typeface="Cambria" panose="02040503050406030204" pitchFamily="18" charset="0"/>
              </a:rPr>
              <a:t>Cậu ấy là học sinh.......ở tất cả các môn học tại trường.</a:t>
            </a:r>
          </a:p>
        </p:txBody>
      </p:sp>
      <p:pic>
        <p:nvPicPr>
          <p:cNvPr id="2050" name="Picture 2" descr="Nhớ lắm bữa cơm gia đì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86" b="100000" l="7095" r="89865">
                        <a14:foregroundMark x1="36036" y1="60816" x2="36824" y2="65102"/>
                        <a14:foregroundMark x1="42342" y1="86531" x2="42342" y2="91429"/>
                        <a14:foregroundMark x1="33333" y1="15102" x2="32545" y2="47551"/>
                        <a14:foregroundMark x1="35473" y1="16531" x2="41329" y2="24286"/>
                        <a14:foregroundMark x1="37275" y1="17551" x2="40541" y2="19796"/>
                        <a14:foregroundMark x1="30180" y1="17347" x2="27815" y2="31837"/>
                        <a14:foregroundMark x1="49324" y1="40408" x2="48311" y2="54082"/>
                        <a14:foregroundMark x1="60586" y1="57551" x2="60248" y2="60204"/>
                        <a14:foregroundMark x1="77140" y1="25714" x2="76239" y2="48367"/>
                        <a14:foregroundMark x1="75113" y1="22245" x2="73761" y2="29592"/>
                        <a14:foregroundMark x1="73311" y1="23061" x2="69932" y2="27347"/>
                        <a14:foregroundMark x1="69257" y1="32245" x2="68243" y2="34286"/>
                        <a14:foregroundMark x1="69707" y1="29796" x2="69369" y2="30612"/>
                        <a14:foregroundMark x1="76351" y1="21429" x2="77365" y2="21633"/>
                        <a14:foregroundMark x1="22072" y1="78367" x2="22072" y2="97755"/>
                        <a14:foregroundMark x1="13063" y1="75306" x2="12275" y2="92041"/>
                      </a14:backgroundRemoval>
                    </a14:imgEffect>
                  </a14:imgLayer>
                </a14:imgProps>
              </a:ext>
              <a:ext uri="{28A0092B-C50C-407E-A947-70E740481C1C}">
                <a14:useLocalDpi xmlns:a14="http://schemas.microsoft.com/office/drawing/2010/main" val="0"/>
              </a:ext>
            </a:extLst>
          </a:blip>
          <a:srcRect/>
          <a:stretch>
            <a:fillRect/>
          </a:stretch>
        </p:blipFill>
        <p:spPr bwMode="auto">
          <a:xfrm>
            <a:off x="348072" y="3227726"/>
            <a:ext cx="3438576" cy="1897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cellent Png, Vector, PSD, and Clipart With Transparent Background for  Free Download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278" r="90000"/>
                    </a14:imgEffect>
                  </a14:imgLayer>
                </a14:imgProps>
              </a:ext>
              <a:ext uri="{28A0092B-C50C-407E-A947-70E740481C1C}">
                <a14:useLocalDpi xmlns:a14="http://schemas.microsoft.com/office/drawing/2010/main" val="0"/>
              </a:ext>
            </a:extLst>
          </a:blip>
          <a:srcRect/>
          <a:stretch>
            <a:fillRect/>
          </a:stretch>
        </p:blipFill>
        <p:spPr bwMode="auto">
          <a:xfrm>
            <a:off x="4927722" y="3133133"/>
            <a:ext cx="1915773" cy="1915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01"/>
                                        </p:tgtEl>
                                        <p:attrNameLst>
                                          <p:attrName>style.visibility</p:attrName>
                                        </p:attrNameLst>
                                      </p:cBhvr>
                                      <p:to>
                                        <p:strVal val="visible"/>
                                      </p:to>
                                    </p:set>
                                    <p:animEffect transition="in" filter="barn(inVertical)">
                                      <p:cBhvr>
                                        <p:cTn id="7" dur="500"/>
                                        <p:tgtEl>
                                          <p:spTgt spid="90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87"/>
                                        </p:tgtEl>
                                        <p:attrNameLst>
                                          <p:attrName>style.visibility</p:attrName>
                                        </p:attrNameLst>
                                      </p:cBhvr>
                                      <p:to>
                                        <p:strVal val="visible"/>
                                      </p:to>
                                    </p:set>
                                    <p:animEffect transition="in" filter="barn(inVertical)">
                                      <p:cBhvr>
                                        <p:cTn id="10" dur="500"/>
                                        <p:tgtEl>
                                          <p:spTgt spid="88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88">
                                            <p:bg/>
                                          </p:spTgt>
                                        </p:tgtEl>
                                        <p:attrNameLst>
                                          <p:attrName>style.visibility</p:attrName>
                                        </p:attrNameLst>
                                      </p:cBhvr>
                                      <p:to>
                                        <p:strVal val="visible"/>
                                      </p:to>
                                    </p:set>
                                    <p:animEffect transition="in" filter="barn(inVertical)">
                                      <p:cBhvr>
                                        <p:cTn id="15" dur="500"/>
                                        <p:tgtEl>
                                          <p:spTgt spid="888">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88">
                                            <p:txEl>
                                              <p:pRg st="0" end="0"/>
                                            </p:txEl>
                                          </p:spTgt>
                                        </p:tgtEl>
                                        <p:attrNameLst>
                                          <p:attrName>style.visibility</p:attrName>
                                        </p:attrNameLst>
                                      </p:cBhvr>
                                      <p:to>
                                        <p:strVal val="visible"/>
                                      </p:to>
                                    </p:set>
                                    <p:animEffect transition="in" filter="barn(inVertical)">
                                      <p:cBhvr>
                                        <p:cTn id="20" dur="500"/>
                                        <p:tgtEl>
                                          <p:spTgt spid="888">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barn(inVertic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barn(inVertical)">
                                      <p:cBhvr>
                                        <p:cTn id="3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0"/>
      <p:bldP spid="888" grpId="0" build="p"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grpSp>
        <p:nvGrpSpPr>
          <p:cNvPr id="1674" name="Google Shape;1674;p59"/>
          <p:cNvGrpSpPr/>
          <p:nvPr/>
        </p:nvGrpSpPr>
        <p:grpSpPr>
          <a:xfrm>
            <a:off x="358189" y="1267508"/>
            <a:ext cx="3421292" cy="3265587"/>
            <a:chOff x="979888" y="1036280"/>
            <a:chExt cx="3421292" cy="3265587"/>
          </a:xfrm>
        </p:grpSpPr>
        <p:cxnSp>
          <p:nvCxnSpPr>
            <p:cNvPr id="1675" name="Google Shape;1675;p59"/>
            <p:cNvCxnSpPr/>
            <p:nvPr/>
          </p:nvCxnSpPr>
          <p:spPr>
            <a:xfrm>
              <a:off x="2320578" y="2669127"/>
              <a:ext cx="2080500" cy="300"/>
            </a:xfrm>
            <a:prstGeom prst="straightConnector1">
              <a:avLst/>
            </a:prstGeom>
            <a:noFill/>
            <a:ln w="76200" cap="flat" cmpd="sng">
              <a:solidFill>
                <a:schemeClr val="lt1"/>
              </a:solidFill>
              <a:prstDash val="solid"/>
              <a:round/>
              <a:headEnd type="none" w="med" len="med"/>
              <a:tailEnd type="none" w="med" len="med"/>
            </a:ln>
          </p:spPr>
        </p:cxnSp>
        <p:cxnSp>
          <p:nvCxnSpPr>
            <p:cNvPr id="1676" name="Google Shape;1676;p59"/>
            <p:cNvCxnSpPr>
              <a:stCxn id="1677" idx="6"/>
            </p:cNvCxnSpPr>
            <p:nvPr/>
          </p:nvCxnSpPr>
          <p:spPr>
            <a:xfrm>
              <a:off x="2320588" y="2669441"/>
              <a:ext cx="1401900" cy="1293000"/>
            </a:xfrm>
            <a:prstGeom prst="bentConnector3">
              <a:avLst>
                <a:gd name="adj1" fmla="val 50000"/>
              </a:avLst>
            </a:prstGeom>
            <a:noFill/>
            <a:ln w="76200" cap="flat" cmpd="sng">
              <a:solidFill>
                <a:schemeClr val="lt1"/>
              </a:solidFill>
              <a:prstDash val="solid"/>
              <a:round/>
              <a:headEnd type="none" w="med" len="med"/>
              <a:tailEnd type="none" w="med" len="med"/>
            </a:ln>
          </p:spPr>
        </p:cxnSp>
        <p:cxnSp>
          <p:nvCxnSpPr>
            <p:cNvPr id="1682" name="Google Shape;1682;p59"/>
            <p:cNvCxnSpPr>
              <a:endCxn id="1677" idx="6"/>
            </p:cNvCxnSpPr>
            <p:nvPr/>
          </p:nvCxnSpPr>
          <p:spPr>
            <a:xfrm flipH="1">
              <a:off x="2320588" y="1375841"/>
              <a:ext cx="1400400" cy="1293600"/>
            </a:xfrm>
            <a:prstGeom prst="bentConnector3">
              <a:avLst>
                <a:gd name="adj1" fmla="val 50000"/>
              </a:avLst>
            </a:prstGeom>
            <a:noFill/>
            <a:ln w="76200" cap="flat" cmpd="sng">
              <a:solidFill>
                <a:schemeClr val="lt1"/>
              </a:solidFill>
              <a:prstDash val="solid"/>
              <a:round/>
              <a:headEnd type="none" w="med" len="med"/>
              <a:tailEnd type="none" w="med" len="med"/>
            </a:ln>
          </p:spPr>
        </p:cxnSp>
        <p:sp>
          <p:nvSpPr>
            <p:cNvPr id="1686" name="Google Shape;1686;p59"/>
            <p:cNvSpPr/>
            <p:nvPr/>
          </p:nvSpPr>
          <p:spPr>
            <a:xfrm>
              <a:off x="3727380" y="1036280"/>
              <a:ext cx="673800" cy="681900"/>
            </a:xfrm>
            <a:prstGeom prst="ellipse">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9"/>
            <p:cNvSpPr/>
            <p:nvPr/>
          </p:nvSpPr>
          <p:spPr>
            <a:xfrm>
              <a:off x="3727380" y="3619967"/>
              <a:ext cx="673800" cy="681900"/>
            </a:xfrm>
            <a:prstGeom prst="ellipse">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9"/>
            <p:cNvSpPr/>
            <p:nvPr/>
          </p:nvSpPr>
          <p:spPr>
            <a:xfrm>
              <a:off x="3727380" y="2328117"/>
              <a:ext cx="673800" cy="681900"/>
            </a:xfrm>
            <a:prstGeom prst="ellipse">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9"/>
            <p:cNvSpPr/>
            <p:nvPr/>
          </p:nvSpPr>
          <p:spPr>
            <a:xfrm>
              <a:off x="979888" y="1990991"/>
              <a:ext cx="1340700" cy="1356900"/>
            </a:xfrm>
            <a:prstGeom prst="ellipse">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2" name="Google Shape;1692;p59"/>
          <p:cNvSpPr txBox="1"/>
          <p:nvPr/>
        </p:nvSpPr>
        <p:spPr>
          <a:xfrm>
            <a:off x="3938084" y="1267508"/>
            <a:ext cx="4158995" cy="506409"/>
          </a:xfrm>
          <a:prstGeom prst="rect">
            <a:avLst/>
          </a:prstGeom>
          <a:noFill/>
          <a:ln>
            <a:noFill/>
          </a:ln>
        </p:spPr>
        <p:txBody>
          <a:bodyPr spcFirstLastPara="1" wrap="square" lIns="0" tIns="0" rIns="0" bIns="0" anchor="ctr" anchorCtr="0">
            <a:noAutofit/>
          </a:bodyPr>
          <a:lstStyle/>
          <a:p>
            <a:pPr marL="139700"/>
            <a:r>
              <a:rPr lang="vi-VN" sz="2000" dirty="0">
                <a:latin typeface="Cambria" panose="02040503050406030204" pitchFamily="18" charset="0"/>
                <a:ea typeface="Cambria" panose="02040503050406030204" pitchFamily="18" charset="0"/>
              </a:rPr>
              <a:t>Lựa chọn từ ngữ là thao tác diễn ra thường xuyên trong giao tiếp.</a:t>
            </a:r>
          </a:p>
        </p:txBody>
      </p:sp>
      <p:sp>
        <p:nvSpPr>
          <p:cNvPr id="1698" name="Google Shape;1698;p59"/>
          <p:cNvSpPr/>
          <p:nvPr/>
        </p:nvSpPr>
        <p:spPr>
          <a:xfrm>
            <a:off x="3264284" y="1442997"/>
            <a:ext cx="356438" cy="356468"/>
          </a:xfrm>
          <a:custGeom>
            <a:avLst/>
            <a:gdLst/>
            <a:ahLst/>
            <a:cxnLst/>
            <a:rect l="l" t="t" r="r" b="b"/>
            <a:pathLst>
              <a:path w="11752" h="11753" extrusionOk="0">
                <a:moveTo>
                  <a:pt x="9672" y="725"/>
                </a:moveTo>
                <a:lnTo>
                  <a:pt x="9672" y="4191"/>
                </a:lnTo>
                <a:cubicBezTo>
                  <a:pt x="9546" y="4160"/>
                  <a:pt x="9420" y="4160"/>
                  <a:pt x="9294" y="4160"/>
                </a:cubicBezTo>
                <a:cubicBezTo>
                  <a:pt x="9200" y="4160"/>
                  <a:pt x="9074" y="4191"/>
                  <a:pt x="8948" y="4223"/>
                </a:cubicBezTo>
                <a:lnTo>
                  <a:pt x="8948" y="3844"/>
                </a:lnTo>
                <a:cubicBezTo>
                  <a:pt x="8948" y="3277"/>
                  <a:pt x="8475" y="2805"/>
                  <a:pt x="7939" y="2805"/>
                </a:cubicBezTo>
                <a:cubicBezTo>
                  <a:pt x="7813" y="2805"/>
                  <a:pt x="7687" y="2836"/>
                  <a:pt x="7561" y="2836"/>
                </a:cubicBezTo>
                <a:lnTo>
                  <a:pt x="7561" y="2458"/>
                </a:lnTo>
                <a:cubicBezTo>
                  <a:pt x="7561" y="1891"/>
                  <a:pt x="7089" y="1419"/>
                  <a:pt x="6553" y="1419"/>
                </a:cubicBezTo>
                <a:cubicBezTo>
                  <a:pt x="6427" y="1419"/>
                  <a:pt x="6364" y="1419"/>
                  <a:pt x="6238" y="1482"/>
                </a:cubicBezTo>
                <a:cubicBezTo>
                  <a:pt x="6427" y="1041"/>
                  <a:pt x="6837" y="725"/>
                  <a:pt x="7246" y="725"/>
                </a:cubicBezTo>
                <a:close/>
                <a:moveTo>
                  <a:pt x="11090" y="1419"/>
                </a:moveTo>
                <a:lnTo>
                  <a:pt x="11090" y="4884"/>
                </a:lnTo>
                <a:cubicBezTo>
                  <a:pt x="10964" y="4853"/>
                  <a:pt x="10838" y="4853"/>
                  <a:pt x="10712" y="4853"/>
                </a:cubicBezTo>
                <a:cubicBezTo>
                  <a:pt x="10617" y="4853"/>
                  <a:pt x="10491" y="4884"/>
                  <a:pt x="10365" y="4884"/>
                </a:cubicBezTo>
                <a:lnTo>
                  <a:pt x="10365" y="1419"/>
                </a:lnTo>
                <a:close/>
                <a:moveTo>
                  <a:pt x="4537" y="725"/>
                </a:moveTo>
                <a:cubicBezTo>
                  <a:pt x="5104" y="725"/>
                  <a:pt x="5577" y="1198"/>
                  <a:pt x="5577" y="1734"/>
                </a:cubicBezTo>
                <a:lnTo>
                  <a:pt x="5577" y="5010"/>
                </a:lnTo>
                <a:lnTo>
                  <a:pt x="4474" y="6113"/>
                </a:lnTo>
                <a:cubicBezTo>
                  <a:pt x="4253" y="6302"/>
                  <a:pt x="4096" y="6585"/>
                  <a:pt x="4033" y="6869"/>
                </a:cubicBezTo>
                <a:lnTo>
                  <a:pt x="2143" y="6869"/>
                </a:lnTo>
                <a:lnTo>
                  <a:pt x="2143" y="725"/>
                </a:lnTo>
                <a:close/>
                <a:moveTo>
                  <a:pt x="1418" y="1419"/>
                </a:moveTo>
                <a:lnTo>
                  <a:pt x="1418" y="7247"/>
                </a:lnTo>
                <a:cubicBezTo>
                  <a:pt x="1418" y="7468"/>
                  <a:pt x="1575" y="7625"/>
                  <a:pt x="1796" y="7625"/>
                </a:cubicBezTo>
                <a:lnTo>
                  <a:pt x="3938" y="7625"/>
                </a:lnTo>
                <a:cubicBezTo>
                  <a:pt x="4001" y="7846"/>
                  <a:pt x="4064" y="8098"/>
                  <a:pt x="4190" y="8287"/>
                </a:cubicBezTo>
                <a:lnTo>
                  <a:pt x="725" y="8287"/>
                </a:lnTo>
                <a:lnTo>
                  <a:pt x="725" y="1419"/>
                </a:lnTo>
                <a:close/>
                <a:moveTo>
                  <a:pt x="6648" y="2112"/>
                </a:moveTo>
                <a:cubicBezTo>
                  <a:pt x="6837" y="2112"/>
                  <a:pt x="6994" y="2269"/>
                  <a:pt x="6994" y="2458"/>
                </a:cubicBezTo>
                <a:lnTo>
                  <a:pt x="6994" y="6554"/>
                </a:lnTo>
                <a:cubicBezTo>
                  <a:pt x="6994" y="6743"/>
                  <a:pt x="7152" y="6900"/>
                  <a:pt x="7341" y="6900"/>
                </a:cubicBezTo>
                <a:cubicBezTo>
                  <a:pt x="7530" y="6900"/>
                  <a:pt x="7687" y="6743"/>
                  <a:pt x="7687" y="6554"/>
                </a:cubicBezTo>
                <a:lnTo>
                  <a:pt x="7687" y="3844"/>
                </a:lnTo>
                <a:cubicBezTo>
                  <a:pt x="7687" y="3624"/>
                  <a:pt x="7845" y="3466"/>
                  <a:pt x="8065" y="3466"/>
                </a:cubicBezTo>
                <a:cubicBezTo>
                  <a:pt x="8254" y="3466"/>
                  <a:pt x="8412" y="3624"/>
                  <a:pt x="8412" y="3844"/>
                </a:cubicBezTo>
                <a:lnTo>
                  <a:pt x="8412" y="6554"/>
                </a:lnTo>
                <a:cubicBezTo>
                  <a:pt x="8412" y="6743"/>
                  <a:pt x="8570" y="6900"/>
                  <a:pt x="8759" y="6900"/>
                </a:cubicBezTo>
                <a:cubicBezTo>
                  <a:pt x="8948" y="6900"/>
                  <a:pt x="9105" y="6743"/>
                  <a:pt x="9105" y="6554"/>
                </a:cubicBezTo>
                <a:lnTo>
                  <a:pt x="9105" y="5168"/>
                </a:lnTo>
                <a:cubicBezTo>
                  <a:pt x="9105" y="4979"/>
                  <a:pt x="9263" y="4821"/>
                  <a:pt x="9483" y="4821"/>
                </a:cubicBezTo>
                <a:cubicBezTo>
                  <a:pt x="9672" y="4821"/>
                  <a:pt x="9830" y="4979"/>
                  <a:pt x="9830" y="5168"/>
                </a:cubicBezTo>
                <a:lnTo>
                  <a:pt x="9830" y="6554"/>
                </a:lnTo>
                <a:cubicBezTo>
                  <a:pt x="9830" y="6743"/>
                  <a:pt x="9987" y="6900"/>
                  <a:pt x="10176" y="6900"/>
                </a:cubicBezTo>
                <a:cubicBezTo>
                  <a:pt x="10365" y="6900"/>
                  <a:pt x="10523" y="6743"/>
                  <a:pt x="10523" y="6554"/>
                </a:cubicBezTo>
                <a:lnTo>
                  <a:pt x="10523" y="5892"/>
                </a:lnTo>
                <a:cubicBezTo>
                  <a:pt x="10523" y="5672"/>
                  <a:pt x="10680" y="5514"/>
                  <a:pt x="10901" y="5514"/>
                </a:cubicBezTo>
                <a:cubicBezTo>
                  <a:pt x="11090" y="5514"/>
                  <a:pt x="11247" y="5672"/>
                  <a:pt x="11247" y="5892"/>
                </a:cubicBezTo>
                <a:cubicBezTo>
                  <a:pt x="11090" y="5955"/>
                  <a:pt x="11090" y="8633"/>
                  <a:pt x="11090" y="8791"/>
                </a:cubicBezTo>
                <a:cubicBezTo>
                  <a:pt x="11090" y="9043"/>
                  <a:pt x="10995" y="9232"/>
                  <a:pt x="10838" y="9389"/>
                </a:cubicBezTo>
                <a:cubicBezTo>
                  <a:pt x="10586" y="9673"/>
                  <a:pt x="10397" y="10051"/>
                  <a:pt x="10397" y="10460"/>
                </a:cubicBezTo>
                <a:lnTo>
                  <a:pt x="10397" y="11028"/>
                </a:lnTo>
                <a:lnTo>
                  <a:pt x="6270" y="11028"/>
                </a:lnTo>
                <a:lnTo>
                  <a:pt x="6270" y="10397"/>
                </a:lnTo>
                <a:cubicBezTo>
                  <a:pt x="6270" y="10051"/>
                  <a:pt x="6144" y="9673"/>
                  <a:pt x="5923" y="9389"/>
                </a:cubicBezTo>
                <a:lnTo>
                  <a:pt x="4852" y="7972"/>
                </a:lnTo>
                <a:cubicBezTo>
                  <a:pt x="4537" y="7562"/>
                  <a:pt x="4600" y="6995"/>
                  <a:pt x="4946" y="6617"/>
                </a:cubicBezTo>
                <a:lnTo>
                  <a:pt x="5577" y="5987"/>
                </a:lnTo>
                <a:lnTo>
                  <a:pt x="5577" y="6554"/>
                </a:lnTo>
                <a:cubicBezTo>
                  <a:pt x="5577" y="6743"/>
                  <a:pt x="5734" y="6900"/>
                  <a:pt x="5923" y="6900"/>
                </a:cubicBezTo>
                <a:cubicBezTo>
                  <a:pt x="6112" y="6900"/>
                  <a:pt x="6270" y="6743"/>
                  <a:pt x="6270" y="6554"/>
                </a:cubicBezTo>
                <a:lnTo>
                  <a:pt x="6270" y="2458"/>
                </a:lnTo>
                <a:cubicBezTo>
                  <a:pt x="6270" y="2269"/>
                  <a:pt x="6427" y="2112"/>
                  <a:pt x="6648" y="2112"/>
                </a:cubicBezTo>
                <a:close/>
                <a:moveTo>
                  <a:pt x="1733" y="1"/>
                </a:moveTo>
                <a:cubicBezTo>
                  <a:pt x="1544" y="1"/>
                  <a:pt x="1386" y="158"/>
                  <a:pt x="1386" y="379"/>
                </a:cubicBezTo>
                <a:lnTo>
                  <a:pt x="1386" y="725"/>
                </a:lnTo>
                <a:lnTo>
                  <a:pt x="378" y="725"/>
                </a:lnTo>
                <a:cubicBezTo>
                  <a:pt x="158" y="725"/>
                  <a:pt x="0" y="883"/>
                  <a:pt x="0" y="1072"/>
                </a:cubicBezTo>
                <a:lnTo>
                  <a:pt x="0" y="8602"/>
                </a:lnTo>
                <a:cubicBezTo>
                  <a:pt x="0" y="8791"/>
                  <a:pt x="158" y="8948"/>
                  <a:pt x="378" y="8948"/>
                </a:cubicBezTo>
                <a:lnTo>
                  <a:pt x="4663" y="8948"/>
                </a:lnTo>
                <a:lnTo>
                  <a:pt x="5293" y="9830"/>
                </a:lnTo>
                <a:cubicBezTo>
                  <a:pt x="5419" y="9988"/>
                  <a:pt x="5482" y="10208"/>
                  <a:pt x="5482" y="10460"/>
                </a:cubicBezTo>
                <a:lnTo>
                  <a:pt x="5482" y="11406"/>
                </a:lnTo>
                <a:cubicBezTo>
                  <a:pt x="5482" y="11595"/>
                  <a:pt x="5640" y="11752"/>
                  <a:pt x="5829" y="11752"/>
                </a:cubicBezTo>
                <a:lnTo>
                  <a:pt x="10649" y="11752"/>
                </a:lnTo>
                <a:cubicBezTo>
                  <a:pt x="10838" y="11752"/>
                  <a:pt x="10995" y="11595"/>
                  <a:pt x="10995" y="11406"/>
                </a:cubicBezTo>
                <a:lnTo>
                  <a:pt x="10995" y="10460"/>
                </a:lnTo>
                <a:cubicBezTo>
                  <a:pt x="10995" y="10208"/>
                  <a:pt x="11090" y="10019"/>
                  <a:pt x="11247" y="9862"/>
                </a:cubicBezTo>
                <a:cubicBezTo>
                  <a:pt x="11500" y="9578"/>
                  <a:pt x="11657" y="9200"/>
                  <a:pt x="11657" y="8791"/>
                </a:cubicBezTo>
                <a:lnTo>
                  <a:pt x="11657" y="1072"/>
                </a:lnTo>
                <a:cubicBezTo>
                  <a:pt x="11752" y="883"/>
                  <a:pt x="11594" y="725"/>
                  <a:pt x="11405" y="725"/>
                </a:cubicBezTo>
                <a:lnTo>
                  <a:pt x="10365" y="725"/>
                </a:lnTo>
                <a:lnTo>
                  <a:pt x="10365" y="379"/>
                </a:lnTo>
                <a:cubicBezTo>
                  <a:pt x="10365" y="158"/>
                  <a:pt x="10208" y="1"/>
                  <a:pt x="10019" y="1"/>
                </a:cubicBezTo>
                <a:lnTo>
                  <a:pt x="7246" y="1"/>
                </a:lnTo>
                <a:cubicBezTo>
                  <a:pt x="6711" y="1"/>
                  <a:pt x="6207" y="284"/>
                  <a:pt x="5892" y="662"/>
                </a:cubicBezTo>
                <a:cubicBezTo>
                  <a:pt x="5577" y="253"/>
                  <a:pt x="5041" y="1"/>
                  <a:pt x="4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9"/>
          <p:cNvSpPr/>
          <p:nvPr/>
        </p:nvSpPr>
        <p:spPr>
          <a:xfrm>
            <a:off x="3264278" y="2723022"/>
            <a:ext cx="356438" cy="354558"/>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9"/>
          <p:cNvSpPr/>
          <p:nvPr/>
        </p:nvSpPr>
        <p:spPr>
          <a:xfrm>
            <a:off x="3264743" y="3963723"/>
            <a:ext cx="355498" cy="352617"/>
          </a:xfrm>
          <a:custGeom>
            <a:avLst/>
            <a:gdLst/>
            <a:ahLst/>
            <a:cxnLst/>
            <a:rect l="l" t="t" r="r" b="b"/>
            <a:pathLst>
              <a:path w="11721" h="11626" extrusionOk="0">
                <a:moveTo>
                  <a:pt x="8570" y="694"/>
                </a:moveTo>
                <a:cubicBezTo>
                  <a:pt x="9106" y="694"/>
                  <a:pt x="9578" y="1166"/>
                  <a:pt x="9578" y="1702"/>
                </a:cubicBezTo>
                <a:cubicBezTo>
                  <a:pt x="9578" y="2269"/>
                  <a:pt x="9106" y="2773"/>
                  <a:pt x="8570" y="2773"/>
                </a:cubicBezTo>
                <a:cubicBezTo>
                  <a:pt x="8003" y="2773"/>
                  <a:pt x="7530" y="2269"/>
                  <a:pt x="7530" y="1702"/>
                </a:cubicBezTo>
                <a:cubicBezTo>
                  <a:pt x="7530" y="1166"/>
                  <a:pt x="8003" y="694"/>
                  <a:pt x="8570" y="694"/>
                </a:cubicBezTo>
                <a:close/>
                <a:moveTo>
                  <a:pt x="8570" y="3403"/>
                </a:moveTo>
                <a:cubicBezTo>
                  <a:pt x="9893" y="3403"/>
                  <a:pt x="10964" y="4474"/>
                  <a:pt x="10964" y="5798"/>
                </a:cubicBezTo>
                <a:lnTo>
                  <a:pt x="10964" y="6144"/>
                </a:lnTo>
                <a:lnTo>
                  <a:pt x="6144" y="6144"/>
                </a:lnTo>
                <a:lnTo>
                  <a:pt x="6144" y="5798"/>
                </a:lnTo>
                <a:cubicBezTo>
                  <a:pt x="6144" y="4443"/>
                  <a:pt x="7215" y="3403"/>
                  <a:pt x="8570" y="3403"/>
                </a:cubicBezTo>
                <a:close/>
                <a:moveTo>
                  <a:pt x="3057" y="5483"/>
                </a:moveTo>
                <a:cubicBezTo>
                  <a:pt x="3592" y="5483"/>
                  <a:pt x="4096" y="5955"/>
                  <a:pt x="4096" y="6491"/>
                </a:cubicBezTo>
                <a:cubicBezTo>
                  <a:pt x="4096" y="7058"/>
                  <a:pt x="3624" y="7530"/>
                  <a:pt x="3057" y="7530"/>
                </a:cubicBezTo>
                <a:cubicBezTo>
                  <a:pt x="2490" y="7530"/>
                  <a:pt x="2017" y="7089"/>
                  <a:pt x="2017" y="6491"/>
                </a:cubicBezTo>
                <a:cubicBezTo>
                  <a:pt x="2017" y="5955"/>
                  <a:pt x="2490" y="5483"/>
                  <a:pt x="3057" y="5483"/>
                </a:cubicBezTo>
                <a:close/>
                <a:moveTo>
                  <a:pt x="10964" y="6869"/>
                </a:moveTo>
                <a:lnTo>
                  <a:pt x="10964" y="7530"/>
                </a:lnTo>
                <a:lnTo>
                  <a:pt x="4411" y="7530"/>
                </a:lnTo>
                <a:cubicBezTo>
                  <a:pt x="4569" y="7341"/>
                  <a:pt x="4695" y="7089"/>
                  <a:pt x="4726" y="6869"/>
                </a:cubicBezTo>
                <a:close/>
                <a:moveTo>
                  <a:pt x="3088" y="8255"/>
                </a:moveTo>
                <a:cubicBezTo>
                  <a:pt x="4411" y="8255"/>
                  <a:pt x="5514" y="9295"/>
                  <a:pt x="5514" y="10649"/>
                </a:cubicBezTo>
                <a:lnTo>
                  <a:pt x="5514" y="10996"/>
                </a:lnTo>
                <a:lnTo>
                  <a:pt x="694" y="10996"/>
                </a:lnTo>
                <a:lnTo>
                  <a:pt x="694" y="10649"/>
                </a:lnTo>
                <a:cubicBezTo>
                  <a:pt x="694" y="9295"/>
                  <a:pt x="1733" y="8255"/>
                  <a:pt x="3088" y="8255"/>
                </a:cubicBezTo>
                <a:close/>
                <a:moveTo>
                  <a:pt x="10933" y="8286"/>
                </a:moveTo>
                <a:lnTo>
                  <a:pt x="10933" y="10996"/>
                </a:lnTo>
                <a:lnTo>
                  <a:pt x="6144" y="10996"/>
                </a:lnTo>
                <a:lnTo>
                  <a:pt x="6144" y="10649"/>
                </a:lnTo>
                <a:cubicBezTo>
                  <a:pt x="6144" y="9830"/>
                  <a:pt x="5829" y="9074"/>
                  <a:pt x="5199" y="8476"/>
                </a:cubicBezTo>
                <a:cubicBezTo>
                  <a:pt x="5136" y="8412"/>
                  <a:pt x="5041" y="8318"/>
                  <a:pt x="4978" y="8286"/>
                </a:cubicBezTo>
                <a:close/>
                <a:moveTo>
                  <a:pt x="8602" y="1"/>
                </a:moveTo>
                <a:cubicBezTo>
                  <a:pt x="7656" y="1"/>
                  <a:pt x="6900" y="757"/>
                  <a:pt x="6900" y="1702"/>
                </a:cubicBezTo>
                <a:cubicBezTo>
                  <a:pt x="6900" y="2175"/>
                  <a:pt x="7058" y="2616"/>
                  <a:pt x="7404" y="2931"/>
                </a:cubicBezTo>
                <a:lnTo>
                  <a:pt x="7467" y="2962"/>
                </a:lnTo>
                <a:cubicBezTo>
                  <a:pt x="6302" y="3435"/>
                  <a:pt x="5514" y="4537"/>
                  <a:pt x="5514" y="5798"/>
                </a:cubicBezTo>
                <a:lnTo>
                  <a:pt x="5514" y="6144"/>
                </a:lnTo>
                <a:lnTo>
                  <a:pt x="4789" y="6144"/>
                </a:lnTo>
                <a:cubicBezTo>
                  <a:pt x="4632" y="5420"/>
                  <a:pt x="3907" y="4789"/>
                  <a:pt x="3088" y="4789"/>
                </a:cubicBezTo>
                <a:cubicBezTo>
                  <a:pt x="2143" y="4789"/>
                  <a:pt x="1387" y="5514"/>
                  <a:pt x="1387" y="6459"/>
                </a:cubicBezTo>
                <a:cubicBezTo>
                  <a:pt x="1387" y="6995"/>
                  <a:pt x="1576" y="7404"/>
                  <a:pt x="1954" y="7719"/>
                </a:cubicBezTo>
                <a:cubicBezTo>
                  <a:pt x="788" y="8192"/>
                  <a:pt x="1" y="9295"/>
                  <a:pt x="1" y="10555"/>
                </a:cubicBezTo>
                <a:lnTo>
                  <a:pt x="1" y="11279"/>
                </a:lnTo>
                <a:cubicBezTo>
                  <a:pt x="1" y="11468"/>
                  <a:pt x="158" y="11626"/>
                  <a:pt x="379" y="11626"/>
                </a:cubicBezTo>
                <a:lnTo>
                  <a:pt x="11342" y="11626"/>
                </a:lnTo>
                <a:cubicBezTo>
                  <a:pt x="11563" y="11626"/>
                  <a:pt x="11721" y="11468"/>
                  <a:pt x="11721" y="11279"/>
                </a:cubicBezTo>
                <a:lnTo>
                  <a:pt x="11721" y="5798"/>
                </a:lnTo>
                <a:cubicBezTo>
                  <a:pt x="11626" y="4537"/>
                  <a:pt x="10838" y="3435"/>
                  <a:pt x="9736" y="2962"/>
                </a:cubicBezTo>
                <a:lnTo>
                  <a:pt x="9767" y="2931"/>
                </a:lnTo>
                <a:cubicBezTo>
                  <a:pt x="10082" y="2616"/>
                  <a:pt x="10303" y="2175"/>
                  <a:pt x="10303" y="1702"/>
                </a:cubicBezTo>
                <a:cubicBezTo>
                  <a:pt x="10303" y="757"/>
                  <a:pt x="9547" y="1"/>
                  <a:pt x="8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4;p35"/>
          <p:cNvSpPr txBox="1">
            <a:spLocks/>
          </p:cNvSpPr>
          <p:nvPr/>
        </p:nvSpPr>
        <p:spPr>
          <a:xfrm>
            <a:off x="358189" y="77163"/>
            <a:ext cx="770400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chemeClr val="tx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Lựa chọn từ ngữ trong câu</a:t>
            </a:r>
          </a:p>
        </p:txBody>
      </p:sp>
      <p:sp>
        <p:nvSpPr>
          <p:cNvPr id="34" name="Title 10"/>
          <p:cNvSpPr txBox="1">
            <a:spLocks/>
          </p:cNvSpPr>
          <p:nvPr/>
        </p:nvSpPr>
        <p:spPr>
          <a:xfrm>
            <a:off x="505335" y="805863"/>
            <a:ext cx="2336400" cy="288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chemeClr val="tx1">
                    <a:lumMod val="75000"/>
                  </a:schemeClr>
                </a:solidFill>
                <a:latin typeface="Cambria" panose="02040503050406030204" pitchFamily="18" charset="0"/>
                <a:ea typeface="Cambria" panose="02040503050406030204" pitchFamily="18" charset="0"/>
              </a:rPr>
              <a:t>b. Kết luận</a:t>
            </a:r>
          </a:p>
        </p:txBody>
      </p:sp>
      <p:sp>
        <p:nvSpPr>
          <p:cNvPr id="3" name="Rectangle 2"/>
          <p:cNvSpPr/>
          <p:nvPr/>
        </p:nvSpPr>
        <p:spPr>
          <a:xfrm>
            <a:off x="3785771" y="2253869"/>
            <a:ext cx="5127001" cy="1323439"/>
          </a:xfrm>
          <a:prstGeom prst="rect">
            <a:avLst/>
          </a:prstGeom>
        </p:spPr>
        <p:txBody>
          <a:bodyPr wrap="square">
            <a:spAutoFit/>
          </a:bodyPr>
          <a:lstStyle/>
          <a:p>
            <a:pPr marL="139700" algn="just"/>
            <a:r>
              <a:rPr lang="vi-VN" sz="2000" dirty="0">
                <a:latin typeface="Cambria" panose="02040503050406030204" pitchFamily="18" charset="0"/>
                <a:ea typeface="Cambria" panose="02040503050406030204" pitchFamily="18" charset="0"/>
              </a:rPr>
              <a:t>Trong nhiều từ được sử dụng có thể giống hoặc gần gũi về nghĩa, chỉ có 1 từ được xem là phù hợp nhất với nội dung, hoàn cảnh giao tiếp.</a:t>
            </a:r>
          </a:p>
        </p:txBody>
      </p:sp>
      <p:sp>
        <p:nvSpPr>
          <p:cNvPr id="4" name="Rectangle 3"/>
          <p:cNvSpPr/>
          <p:nvPr/>
        </p:nvSpPr>
        <p:spPr>
          <a:xfrm>
            <a:off x="3938084" y="3825209"/>
            <a:ext cx="4572000" cy="707886"/>
          </a:xfrm>
          <a:prstGeom prst="rect">
            <a:avLst/>
          </a:prstGeom>
        </p:spPr>
        <p:txBody>
          <a:bodyPr>
            <a:spAutoFit/>
          </a:bodyPr>
          <a:lstStyle/>
          <a:p>
            <a:pPr marL="139700"/>
            <a:r>
              <a:rPr lang="vi-VN" sz="2000" dirty="0">
                <a:latin typeface="Cambria" panose="02040503050406030204" pitchFamily="18" charset="0"/>
                <a:ea typeface="Cambria" panose="02040503050406030204" pitchFamily="18" charset="0"/>
              </a:rPr>
              <a:t>Người viết/nói phải lựa chọn từ ngữ chính xác, hợp lí.</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89700" l="0" r="100000"/>
                    </a14:imgEffect>
                  </a14:imgLayer>
                </a14:imgProps>
              </a:ext>
            </a:extLst>
          </a:blip>
          <a:stretch>
            <a:fillRect/>
          </a:stretch>
        </p:blipFill>
        <p:spPr>
          <a:xfrm>
            <a:off x="458219" y="2346895"/>
            <a:ext cx="1140640" cy="12304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1674"/>
                                        </p:tgtEl>
                                        <p:attrNameLst>
                                          <p:attrName>style.visibility</p:attrName>
                                        </p:attrNameLst>
                                      </p:cBhvr>
                                      <p:to>
                                        <p:strVal val="visible"/>
                                      </p:to>
                                    </p:set>
                                    <p:animEffect transition="in" filter="barn(inVertical)">
                                      <p:cBhvr>
                                        <p:cTn id="17" dur="500"/>
                                        <p:tgtEl>
                                          <p:spTgt spid="167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92"/>
                                        </p:tgtEl>
                                        <p:attrNameLst>
                                          <p:attrName>style.visibility</p:attrName>
                                        </p:attrNameLst>
                                      </p:cBhvr>
                                      <p:to>
                                        <p:strVal val="visible"/>
                                      </p:to>
                                    </p:set>
                                    <p:animEffect transition="in" filter="barn(inVertical)">
                                      <p:cBhvr>
                                        <p:cTn id="20" dur="500"/>
                                        <p:tgtEl>
                                          <p:spTgt spid="169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98"/>
                                        </p:tgtEl>
                                        <p:attrNameLst>
                                          <p:attrName>style.visibility</p:attrName>
                                        </p:attrNameLst>
                                      </p:cBhvr>
                                      <p:to>
                                        <p:strVal val="visible"/>
                                      </p:to>
                                    </p:set>
                                    <p:animEffect transition="in" filter="barn(inVertical)">
                                      <p:cBhvr>
                                        <p:cTn id="23" dur="500"/>
                                        <p:tgtEl>
                                          <p:spTgt spid="169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99"/>
                                        </p:tgtEl>
                                        <p:attrNameLst>
                                          <p:attrName>style.visibility</p:attrName>
                                        </p:attrNameLst>
                                      </p:cBhvr>
                                      <p:to>
                                        <p:strVal val="visible"/>
                                      </p:to>
                                    </p:set>
                                    <p:animEffect transition="in" filter="barn(inVertical)">
                                      <p:cBhvr>
                                        <p:cTn id="26" dur="500"/>
                                        <p:tgtEl>
                                          <p:spTgt spid="169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00"/>
                                        </p:tgtEl>
                                        <p:attrNameLst>
                                          <p:attrName>style.visibility</p:attrName>
                                        </p:attrNameLst>
                                      </p:cBhvr>
                                      <p:to>
                                        <p:strVal val="visible"/>
                                      </p:to>
                                    </p:set>
                                    <p:animEffect transition="in" filter="barn(inVertical)">
                                      <p:cBhvr>
                                        <p:cTn id="29" dur="500"/>
                                        <p:tgtEl>
                                          <p:spTgt spid="170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 grpId="0"/>
      <p:bldP spid="1698" grpId="0" animBg="1"/>
      <p:bldP spid="1699" grpId="0" animBg="1"/>
      <p:bldP spid="1700" grpId="0" animBg="1"/>
      <p:bldP spid="34"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84" name="Google Shape;784;p35"/>
          <p:cNvSpPr txBox="1">
            <a:spLocks noGrp="1"/>
          </p:cNvSpPr>
          <p:nvPr>
            <p:ph type="title" idx="4294967295"/>
          </p:nvPr>
        </p:nvSpPr>
        <p:spPr>
          <a:xfrm>
            <a:off x="0" y="77788"/>
            <a:ext cx="7704138" cy="5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Lựa chọn cấu trúc câu.</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1" name="Title 10"/>
          <p:cNvSpPr>
            <a:spLocks noGrp="1"/>
          </p:cNvSpPr>
          <p:nvPr>
            <p:ph type="title" idx="4294967295"/>
          </p:nvPr>
        </p:nvSpPr>
        <p:spPr>
          <a:xfrm>
            <a:off x="809297" y="614450"/>
            <a:ext cx="2336800" cy="469231"/>
          </a:xfrm>
        </p:spPr>
        <p:txBody>
          <a:bodyPr/>
          <a:lstStyle/>
          <a:p>
            <a:r>
              <a:rPr lang="vi-VN" sz="2400" b="1" dirty="0">
                <a:latin typeface="Cambria" panose="02040503050406030204" pitchFamily="18" charset="0"/>
                <a:ea typeface="Cambria" panose="02040503050406030204" pitchFamily="18" charset="0"/>
              </a:rPr>
              <a:t>a. Ví dụ</a:t>
            </a:r>
          </a:p>
        </p:txBody>
      </p:sp>
      <p:sp>
        <p:nvSpPr>
          <p:cNvPr id="13" name="Subtitle 12"/>
          <p:cNvSpPr>
            <a:spLocks noGrp="1"/>
          </p:cNvSpPr>
          <p:nvPr>
            <p:ph type="subTitle" idx="4294967295"/>
          </p:nvPr>
        </p:nvSpPr>
        <p:spPr>
          <a:xfrm>
            <a:off x="462456" y="1067140"/>
            <a:ext cx="8208578" cy="874439"/>
          </a:xfrm>
        </p:spPr>
        <p:txBody>
          <a:bodyPr/>
          <a:lstStyle/>
          <a:p>
            <a:pPr marL="139700" indent="0">
              <a:buNone/>
            </a:pPr>
            <a:r>
              <a:rPr lang="vi-VN" sz="2000" b="1" dirty="0">
                <a:latin typeface="Cambria" panose="02040503050406030204" pitchFamily="18" charset="0"/>
                <a:ea typeface="Cambria" panose="02040503050406030204" pitchFamily="18" charset="0"/>
              </a:rPr>
              <a:t>VD1: Đọc những ví dụ sau, em hãy cho nhận xét về nội dung, thứ tự hành động mà câu thể hiện?</a:t>
            </a:r>
          </a:p>
        </p:txBody>
      </p:sp>
      <p:sp>
        <p:nvSpPr>
          <p:cNvPr id="2" name="Rounded Rectangle 1"/>
          <p:cNvSpPr/>
          <p:nvPr/>
        </p:nvSpPr>
        <p:spPr>
          <a:xfrm>
            <a:off x="161578" y="2061243"/>
            <a:ext cx="3446556" cy="17131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5128140" y="2061243"/>
            <a:ext cx="3446556" cy="171318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Subtitle 12"/>
          <p:cNvSpPr>
            <a:spLocks noGrp="1"/>
          </p:cNvSpPr>
          <p:nvPr>
            <p:ph type="subTitle" idx="4294967295"/>
          </p:nvPr>
        </p:nvSpPr>
        <p:spPr>
          <a:xfrm>
            <a:off x="290212" y="2187586"/>
            <a:ext cx="3189288" cy="1460500"/>
          </a:xfrm>
        </p:spPr>
        <p:txBody>
          <a:bodyPr/>
          <a:lstStyle/>
          <a:p>
            <a:pPr marL="139700" indent="0">
              <a:buNone/>
            </a:pPr>
            <a:r>
              <a:rPr lang="vi-VN" sz="2000" i="1" dirty="0">
                <a:latin typeface="Cambria" panose="02040503050406030204" pitchFamily="18" charset="0"/>
                <a:ea typeface="Cambria" panose="02040503050406030204" pitchFamily="18" charset="0"/>
              </a:rPr>
              <a:t>Thủy Tinh đến sau, không lấy được vợ, đùng đùng nổi giận, đem quân đuổi theo, đòi cướp Mị Nương.</a:t>
            </a:r>
          </a:p>
        </p:txBody>
      </p:sp>
      <p:sp>
        <p:nvSpPr>
          <p:cNvPr id="35" name="Subtitle 12"/>
          <p:cNvSpPr>
            <a:spLocks noGrp="1"/>
          </p:cNvSpPr>
          <p:nvPr>
            <p:ph type="subTitle" idx="4294967295"/>
          </p:nvPr>
        </p:nvSpPr>
        <p:spPr>
          <a:xfrm>
            <a:off x="5128140" y="2150461"/>
            <a:ext cx="3189287" cy="1460500"/>
          </a:xfrm>
        </p:spPr>
        <p:txBody>
          <a:bodyPr/>
          <a:lstStyle/>
          <a:p>
            <a:pPr marL="139700" indent="0">
              <a:buNone/>
            </a:pPr>
            <a:r>
              <a:rPr lang="vi-VN" sz="2000" i="1" dirty="0">
                <a:latin typeface="Cambria" panose="02040503050406030204" pitchFamily="18" charset="0"/>
                <a:ea typeface="Cambria" panose="02040503050406030204" pitchFamily="18" charset="0"/>
              </a:rPr>
              <a:t>Thủy Tinh đến sau, đem quân đuổi theo, đòi cướp Mị Nương, không lấy được vợ, đùng đùng nổi giận.</a:t>
            </a:r>
          </a:p>
        </p:txBody>
      </p:sp>
      <p:pic>
        <p:nvPicPr>
          <p:cNvPr id="3074" name="Picture 2" descr="Nhân vật] B.A.X - Người &amp;quot;vẽ&amp;quot; cảm xúc bằng âm nhạc • RGB"/>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5" b="89895" l="0" r="45231">
                        <a14:foregroundMark x1="23692" y1="50316" x2="11385" y2="75579"/>
                        <a14:foregroundMark x1="16308" y1="52211" x2="16769" y2="73474"/>
                        <a14:foregroundMark x1="14615" y1="51789" x2="13077" y2="58947"/>
                        <a14:foregroundMark x1="26923" y1="53895" x2="24923" y2="56842"/>
                        <a14:foregroundMark x1="33846" y1="39368" x2="29692" y2="49474"/>
                      </a14:backgroundRemoval>
                    </a14:imgEffect>
                  </a14:imgLayer>
                </a14:imgProps>
              </a:ext>
              <a:ext uri="{28A0092B-C50C-407E-A947-70E740481C1C}">
                <a14:useLocalDpi xmlns:a14="http://schemas.microsoft.com/office/drawing/2010/main" val="0"/>
              </a:ext>
            </a:extLst>
          </a:blip>
          <a:srcRect r="56677" b="17364"/>
          <a:stretch/>
        </p:blipFill>
        <p:spPr bwMode="auto">
          <a:xfrm>
            <a:off x="3443470" y="1601820"/>
            <a:ext cx="1760960" cy="227531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77892" y="3992503"/>
            <a:ext cx="3317922" cy="8629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5256774" y="3988556"/>
            <a:ext cx="3317922" cy="86296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Subtitle 12"/>
          <p:cNvSpPr>
            <a:spLocks noGrp="1"/>
          </p:cNvSpPr>
          <p:nvPr>
            <p:ph type="subTitle" idx="4294967295"/>
          </p:nvPr>
        </p:nvSpPr>
        <p:spPr>
          <a:xfrm>
            <a:off x="199260" y="4115765"/>
            <a:ext cx="3189288" cy="855072"/>
          </a:xfrm>
        </p:spPr>
        <p:txBody>
          <a:bodyPr/>
          <a:lstStyle/>
          <a:p>
            <a:pPr marL="139700" indent="0" algn="ctr">
              <a:buNone/>
            </a:pPr>
            <a:r>
              <a:rPr lang="vi-VN" sz="2000" b="1" i="1" dirty="0">
                <a:latin typeface="Cambria" panose="02040503050406030204" pitchFamily="18" charset="0"/>
                <a:ea typeface="Cambria" panose="02040503050406030204" pitchFamily="18" charset="0"/>
              </a:rPr>
              <a:t>Lí do -&gt; hành động </a:t>
            </a:r>
          </a:p>
          <a:p>
            <a:pPr marL="139700" indent="0" algn="ctr">
              <a:buNone/>
            </a:pPr>
            <a:r>
              <a:rPr lang="vi-VN" sz="2000" b="1" i="1" dirty="0">
                <a:latin typeface="Cambria" panose="02040503050406030204" pitchFamily="18" charset="0"/>
                <a:ea typeface="Cambria" panose="02040503050406030204" pitchFamily="18" charset="0"/>
              </a:rPr>
              <a:t>-&gt; mục đích.</a:t>
            </a:r>
          </a:p>
        </p:txBody>
      </p:sp>
      <p:sp>
        <p:nvSpPr>
          <p:cNvPr id="44" name="Subtitle 12"/>
          <p:cNvSpPr>
            <a:spLocks noGrp="1"/>
          </p:cNvSpPr>
          <p:nvPr>
            <p:ph type="subTitle" idx="4294967295"/>
          </p:nvPr>
        </p:nvSpPr>
        <p:spPr>
          <a:xfrm>
            <a:off x="5240460" y="4107871"/>
            <a:ext cx="3189288" cy="855072"/>
          </a:xfrm>
        </p:spPr>
        <p:txBody>
          <a:bodyPr/>
          <a:lstStyle/>
          <a:p>
            <a:pPr marL="139700" indent="0" algn="ctr">
              <a:buNone/>
            </a:pPr>
            <a:r>
              <a:rPr lang="vi-VN" sz="2000" b="1" i="1" dirty="0">
                <a:latin typeface="Cambria" panose="02040503050406030204" pitchFamily="18" charset="0"/>
                <a:ea typeface="Cambria" panose="02040503050406030204" pitchFamily="18" charset="0"/>
              </a:rPr>
              <a:t>Hành động -&gt; Mục đích </a:t>
            </a:r>
          </a:p>
          <a:p>
            <a:pPr marL="139700" indent="0" algn="ctr">
              <a:buNone/>
            </a:pPr>
            <a:r>
              <a:rPr lang="vi-VN" sz="2000" b="1" i="1" dirty="0">
                <a:latin typeface="Cambria" panose="02040503050406030204" pitchFamily="18" charset="0"/>
                <a:ea typeface="Cambria" panose="02040503050406030204" pitchFamily="18" charset="0"/>
              </a:rPr>
              <a:t>-&gt; lí do</a:t>
            </a:r>
          </a:p>
        </p:txBody>
      </p:sp>
      <p:sp>
        <p:nvSpPr>
          <p:cNvPr id="15" name="Down Arrow 14"/>
          <p:cNvSpPr/>
          <p:nvPr/>
        </p:nvSpPr>
        <p:spPr>
          <a:xfrm>
            <a:off x="1492469" y="3648086"/>
            <a:ext cx="620110" cy="34047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Down Arrow 45"/>
          <p:cNvSpPr/>
          <p:nvPr/>
        </p:nvSpPr>
        <p:spPr>
          <a:xfrm>
            <a:off x="6468888" y="3610961"/>
            <a:ext cx="620110" cy="34047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583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4"/>
                                        </p:tgtEl>
                                        <p:attrNameLst>
                                          <p:attrName>style.visibility</p:attrName>
                                        </p:attrNameLst>
                                      </p:cBhvr>
                                      <p:to>
                                        <p:strVal val="visible"/>
                                      </p:to>
                                    </p:set>
                                    <p:animEffect transition="in" filter="barn(inVertical)">
                                      <p:cBhvr>
                                        <p:cTn id="7" dur="500"/>
                                        <p:tgtEl>
                                          <p:spTgt spid="7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1000"/>
                                        <p:tgtEl>
                                          <p:spTgt spid="34">
                                            <p:txEl>
                                              <p:pRg st="0" end="0"/>
                                            </p:txEl>
                                          </p:spTgt>
                                        </p:tgtEl>
                                      </p:cBhvr>
                                    </p:animEffect>
                                    <p:anim calcmode="lin" valueType="num">
                                      <p:cBhvr>
                                        <p:cTn id="30"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animEffect transition="in" filter="barn(inVertical)">
                                      <p:cBhvr>
                                        <p:cTn id="51" dur="500"/>
                                        <p:tgtEl>
                                          <p:spTgt spid="4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xEl>
                                              <p:pRg st="1" end="1"/>
                                            </p:txEl>
                                          </p:spTgt>
                                        </p:tgtEl>
                                        <p:attrNameLst>
                                          <p:attrName>style.visibility</p:attrName>
                                        </p:attrNameLst>
                                      </p:cBhvr>
                                      <p:to>
                                        <p:strVal val="visible"/>
                                      </p:to>
                                    </p:set>
                                    <p:animEffect transition="in" filter="barn(inVertical)">
                                      <p:cBhvr>
                                        <p:cTn id="56" dur="500"/>
                                        <p:tgtEl>
                                          <p:spTgt spid="4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barn(inVertical)">
                                      <p:cBhvr>
                                        <p:cTn id="66" dur="500"/>
                                        <p:tgtEl>
                                          <p:spTgt spid="3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circle(in)">
                                      <p:cBhvr>
                                        <p:cTn id="71" dur="20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arn(inVertical)">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barn(inVertical)">
                                      <p:cBhvr>
                                        <p:cTn id="81" dur="500"/>
                                        <p:tgtEl>
                                          <p:spTgt spid="44">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44">
                                            <p:txEl>
                                              <p:pRg st="1" end="1"/>
                                            </p:txEl>
                                          </p:spTgt>
                                        </p:tgtEl>
                                        <p:attrNameLst>
                                          <p:attrName>style.visibility</p:attrName>
                                        </p:attrNameLst>
                                      </p:cBhvr>
                                      <p:to>
                                        <p:strVal val="visible"/>
                                      </p:to>
                                    </p:set>
                                    <p:animEffect transition="in" filter="barn(inVertical)">
                                      <p:cBhvr>
                                        <p:cTn id="86"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11" grpId="0"/>
      <p:bldP spid="13" grpId="0" build="p"/>
      <p:bldP spid="2" grpId="0" animBg="1"/>
      <p:bldP spid="24" grpId="0" animBg="1"/>
      <p:bldP spid="34" grpId="0" build="p"/>
      <p:bldP spid="35" grpId="0" build="p"/>
      <p:bldP spid="14" grpId="0" animBg="1"/>
      <p:bldP spid="42" grpId="0" animBg="1"/>
      <p:bldP spid="43" grpId="0" build="p"/>
      <p:bldP spid="44" grpId="0" build="p"/>
      <p:bldP spid="1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84" name="Google Shape;784;p35"/>
          <p:cNvSpPr txBox="1">
            <a:spLocks noGrp="1"/>
          </p:cNvSpPr>
          <p:nvPr>
            <p:ph type="title" idx="4294967295"/>
          </p:nvPr>
        </p:nvSpPr>
        <p:spPr>
          <a:xfrm>
            <a:off x="0" y="77788"/>
            <a:ext cx="7704138" cy="5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Lựa chọn cấu trúc câu.</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1" name="Title 10"/>
          <p:cNvSpPr>
            <a:spLocks noGrp="1"/>
          </p:cNvSpPr>
          <p:nvPr>
            <p:ph type="title" idx="4294967295"/>
          </p:nvPr>
        </p:nvSpPr>
        <p:spPr>
          <a:xfrm>
            <a:off x="809297" y="614450"/>
            <a:ext cx="2336800" cy="469231"/>
          </a:xfrm>
        </p:spPr>
        <p:txBody>
          <a:bodyPr/>
          <a:lstStyle/>
          <a:p>
            <a:r>
              <a:rPr lang="vi-VN" sz="2400" b="1" dirty="0">
                <a:latin typeface="Cambria" panose="02040503050406030204" pitchFamily="18" charset="0"/>
                <a:ea typeface="Cambria" panose="02040503050406030204" pitchFamily="18" charset="0"/>
              </a:rPr>
              <a:t>b. Kết luận</a:t>
            </a:r>
          </a:p>
        </p:txBody>
      </p:sp>
      <p:sp>
        <p:nvSpPr>
          <p:cNvPr id="25" name="Фигура">
            <a:extLst>
              <a:ext uri="{FF2B5EF4-FFF2-40B4-BE49-F238E27FC236}">
                <a16:creationId xmlns:a16="http://schemas.microsoft.com/office/drawing/2014/main" id="{11C809AC-4A82-5442-B2F9-6F041A2B27B7}"/>
              </a:ext>
            </a:extLst>
          </p:cNvPr>
          <p:cNvSpPr/>
          <p:nvPr/>
        </p:nvSpPr>
        <p:spPr bwMode="auto">
          <a:xfrm>
            <a:off x="3475112" y="1339754"/>
            <a:ext cx="1655434" cy="1645637"/>
          </a:xfrm>
          <a:custGeom>
            <a:avLst/>
            <a:gdLst/>
            <a:ahLst/>
            <a:cxnLst>
              <a:cxn ang="0">
                <a:pos x="wd2" y="hd2"/>
              </a:cxn>
              <a:cxn ang="5400000">
                <a:pos x="wd2" y="hd2"/>
              </a:cxn>
              <a:cxn ang="10800000">
                <a:pos x="wd2" y="hd2"/>
              </a:cxn>
              <a:cxn ang="16200000">
                <a:pos x="wd2" y="hd2"/>
              </a:cxn>
            </a:cxnLst>
            <a:rect l="0" t="0"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rgbClr val="3E8E99"/>
          </a:solidFill>
          <a:ln w="12700" cap="flat">
            <a:noFill/>
            <a:miter lim="400000"/>
          </a:ln>
          <a:effectLst/>
        </p:spPr>
        <p:txBody>
          <a:bodyPr lIns="19046" tIns="19046" rIns="19046" bIns="19046" anchor="ctr"/>
          <a:lstStyle/>
          <a:p>
            <a:pPr marL="0" marR="0" lvl="0" indent="0" algn="ctr" defTabSz="685663"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6" name="Фигура">
            <a:extLst>
              <a:ext uri="{FF2B5EF4-FFF2-40B4-BE49-F238E27FC236}">
                <a16:creationId xmlns:a16="http://schemas.microsoft.com/office/drawing/2014/main" id="{DF19CDA1-DC00-4E45-B13F-26F32077A4B7}"/>
              </a:ext>
            </a:extLst>
          </p:cNvPr>
          <p:cNvSpPr/>
          <p:nvPr/>
        </p:nvSpPr>
        <p:spPr bwMode="auto">
          <a:xfrm>
            <a:off x="2654904" y="2170466"/>
            <a:ext cx="1620468" cy="1672841"/>
          </a:xfrm>
          <a:custGeom>
            <a:avLst/>
            <a:gdLst/>
            <a:ahLst/>
            <a:cxnLst>
              <a:cxn ang="0">
                <a:pos x="wd2" y="hd2"/>
              </a:cxn>
              <a:cxn ang="5400000">
                <a:pos x="wd2" y="hd2"/>
              </a:cxn>
              <a:cxn ang="10800000">
                <a:pos x="wd2" y="hd2"/>
              </a:cxn>
              <a:cxn ang="16200000">
                <a:pos x="wd2" y="hd2"/>
              </a:cxn>
            </a:cxnLst>
            <a:rect l="0" t="0"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rgbClr val="54B8A8"/>
          </a:solidFill>
          <a:ln w="12700" cap="flat">
            <a:noFill/>
            <a:miter lim="400000"/>
          </a:ln>
          <a:effectLst/>
        </p:spPr>
        <p:txBody>
          <a:bodyPr lIns="19046" tIns="19046" rIns="19046" bIns="19046" anchor="ctr"/>
          <a:lstStyle/>
          <a:p>
            <a:pPr marL="0" marR="0" lvl="0" indent="0" algn="ctr" defTabSz="685663"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7" name="Фигура">
            <a:extLst>
              <a:ext uri="{FF2B5EF4-FFF2-40B4-BE49-F238E27FC236}">
                <a16:creationId xmlns:a16="http://schemas.microsoft.com/office/drawing/2014/main" id="{451AF7B1-30AC-4E41-8337-8EE4C25926CF}"/>
              </a:ext>
            </a:extLst>
          </p:cNvPr>
          <p:cNvSpPr>
            <a:spLocks/>
          </p:cNvSpPr>
          <p:nvPr/>
        </p:nvSpPr>
        <p:spPr bwMode="auto">
          <a:xfrm>
            <a:off x="4342572" y="2159174"/>
            <a:ext cx="1636976" cy="1672783"/>
          </a:xfrm>
          <a:custGeom>
            <a:avLst/>
            <a:gdLst>
              <a:gd name="T0" fmla="*/ 2266997 w 21467"/>
              <a:gd name="T1" fmla="*/ 2293883 h 21208"/>
              <a:gd name="T2" fmla="*/ 2266997 w 21467"/>
              <a:gd name="T3" fmla="*/ 2293883 h 21208"/>
              <a:gd name="T4" fmla="*/ 2266997 w 21467"/>
              <a:gd name="T5" fmla="*/ 2293883 h 21208"/>
              <a:gd name="T6" fmla="*/ 2266997 w 21467"/>
              <a:gd name="T7" fmla="*/ 2293883 h 2120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rgbClr val="4A63A2"/>
          </a:solidFill>
          <a:ln>
            <a:noFill/>
          </a:ln>
        </p:spPr>
        <p:txBody>
          <a:bodyPr lIns="19046" tIns="19046" rIns="19046" bIns="19046"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F7F7F"/>
              </a:solidFill>
              <a:effectLst/>
              <a:uLnTx/>
              <a:uFillTx/>
              <a:latin typeface="Lato Light" panose="020F0502020204030203" pitchFamily="34" charset="0"/>
              <a:ea typeface="+mn-ea"/>
            </a:endParaRPr>
          </a:p>
        </p:txBody>
      </p:sp>
      <p:sp>
        <p:nvSpPr>
          <p:cNvPr id="28" name="Фигура">
            <a:extLst>
              <a:ext uri="{FF2B5EF4-FFF2-40B4-BE49-F238E27FC236}">
                <a16:creationId xmlns:a16="http://schemas.microsoft.com/office/drawing/2014/main" id="{4AEF2A77-BBC3-E747-94AC-679C809796A1}"/>
              </a:ext>
            </a:extLst>
          </p:cNvPr>
          <p:cNvSpPr/>
          <p:nvPr/>
        </p:nvSpPr>
        <p:spPr bwMode="auto">
          <a:xfrm>
            <a:off x="3499893" y="3033769"/>
            <a:ext cx="1659447" cy="1646793"/>
          </a:xfrm>
          <a:custGeom>
            <a:avLst/>
            <a:gdLst/>
            <a:ahLst/>
            <a:cxnLst>
              <a:cxn ang="0">
                <a:pos x="wd2" y="hd2"/>
              </a:cxn>
              <a:cxn ang="5400000">
                <a:pos x="wd2" y="hd2"/>
              </a:cxn>
              <a:cxn ang="10800000">
                <a:pos x="wd2" y="hd2"/>
              </a:cxn>
              <a:cxn ang="16200000">
                <a:pos x="wd2" y="hd2"/>
              </a:cxn>
            </a:cxnLst>
            <a:rect l="0" t="0"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rgbClr val="437DB2"/>
          </a:solidFill>
          <a:ln w="12700" cap="flat">
            <a:noFill/>
            <a:miter lim="400000"/>
          </a:ln>
          <a:effectLst/>
        </p:spPr>
        <p:txBody>
          <a:bodyPr lIns="19046" tIns="19046" rIns="19046" bIns="19046" anchor="ctr"/>
          <a:lstStyle/>
          <a:p>
            <a:pPr marL="0" marR="0" lvl="0" indent="0" algn="ctr" defTabSz="685663"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3" name="Title 10"/>
          <p:cNvSpPr>
            <a:spLocks noGrp="1"/>
          </p:cNvSpPr>
          <p:nvPr>
            <p:ph type="title" idx="4294967295"/>
          </p:nvPr>
        </p:nvSpPr>
        <p:spPr>
          <a:xfrm>
            <a:off x="170485" y="1172091"/>
            <a:ext cx="3611978" cy="1159697"/>
          </a:xfrm>
        </p:spPr>
        <p:txBody>
          <a:bodyPr/>
          <a:lstStyle/>
          <a:p>
            <a:r>
              <a:rPr lang="vi-VN" sz="2000" dirty="0">
                <a:latin typeface="Cambria" panose="02040503050406030204" pitchFamily="18" charset="0"/>
                <a:ea typeface="Cambria" panose="02040503050406030204" pitchFamily="18" charset="0"/>
              </a:rPr>
              <a:t>Khi viết/nói, việc lựa chọn cấu trúc câu là hành động có chủ ý.</a:t>
            </a:r>
          </a:p>
        </p:txBody>
      </p:sp>
      <p:sp>
        <p:nvSpPr>
          <p:cNvPr id="36" name="Title 10"/>
          <p:cNvSpPr>
            <a:spLocks noGrp="1"/>
          </p:cNvSpPr>
          <p:nvPr>
            <p:ph type="title" idx="4294967295"/>
          </p:nvPr>
        </p:nvSpPr>
        <p:spPr>
          <a:xfrm>
            <a:off x="5808019" y="1575903"/>
            <a:ext cx="2983187" cy="1159697"/>
          </a:xfrm>
        </p:spPr>
        <p:txBody>
          <a:bodyPr/>
          <a:lstStyle/>
          <a:p>
            <a:r>
              <a:rPr lang="vi-VN" sz="2000" dirty="0">
                <a:latin typeface="Cambria" panose="02040503050406030204" pitchFamily="18" charset="0"/>
                <a:ea typeface="Cambria" panose="02040503050406030204" pitchFamily="18" charset="0"/>
              </a:rPr>
              <a:t>Mỗi kiểu cấu trúc câu khác nhau đưa đến 1 giá trị biểu đạt khác nhau.</a:t>
            </a:r>
          </a:p>
        </p:txBody>
      </p:sp>
      <p:sp>
        <p:nvSpPr>
          <p:cNvPr id="37" name="Title 10"/>
          <p:cNvSpPr>
            <a:spLocks noGrp="1"/>
          </p:cNvSpPr>
          <p:nvPr>
            <p:ph type="title" idx="4294967295"/>
          </p:nvPr>
        </p:nvSpPr>
        <p:spPr>
          <a:xfrm>
            <a:off x="5159341" y="3987830"/>
            <a:ext cx="3186306" cy="920146"/>
          </a:xfrm>
        </p:spPr>
        <p:txBody>
          <a:bodyPr/>
          <a:lstStyle/>
          <a:p>
            <a:r>
              <a:rPr lang="vi-VN" sz="2000" dirty="0">
                <a:latin typeface="Cambria" panose="02040503050406030204" pitchFamily="18" charset="0"/>
                <a:ea typeface="Cambria" panose="02040503050406030204" pitchFamily="18" charset="0"/>
              </a:rPr>
              <a:t>Khi viết/nói, Hs cần tạo lập câu đúng ngữ pháp.</a:t>
            </a:r>
          </a:p>
        </p:txBody>
      </p:sp>
      <p:sp>
        <p:nvSpPr>
          <p:cNvPr id="38" name="Title 10"/>
          <p:cNvSpPr>
            <a:spLocks noGrp="1"/>
          </p:cNvSpPr>
          <p:nvPr>
            <p:ph type="title" idx="4294967295"/>
          </p:nvPr>
        </p:nvSpPr>
        <p:spPr>
          <a:xfrm>
            <a:off x="104227" y="3451948"/>
            <a:ext cx="2983187" cy="920146"/>
          </a:xfrm>
        </p:spPr>
        <p:txBody>
          <a:bodyPr/>
          <a:lstStyle/>
          <a:p>
            <a:r>
              <a:rPr lang="vi-VN" sz="2000" dirty="0">
                <a:latin typeface="Cambria" panose="02040503050406030204" pitchFamily="18" charset="0"/>
                <a:ea typeface="Cambria" panose="02040503050406030204" pitchFamily="18" charset="0"/>
              </a:rPr>
              <a:t>Chú ý tới hoàn cảnh, mục đích để lựa chọn cấu trúc câu phù hợp.</a:t>
            </a:r>
          </a:p>
        </p:txBody>
      </p:sp>
      <p:sp>
        <p:nvSpPr>
          <p:cNvPr id="3" name="Rounded Rectangle 2"/>
          <p:cNvSpPr/>
          <p:nvPr/>
        </p:nvSpPr>
        <p:spPr>
          <a:xfrm>
            <a:off x="213087" y="1103377"/>
            <a:ext cx="3431468" cy="998375"/>
          </a:xfrm>
          <a:prstGeom prst="roundRect">
            <a:avLst/>
          </a:prstGeom>
          <a:noFill/>
          <a:ln>
            <a:solidFill>
              <a:srgbClr val="3E8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ounded Rectangle 38"/>
          <p:cNvSpPr/>
          <p:nvPr/>
        </p:nvSpPr>
        <p:spPr>
          <a:xfrm>
            <a:off x="45546" y="3362072"/>
            <a:ext cx="3100551" cy="1209009"/>
          </a:xfrm>
          <a:prstGeom prst="roundRect">
            <a:avLst/>
          </a:prstGeom>
          <a:noFill/>
          <a:ln>
            <a:solidFill>
              <a:srgbClr val="54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ounded Rectangle 39"/>
          <p:cNvSpPr/>
          <p:nvPr/>
        </p:nvSpPr>
        <p:spPr>
          <a:xfrm>
            <a:off x="4929351" y="3880335"/>
            <a:ext cx="3416295" cy="1158803"/>
          </a:xfrm>
          <a:prstGeom prst="roundRect">
            <a:avLst/>
          </a:prstGeom>
          <a:noFill/>
          <a:ln>
            <a:solidFill>
              <a:srgbClr val="43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ounded Rectangle 40"/>
          <p:cNvSpPr/>
          <p:nvPr/>
        </p:nvSpPr>
        <p:spPr>
          <a:xfrm>
            <a:off x="5690655" y="1487754"/>
            <a:ext cx="3100551" cy="1209009"/>
          </a:xfrm>
          <a:prstGeom prst="roundRect">
            <a:avLst/>
          </a:prstGeom>
          <a:noFill/>
          <a:ln>
            <a:solidFill>
              <a:srgbClr val="4A6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146" name="Picture 2" descr="Idea free sti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755" y="1567122"/>
            <a:ext cx="932329" cy="9323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appy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770" y="2529968"/>
            <a:ext cx="842908" cy="8429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ad free sti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2403" y="3447204"/>
            <a:ext cx="877234" cy="87723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Question free stic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452" y="2428308"/>
            <a:ext cx="979542" cy="97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barn(inVertical)">
                                      <p:cBhvr>
                                        <p:cTn id="36" dur="500"/>
                                        <p:tgtEl>
                                          <p:spTgt spid="614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150"/>
                                        </p:tgtEl>
                                        <p:attrNameLst>
                                          <p:attrName>style.visibility</p:attrName>
                                        </p:attrNameLst>
                                      </p:cBhvr>
                                      <p:to>
                                        <p:strVal val="visible"/>
                                      </p:to>
                                    </p:set>
                                    <p:animEffect transition="in" filter="fade">
                                      <p:cBhvr>
                                        <p:cTn id="55" dur="1000"/>
                                        <p:tgtEl>
                                          <p:spTgt spid="6150"/>
                                        </p:tgtEl>
                                      </p:cBhvr>
                                    </p:animEffect>
                                    <p:anim calcmode="lin" valueType="num">
                                      <p:cBhvr>
                                        <p:cTn id="56" dur="1000" fill="hold"/>
                                        <p:tgtEl>
                                          <p:spTgt spid="6150"/>
                                        </p:tgtEl>
                                        <p:attrNameLst>
                                          <p:attrName>ppt_x</p:attrName>
                                        </p:attrNameLst>
                                      </p:cBhvr>
                                      <p:tavLst>
                                        <p:tav tm="0">
                                          <p:val>
                                            <p:strVal val="#ppt_x"/>
                                          </p:val>
                                        </p:tav>
                                        <p:tav tm="100000">
                                          <p:val>
                                            <p:strVal val="#ppt_x"/>
                                          </p:val>
                                        </p:tav>
                                      </p:tavLst>
                                    </p:anim>
                                    <p:anim calcmode="lin" valueType="num">
                                      <p:cBhvr>
                                        <p:cTn id="57" dur="1000" fill="hold"/>
                                        <p:tgtEl>
                                          <p:spTgt spid="615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6152"/>
                                        </p:tgtEl>
                                        <p:attrNameLst>
                                          <p:attrName>style.visibility</p:attrName>
                                        </p:attrNameLst>
                                      </p:cBhvr>
                                      <p:to>
                                        <p:strVal val="visible"/>
                                      </p:to>
                                    </p:set>
                                    <p:animEffect transition="in" filter="fade">
                                      <p:cBhvr>
                                        <p:cTn id="72" dur="1000"/>
                                        <p:tgtEl>
                                          <p:spTgt spid="6152"/>
                                        </p:tgtEl>
                                      </p:cBhvr>
                                    </p:animEffect>
                                    <p:anim calcmode="lin" valueType="num">
                                      <p:cBhvr>
                                        <p:cTn id="73" dur="1000" fill="hold"/>
                                        <p:tgtEl>
                                          <p:spTgt spid="6152"/>
                                        </p:tgtEl>
                                        <p:attrNameLst>
                                          <p:attrName>ppt_x</p:attrName>
                                        </p:attrNameLst>
                                      </p:cBhvr>
                                      <p:tavLst>
                                        <p:tav tm="0">
                                          <p:val>
                                            <p:strVal val="#ppt_x"/>
                                          </p:val>
                                        </p:tav>
                                        <p:tav tm="100000">
                                          <p:val>
                                            <p:strVal val="#ppt_x"/>
                                          </p:val>
                                        </p:tav>
                                      </p:tavLst>
                                    </p:anim>
                                    <p:anim calcmode="lin" valueType="num">
                                      <p:cBhvr>
                                        <p:cTn id="74" dur="1000" fill="hold"/>
                                        <p:tgtEl>
                                          <p:spTgt spid="615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animBg="1"/>
      <p:bldP spid="26" grpId="0" animBg="1"/>
      <p:bldP spid="27" grpId="0" animBg="1"/>
      <p:bldP spid="28" grpId="0" animBg="1"/>
      <p:bldP spid="33" grpId="0"/>
      <p:bldP spid="36" grpId="0"/>
      <p:bldP spid="37" grpId="0"/>
      <p:bldP spid="38" grpId="0"/>
      <p:bldP spid="3" grpId="0" animBg="1"/>
      <p:bldP spid="39"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6"/>
          <p:cNvSpPr txBox="1">
            <a:spLocks noGrp="1"/>
          </p:cNvSpPr>
          <p:nvPr>
            <p:ph type="title"/>
          </p:nvPr>
        </p:nvSpPr>
        <p:spPr>
          <a:xfrm>
            <a:off x="220717" y="1037525"/>
            <a:ext cx="5831255" cy="29669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a:t>
            </a:r>
            <a:br>
              <a:rPr lang="vi-VN"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vi-VN"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LUYỆN TẬP </a:t>
            </a:r>
            <a:br>
              <a:rPr lang="vi-VN"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58" name="Google Shape;1817;p65"/>
          <p:cNvGrpSpPr/>
          <p:nvPr/>
        </p:nvGrpSpPr>
        <p:grpSpPr>
          <a:xfrm>
            <a:off x="6011918" y="1557400"/>
            <a:ext cx="2665984" cy="2447041"/>
            <a:chOff x="2279375" y="2213325"/>
            <a:chExt cx="1238000" cy="867325"/>
          </a:xfrm>
        </p:grpSpPr>
        <p:sp>
          <p:nvSpPr>
            <p:cNvPr id="59" name="Google Shape;1818;p65"/>
            <p:cNvSpPr/>
            <p:nvPr/>
          </p:nvSpPr>
          <p:spPr>
            <a:xfrm>
              <a:off x="2279375" y="2213325"/>
              <a:ext cx="1238000" cy="867325"/>
            </a:xfrm>
            <a:custGeom>
              <a:avLst/>
              <a:gdLst/>
              <a:ahLst/>
              <a:cxnLst/>
              <a:rect l="l" t="t" r="r" b="b"/>
              <a:pathLst>
                <a:path w="49520" h="34693" extrusionOk="0">
                  <a:moveTo>
                    <a:pt x="32713" y="16174"/>
                  </a:moveTo>
                  <a:cubicBezTo>
                    <a:pt x="32691" y="16185"/>
                    <a:pt x="32669" y="16197"/>
                    <a:pt x="32657" y="16207"/>
                  </a:cubicBezTo>
                  <a:lnTo>
                    <a:pt x="32657" y="16197"/>
                  </a:lnTo>
                  <a:cubicBezTo>
                    <a:pt x="32669" y="16185"/>
                    <a:pt x="32691" y="16174"/>
                    <a:pt x="32713" y="16174"/>
                  </a:cubicBezTo>
                  <a:close/>
                  <a:moveTo>
                    <a:pt x="32035" y="17753"/>
                  </a:moveTo>
                  <a:cubicBezTo>
                    <a:pt x="32124" y="17919"/>
                    <a:pt x="32279" y="18052"/>
                    <a:pt x="32457" y="18141"/>
                  </a:cubicBezTo>
                  <a:cubicBezTo>
                    <a:pt x="32491" y="18164"/>
                    <a:pt x="32536" y="18175"/>
                    <a:pt x="32568" y="18186"/>
                  </a:cubicBezTo>
                  <a:cubicBezTo>
                    <a:pt x="32513" y="18397"/>
                    <a:pt x="32469" y="18575"/>
                    <a:pt x="32435" y="18731"/>
                  </a:cubicBezTo>
                  <a:cubicBezTo>
                    <a:pt x="32402" y="18953"/>
                    <a:pt x="32391" y="19131"/>
                    <a:pt x="32413" y="19309"/>
                  </a:cubicBezTo>
                  <a:cubicBezTo>
                    <a:pt x="32469" y="19786"/>
                    <a:pt x="32758" y="20031"/>
                    <a:pt x="32924" y="20131"/>
                  </a:cubicBezTo>
                  <a:cubicBezTo>
                    <a:pt x="32980" y="20164"/>
                    <a:pt x="33047" y="20187"/>
                    <a:pt x="33114" y="20209"/>
                  </a:cubicBezTo>
                  <a:cubicBezTo>
                    <a:pt x="32691" y="20309"/>
                    <a:pt x="32224" y="20453"/>
                    <a:pt x="31713" y="20631"/>
                  </a:cubicBezTo>
                  <a:cubicBezTo>
                    <a:pt x="31301" y="20787"/>
                    <a:pt x="30901" y="20942"/>
                    <a:pt x="30523" y="21110"/>
                  </a:cubicBezTo>
                  <a:lnTo>
                    <a:pt x="30479" y="21065"/>
                  </a:lnTo>
                  <a:cubicBezTo>
                    <a:pt x="30323" y="20932"/>
                    <a:pt x="30123" y="20865"/>
                    <a:pt x="29923" y="20865"/>
                  </a:cubicBezTo>
                  <a:cubicBezTo>
                    <a:pt x="29812" y="20865"/>
                    <a:pt x="29690" y="20898"/>
                    <a:pt x="29579" y="20942"/>
                  </a:cubicBezTo>
                  <a:lnTo>
                    <a:pt x="29389" y="21021"/>
                  </a:lnTo>
                  <a:cubicBezTo>
                    <a:pt x="29167" y="21031"/>
                    <a:pt x="28967" y="21120"/>
                    <a:pt x="28823" y="21265"/>
                  </a:cubicBezTo>
                  <a:lnTo>
                    <a:pt x="28645" y="21343"/>
                  </a:lnTo>
                  <a:cubicBezTo>
                    <a:pt x="29868" y="20554"/>
                    <a:pt x="30935" y="19631"/>
                    <a:pt x="31824" y="18586"/>
                  </a:cubicBezTo>
                  <a:cubicBezTo>
                    <a:pt x="31958" y="18420"/>
                    <a:pt x="32024" y="18220"/>
                    <a:pt x="32024" y="17997"/>
                  </a:cubicBezTo>
                  <a:lnTo>
                    <a:pt x="32024" y="17763"/>
                  </a:lnTo>
                  <a:lnTo>
                    <a:pt x="32035" y="17753"/>
                  </a:lnTo>
                  <a:close/>
                  <a:moveTo>
                    <a:pt x="14284" y="1"/>
                  </a:moveTo>
                  <a:cubicBezTo>
                    <a:pt x="13450" y="1"/>
                    <a:pt x="12405" y="290"/>
                    <a:pt x="11194" y="868"/>
                  </a:cubicBezTo>
                  <a:cubicBezTo>
                    <a:pt x="10149" y="1357"/>
                    <a:pt x="8971" y="2058"/>
                    <a:pt x="7793" y="2902"/>
                  </a:cubicBezTo>
                  <a:cubicBezTo>
                    <a:pt x="6659" y="3713"/>
                    <a:pt x="5547" y="4625"/>
                    <a:pt x="4569" y="5548"/>
                  </a:cubicBezTo>
                  <a:cubicBezTo>
                    <a:pt x="3557" y="6515"/>
                    <a:pt x="2712" y="7460"/>
                    <a:pt x="2146" y="8293"/>
                  </a:cubicBezTo>
                  <a:cubicBezTo>
                    <a:pt x="1290" y="9550"/>
                    <a:pt x="712" y="10538"/>
                    <a:pt x="390" y="11316"/>
                  </a:cubicBezTo>
                  <a:cubicBezTo>
                    <a:pt x="212" y="11728"/>
                    <a:pt x="101" y="12084"/>
                    <a:pt x="56" y="12406"/>
                  </a:cubicBezTo>
                  <a:cubicBezTo>
                    <a:pt x="0" y="12817"/>
                    <a:pt x="56" y="13173"/>
                    <a:pt x="212" y="13473"/>
                  </a:cubicBezTo>
                  <a:cubicBezTo>
                    <a:pt x="356" y="13751"/>
                    <a:pt x="734" y="14229"/>
                    <a:pt x="1612" y="14229"/>
                  </a:cubicBezTo>
                  <a:cubicBezTo>
                    <a:pt x="2179" y="14229"/>
                    <a:pt x="2924" y="14018"/>
                    <a:pt x="3947" y="13584"/>
                  </a:cubicBezTo>
                  <a:lnTo>
                    <a:pt x="3947" y="13584"/>
                  </a:lnTo>
                  <a:cubicBezTo>
                    <a:pt x="3913" y="13717"/>
                    <a:pt x="3858" y="13895"/>
                    <a:pt x="3791" y="14118"/>
                  </a:cubicBezTo>
                  <a:cubicBezTo>
                    <a:pt x="3579" y="14718"/>
                    <a:pt x="3280" y="15463"/>
                    <a:pt x="2957" y="16252"/>
                  </a:cubicBezTo>
                  <a:cubicBezTo>
                    <a:pt x="2568" y="17219"/>
                    <a:pt x="2124" y="18309"/>
                    <a:pt x="1779" y="19353"/>
                  </a:cubicBezTo>
                  <a:cubicBezTo>
                    <a:pt x="1590" y="19942"/>
                    <a:pt x="1479" y="20420"/>
                    <a:pt x="1457" y="20821"/>
                  </a:cubicBezTo>
                  <a:cubicBezTo>
                    <a:pt x="1435" y="21343"/>
                    <a:pt x="1534" y="21765"/>
                    <a:pt x="1768" y="22088"/>
                  </a:cubicBezTo>
                  <a:cubicBezTo>
                    <a:pt x="1979" y="22377"/>
                    <a:pt x="2379" y="22721"/>
                    <a:pt x="3113" y="22721"/>
                  </a:cubicBezTo>
                  <a:cubicBezTo>
                    <a:pt x="3569" y="22721"/>
                    <a:pt x="4102" y="22599"/>
                    <a:pt x="4836" y="22321"/>
                  </a:cubicBezTo>
                  <a:cubicBezTo>
                    <a:pt x="5414" y="22110"/>
                    <a:pt x="6069" y="21821"/>
                    <a:pt x="6748" y="21520"/>
                  </a:cubicBezTo>
                  <a:cubicBezTo>
                    <a:pt x="7037" y="21387"/>
                    <a:pt x="7336" y="21254"/>
                    <a:pt x="7637" y="21132"/>
                  </a:cubicBezTo>
                  <a:lnTo>
                    <a:pt x="7637" y="21132"/>
                  </a:lnTo>
                  <a:cubicBezTo>
                    <a:pt x="7548" y="21320"/>
                    <a:pt x="7437" y="21520"/>
                    <a:pt x="7303" y="21754"/>
                  </a:cubicBezTo>
                  <a:cubicBezTo>
                    <a:pt x="6870" y="22521"/>
                    <a:pt x="6292" y="23432"/>
                    <a:pt x="5725" y="24311"/>
                  </a:cubicBezTo>
                  <a:cubicBezTo>
                    <a:pt x="4869" y="25655"/>
                    <a:pt x="4058" y="26923"/>
                    <a:pt x="3691" y="27801"/>
                  </a:cubicBezTo>
                  <a:cubicBezTo>
                    <a:pt x="3569" y="28079"/>
                    <a:pt x="3502" y="28312"/>
                    <a:pt x="3468" y="28513"/>
                  </a:cubicBezTo>
                  <a:cubicBezTo>
                    <a:pt x="3424" y="28868"/>
                    <a:pt x="3480" y="29168"/>
                    <a:pt x="3646" y="29412"/>
                  </a:cubicBezTo>
                  <a:cubicBezTo>
                    <a:pt x="3769" y="29602"/>
                    <a:pt x="3935" y="29735"/>
                    <a:pt x="4147" y="29824"/>
                  </a:cubicBezTo>
                  <a:cubicBezTo>
                    <a:pt x="4291" y="29879"/>
                    <a:pt x="4458" y="29913"/>
                    <a:pt x="4624" y="29913"/>
                  </a:cubicBezTo>
                  <a:cubicBezTo>
                    <a:pt x="4991" y="29913"/>
                    <a:pt x="5436" y="29780"/>
                    <a:pt x="6103" y="29468"/>
                  </a:cubicBezTo>
                  <a:cubicBezTo>
                    <a:pt x="6614" y="29235"/>
                    <a:pt x="7192" y="28923"/>
                    <a:pt x="7859" y="28557"/>
                  </a:cubicBezTo>
                  <a:cubicBezTo>
                    <a:pt x="8282" y="28335"/>
                    <a:pt x="8715" y="28101"/>
                    <a:pt x="9159" y="27879"/>
                  </a:cubicBezTo>
                  <a:lnTo>
                    <a:pt x="9159" y="27879"/>
                  </a:lnTo>
                  <a:cubicBezTo>
                    <a:pt x="9137" y="28179"/>
                    <a:pt x="9248" y="28468"/>
                    <a:pt x="9471" y="28668"/>
                  </a:cubicBezTo>
                  <a:cubicBezTo>
                    <a:pt x="9604" y="28790"/>
                    <a:pt x="9826" y="28923"/>
                    <a:pt x="10149" y="28923"/>
                  </a:cubicBezTo>
                  <a:cubicBezTo>
                    <a:pt x="10226" y="28923"/>
                    <a:pt x="10305" y="28913"/>
                    <a:pt x="10394" y="28901"/>
                  </a:cubicBezTo>
                  <a:lnTo>
                    <a:pt x="10394" y="28901"/>
                  </a:lnTo>
                  <a:cubicBezTo>
                    <a:pt x="10360" y="29079"/>
                    <a:pt x="10327" y="29224"/>
                    <a:pt x="10327" y="29368"/>
                  </a:cubicBezTo>
                  <a:cubicBezTo>
                    <a:pt x="10305" y="29657"/>
                    <a:pt x="10360" y="29891"/>
                    <a:pt x="10493" y="30102"/>
                  </a:cubicBezTo>
                  <a:cubicBezTo>
                    <a:pt x="10671" y="30380"/>
                    <a:pt x="10982" y="30546"/>
                    <a:pt x="11327" y="30546"/>
                  </a:cubicBezTo>
                  <a:cubicBezTo>
                    <a:pt x="11538" y="30546"/>
                    <a:pt x="11871" y="30480"/>
                    <a:pt x="12160" y="30146"/>
                  </a:cubicBezTo>
                  <a:cubicBezTo>
                    <a:pt x="12172" y="30146"/>
                    <a:pt x="12183" y="30135"/>
                    <a:pt x="12194" y="30124"/>
                  </a:cubicBezTo>
                  <a:cubicBezTo>
                    <a:pt x="12272" y="30313"/>
                    <a:pt x="12361" y="30469"/>
                    <a:pt x="12461" y="30602"/>
                  </a:cubicBezTo>
                  <a:cubicBezTo>
                    <a:pt x="12772" y="31013"/>
                    <a:pt x="13161" y="31080"/>
                    <a:pt x="13361" y="31080"/>
                  </a:cubicBezTo>
                  <a:cubicBezTo>
                    <a:pt x="13494" y="31080"/>
                    <a:pt x="13628" y="31047"/>
                    <a:pt x="13750" y="30991"/>
                  </a:cubicBezTo>
                  <a:cubicBezTo>
                    <a:pt x="13951" y="30913"/>
                    <a:pt x="14117" y="30780"/>
                    <a:pt x="14240" y="30602"/>
                  </a:cubicBezTo>
                  <a:cubicBezTo>
                    <a:pt x="14317" y="30469"/>
                    <a:pt x="14373" y="30324"/>
                    <a:pt x="14417" y="30168"/>
                  </a:cubicBezTo>
                  <a:cubicBezTo>
                    <a:pt x="14450" y="29980"/>
                    <a:pt x="14462" y="29757"/>
                    <a:pt x="14440" y="29501"/>
                  </a:cubicBezTo>
                  <a:lnTo>
                    <a:pt x="14440" y="29457"/>
                  </a:lnTo>
                  <a:cubicBezTo>
                    <a:pt x="14818" y="29701"/>
                    <a:pt x="15107" y="29802"/>
                    <a:pt x="15384" y="29802"/>
                  </a:cubicBezTo>
                  <a:cubicBezTo>
                    <a:pt x="15751" y="29802"/>
                    <a:pt x="16073" y="29613"/>
                    <a:pt x="16251" y="29301"/>
                  </a:cubicBezTo>
                  <a:cubicBezTo>
                    <a:pt x="16362" y="29101"/>
                    <a:pt x="16407" y="28879"/>
                    <a:pt x="16362" y="28646"/>
                  </a:cubicBezTo>
                  <a:cubicBezTo>
                    <a:pt x="16340" y="28513"/>
                    <a:pt x="16295" y="28368"/>
                    <a:pt x="16218" y="28234"/>
                  </a:cubicBezTo>
                  <a:cubicBezTo>
                    <a:pt x="16140" y="28079"/>
                    <a:pt x="16018" y="27923"/>
                    <a:pt x="15851" y="27757"/>
                  </a:cubicBezTo>
                  <a:cubicBezTo>
                    <a:pt x="15628" y="27534"/>
                    <a:pt x="15329" y="27290"/>
                    <a:pt x="14929" y="26989"/>
                  </a:cubicBezTo>
                  <a:cubicBezTo>
                    <a:pt x="14906" y="26979"/>
                    <a:pt x="14884" y="26967"/>
                    <a:pt x="14873" y="26945"/>
                  </a:cubicBezTo>
                  <a:cubicBezTo>
                    <a:pt x="14995" y="26745"/>
                    <a:pt x="15050" y="26500"/>
                    <a:pt x="15018" y="26256"/>
                  </a:cubicBezTo>
                  <a:cubicBezTo>
                    <a:pt x="14995" y="26122"/>
                    <a:pt x="14951" y="26000"/>
                    <a:pt x="14884" y="25900"/>
                  </a:cubicBezTo>
                  <a:cubicBezTo>
                    <a:pt x="15640" y="25800"/>
                    <a:pt x="16440" y="25756"/>
                    <a:pt x="17296" y="25756"/>
                  </a:cubicBezTo>
                  <a:cubicBezTo>
                    <a:pt x="17852" y="25756"/>
                    <a:pt x="18419" y="25778"/>
                    <a:pt x="19019" y="25811"/>
                  </a:cubicBezTo>
                  <a:lnTo>
                    <a:pt x="19019" y="26156"/>
                  </a:lnTo>
                  <a:cubicBezTo>
                    <a:pt x="19019" y="26545"/>
                    <a:pt x="19264" y="26867"/>
                    <a:pt x="19608" y="26989"/>
                  </a:cubicBezTo>
                  <a:cubicBezTo>
                    <a:pt x="19642" y="27045"/>
                    <a:pt x="19664" y="27100"/>
                    <a:pt x="19697" y="27156"/>
                  </a:cubicBezTo>
                  <a:cubicBezTo>
                    <a:pt x="19852" y="27401"/>
                    <a:pt x="20064" y="27601"/>
                    <a:pt x="20309" y="27757"/>
                  </a:cubicBezTo>
                  <a:cubicBezTo>
                    <a:pt x="20675" y="27979"/>
                    <a:pt x="21142" y="28090"/>
                    <a:pt x="21675" y="28090"/>
                  </a:cubicBezTo>
                  <a:lnTo>
                    <a:pt x="21786" y="28090"/>
                  </a:lnTo>
                  <a:cubicBezTo>
                    <a:pt x="21754" y="28301"/>
                    <a:pt x="21798" y="28523"/>
                    <a:pt x="21920" y="28713"/>
                  </a:cubicBezTo>
                  <a:cubicBezTo>
                    <a:pt x="21987" y="28824"/>
                    <a:pt x="22075" y="28913"/>
                    <a:pt x="22176" y="28979"/>
                  </a:cubicBezTo>
                  <a:cubicBezTo>
                    <a:pt x="21331" y="29491"/>
                    <a:pt x="20608" y="30035"/>
                    <a:pt x="20008" y="30591"/>
                  </a:cubicBezTo>
                  <a:cubicBezTo>
                    <a:pt x="19430" y="31146"/>
                    <a:pt x="18975" y="31702"/>
                    <a:pt x="18663" y="32258"/>
                  </a:cubicBezTo>
                  <a:cubicBezTo>
                    <a:pt x="18508" y="32403"/>
                    <a:pt x="18407" y="32591"/>
                    <a:pt x="18374" y="32803"/>
                  </a:cubicBezTo>
                  <a:cubicBezTo>
                    <a:pt x="18296" y="32947"/>
                    <a:pt x="18252" y="33125"/>
                    <a:pt x="18263" y="33303"/>
                  </a:cubicBezTo>
                  <a:cubicBezTo>
                    <a:pt x="18230" y="33448"/>
                    <a:pt x="18219" y="33547"/>
                    <a:pt x="18219" y="33592"/>
                  </a:cubicBezTo>
                  <a:cubicBezTo>
                    <a:pt x="18207" y="33826"/>
                    <a:pt x="18296" y="34070"/>
                    <a:pt x="18474" y="34237"/>
                  </a:cubicBezTo>
                  <a:cubicBezTo>
                    <a:pt x="18575" y="34337"/>
                    <a:pt x="18696" y="34414"/>
                    <a:pt x="18819" y="34459"/>
                  </a:cubicBezTo>
                  <a:cubicBezTo>
                    <a:pt x="18963" y="34570"/>
                    <a:pt x="19130" y="34648"/>
                    <a:pt x="19319" y="34671"/>
                  </a:cubicBezTo>
                  <a:lnTo>
                    <a:pt x="19508" y="34681"/>
                  </a:lnTo>
                  <a:cubicBezTo>
                    <a:pt x="19541" y="34693"/>
                    <a:pt x="19563" y="34693"/>
                    <a:pt x="19597" y="34693"/>
                  </a:cubicBezTo>
                  <a:cubicBezTo>
                    <a:pt x="19686" y="34693"/>
                    <a:pt x="19763" y="34681"/>
                    <a:pt x="19852" y="34648"/>
                  </a:cubicBezTo>
                  <a:cubicBezTo>
                    <a:pt x="19864" y="34648"/>
                    <a:pt x="19875" y="34659"/>
                    <a:pt x="19875" y="34659"/>
                  </a:cubicBezTo>
                  <a:lnTo>
                    <a:pt x="20075" y="34681"/>
                  </a:lnTo>
                  <a:cubicBezTo>
                    <a:pt x="20119" y="34693"/>
                    <a:pt x="20164" y="34693"/>
                    <a:pt x="20197" y="34693"/>
                  </a:cubicBezTo>
                  <a:cubicBezTo>
                    <a:pt x="20430" y="34693"/>
                    <a:pt x="20653" y="34604"/>
                    <a:pt x="20808" y="34448"/>
                  </a:cubicBezTo>
                  <a:lnTo>
                    <a:pt x="22265" y="34404"/>
                  </a:lnTo>
                  <a:cubicBezTo>
                    <a:pt x="22332" y="34426"/>
                    <a:pt x="22409" y="34437"/>
                    <a:pt x="22476" y="34437"/>
                  </a:cubicBezTo>
                  <a:cubicBezTo>
                    <a:pt x="22565" y="34437"/>
                    <a:pt x="22643" y="34414"/>
                    <a:pt x="22732" y="34392"/>
                  </a:cubicBezTo>
                  <a:cubicBezTo>
                    <a:pt x="22809" y="34414"/>
                    <a:pt x="22887" y="34426"/>
                    <a:pt x="22965" y="34426"/>
                  </a:cubicBezTo>
                  <a:cubicBezTo>
                    <a:pt x="23065" y="34426"/>
                    <a:pt x="23165" y="34414"/>
                    <a:pt x="23265" y="34382"/>
                  </a:cubicBezTo>
                  <a:lnTo>
                    <a:pt x="26444" y="34281"/>
                  </a:lnTo>
                  <a:cubicBezTo>
                    <a:pt x="26566" y="34382"/>
                    <a:pt x="26722" y="34459"/>
                    <a:pt x="26889" y="34481"/>
                  </a:cubicBezTo>
                  <a:lnTo>
                    <a:pt x="27089" y="34503"/>
                  </a:lnTo>
                  <a:cubicBezTo>
                    <a:pt x="27122" y="34503"/>
                    <a:pt x="27156" y="34515"/>
                    <a:pt x="27200" y="34515"/>
                  </a:cubicBezTo>
                  <a:cubicBezTo>
                    <a:pt x="27255" y="34515"/>
                    <a:pt x="27322" y="34503"/>
                    <a:pt x="27378" y="34493"/>
                  </a:cubicBezTo>
                  <a:lnTo>
                    <a:pt x="27411" y="34493"/>
                  </a:lnTo>
                  <a:cubicBezTo>
                    <a:pt x="27455" y="34503"/>
                    <a:pt x="27500" y="34503"/>
                    <a:pt x="27556" y="34503"/>
                  </a:cubicBezTo>
                  <a:cubicBezTo>
                    <a:pt x="27689" y="34503"/>
                    <a:pt x="27823" y="34470"/>
                    <a:pt x="27944" y="34414"/>
                  </a:cubicBezTo>
                  <a:lnTo>
                    <a:pt x="28100" y="34437"/>
                  </a:lnTo>
                  <a:cubicBezTo>
                    <a:pt x="28156" y="34437"/>
                    <a:pt x="28201" y="34448"/>
                    <a:pt x="28245" y="34448"/>
                  </a:cubicBezTo>
                  <a:cubicBezTo>
                    <a:pt x="28467" y="34448"/>
                    <a:pt x="28678" y="34359"/>
                    <a:pt x="28834" y="34214"/>
                  </a:cubicBezTo>
                  <a:lnTo>
                    <a:pt x="29201" y="34204"/>
                  </a:lnTo>
                  <a:cubicBezTo>
                    <a:pt x="29512" y="34192"/>
                    <a:pt x="29790" y="34026"/>
                    <a:pt x="29935" y="33759"/>
                  </a:cubicBezTo>
                  <a:cubicBezTo>
                    <a:pt x="30090" y="33492"/>
                    <a:pt x="30090" y="33169"/>
                    <a:pt x="29945" y="32903"/>
                  </a:cubicBezTo>
                  <a:cubicBezTo>
                    <a:pt x="29601" y="32292"/>
                    <a:pt x="29011" y="31858"/>
                    <a:pt x="28189" y="31591"/>
                  </a:cubicBezTo>
                  <a:cubicBezTo>
                    <a:pt x="27600" y="31403"/>
                    <a:pt x="26867" y="31314"/>
                    <a:pt x="26010" y="31314"/>
                  </a:cubicBezTo>
                  <a:cubicBezTo>
                    <a:pt x="25711" y="31314"/>
                    <a:pt x="25399" y="31324"/>
                    <a:pt x="25088" y="31347"/>
                  </a:cubicBezTo>
                  <a:lnTo>
                    <a:pt x="25310" y="31191"/>
                  </a:lnTo>
                  <a:cubicBezTo>
                    <a:pt x="25466" y="31146"/>
                    <a:pt x="25610" y="31047"/>
                    <a:pt x="25721" y="30924"/>
                  </a:cubicBezTo>
                  <a:lnTo>
                    <a:pt x="25921" y="30780"/>
                  </a:lnTo>
                  <a:lnTo>
                    <a:pt x="27422" y="29768"/>
                  </a:lnTo>
                  <a:cubicBezTo>
                    <a:pt x="27600" y="29646"/>
                    <a:pt x="27722" y="29479"/>
                    <a:pt x="27778" y="29291"/>
                  </a:cubicBezTo>
                  <a:lnTo>
                    <a:pt x="27878" y="29157"/>
                  </a:lnTo>
                  <a:cubicBezTo>
                    <a:pt x="28056" y="28868"/>
                    <a:pt x="28045" y="28501"/>
                    <a:pt x="27867" y="28224"/>
                  </a:cubicBezTo>
                  <a:lnTo>
                    <a:pt x="27744" y="28023"/>
                  </a:lnTo>
                  <a:cubicBezTo>
                    <a:pt x="27711" y="27890"/>
                    <a:pt x="27655" y="27757"/>
                    <a:pt x="27556" y="27634"/>
                  </a:cubicBezTo>
                  <a:cubicBezTo>
                    <a:pt x="27534" y="27612"/>
                    <a:pt x="27511" y="27579"/>
                    <a:pt x="27478" y="27557"/>
                  </a:cubicBezTo>
                  <a:lnTo>
                    <a:pt x="27478" y="27557"/>
                  </a:lnTo>
                  <a:lnTo>
                    <a:pt x="28078" y="27701"/>
                  </a:lnTo>
                  <a:cubicBezTo>
                    <a:pt x="28089" y="27701"/>
                    <a:pt x="28112" y="27701"/>
                    <a:pt x="28134" y="27712"/>
                  </a:cubicBezTo>
                  <a:lnTo>
                    <a:pt x="28233" y="27734"/>
                  </a:lnTo>
                  <a:lnTo>
                    <a:pt x="28623" y="27823"/>
                  </a:lnTo>
                  <a:cubicBezTo>
                    <a:pt x="28690" y="27846"/>
                    <a:pt x="28756" y="27846"/>
                    <a:pt x="28823" y="27846"/>
                  </a:cubicBezTo>
                  <a:cubicBezTo>
                    <a:pt x="28989" y="27846"/>
                    <a:pt x="29145" y="27801"/>
                    <a:pt x="29290" y="27712"/>
                  </a:cubicBezTo>
                  <a:cubicBezTo>
                    <a:pt x="29490" y="27589"/>
                    <a:pt x="29623" y="27379"/>
                    <a:pt x="29678" y="27156"/>
                  </a:cubicBezTo>
                  <a:lnTo>
                    <a:pt x="30135" y="24988"/>
                  </a:lnTo>
                  <a:lnTo>
                    <a:pt x="32235" y="24200"/>
                  </a:lnTo>
                  <a:lnTo>
                    <a:pt x="30412" y="27312"/>
                  </a:lnTo>
                  <a:cubicBezTo>
                    <a:pt x="30246" y="27434"/>
                    <a:pt x="30135" y="27601"/>
                    <a:pt x="30079" y="27790"/>
                  </a:cubicBezTo>
                  <a:cubicBezTo>
                    <a:pt x="29979" y="27879"/>
                    <a:pt x="29901" y="27979"/>
                    <a:pt x="29856" y="28101"/>
                  </a:cubicBezTo>
                  <a:cubicBezTo>
                    <a:pt x="29812" y="28190"/>
                    <a:pt x="29790" y="28290"/>
                    <a:pt x="29779" y="28390"/>
                  </a:cubicBezTo>
                  <a:lnTo>
                    <a:pt x="29656" y="28601"/>
                  </a:lnTo>
                  <a:cubicBezTo>
                    <a:pt x="29490" y="28890"/>
                    <a:pt x="29501" y="29257"/>
                    <a:pt x="29690" y="29535"/>
                  </a:cubicBezTo>
                  <a:cubicBezTo>
                    <a:pt x="29779" y="29669"/>
                    <a:pt x="29901" y="29768"/>
                    <a:pt x="30046" y="29835"/>
                  </a:cubicBezTo>
                  <a:cubicBezTo>
                    <a:pt x="30101" y="29879"/>
                    <a:pt x="30168" y="29924"/>
                    <a:pt x="30234" y="29958"/>
                  </a:cubicBezTo>
                  <a:lnTo>
                    <a:pt x="30412" y="30035"/>
                  </a:lnTo>
                  <a:cubicBezTo>
                    <a:pt x="30523" y="30091"/>
                    <a:pt x="30657" y="30113"/>
                    <a:pt x="30779" y="30113"/>
                  </a:cubicBezTo>
                  <a:cubicBezTo>
                    <a:pt x="30913" y="30113"/>
                    <a:pt x="31046" y="30079"/>
                    <a:pt x="31168" y="30024"/>
                  </a:cubicBezTo>
                  <a:cubicBezTo>
                    <a:pt x="31224" y="30035"/>
                    <a:pt x="31291" y="30046"/>
                    <a:pt x="31346" y="30046"/>
                  </a:cubicBezTo>
                  <a:cubicBezTo>
                    <a:pt x="31457" y="30046"/>
                    <a:pt x="31557" y="30024"/>
                    <a:pt x="31657" y="29990"/>
                  </a:cubicBezTo>
                  <a:cubicBezTo>
                    <a:pt x="31835" y="29924"/>
                    <a:pt x="31990" y="29802"/>
                    <a:pt x="32091" y="29635"/>
                  </a:cubicBezTo>
                  <a:lnTo>
                    <a:pt x="34036" y="29301"/>
                  </a:lnTo>
                  <a:lnTo>
                    <a:pt x="34136" y="29301"/>
                  </a:lnTo>
                  <a:cubicBezTo>
                    <a:pt x="34258" y="29301"/>
                    <a:pt x="34391" y="29279"/>
                    <a:pt x="34514" y="29224"/>
                  </a:cubicBezTo>
                  <a:lnTo>
                    <a:pt x="34870" y="29157"/>
                  </a:lnTo>
                  <a:cubicBezTo>
                    <a:pt x="34925" y="29168"/>
                    <a:pt x="34992" y="29179"/>
                    <a:pt x="35048" y="29179"/>
                  </a:cubicBezTo>
                  <a:cubicBezTo>
                    <a:pt x="35181" y="29179"/>
                    <a:pt x="35303" y="29146"/>
                    <a:pt x="35426" y="29091"/>
                  </a:cubicBezTo>
                  <a:lnTo>
                    <a:pt x="35525" y="29046"/>
                  </a:lnTo>
                  <a:lnTo>
                    <a:pt x="38237" y="28579"/>
                  </a:lnTo>
                  <a:cubicBezTo>
                    <a:pt x="38326" y="28624"/>
                    <a:pt x="38427" y="28657"/>
                    <a:pt x="38538" y="28679"/>
                  </a:cubicBezTo>
                  <a:lnTo>
                    <a:pt x="38738" y="28701"/>
                  </a:lnTo>
                  <a:cubicBezTo>
                    <a:pt x="38771" y="28701"/>
                    <a:pt x="38815" y="28713"/>
                    <a:pt x="38849" y="28713"/>
                  </a:cubicBezTo>
                  <a:cubicBezTo>
                    <a:pt x="38993" y="28713"/>
                    <a:pt x="39127" y="28679"/>
                    <a:pt x="39249" y="28612"/>
                  </a:cubicBezTo>
                  <a:lnTo>
                    <a:pt x="39260" y="28612"/>
                  </a:lnTo>
                  <a:cubicBezTo>
                    <a:pt x="39338" y="28612"/>
                    <a:pt x="39405" y="28601"/>
                    <a:pt x="39472" y="28590"/>
                  </a:cubicBezTo>
                  <a:lnTo>
                    <a:pt x="39660" y="28601"/>
                  </a:lnTo>
                  <a:cubicBezTo>
                    <a:pt x="39694" y="28612"/>
                    <a:pt x="39716" y="28612"/>
                    <a:pt x="39749" y="28612"/>
                  </a:cubicBezTo>
                  <a:cubicBezTo>
                    <a:pt x="40082" y="28612"/>
                    <a:pt x="40383" y="28424"/>
                    <a:pt x="40527" y="28135"/>
                  </a:cubicBezTo>
                  <a:cubicBezTo>
                    <a:pt x="40683" y="28056"/>
                    <a:pt x="40816" y="27935"/>
                    <a:pt x="40894" y="27767"/>
                  </a:cubicBezTo>
                  <a:cubicBezTo>
                    <a:pt x="41028" y="27523"/>
                    <a:pt x="41028" y="27245"/>
                    <a:pt x="40917" y="26989"/>
                  </a:cubicBezTo>
                  <a:cubicBezTo>
                    <a:pt x="40872" y="26890"/>
                    <a:pt x="40672" y="26512"/>
                    <a:pt x="40161" y="26167"/>
                  </a:cubicBezTo>
                  <a:cubicBezTo>
                    <a:pt x="39882" y="25978"/>
                    <a:pt x="39560" y="25823"/>
                    <a:pt x="39205" y="25722"/>
                  </a:cubicBezTo>
                  <a:cubicBezTo>
                    <a:pt x="38782" y="25600"/>
                    <a:pt x="38316" y="25534"/>
                    <a:pt x="37804" y="25534"/>
                  </a:cubicBezTo>
                  <a:cubicBezTo>
                    <a:pt x="37192" y="25534"/>
                    <a:pt x="36515" y="25623"/>
                    <a:pt x="35781" y="25800"/>
                  </a:cubicBezTo>
                  <a:cubicBezTo>
                    <a:pt x="35559" y="25855"/>
                    <a:pt x="35337" y="25912"/>
                    <a:pt x="35103" y="25978"/>
                  </a:cubicBezTo>
                  <a:cubicBezTo>
                    <a:pt x="35303" y="25633"/>
                    <a:pt x="35492" y="25300"/>
                    <a:pt x="35659" y="24988"/>
                  </a:cubicBezTo>
                  <a:cubicBezTo>
                    <a:pt x="36092" y="24166"/>
                    <a:pt x="36381" y="23477"/>
                    <a:pt x="36537" y="22877"/>
                  </a:cubicBezTo>
                  <a:cubicBezTo>
                    <a:pt x="36693" y="22654"/>
                    <a:pt x="36748" y="22377"/>
                    <a:pt x="36659" y="22110"/>
                  </a:cubicBezTo>
                  <a:cubicBezTo>
                    <a:pt x="36659" y="22032"/>
                    <a:pt x="36670" y="21965"/>
                    <a:pt x="36670" y="21910"/>
                  </a:cubicBezTo>
                  <a:cubicBezTo>
                    <a:pt x="36659" y="21187"/>
                    <a:pt x="36348" y="20765"/>
                    <a:pt x="36092" y="20532"/>
                  </a:cubicBezTo>
                  <a:cubicBezTo>
                    <a:pt x="35915" y="20376"/>
                    <a:pt x="35703" y="20253"/>
                    <a:pt x="35458" y="20176"/>
                  </a:cubicBezTo>
                  <a:cubicBezTo>
                    <a:pt x="35547" y="20020"/>
                    <a:pt x="35592" y="19853"/>
                    <a:pt x="35626" y="19675"/>
                  </a:cubicBezTo>
                  <a:cubicBezTo>
                    <a:pt x="35770" y="19754"/>
                    <a:pt x="35948" y="19809"/>
                    <a:pt x="36137" y="19809"/>
                  </a:cubicBezTo>
                  <a:cubicBezTo>
                    <a:pt x="36348" y="19809"/>
                    <a:pt x="36548" y="19742"/>
                    <a:pt x="36715" y="19620"/>
                  </a:cubicBezTo>
                  <a:cubicBezTo>
                    <a:pt x="36792" y="19564"/>
                    <a:pt x="36859" y="19509"/>
                    <a:pt x="36926" y="19431"/>
                  </a:cubicBezTo>
                  <a:cubicBezTo>
                    <a:pt x="37004" y="19931"/>
                    <a:pt x="37148" y="20409"/>
                    <a:pt x="37370" y="20865"/>
                  </a:cubicBezTo>
                  <a:cubicBezTo>
                    <a:pt x="37693" y="21554"/>
                    <a:pt x="38148" y="22177"/>
                    <a:pt x="38738" y="22710"/>
                  </a:cubicBezTo>
                  <a:cubicBezTo>
                    <a:pt x="39327" y="23232"/>
                    <a:pt x="39994" y="23644"/>
                    <a:pt x="40749" y="23933"/>
                  </a:cubicBezTo>
                  <a:cubicBezTo>
                    <a:pt x="41527" y="24222"/>
                    <a:pt x="42339" y="24366"/>
                    <a:pt x="43184" y="24366"/>
                  </a:cubicBezTo>
                  <a:cubicBezTo>
                    <a:pt x="44029" y="24366"/>
                    <a:pt x="44851" y="24222"/>
                    <a:pt x="45618" y="23933"/>
                  </a:cubicBezTo>
                  <a:cubicBezTo>
                    <a:pt x="46374" y="23644"/>
                    <a:pt x="47052" y="23232"/>
                    <a:pt x="47630" y="22710"/>
                  </a:cubicBezTo>
                  <a:cubicBezTo>
                    <a:pt x="48219" y="22177"/>
                    <a:pt x="48675" y="21554"/>
                    <a:pt x="49009" y="20865"/>
                  </a:cubicBezTo>
                  <a:cubicBezTo>
                    <a:pt x="49342" y="20142"/>
                    <a:pt x="49520" y="19376"/>
                    <a:pt x="49520" y="18586"/>
                  </a:cubicBezTo>
                  <a:cubicBezTo>
                    <a:pt x="49520" y="17797"/>
                    <a:pt x="49342" y="17019"/>
                    <a:pt x="49009" y="16296"/>
                  </a:cubicBezTo>
                  <a:cubicBezTo>
                    <a:pt x="48675" y="15607"/>
                    <a:pt x="48219" y="14996"/>
                    <a:pt x="47630" y="14463"/>
                  </a:cubicBezTo>
                  <a:cubicBezTo>
                    <a:pt x="47052" y="13940"/>
                    <a:pt x="46374" y="13529"/>
                    <a:pt x="45618" y="13240"/>
                  </a:cubicBezTo>
                  <a:cubicBezTo>
                    <a:pt x="44851" y="12951"/>
                    <a:pt x="44029" y="12795"/>
                    <a:pt x="43184" y="12795"/>
                  </a:cubicBezTo>
                  <a:cubicBezTo>
                    <a:pt x="42339" y="12795"/>
                    <a:pt x="41527" y="12951"/>
                    <a:pt x="40749" y="13240"/>
                  </a:cubicBezTo>
                  <a:cubicBezTo>
                    <a:pt x="39994" y="13529"/>
                    <a:pt x="39327" y="13940"/>
                    <a:pt x="38738" y="14463"/>
                  </a:cubicBezTo>
                  <a:cubicBezTo>
                    <a:pt x="38148" y="14996"/>
                    <a:pt x="37693" y="15607"/>
                    <a:pt x="37370" y="16296"/>
                  </a:cubicBezTo>
                  <a:cubicBezTo>
                    <a:pt x="37337" y="16374"/>
                    <a:pt x="37304" y="16441"/>
                    <a:pt x="37271" y="16508"/>
                  </a:cubicBezTo>
                  <a:cubicBezTo>
                    <a:pt x="37015" y="16330"/>
                    <a:pt x="36626" y="16174"/>
                    <a:pt x="36026" y="16019"/>
                  </a:cubicBezTo>
                  <a:lnTo>
                    <a:pt x="35925" y="15985"/>
                  </a:lnTo>
                  <a:cubicBezTo>
                    <a:pt x="35970" y="15730"/>
                    <a:pt x="36014" y="15441"/>
                    <a:pt x="36036" y="15152"/>
                  </a:cubicBezTo>
                  <a:cubicBezTo>
                    <a:pt x="36081" y="14574"/>
                    <a:pt x="36048" y="14085"/>
                    <a:pt x="35937" y="13684"/>
                  </a:cubicBezTo>
                  <a:cubicBezTo>
                    <a:pt x="35859" y="13395"/>
                    <a:pt x="35737" y="13139"/>
                    <a:pt x="35581" y="12929"/>
                  </a:cubicBezTo>
                  <a:cubicBezTo>
                    <a:pt x="35381" y="12662"/>
                    <a:pt x="35114" y="12472"/>
                    <a:pt x="34803" y="12361"/>
                  </a:cubicBezTo>
                  <a:cubicBezTo>
                    <a:pt x="34614" y="12295"/>
                    <a:pt x="34414" y="12262"/>
                    <a:pt x="34203" y="12262"/>
                  </a:cubicBezTo>
                  <a:cubicBezTo>
                    <a:pt x="33647" y="12262"/>
                    <a:pt x="33047" y="12495"/>
                    <a:pt x="32380" y="12973"/>
                  </a:cubicBezTo>
                  <a:cubicBezTo>
                    <a:pt x="32279" y="13040"/>
                    <a:pt x="32180" y="13117"/>
                    <a:pt x="32079" y="13195"/>
                  </a:cubicBezTo>
                  <a:cubicBezTo>
                    <a:pt x="31958" y="13129"/>
                    <a:pt x="31813" y="13084"/>
                    <a:pt x="31669" y="13084"/>
                  </a:cubicBezTo>
                  <a:lnTo>
                    <a:pt x="31624" y="13084"/>
                  </a:lnTo>
                  <a:lnTo>
                    <a:pt x="31524" y="13095"/>
                  </a:lnTo>
                  <a:lnTo>
                    <a:pt x="31402" y="13095"/>
                  </a:lnTo>
                  <a:cubicBezTo>
                    <a:pt x="31190" y="12206"/>
                    <a:pt x="30913" y="11361"/>
                    <a:pt x="30579" y="10594"/>
                  </a:cubicBezTo>
                  <a:cubicBezTo>
                    <a:pt x="29923" y="9049"/>
                    <a:pt x="29056" y="7759"/>
                    <a:pt x="27989" y="6759"/>
                  </a:cubicBezTo>
                  <a:cubicBezTo>
                    <a:pt x="26155" y="5037"/>
                    <a:pt x="23777" y="4170"/>
                    <a:pt x="20909" y="4170"/>
                  </a:cubicBezTo>
                  <a:cubicBezTo>
                    <a:pt x="20319" y="4170"/>
                    <a:pt x="19697" y="4203"/>
                    <a:pt x="19074" y="4281"/>
                  </a:cubicBezTo>
                  <a:cubicBezTo>
                    <a:pt x="18108" y="4392"/>
                    <a:pt x="17196" y="4548"/>
                    <a:pt x="16351" y="4758"/>
                  </a:cubicBezTo>
                  <a:cubicBezTo>
                    <a:pt x="16562" y="4058"/>
                    <a:pt x="16685" y="3447"/>
                    <a:pt x="16718" y="2902"/>
                  </a:cubicBezTo>
                  <a:cubicBezTo>
                    <a:pt x="16740" y="2513"/>
                    <a:pt x="16729" y="2157"/>
                    <a:pt x="16663" y="1846"/>
                  </a:cubicBezTo>
                  <a:cubicBezTo>
                    <a:pt x="16584" y="1502"/>
                    <a:pt x="16463" y="1191"/>
                    <a:pt x="16273" y="935"/>
                  </a:cubicBezTo>
                  <a:cubicBezTo>
                    <a:pt x="15984" y="512"/>
                    <a:pt x="15396" y="1"/>
                    <a:pt x="14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 name="Google Shape;1819;p65"/>
            <p:cNvSpPr/>
            <p:nvPr/>
          </p:nvSpPr>
          <p:spPr>
            <a:xfrm>
              <a:off x="3218625" y="2555975"/>
              <a:ext cx="272900" cy="245675"/>
            </a:xfrm>
            <a:custGeom>
              <a:avLst/>
              <a:gdLst/>
              <a:ahLst/>
              <a:cxnLst/>
              <a:rect l="l" t="t" r="r" b="b"/>
              <a:pathLst>
                <a:path w="10916" h="9827" extrusionOk="0">
                  <a:moveTo>
                    <a:pt x="5459" y="1"/>
                  </a:moveTo>
                  <a:cubicBezTo>
                    <a:pt x="2446" y="1"/>
                    <a:pt x="0" y="2202"/>
                    <a:pt x="0" y="4914"/>
                  </a:cubicBezTo>
                  <a:cubicBezTo>
                    <a:pt x="0" y="7626"/>
                    <a:pt x="2446" y="9827"/>
                    <a:pt x="5459" y="9827"/>
                  </a:cubicBezTo>
                  <a:cubicBezTo>
                    <a:pt x="8470" y="9827"/>
                    <a:pt x="10916" y="7626"/>
                    <a:pt x="10916" y="4914"/>
                  </a:cubicBezTo>
                  <a:cubicBezTo>
                    <a:pt x="10916" y="2202"/>
                    <a:pt x="8470" y="1"/>
                    <a:pt x="5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 name="Google Shape;1820;p65"/>
            <p:cNvSpPr/>
            <p:nvPr/>
          </p:nvSpPr>
          <p:spPr>
            <a:xfrm>
              <a:off x="3225850" y="2563200"/>
              <a:ext cx="257625" cy="227900"/>
            </a:xfrm>
            <a:custGeom>
              <a:avLst/>
              <a:gdLst/>
              <a:ahLst/>
              <a:cxnLst/>
              <a:rect l="l" t="t" r="r" b="b"/>
              <a:pathLst>
                <a:path w="10305" h="9116" extrusionOk="0">
                  <a:moveTo>
                    <a:pt x="5158" y="1"/>
                  </a:moveTo>
                  <a:cubicBezTo>
                    <a:pt x="2312" y="1"/>
                    <a:pt x="0" y="2046"/>
                    <a:pt x="0" y="4558"/>
                  </a:cubicBezTo>
                  <a:cubicBezTo>
                    <a:pt x="0" y="7081"/>
                    <a:pt x="2312" y="9115"/>
                    <a:pt x="5158" y="9115"/>
                  </a:cubicBezTo>
                  <a:cubicBezTo>
                    <a:pt x="8004" y="9115"/>
                    <a:pt x="10305" y="7081"/>
                    <a:pt x="10305" y="4558"/>
                  </a:cubicBezTo>
                  <a:cubicBezTo>
                    <a:pt x="10305" y="2046"/>
                    <a:pt x="8004" y="1"/>
                    <a:pt x="5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1821;p65"/>
            <p:cNvSpPr/>
            <p:nvPr/>
          </p:nvSpPr>
          <p:spPr>
            <a:xfrm>
              <a:off x="3294200" y="2614900"/>
              <a:ext cx="120625" cy="103100"/>
            </a:xfrm>
            <a:custGeom>
              <a:avLst/>
              <a:gdLst/>
              <a:ahLst/>
              <a:cxnLst/>
              <a:rect l="l" t="t" r="r" b="b"/>
              <a:pathLst>
                <a:path w="4825" h="4124" extrusionOk="0">
                  <a:moveTo>
                    <a:pt x="1635" y="0"/>
                  </a:moveTo>
                  <a:lnTo>
                    <a:pt x="1" y="1645"/>
                  </a:lnTo>
                  <a:lnTo>
                    <a:pt x="801" y="3635"/>
                  </a:lnTo>
                  <a:lnTo>
                    <a:pt x="3236" y="4124"/>
                  </a:lnTo>
                  <a:lnTo>
                    <a:pt x="4825" y="2490"/>
                  </a:lnTo>
                  <a:lnTo>
                    <a:pt x="4170" y="144"/>
                  </a:lnTo>
                  <a:lnTo>
                    <a:pt x="1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 name="Google Shape;1822;p65"/>
            <p:cNvSpPr/>
            <p:nvPr/>
          </p:nvSpPr>
          <p:spPr>
            <a:xfrm>
              <a:off x="3244200" y="2743825"/>
              <a:ext cx="43925" cy="38100"/>
            </a:xfrm>
            <a:custGeom>
              <a:avLst/>
              <a:gdLst/>
              <a:ahLst/>
              <a:cxnLst/>
              <a:rect l="l" t="t" r="r" b="b"/>
              <a:pathLst>
                <a:path w="1757" h="1524" extrusionOk="0">
                  <a:moveTo>
                    <a:pt x="0" y="1"/>
                  </a:moveTo>
                  <a:lnTo>
                    <a:pt x="1756" y="1523"/>
                  </a:lnTo>
                  <a:lnTo>
                    <a:pt x="13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 name="Google Shape;1823;p65"/>
            <p:cNvSpPr/>
            <p:nvPr/>
          </p:nvSpPr>
          <p:spPr>
            <a:xfrm>
              <a:off x="3373425" y="2771075"/>
              <a:ext cx="65600" cy="25025"/>
            </a:xfrm>
            <a:custGeom>
              <a:avLst/>
              <a:gdLst/>
              <a:ahLst/>
              <a:cxnLst/>
              <a:rect l="l" t="t" r="r" b="b"/>
              <a:pathLst>
                <a:path w="2624" h="1001" extrusionOk="0">
                  <a:moveTo>
                    <a:pt x="656" y="0"/>
                  </a:moveTo>
                  <a:lnTo>
                    <a:pt x="0" y="1000"/>
                  </a:lnTo>
                  <a:lnTo>
                    <a:pt x="2623" y="55"/>
                  </a:lnTo>
                  <a:lnTo>
                    <a:pt x="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 name="Google Shape;1824;p65"/>
            <p:cNvSpPr/>
            <p:nvPr/>
          </p:nvSpPr>
          <p:spPr>
            <a:xfrm>
              <a:off x="3467050" y="2639625"/>
              <a:ext cx="28100" cy="69225"/>
            </a:xfrm>
            <a:custGeom>
              <a:avLst/>
              <a:gdLst/>
              <a:ahLst/>
              <a:cxnLst/>
              <a:rect l="l" t="t" r="r" b="b"/>
              <a:pathLst>
                <a:path w="1124" h="2769" extrusionOk="0">
                  <a:moveTo>
                    <a:pt x="568" y="0"/>
                  </a:moveTo>
                  <a:lnTo>
                    <a:pt x="1" y="1568"/>
                  </a:lnTo>
                  <a:lnTo>
                    <a:pt x="657" y="2768"/>
                  </a:lnTo>
                  <a:cubicBezTo>
                    <a:pt x="1124" y="1746"/>
                    <a:pt x="568"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 name="Google Shape;1825;p65"/>
            <p:cNvSpPr/>
            <p:nvPr/>
          </p:nvSpPr>
          <p:spPr>
            <a:xfrm>
              <a:off x="3406200" y="2568200"/>
              <a:ext cx="53100" cy="37525"/>
            </a:xfrm>
            <a:custGeom>
              <a:avLst/>
              <a:gdLst/>
              <a:ahLst/>
              <a:cxnLst/>
              <a:rect l="l" t="t" r="r" b="b"/>
              <a:pathLst>
                <a:path w="2124" h="1501" extrusionOk="0">
                  <a:moveTo>
                    <a:pt x="1" y="1"/>
                  </a:moveTo>
                  <a:lnTo>
                    <a:pt x="468" y="1046"/>
                  </a:lnTo>
                  <a:lnTo>
                    <a:pt x="2123" y="1501"/>
                  </a:lnTo>
                  <a:cubicBezTo>
                    <a:pt x="2123" y="1501"/>
                    <a:pt x="779" y="5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 name="Google Shape;1826;p65"/>
            <p:cNvSpPr/>
            <p:nvPr/>
          </p:nvSpPr>
          <p:spPr>
            <a:xfrm>
              <a:off x="3220575" y="2614900"/>
              <a:ext cx="23650" cy="58650"/>
            </a:xfrm>
            <a:custGeom>
              <a:avLst/>
              <a:gdLst/>
              <a:ahLst/>
              <a:cxnLst/>
              <a:rect l="l" t="t" r="r" b="b"/>
              <a:pathLst>
                <a:path w="946" h="2346" extrusionOk="0">
                  <a:moveTo>
                    <a:pt x="945" y="0"/>
                  </a:moveTo>
                  <a:cubicBezTo>
                    <a:pt x="945" y="0"/>
                    <a:pt x="45" y="1401"/>
                    <a:pt x="1" y="2345"/>
                  </a:cubicBezTo>
                  <a:lnTo>
                    <a:pt x="678" y="1500"/>
                  </a:lnTo>
                  <a:lnTo>
                    <a:pt x="9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 name="Google Shape;1827;p65"/>
            <p:cNvSpPr/>
            <p:nvPr/>
          </p:nvSpPr>
          <p:spPr>
            <a:xfrm>
              <a:off x="3271975" y="2559575"/>
              <a:ext cx="79500" cy="25875"/>
            </a:xfrm>
            <a:custGeom>
              <a:avLst/>
              <a:gdLst/>
              <a:ahLst/>
              <a:cxnLst/>
              <a:rect l="l" t="t" r="r" b="b"/>
              <a:pathLst>
                <a:path w="3180" h="1035" extrusionOk="0">
                  <a:moveTo>
                    <a:pt x="3180" y="1"/>
                  </a:moveTo>
                  <a:lnTo>
                    <a:pt x="3180" y="1"/>
                  </a:lnTo>
                  <a:cubicBezTo>
                    <a:pt x="3179" y="1"/>
                    <a:pt x="690" y="235"/>
                    <a:pt x="1" y="1035"/>
                  </a:cubicBezTo>
                  <a:lnTo>
                    <a:pt x="1946" y="1035"/>
                  </a:lnTo>
                  <a:lnTo>
                    <a:pt x="31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 name="Google Shape;1828;p65"/>
            <p:cNvSpPr/>
            <p:nvPr/>
          </p:nvSpPr>
          <p:spPr>
            <a:xfrm>
              <a:off x="3269475" y="2697975"/>
              <a:ext cx="65875" cy="60600"/>
            </a:xfrm>
            <a:custGeom>
              <a:avLst/>
              <a:gdLst/>
              <a:ahLst/>
              <a:cxnLst/>
              <a:rect l="l" t="t" r="r" b="b"/>
              <a:pathLst>
                <a:path w="2635" h="2424" extrusionOk="0">
                  <a:moveTo>
                    <a:pt x="2602" y="0"/>
                  </a:moveTo>
                  <a:cubicBezTo>
                    <a:pt x="478" y="378"/>
                    <a:pt x="12" y="2357"/>
                    <a:pt x="1" y="2379"/>
                  </a:cubicBezTo>
                  <a:lnTo>
                    <a:pt x="189" y="2423"/>
                  </a:lnTo>
                  <a:cubicBezTo>
                    <a:pt x="201" y="2401"/>
                    <a:pt x="646" y="556"/>
                    <a:pt x="2635" y="190"/>
                  </a:cubicBezTo>
                  <a:lnTo>
                    <a:pt x="26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 name="Google Shape;1829;p65"/>
            <p:cNvSpPr/>
            <p:nvPr/>
          </p:nvSpPr>
          <p:spPr>
            <a:xfrm>
              <a:off x="3228075" y="2647350"/>
              <a:ext cx="98125" cy="30075"/>
            </a:xfrm>
            <a:custGeom>
              <a:avLst/>
              <a:gdLst/>
              <a:ahLst/>
              <a:cxnLst/>
              <a:rect l="l" t="t" r="r" b="b"/>
              <a:pathLst>
                <a:path w="3925" h="1203" extrusionOk="0">
                  <a:moveTo>
                    <a:pt x="1231" y="1"/>
                  </a:moveTo>
                  <a:cubicBezTo>
                    <a:pt x="529" y="1"/>
                    <a:pt x="11" y="147"/>
                    <a:pt x="0" y="147"/>
                  </a:cubicBezTo>
                  <a:lnTo>
                    <a:pt x="56" y="336"/>
                  </a:lnTo>
                  <a:cubicBezTo>
                    <a:pt x="67" y="336"/>
                    <a:pt x="562" y="195"/>
                    <a:pt x="1232" y="195"/>
                  </a:cubicBezTo>
                  <a:cubicBezTo>
                    <a:pt x="2009" y="195"/>
                    <a:pt x="3021" y="385"/>
                    <a:pt x="3780" y="1203"/>
                  </a:cubicBezTo>
                  <a:lnTo>
                    <a:pt x="3925" y="1069"/>
                  </a:lnTo>
                  <a:cubicBezTo>
                    <a:pt x="3122" y="201"/>
                    <a:pt x="2051" y="1"/>
                    <a:pt x="1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 name="Google Shape;1830;p65"/>
            <p:cNvSpPr/>
            <p:nvPr/>
          </p:nvSpPr>
          <p:spPr>
            <a:xfrm>
              <a:off x="3308400" y="2576000"/>
              <a:ext cx="33925" cy="61150"/>
            </a:xfrm>
            <a:custGeom>
              <a:avLst/>
              <a:gdLst/>
              <a:ahLst/>
              <a:cxnLst/>
              <a:rect l="l" t="t" r="r" b="b"/>
              <a:pathLst>
                <a:path w="1357" h="2446" extrusionOk="0">
                  <a:moveTo>
                    <a:pt x="55" y="0"/>
                  </a:moveTo>
                  <a:lnTo>
                    <a:pt x="0" y="189"/>
                  </a:lnTo>
                  <a:cubicBezTo>
                    <a:pt x="1078" y="500"/>
                    <a:pt x="1156" y="2423"/>
                    <a:pt x="1156" y="2445"/>
                  </a:cubicBezTo>
                  <a:lnTo>
                    <a:pt x="1356" y="2434"/>
                  </a:lnTo>
                  <a:cubicBezTo>
                    <a:pt x="1356" y="2357"/>
                    <a:pt x="1267" y="356"/>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 name="Google Shape;1831;p65"/>
            <p:cNvSpPr/>
            <p:nvPr/>
          </p:nvSpPr>
          <p:spPr>
            <a:xfrm>
              <a:off x="3388125" y="2585425"/>
              <a:ext cx="40900" cy="45050"/>
            </a:xfrm>
            <a:custGeom>
              <a:avLst/>
              <a:gdLst/>
              <a:ahLst/>
              <a:cxnLst/>
              <a:rect l="l" t="t" r="r" b="b"/>
              <a:pathLst>
                <a:path w="1636" h="1802" extrusionOk="0">
                  <a:moveTo>
                    <a:pt x="1490" y="1"/>
                  </a:moveTo>
                  <a:lnTo>
                    <a:pt x="1" y="1668"/>
                  </a:lnTo>
                  <a:lnTo>
                    <a:pt x="156" y="1802"/>
                  </a:lnTo>
                  <a:lnTo>
                    <a:pt x="1635" y="123"/>
                  </a:lnTo>
                  <a:lnTo>
                    <a:pt x="1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 name="Google Shape;1832;p65"/>
            <p:cNvSpPr/>
            <p:nvPr/>
          </p:nvSpPr>
          <p:spPr>
            <a:xfrm>
              <a:off x="3397875" y="2672125"/>
              <a:ext cx="82825" cy="16700"/>
            </a:xfrm>
            <a:custGeom>
              <a:avLst/>
              <a:gdLst/>
              <a:ahLst/>
              <a:cxnLst/>
              <a:rect l="l" t="t" r="r" b="b"/>
              <a:pathLst>
                <a:path w="3313" h="668" extrusionOk="0">
                  <a:moveTo>
                    <a:pt x="1461" y="0"/>
                  </a:moveTo>
                  <a:cubicBezTo>
                    <a:pt x="703" y="0"/>
                    <a:pt x="55" y="160"/>
                    <a:pt x="0" y="179"/>
                  </a:cubicBezTo>
                  <a:lnTo>
                    <a:pt x="55" y="367"/>
                  </a:lnTo>
                  <a:cubicBezTo>
                    <a:pt x="68" y="361"/>
                    <a:pt x="713" y="201"/>
                    <a:pt x="1465" y="201"/>
                  </a:cubicBezTo>
                  <a:cubicBezTo>
                    <a:pt x="2065" y="201"/>
                    <a:pt x="2733" y="303"/>
                    <a:pt x="3202" y="668"/>
                  </a:cubicBezTo>
                  <a:lnTo>
                    <a:pt x="3313" y="512"/>
                  </a:lnTo>
                  <a:cubicBezTo>
                    <a:pt x="2807" y="112"/>
                    <a:pt x="2095"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 name="Google Shape;1833;p65"/>
            <p:cNvSpPr/>
            <p:nvPr/>
          </p:nvSpPr>
          <p:spPr>
            <a:xfrm>
              <a:off x="3359225" y="2702150"/>
              <a:ext cx="38125" cy="81425"/>
            </a:xfrm>
            <a:custGeom>
              <a:avLst/>
              <a:gdLst/>
              <a:ahLst/>
              <a:cxnLst/>
              <a:rect l="l" t="t" r="r" b="b"/>
              <a:pathLst>
                <a:path w="1525" h="3257" extrusionOk="0">
                  <a:moveTo>
                    <a:pt x="101" y="0"/>
                  </a:moveTo>
                  <a:lnTo>
                    <a:pt x="1" y="167"/>
                  </a:lnTo>
                  <a:cubicBezTo>
                    <a:pt x="1324" y="956"/>
                    <a:pt x="1201" y="3224"/>
                    <a:pt x="1201" y="3246"/>
                  </a:cubicBezTo>
                  <a:lnTo>
                    <a:pt x="1391" y="3257"/>
                  </a:lnTo>
                  <a:cubicBezTo>
                    <a:pt x="1401" y="3157"/>
                    <a:pt x="1524" y="856"/>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 name="Google Shape;1834;p65"/>
            <p:cNvSpPr/>
            <p:nvPr/>
          </p:nvSpPr>
          <p:spPr>
            <a:xfrm>
              <a:off x="3054400" y="2542525"/>
              <a:ext cx="145350" cy="166350"/>
            </a:xfrm>
            <a:custGeom>
              <a:avLst/>
              <a:gdLst/>
              <a:ahLst/>
              <a:cxnLst/>
              <a:rect l="l" t="t" r="r" b="b"/>
              <a:pathLst>
                <a:path w="5814" h="6654" extrusionOk="0">
                  <a:moveTo>
                    <a:pt x="1" y="2095"/>
                  </a:moveTo>
                  <a:lnTo>
                    <a:pt x="1" y="2194"/>
                  </a:lnTo>
                  <a:cubicBezTo>
                    <a:pt x="1" y="2194"/>
                    <a:pt x="7" y="2187"/>
                    <a:pt x="19" y="2173"/>
                  </a:cubicBezTo>
                  <a:lnTo>
                    <a:pt x="19" y="2173"/>
                  </a:lnTo>
                  <a:lnTo>
                    <a:pt x="1" y="2095"/>
                  </a:lnTo>
                  <a:close/>
                  <a:moveTo>
                    <a:pt x="3053" y="0"/>
                  </a:moveTo>
                  <a:cubicBezTo>
                    <a:pt x="1871" y="0"/>
                    <a:pt x="210" y="1944"/>
                    <a:pt x="19" y="2173"/>
                  </a:cubicBezTo>
                  <a:lnTo>
                    <a:pt x="19" y="2173"/>
                  </a:lnTo>
                  <a:lnTo>
                    <a:pt x="167" y="2806"/>
                  </a:lnTo>
                  <a:cubicBezTo>
                    <a:pt x="1015" y="2245"/>
                    <a:pt x="1607" y="2044"/>
                    <a:pt x="2020" y="2044"/>
                  </a:cubicBezTo>
                  <a:cubicBezTo>
                    <a:pt x="3065" y="2044"/>
                    <a:pt x="2968" y="3328"/>
                    <a:pt x="2968" y="3328"/>
                  </a:cubicBezTo>
                  <a:cubicBezTo>
                    <a:pt x="2968" y="3328"/>
                    <a:pt x="1523" y="3906"/>
                    <a:pt x="1623" y="4173"/>
                  </a:cubicBezTo>
                  <a:cubicBezTo>
                    <a:pt x="1640" y="4218"/>
                    <a:pt x="1687" y="4237"/>
                    <a:pt x="1753" y="4237"/>
                  </a:cubicBezTo>
                  <a:cubicBezTo>
                    <a:pt x="2078" y="4237"/>
                    <a:pt x="2868" y="3785"/>
                    <a:pt x="2868" y="3784"/>
                  </a:cubicBezTo>
                  <a:lnTo>
                    <a:pt x="2868" y="3784"/>
                  </a:lnTo>
                  <a:cubicBezTo>
                    <a:pt x="2868" y="3785"/>
                    <a:pt x="1801" y="5996"/>
                    <a:pt x="2212" y="6241"/>
                  </a:cubicBezTo>
                  <a:cubicBezTo>
                    <a:pt x="2231" y="6252"/>
                    <a:pt x="2250" y="6257"/>
                    <a:pt x="2269" y="6257"/>
                  </a:cubicBezTo>
                  <a:cubicBezTo>
                    <a:pt x="2669" y="6257"/>
                    <a:pt x="3135" y="3929"/>
                    <a:pt x="3135" y="3928"/>
                  </a:cubicBezTo>
                  <a:lnTo>
                    <a:pt x="3135" y="3928"/>
                  </a:lnTo>
                  <a:cubicBezTo>
                    <a:pt x="3135" y="3929"/>
                    <a:pt x="3057" y="6608"/>
                    <a:pt x="3457" y="6652"/>
                  </a:cubicBezTo>
                  <a:cubicBezTo>
                    <a:pt x="3461" y="6653"/>
                    <a:pt x="3465" y="6653"/>
                    <a:pt x="3468" y="6653"/>
                  </a:cubicBezTo>
                  <a:cubicBezTo>
                    <a:pt x="3839" y="6653"/>
                    <a:pt x="3457" y="3929"/>
                    <a:pt x="3457" y="3928"/>
                  </a:cubicBezTo>
                  <a:lnTo>
                    <a:pt x="3457" y="3928"/>
                  </a:lnTo>
                  <a:cubicBezTo>
                    <a:pt x="3457" y="3929"/>
                    <a:pt x="4529" y="5797"/>
                    <a:pt x="4980" y="5797"/>
                  </a:cubicBezTo>
                  <a:cubicBezTo>
                    <a:pt x="5009" y="5797"/>
                    <a:pt x="5035" y="5789"/>
                    <a:pt x="5058" y="5774"/>
                  </a:cubicBezTo>
                  <a:cubicBezTo>
                    <a:pt x="5447" y="5496"/>
                    <a:pt x="3691" y="3829"/>
                    <a:pt x="3691" y="3829"/>
                  </a:cubicBezTo>
                  <a:lnTo>
                    <a:pt x="3691" y="3829"/>
                  </a:lnTo>
                  <a:cubicBezTo>
                    <a:pt x="3691" y="3829"/>
                    <a:pt x="5017" y="4350"/>
                    <a:pt x="5540" y="4350"/>
                  </a:cubicBezTo>
                  <a:cubicBezTo>
                    <a:pt x="5656" y="4350"/>
                    <a:pt x="5733" y="4325"/>
                    <a:pt x="5747" y="4262"/>
                  </a:cubicBezTo>
                  <a:cubicBezTo>
                    <a:pt x="5814" y="3928"/>
                    <a:pt x="3724" y="3506"/>
                    <a:pt x="3724" y="3506"/>
                  </a:cubicBezTo>
                  <a:cubicBezTo>
                    <a:pt x="3724" y="3506"/>
                    <a:pt x="4602" y="494"/>
                    <a:pt x="3357" y="50"/>
                  </a:cubicBezTo>
                  <a:cubicBezTo>
                    <a:pt x="3261" y="16"/>
                    <a:pt x="3159" y="0"/>
                    <a:pt x="3053" y="0"/>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 name="Google Shape;1835;p65"/>
            <p:cNvSpPr/>
            <p:nvPr/>
          </p:nvSpPr>
          <p:spPr>
            <a:xfrm>
              <a:off x="3015775" y="2563200"/>
              <a:ext cx="52550" cy="110350"/>
            </a:xfrm>
            <a:custGeom>
              <a:avLst/>
              <a:gdLst/>
              <a:ahLst/>
              <a:cxnLst/>
              <a:rect l="l" t="t" r="r" b="b"/>
              <a:pathLst>
                <a:path w="2102" h="4414" extrusionOk="0">
                  <a:moveTo>
                    <a:pt x="1956" y="1"/>
                  </a:moveTo>
                  <a:lnTo>
                    <a:pt x="0" y="2368"/>
                  </a:lnTo>
                  <a:lnTo>
                    <a:pt x="634" y="4413"/>
                  </a:lnTo>
                  <a:lnTo>
                    <a:pt x="2101" y="2857"/>
                  </a:lnTo>
                  <a:lnTo>
                    <a:pt x="19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 name="Google Shape;1836;p65"/>
            <p:cNvSpPr/>
            <p:nvPr/>
          </p:nvSpPr>
          <p:spPr>
            <a:xfrm>
              <a:off x="3062175" y="2563200"/>
              <a:ext cx="8375" cy="71425"/>
            </a:xfrm>
            <a:custGeom>
              <a:avLst/>
              <a:gdLst/>
              <a:ahLst/>
              <a:cxnLst/>
              <a:rect l="l" t="t" r="r" b="b"/>
              <a:pathLst>
                <a:path w="335" h="2857" extrusionOk="0">
                  <a:moveTo>
                    <a:pt x="189" y="1"/>
                  </a:moveTo>
                  <a:lnTo>
                    <a:pt x="1" y="11"/>
                  </a:lnTo>
                  <a:lnTo>
                    <a:pt x="145" y="2857"/>
                  </a:lnTo>
                  <a:lnTo>
                    <a:pt x="334" y="2846"/>
                  </a:lnTo>
                  <a:lnTo>
                    <a:pt x="1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 name="Google Shape;1837;p65"/>
            <p:cNvSpPr/>
            <p:nvPr/>
          </p:nvSpPr>
          <p:spPr>
            <a:xfrm>
              <a:off x="2990200" y="2736675"/>
              <a:ext cx="288475" cy="203625"/>
            </a:xfrm>
            <a:custGeom>
              <a:avLst/>
              <a:gdLst/>
              <a:ahLst/>
              <a:cxnLst/>
              <a:rect l="l" t="t" r="r" b="b"/>
              <a:pathLst>
                <a:path w="11539" h="8145" extrusionOk="0">
                  <a:moveTo>
                    <a:pt x="5908" y="1"/>
                  </a:moveTo>
                  <a:cubicBezTo>
                    <a:pt x="3955" y="1"/>
                    <a:pt x="556" y="1831"/>
                    <a:pt x="556" y="1831"/>
                  </a:cubicBezTo>
                  <a:lnTo>
                    <a:pt x="0" y="3733"/>
                  </a:lnTo>
                  <a:lnTo>
                    <a:pt x="0" y="3733"/>
                  </a:lnTo>
                  <a:lnTo>
                    <a:pt x="5636" y="1609"/>
                  </a:lnTo>
                  <a:lnTo>
                    <a:pt x="2535" y="6922"/>
                  </a:lnTo>
                  <a:lnTo>
                    <a:pt x="1823" y="8145"/>
                  </a:lnTo>
                  <a:lnTo>
                    <a:pt x="11538" y="6467"/>
                  </a:lnTo>
                  <a:cubicBezTo>
                    <a:pt x="11538" y="6467"/>
                    <a:pt x="11093" y="5511"/>
                    <a:pt x="9211" y="5511"/>
                  </a:cubicBezTo>
                  <a:cubicBezTo>
                    <a:pt x="8167" y="5511"/>
                    <a:pt x="6679" y="5806"/>
                    <a:pt x="4580" y="6722"/>
                  </a:cubicBezTo>
                  <a:lnTo>
                    <a:pt x="5358" y="5911"/>
                  </a:lnTo>
                  <a:cubicBezTo>
                    <a:pt x="5358" y="5911"/>
                    <a:pt x="5236" y="5822"/>
                    <a:pt x="5058" y="5744"/>
                  </a:cubicBezTo>
                  <a:cubicBezTo>
                    <a:pt x="5892" y="4477"/>
                    <a:pt x="7215" y="2276"/>
                    <a:pt x="7203" y="1020"/>
                  </a:cubicBezTo>
                  <a:cubicBezTo>
                    <a:pt x="7193" y="709"/>
                    <a:pt x="7114" y="465"/>
                    <a:pt x="6926" y="297"/>
                  </a:cubicBezTo>
                  <a:cubicBezTo>
                    <a:pt x="6688" y="87"/>
                    <a:pt x="6332" y="1"/>
                    <a:pt x="5908" y="1"/>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 name="Google Shape;1838;p65"/>
            <p:cNvSpPr/>
            <p:nvPr/>
          </p:nvSpPr>
          <p:spPr>
            <a:xfrm>
              <a:off x="3053550" y="2762175"/>
              <a:ext cx="117025" cy="147575"/>
            </a:xfrm>
            <a:custGeom>
              <a:avLst/>
              <a:gdLst/>
              <a:ahLst/>
              <a:cxnLst/>
              <a:rect l="l" t="t" r="r" b="b"/>
              <a:pathLst>
                <a:path w="4681" h="5903" extrusionOk="0">
                  <a:moveTo>
                    <a:pt x="4669" y="0"/>
                  </a:moveTo>
                  <a:lnTo>
                    <a:pt x="3102" y="589"/>
                  </a:lnTo>
                  <a:lnTo>
                    <a:pt x="1" y="5902"/>
                  </a:lnTo>
                  <a:lnTo>
                    <a:pt x="1368" y="5702"/>
                  </a:lnTo>
                  <a:cubicBezTo>
                    <a:pt x="1496" y="4864"/>
                    <a:pt x="1848" y="4651"/>
                    <a:pt x="2172" y="4651"/>
                  </a:cubicBezTo>
                  <a:cubicBezTo>
                    <a:pt x="2298" y="4651"/>
                    <a:pt x="2421" y="4683"/>
                    <a:pt x="2524" y="4724"/>
                  </a:cubicBezTo>
                  <a:cubicBezTo>
                    <a:pt x="3358" y="3457"/>
                    <a:pt x="4681" y="1256"/>
                    <a:pt x="4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 name="Google Shape;1839;p65"/>
            <p:cNvSpPr/>
            <p:nvPr/>
          </p:nvSpPr>
          <p:spPr>
            <a:xfrm>
              <a:off x="3123875" y="2768550"/>
              <a:ext cx="47275" cy="21700"/>
            </a:xfrm>
            <a:custGeom>
              <a:avLst/>
              <a:gdLst/>
              <a:ahLst/>
              <a:cxnLst/>
              <a:rect l="l" t="t" r="r" b="b"/>
              <a:pathLst>
                <a:path w="1891" h="868" extrusionOk="0">
                  <a:moveTo>
                    <a:pt x="1823" y="1"/>
                  </a:moveTo>
                  <a:lnTo>
                    <a:pt x="0" y="679"/>
                  </a:lnTo>
                  <a:lnTo>
                    <a:pt x="67" y="868"/>
                  </a:lnTo>
                  <a:lnTo>
                    <a:pt x="1890" y="190"/>
                  </a:lnTo>
                  <a:lnTo>
                    <a:pt x="1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 name="Google Shape;1840;p65"/>
            <p:cNvSpPr/>
            <p:nvPr/>
          </p:nvSpPr>
          <p:spPr>
            <a:xfrm>
              <a:off x="3040500" y="2926675"/>
              <a:ext cx="11975" cy="18650"/>
            </a:xfrm>
            <a:custGeom>
              <a:avLst/>
              <a:gdLst/>
              <a:ahLst/>
              <a:cxnLst/>
              <a:rect l="l" t="t" r="r" b="b"/>
              <a:pathLst>
                <a:path w="479" h="746" extrusionOk="0">
                  <a:moveTo>
                    <a:pt x="301" y="1"/>
                  </a:moveTo>
                  <a:lnTo>
                    <a:pt x="1" y="656"/>
                  </a:lnTo>
                  <a:lnTo>
                    <a:pt x="179" y="745"/>
                  </a:lnTo>
                  <a:lnTo>
                    <a:pt x="478" y="90"/>
                  </a:lnTo>
                  <a:lnTo>
                    <a:pt x="3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 name="Google Shape;1841;p65"/>
            <p:cNvSpPr/>
            <p:nvPr/>
          </p:nvSpPr>
          <p:spPr>
            <a:xfrm>
              <a:off x="3054675" y="2926675"/>
              <a:ext cx="11125" cy="16700"/>
            </a:xfrm>
            <a:custGeom>
              <a:avLst/>
              <a:gdLst/>
              <a:ahLst/>
              <a:cxnLst/>
              <a:rect l="l" t="t" r="r" b="b"/>
              <a:pathLst>
                <a:path w="445" h="668" extrusionOk="0">
                  <a:moveTo>
                    <a:pt x="267" y="1"/>
                  </a:moveTo>
                  <a:lnTo>
                    <a:pt x="0" y="589"/>
                  </a:lnTo>
                  <a:lnTo>
                    <a:pt x="178" y="668"/>
                  </a:lnTo>
                  <a:lnTo>
                    <a:pt x="445" y="90"/>
                  </a:lnTo>
                  <a:lnTo>
                    <a:pt x="2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 name="Google Shape;1842;p65"/>
            <p:cNvSpPr/>
            <p:nvPr/>
          </p:nvSpPr>
          <p:spPr>
            <a:xfrm>
              <a:off x="3264200" y="2892775"/>
              <a:ext cx="6425" cy="14750"/>
            </a:xfrm>
            <a:custGeom>
              <a:avLst/>
              <a:gdLst/>
              <a:ahLst/>
              <a:cxnLst/>
              <a:rect l="l" t="t" r="r" b="b"/>
              <a:pathLst>
                <a:path w="257" h="590" extrusionOk="0">
                  <a:moveTo>
                    <a:pt x="67" y="1"/>
                  </a:moveTo>
                  <a:lnTo>
                    <a:pt x="0" y="567"/>
                  </a:lnTo>
                  <a:lnTo>
                    <a:pt x="200" y="589"/>
                  </a:lnTo>
                  <a:lnTo>
                    <a:pt x="256" y="23"/>
                  </a:lnTo>
                  <a:lnTo>
                    <a:pt x="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 name="Google Shape;1843;p65"/>
            <p:cNvSpPr/>
            <p:nvPr/>
          </p:nvSpPr>
          <p:spPr>
            <a:xfrm>
              <a:off x="3252250" y="2892775"/>
              <a:ext cx="6425" cy="14750"/>
            </a:xfrm>
            <a:custGeom>
              <a:avLst/>
              <a:gdLst/>
              <a:ahLst/>
              <a:cxnLst/>
              <a:rect l="l" t="t" r="r" b="b"/>
              <a:pathLst>
                <a:path w="257" h="590" extrusionOk="0">
                  <a:moveTo>
                    <a:pt x="56" y="1"/>
                  </a:moveTo>
                  <a:lnTo>
                    <a:pt x="1" y="567"/>
                  </a:lnTo>
                  <a:lnTo>
                    <a:pt x="189" y="589"/>
                  </a:lnTo>
                  <a:lnTo>
                    <a:pt x="256" y="23"/>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 name="Google Shape;1844;p65"/>
            <p:cNvSpPr/>
            <p:nvPr/>
          </p:nvSpPr>
          <p:spPr>
            <a:xfrm>
              <a:off x="3241700" y="2895550"/>
              <a:ext cx="6700" cy="14475"/>
            </a:xfrm>
            <a:custGeom>
              <a:avLst/>
              <a:gdLst/>
              <a:ahLst/>
              <a:cxnLst/>
              <a:rect l="l" t="t" r="r" b="b"/>
              <a:pathLst>
                <a:path w="268" h="579" extrusionOk="0">
                  <a:moveTo>
                    <a:pt x="78" y="1"/>
                  </a:moveTo>
                  <a:lnTo>
                    <a:pt x="0" y="557"/>
                  </a:lnTo>
                  <a:lnTo>
                    <a:pt x="200" y="579"/>
                  </a:lnTo>
                  <a:lnTo>
                    <a:pt x="267" y="23"/>
                  </a:lnTo>
                  <a:lnTo>
                    <a:pt x="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 name="Google Shape;1845;p65"/>
            <p:cNvSpPr/>
            <p:nvPr/>
          </p:nvSpPr>
          <p:spPr>
            <a:xfrm>
              <a:off x="3035775" y="2874450"/>
              <a:ext cx="242900" cy="65850"/>
            </a:xfrm>
            <a:custGeom>
              <a:avLst/>
              <a:gdLst/>
              <a:ahLst/>
              <a:cxnLst/>
              <a:rect l="l" t="t" r="r" b="b"/>
              <a:pathLst>
                <a:path w="9716" h="2634" extrusionOk="0">
                  <a:moveTo>
                    <a:pt x="7388" y="0"/>
                  </a:moveTo>
                  <a:cubicBezTo>
                    <a:pt x="6344" y="0"/>
                    <a:pt x="4856" y="295"/>
                    <a:pt x="2757" y="1211"/>
                  </a:cubicBezTo>
                  <a:lnTo>
                    <a:pt x="3535" y="400"/>
                  </a:lnTo>
                  <a:cubicBezTo>
                    <a:pt x="3535" y="400"/>
                    <a:pt x="3413" y="311"/>
                    <a:pt x="3235" y="233"/>
                  </a:cubicBezTo>
                  <a:cubicBezTo>
                    <a:pt x="3132" y="192"/>
                    <a:pt x="3009" y="160"/>
                    <a:pt x="2883" y="160"/>
                  </a:cubicBezTo>
                  <a:cubicBezTo>
                    <a:pt x="2559" y="160"/>
                    <a:pt x="2207" y="373"/>
                    <a:pt x="2079" y="1211"/>
                  </a:cubicBezTo>
                  <a:lnTo>
                    <a:pt x="712" y="1411"/>
                  </a:lnTo>
                  <a:lnTo>
                    <a:pt x="0" y="2634"/>
                  </a:lnTo>
                  <a:lnTo>
                    <a:pt x="9715" y="956"/>
                  </a:lnTo>
                  <a:cubicBezTo>
                    <a:pt x="9715" y="956"/>
                    <a:pt x="9270" y="0"/>
                    <a:pt x="7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 name="Google Shape;1846;p65"/>
            <p:cNvSpPr/>
            <p:nvPr/>
          </p:nvSpPr>
          <p:spPr>
            <a:xfrm>
              <a:off x="3041625" y="2911225"/>
              <a:ext cx="91425" cy="18825"/>
            </a:xfrm>
            <a:custGeom>
              <a:avLst/>
              <a:gdLst/>
              <a:ahLst/>
              <a:cxnLst/>
              <a:rect l="l" t="t" r="r" b="b"/>
              <a:pathLst>
                <a:path w="3657" h="753" extrusionOk="0">
                  <a:moveTo>
                    <a:pt x="2547" y="1"/>
                  </a:moveTo>
                  <a:cubicBezTo>
                    <a:pt x="1482" y="1"/>
                    <a:pt x="91" y="536"/>
                    <a:pt x="0" y="574"/>
                  </a:cubicBezTo>
                  <a:lnTo>
                    <a:pt x="78" y="752"/>
                  </a:lnTo>
                  <a:cubicBezTo>
                    <a:pt x="604" y="547"/>
                    <a:pt x="1727" y="194"/>
                    <a:pt x="2554" y="194"/>
                  </a:cubicBezTo>
                  <a:cubicBezTo>
                    <a:pt x="2984" y="194"/>
                    <a:pt x="3334" y="289"/>
                    <a:pt x="3479" y="552"/>
                  </a:cubicBezTo>
                  <a:lnTo>
                    <a:pt x="3657" y="452"/>
                  </a:lnTo>
                  <a:cubicBezTo>
                    <a:pt x="3466" y="117"/>
                    <a:pt x="3042" y="1"/>
                    <a:pt x="25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 name="Google Shape;1847;p65"/>
            <p:cNvSpPr/>
            <p:nvPr/>
          </p:nvSpPr>
          <p:spPr>
            <a:xfrm>
              <a:off x="3048550" y="2901900"/>
              <a:ext cx="107575" cy="19800"/>
            </a:xfrm>
            <a:custGeom>
              <a:avLst/>
              <a:gdLst/>
              <a:ahLst/>
              <a:cxnLst/>
              <a:rect l="l" t="t" r="r" b="b"/>
              <a:pathLst>
                <a:path w="4303" h="792" extrusionOk="0">
                  <a:moveTo>
                    <a:pt x="2684" y="1"/>
                  </a:moveTo>
                  <a:cubicBezTo>
                    <a:pt x="1486" y="1"/>
                    <a:pt x="91" y="479"/>
                    <a:pt x="1" y="513"/>
                  </a:cubicBezTo>
                  <a:lnTo>
                    <a:pt x="67" y="691"/>
                  </a:lnTo>
                  <a:cubicBezTo>
                    <a:pt x="89" y="684"/>
                    <a:pt x="1529" y="194"/>
                    <a:pt x="2706" y="194"/>
                  </a:cubicBezTo>
                  <a:cubicBezTo>
                    <a:pt x="3349" y="194"/>
                    <a:pt x="3913" y="340"/>
                    <a:pt x="4125" y="792"/>
                  </a:cubicBezTo>
                  <a:lnTo>
                    <a:pt x="4303" y="713"/>
                  </a:lnTo>
                  <a:cubicBezTo>
                    <a:pt x="4049" y="172"/>
                    <a:pt x="3402" y="1"/>
                    <a:pt x="2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 name="Google Shape;1848;p65"/>
            <p:cNvSpPr/>
            <p:nvPr/>
          </p:nvSpPr>
          <p:spPr>
            <a:xfrm>
              <a:off x="2752875" y="2895825"/>
              <a:ext cx="252100" cy="158975"/>
            </a:xfrm>
            <a:custGeom>
              <a:avLst/>
              <a:gdLst/>
              <a:ahLst/>
              <a:cxnLst/>
              <a:rect l="l" t="t" r="r" b="b"/>
              <a:pathLst>
                <a:path w="10084" h="6359" extrusionOk="0">
                  <a:moveTo>
                    <a:pt x="6504" y="0"/>
                  </a:moveTo>
                  <a:lnTo>
                    <a:pt x="6470" y="979"/>
                  </a:lnTo>
                  <a:cubicBezTo>
                    <a:pt x="5859" y="1235"/>
                    <a:pt x="5303" y="1490"/>
                    <a:pt x="4803" y="1757"/>
                  </a:cubicBezTo>
                  <a:cubicBezTo>
                    <a:pt x="1858" y="3258"/>
                    <a:pt x="712" y="4681"/>
                    <a:pt x="279" y="5536"/>
                  </a:cubicBezTo>
                  <a:cubicBezTo>
                    <a:pt x="12" y="6047"/>
                    <a:pt x="1" y="6359"/>
                    <a:pt x="1" y="6359"/>
                  </a:cubicBezTo>
                  <a:lnTo>
                    <a:pt x="10083" y="6070"/>
                  </a:lnTo>
                  <a:cubicBezTo>
                    <a:pt x="9589" y="5187"/>
                    <a:pt x="8297" y="4921"/>
                    <a:pt x="6918" y="4921"/>
                  </a:cubicBezTo>
                  <a:cubicBezTo>
                    <a:pt x="4822" y="4921"/>
                    <a:pt x="2525" y="5536"/>
                    <a:pt x="2525" y="5536"/>
                  </a:cubicBezTo>
                  <a:lnTo>
                    <a:pt x="3380" y="5014"/>
                  </a:lnTo>
                  <a:cubicBezTo>
                    <a:pt x="3336" y="4970"/>
                    <a:pt x="3280" y="4925"/>
                    <a:pt x="3236" y="4881"/>
                  </a:cubicBezTo>
                  <a:lnTo>
                    <a:pt x="6326" y="2791"/>
                  </a:lnTo>
                  <a:lnTo>
                    <a:pt x="7838" y="1779"/>
                  </a:lnTo>
                  <a:lnTo>
                    <a:pt x="6504" y="0"/>
                  </a:ln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 name="Google Shape;1849;p65"/>
            <p:cNvSpPr/>
            <p:nvPr/>
          </p:nvSpPr>
          <p:spPr>
            <a:xfrm>
              <a:off x="2759850" y="2939725"/>
              <a:ext cx="151200" cy="94500"/>
            </a:xfrm>
            <a:custGeom>
              <a:avLst/>
              <a:gdLst/>
              <a:ahLst/>
              <a:cxnLst/>
              <a:rect l="l" t="t" r="r" b="b"/>
              <a:pathLst>
                <a:path w="6048" h="3780" extrusionOk="0">
                  <a:moveTo>
                    <a:pt x="4524" y="1"/>
                  </a:moveTo>
                  <a:cubicBezTo>
                    <a:pt x="1579" y="1502"/>
                    <a:pt x="433" y="2925"/>
                    <a:pt x="0" y="3780"/>
                  </a:cubicBezTo>
                  <a:lnTo>
                    <a:pt x="1401" y="3780"/>
                  </a:lnTo>
                  <a:cubicBezTo>
                    <a:pt x="1401" y="3780"/>
                    <a:pt x="1739" y="2867"/>
                    <a:pt x="2363" y="2867"/>
                  </a:cubicBezTo>
                  <a:cubicBezTo>
                    <a:pt x="2539" y="2867"/>
                    <a:pt x="2737" y="2939"/>
                    <a:pt x="2957" y="3125"/>
                  </a:cubicBezTo>
                  <a:lnTo>
                    <a:pt x="6047" y="1035"/>
                  </a:lnTo>
                  <a:lnTo>
                    <a:pt x="4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 name="Google Shape;1850;p65"/>
            <p:cNvSpPr/>
            <p:nvPr/>
          </p:nvSpPr>
          <p:spPr>
            <a:xfrm>
              <a:off x="2862925" y="2942250"/>
              <a:ext cx="41450" cy="30850"/>
            </a:xfrm>
            <a:custGeom>
              <a:avLst/>
              <a:gdLst/>
              <a:ahLst/>
              <a:cxnLst/>
              <a:rect l="l" t="t" r="r" b="b"/>
              <a:pathLst>
                <a:path w="1658" h="1234" extrusionOk="0">
                  <a:moveTo>
                    <a:pt x="112" y="0"/>
                  </a:moveTo>
                  <a:lnTo>
                    <a:pt x="1" y="156"/>
                  </a:lnTo>
                  <a:lnTo>
                    <a:pt x="1546" y="1234"/>
                  </a:lnTo>
                  <a:lnTo>
                    <a:pt x="1657" y="1078"/>
                  </a:lnTo>
                  <a:lnTo>
                    <a:pt x="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 name="Google Shape;1851;p65"/>
            <p:cNvSpPr/>
            <p:nvPr/>
          </p:nvSpPr>
          <p:spPr>
            <a:xfrm>
              <a:off x="2760400" y="3046725"/>
              <a:ext cx="6125" cy="12800"/>
            </a:xfrm>
            <a:custGeom>
              <a:avLst/>
              <a:gdLst/>
              <a:ahLst/>
              <a:cxnLst/>
              <a:rect l="l" t="t" r="r" b="b"/>
              <a:pathLst>
                <a:path w="245" h="512" extrusionOk="0">
                  <a:moveTo>
                    <a:pt x="45" y="1"/>
                  </a:moveTo>
                  <a:lnTo>
                    <a:pt x="0" y="500"/>
                  </a:lnTo>
                  <a:lnTo>
                    <a:pt x="189" y="512"/>
                  </a:lnTo>
                  <a:lnTo>
                    <a:pt x="245" y="11"/>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 name="Google Shape;1852;p65"/>
            <p:cNvSpPr/>
            <p:nvPr/>
          </p:nvSpPr>
          <p:spPr>
            <a:xfrm>
              <a:off x="2775675" y="3042550"/>
              <a:ext cx="7250" cy="17250"/>
            </a:xfrm>
            <a:custGeom>
              <a:avLst/>
              <a:gdLst/>
              <a:ahLst/>
              <a:cxnLst/>
              <a:rect l="l" t="t" r="r" b="b"/>
              <a:pathLst>
                <a:path w="290" h="690" extrusionOk="0">
                  <a:moveTo>
                    <a:pt x="101" y="0"/>
                  </a:moveTo>
                  <a:lnTo>
                    <a:pt x="0" y="657"/>
                  </a:lnTo>
                  <a:lnTo>
                    <a:pt x="190" y="690"/>
                  </a:lnTo>
                  <a:lnTo>
                    <a:pt x="289" y="34"/>
                  </a:lnTo>
                  <a:lnTo>
                    <a:pt x="1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 name="Google Shape;1853;p65"/>
            <p:cNvSpPr/>
            <p:nvPr/>
          </p:nvSpPr>
          <p:spPr>
            <a:xfrm>
              <a:off x="2950475" y="3040050"/>
              <a:ext cx="6700" cy="15050"/>
            </a:xfrm>
            <a:custGeom>
              <a:avLst/>
              <a:gdLst/>
              <a:ahLst/>
              <a:cxnLst/>
              <a:rect l="l" t="t" r="r" b="b"/>
              <a:pathLst>
                <a:path w="268" h="602" extrusionOk="0">
                  <a:moveTo>
                    <a:pt x="78" y="1"/>
                  </a:moveTo>
                  <a:lnTo>
                    <a:pt x="0" y="579"/>
                  </a:lnTo>
                  <a:lnTo>
                    <a:pt x="201" y="601"/>
                  </a:lnTo>
                  <a:lnTo>
                    <a:pt x="267" y="34"/>
                  </a:lnTo>
                  <a:lnTo>
                    <a:pt x="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 name="Google Shape;1854;p65"/>
            <p:cNvSpPr/>
            <p:nvPr/>
          </p:nvSpPr>
          <p:spPr>
            <a:xfrm>
              <a:off x="2959375" y="3038650"/>
              <a:ext cx="7250" cy="16450"/>
            </a:xfrm>
            <a:custGeom>
              <a:avLst/>
              <a:gdLst/>
              <a:ahLst/>
              <a:cxnLst/>
              <a:rect l="l" t="t" r="r" b="b"/>
              <a:pathLst>
                <a:path w="290" h="658" extrusionOk="0">
                  <a:moveTo>
                    <a:pt x="100" y="1"/>
                  </a:moveTo>
                  <a:lnTo>
                    <a:pt x="0" y="623"/>
                  </a:lnTo>
                  <a:lnTo>
                    <a:pt x="189" y="657"/>
                  </a:lnTo>
                  <a:lnTo>
                    <a:pt x="289" y="35"/>
                  </a:lnTo>
                  <a:lnTo>
                    <a:pt x="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 name="Google Shape;1855;p65"/>
            <p:cNvSpPr/>
            <p:nvPr/>
          </p:nvSpPr>
          <p:spPr>
            <a:xfrm>
              <a:off x="2976600" y="3037275"/>
              <a:ext cx="7250" cy="16150"/>
            </a:xfrm>
            <a:custGeom>
              <a:avLst/>
              <a:gdLst/>
              <a:ahLst/>
              <a:cxnLst/>
              <a:rect l="l" t="t" r="r" b="b"/>
              <a:pathLst>
                <a:path w="290" h="646" extrusionOk="0">
                  <a:moveTo>
                    <a:pt x="100" y="1"/>
                  </a:moveTo>
                  <a:lnTo>
                    <a:pt x="0" y="623"/>
                  </a:lnTo>
                  <a:lnTo>
                    <a:pt x="200" y="645"/>
                  </a:lnTo>
                  <a:lnTo>
                    <a:pt x="289" y="23"/>
                  </a:lnTo>
                  <a:lnTo>
                    <a:pt x="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 name="Google Shape;1856;p65"/>
            <p:cNvSpPr/>
            <p:nvPr/>
          </p:nvSpPr>
          <p:spPr>
            <a:xfrm>
              <a:off x="2752875" y="3011375"/>
              <a:ext cx="252100" cy="43425"/>
            </a:xfrm>
            <a:custGeom>
              <a:avLst/>
              <a:gdLst/>
              <a:ahLst/>
              <a:cxnLst/>
              <a:rect l="l" t="t" r="r" b="b"/>
              <a:pathLst>
                <a:path w="10084" h="1737" extrusionOk="0">
                  <a:moveTo>
                    <a:pt x="2642" y="1"/>
                  </a:moveTo>
                  <a:cubicBezTo>
                    <a:pt x="2018" y="1"/>
                    <a:pt x="1680" y="914"/>
                    <a:pt x="1680" y="914"/>
                  </a:cubicBezTo>
                  <a:lnTo>
                    <a:pt x="279" y="914"/>
                  </a:lnTo>
                  <a:cubicBezTo>
                    <a:pt x="12" y="1425"/>
                    <a:pt x="1" y="1737"/>
                    <a:pt x="1" y="1737"/>
                  </a:cubicBezTo>
                  <a:lnTo>
                    <a:pt x="10083" y="1448"/>
                  </a:lnTo>
                  <a:cubicBezTo>
                    <a:pt x="9589" y="565"/>
                    <a:pt x="8297" y="299"/>
                    <a:pt x="6918" y="299"/>
                  </a:cubicBezTo>
                  <a:cubicBezTo>
                    <a:pt x="4822" y="299"/>
                    <a:pt x="2525" y="914"/>
                    <a:pt x="2525" y="914"/>
                  </a:cubicBezTo>
                  <a:lnTo>
                    <a:pt x="3380" y="392"/>
                  </a:lnTo>
                  <a:cubicBezTo>
                    <a:pt x="3336" y="348"/>
                    <a:pt x="3280" y="303"/>
                    <a:pt x="3236" y="259"/>
                  </a:cubicBezTo>
                  <a:cubicBezTo>
                    <a:pt x="3016" y="73"/>
                    <a:pt x="2818" y="1"/>
                    <a:pt x="26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 name="Google Shape;1857;p65"/>
            <p:cNvSpPr/>
            <p:nvPr/>
          </p:nvSpPr>
          <p:spPr>
            <a:xfrm>
              <a:off x="2753725" y="3039650"/>
              <a:ext cx="88100" cy="13475"/>
            </a:xfrm>
            <a:custGeom>
              <a:avLst/>
              <a:gdLst/>
              <a:ahLst/>
              <a:cxnLst/>
              <a:rect l="l" t="t" r="r" b="b"/>
              <a:pathLst>
                <a:path w="3524" h="539" extrusionOk="0">
                  <a:moveTo>
                    <a:pt x="2094" y="0"/>
                  </a:moveTo>
                  <a:cubicBezTo>
                    <a:pt x="1197" y="0"/>
                    <a:pt x="184" y="190"/>
                    <a:pt x="1" y="228"/>
                  </a:cubicBezTo>
                  <a:lnTo>
                    <a:pt x="34" y="417"/>
                  </a:lnTo>
                  <a:cubicBezTo>
                    <a:pt x="640" y="297"/>
                    <a:pt x="1446" y="194"/>
                    <a:pt x="2113" y="194"/>
                  </a:cubicBezTo>
                  <a:cubicBezTo>
                    <a:pt x="2743" y="194"/>
                    <a:pt x="3249" y="285"/>
                    <a:pt x="3346" y="539"/>
                  </a:cubicBezTo>
                  <a:lnTo>
                    <a:pt x="3524" y="472"/>
                  </a:lnTo>
                  <a:cubicBezTo>
                    <a:pt x="3385" y="108"/>
                    <a:pt x="2773" y="0"/>
                    <a:pt x="2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 name="Google Shape;1858;p65"/>
            <p:cNvSpPr/>
            <p:nvPr/>
          </p:nvSpPr>
          <p:spPr>
            <a:xfrm>
              <a:off x="2756500" y="3031350"/>
              <a:ext cx="97550" cy="21775"/>
            </a:xfrm>
            <a:custGeom>
              <a:avLst/>
              <a:gdLst/>
              <a:ahLst/>
              <a:cxnLst/>
              <a:rect l="l" t="t" r="r" b="b"/>
              <a:pathLst>
                <a:path w="3902" h="871" extrusionOk="0">
                  <a:moveTo>
                    <a:pt x="1953" y="0"/>
                  </a:moveTo>
                  <a:cubicBezTo>
                    <a:pt x="1006" y="0"/>
                    <a:pt x="72" y="220"/>
                    <a:pt x="1" y="238"/>
                  </a:cubicBezTo>
                  <a:lnTo>
                    <a:pt x="45" y="426"/>
                  </a:lnTo>
                  <a:cubicBezTo>
                    <a:pt x="64" y="420"/>
                    <a:pt x="1030" y="193"/>
                    <a:pt x="1977" y="193"/>
                  </a:cubicBezTo>
                  <a:cubicBezTo>
                    <a:pt x="2740" y="193"/>
                    <a:pt x="3491" y="340"/>
                    <a:pt x="3724" y="871"/>
                  </a:cubicBezTo>
                  <a:lnTo>
                    <a:pt x="3902" y="793"/>
                  </a:lnTo>
                  <a:cubicBezTo>
                    <a:pt x="3627" y="170"/>
                    <a:pt x="2785" y="0"/>
                    <a:pt x="1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 name="Google Shape;1859;p65"/>
            <p:cNvSpPr/>
            <p:nvPr/>
          </p:nvSpPr>
          <p:spPr>
            <a:xfrm>
              <a:off x="2776225" y="2757725"/>
              <a:ext cx="247350" cy="173975"/>
            </a:xfrm>
            <a:custGeom>
              <a:avLst/>
              <a:gdLst/>
              <a:ahLst/>
              <a:cxnLst/>
              <a:rect l="l" t="t" r="r" b="b"/>
              <a:pathLst>
                <a:path w="9894" h="6959" extrusionOk="0">
                  <a:moveTo>
                    <a:pt x="9893" y="1"/>
                  </a:moveTo>
                  <a:lnTo>
                    <a:pt x="7070" y="1223"/>
                  </a:lnTo>
                  <a:lnTo>
                    <a:pt x="301" y="3702"/>
                  </a:lnTo>
                  <a:cubicBezTo>
                    <a:pt x="1" y="5144"/>
                    <a:pt x="824" y="5475"/>
                    <a:pt x="1644" y="5475"/>
                  </a:cubicBezTo>
                  <a:cubicBezTo>
                    <a:pt x="2341" y="5475"/>
                    <a:pt x="3035" y="5236"/>
                    <a:pt x="3036" y="5235"/>
                  </a:cubicBezTo>
                  <a:lnTo>
                    <a:pt x="3036" y="5235"/>
                  </a:lnTo>
                  <a:lnTo>
                    <a:pt x="2613" y="6503"/>
                  </a:lnTo>
                  <a:lnTo>
                    <a:pt x="7104" y="6959"/>
                  </a:lnTo>
                  <a:lnTo>
                    <a:pt x="7104" y="6959"/>
                  </a:lnTo>
                  <a:lnTo>
                    <a:pt x="5514" y="4469"/>
                  </a:lnTo>
                  <a:lnTo>
                    <a:pt x="5514" y="4469"/>
                  </a:lnTo>
                  <a:lnTo>
                    <a:pt x="8793" y="5235"/>
                  </a:lnTo>
                  <a:lnTo>
                    <a:pt x="9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 name="Google Shape;1860;p65"/>
            <p:cNvSpPr/>
            <p:nvPr/>
          </p:nvSpPr>
          <p:spPr>
            <a:xfrm>
              <a:off x="2844025" y="2910000"/>
              <a:ext cx="103700" cy="13925"/>
            </a:xfrm>
            <a:custGeom>
              <a:avLst/>
              <a:gdLst/>
              <a:ahLst/>
              <a:cxnLst/>
              <a:rect l="l" t="t" r="r" b="b"/>
              <a:pathLst>
                <a:path w="4148" h="557" extrusionOk="0">
                  <a:moveTo>
                    <a:pt x="23" y="1"/>
                  </a:moveTo>
                  <a:lnTo>
                    <a:pt x="1" y="189"/>
                  </a:lnTo>
                  <a:lnTo>
                    <a:pt x="4125" y="557"/>
                  </a:lnTo>
                  <a:lnTo>
                    <a:pt x="4147" y="367"/>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 name="Google Shape;1861;p65"/>
            <p:cNvSpPr/>
            <p:nvPr/>
          </p:nvSpPr>
          <p:spPr>
            <a:xfrm>
              <a:off x="2983525" y="2761625"/>
              <a:ext cx="32275" cy="125075"/>
            </a:xfrm>
            <a:custGeom>
              <a:avLst/>
              <a:gdLst/>
              <a:ahLst/>
              <a:cxnLst/>
              <a:rect l="l" t="t" r="r" b="b"/>
              <a:pathLst>
                <a:path w="1291" h="5003" extrusionOk="0">
                  <a:moveTo>
                    <a:pt x="1102" y="0"/>
                  </a:moveTo>
                  <a:lnTo>
                    <a:pt x="1" y="4958"/>
                  </a:lnTo>
                  <a:lnTo>
                    <a:pt x="190" y="5002"/>
                  </a:lnTo>
                  <a:lnTo>
                    <a:pt x="1290" y="45"/>
                  </a:lnTo>
                  <a:lnTo>
                    <a:pt x="1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 name="Google Shape;1862;p65"/>
            <p:cNvSpPr/>
            <p:nvPr/>
          </p:nvSpPr>
          <p:spPr>
            <a:xfrm>
              <a:off x="2288350" y="2236100"/>
              <a:ext cx="522350" cy="704175"/>
            </a:xfrm>
            <a:custGeom>
              <a:avLst/>
              <a:gdLst/>
              <a:ahLst/>
              <a:cxnLst/>
              <a:rect l="l" t="t" r="r" b="b"/>
              <a:pathLst>
                <a:path w="20894" h="28167" extrusionOk="0">
                  <a:moveTo>
                    <a:pt x="13768" y="0"/>
                  </a:moveTo>
                  <a:cubicBezTo>
                    <a:pt x="10821" y="0"/>
                    <a:pt x="4564" y="4670"/>
                    <a:pt x="2353" y="7905"/>
                  </a:cubicBezTo>
                  <a:cubicBezTo>
                    <a:pt x="0" y="11356"/>
                    <a:pt x="12" y="12473"/>
                    <a:pt x="1092" y="12473"/>
                  </a:cubicBezTo>
                  <a:cubicBezTo>
                    <a:pt x="1608" y="12473"/>
                    <a:pt x="2369" y="12217"/>
                    <a:pt x="3232" y="11840"/>
                  </a:cubicBezTo>
                  <a:cubicBezTo>
                    <a:pt x="3534" y="11707"/>
                    <a:pt x="3768" y="11645"/>
                    <a:pt x="3945" y="11645"/>
                  </a:cubicBezTo>
                  <a:cubicBezTo>
                    <a:pt x="5324" y="11645"/>
                    <a:pt x="3191" y="15413"/>
                    <a:pt x="2098" y="18754"/>
                  </a:cubicBezTo>
                  <a:cubicBezTo>
                    <a:pt x="1558" y="20402"/>
                    <a:pt x="1837" y="20970"/>
                    <a:pt x="2602" y="20970"/>
                  </a:cubicBezTo>
                  <a:cubicBezTo>
                    <a:pt x="3586" y="20970"/>
                    <a:pt x="5373" y="20031"/>
                    <a:pt x="7256" y="19243"/>
                  </a:cubicBezTo>
                  <a:cubicBezTo>
                    <a:pt x="7558" y="19117"/>
                    <a:pt x="7787" y="19059"/>
                    <a:pt x="7954" y="19059"/>
                  </a:cubicBezTo>
                  <a:cubicBezTo>
                    <a:pt x="9636" y="19059"/>
                    <a:pt x="4958" y="24962"/>
                    <a:pt x="3976" y="27268"/>
                  </a:cubicBezTo>
                  <a:cubicBezTo>
                    <a:pt x="3706" y="27910"/>
                    <a:pt x="3781" y="28166"/>
                    <a:pt x="4110" y="28166"/>
                  </a:cubicBezTo>
                  <a:cubicBezTo>
                    <a:pt x="5081" y="28166"/>
                    <a:pt x="8259" y="25945"/>
                    <a:pt x="11312" y="24833"/>
                  </a:cubicBezTo>
                  <a:cubicBezTo>
                    <a:pt x="13091" y="24185"/>
                    <a:pt x="15087" y="24009"/>
                    <a:pt x="16779" y="24009"/>
                  </a:cubicBezTo>
                  <a:cubicBezTo>
                    <a:pt x="17783" y="24009"/>
                    <a:pt x="18681" y="24071"/>
                    <a:pt x="19360" y="24133"/>
                  </a:cubicBezTo>
                  <a:cubicBezTo>
                    <a:pt x="20039" y="24189"/>
                    <a:pt x="20499" y="24252"/>
                    <a:pt x="20632" y="24252"/>
                  </a:cubicBezTo>
                  <a:cubicBezTo>
                    <a:pt x="20658" y="24252"/>
                    <a:pt x="20672" y="24250"/>
                    <a:pt x="20672" y="24245"/>
                  </a:cubicBezTo>
                  <a:cubicBezTo>
                    <a:pt x="20894" y="21388"/>
                    <a:pt x="16737" y="17197"/>
                    <a:pt x="16737" y="17197"/>
                  </a:cubicBezTo>
                  <a:cubicBezTo>
                    <a:pt x="16737" y="17197"/>
                    <a:pt x="16731" y="17198"/>
                    <a:pt x="16719" y="17198"/>
                  </a:cubicBezTo>
                  <a:cubicBezTo>
                    <a:pt x="16316" y="17198"/>
                    <a:pt x="9156" y="17040"/>
                    <a:pt x="14180" y="5771"/>
                  </a:cubicBezTo>
                  <a:cubicBezTo>
                    <a:pt x="16061" y="1539"/>
                    <a:pt x="15460" y="0"/>
                    <a:pt x="13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 name="Google Shape;1863;p65"/>
            <p:cNvSpPr/>
            <p:nvPr/>
          </p:nvSpPr>
          <p:spPr>
            <a:xfrm>
              <a:off x="2318550" y="2344775"/>
              <a:ext cx="165925" cy="373225"/>
            </a:xfrm>
            <a:custGeom>
              <a:avLst/>
              <a:gdLst/>
              <a:ahLst/>
              <a:cxnLst/>
              <a:rect l="l" t="t" r="r" b="b"/>
              <a:pathLst>
                <a:path w="6637" h="14929" extrusionOk="0">
                  <a:moveTo>
                    <a:pt x="6170" y="1"/>
                  </a:moveTo>
                  <a:cubicBezTo>
                    <a:pt x="6103" y="1"/>
                    <a:pt x="6058" y="12"/>
                    <a:pt x="6036" y="34"/>
                  </a:cubicBezTo>
                  <a:cubicBezTo>
                    <a:pt x="5092" y="701"/>
                    <a:pt x="4247" y="1479"/>
                    <a:pt x="3447" y="2313"/>
                  </a:cubicBezTo>
                  <a:cubicBezTo>
                    <a:pt x="2624" y="3168"/>
                    <a:pt x="1790" y="4058"/>
                    <a:pt x="1112" y="5036"/>
                  </a:cubicBezTo>
                  <a:cubicBezTo>
                    <a:pt x="801" y="5480"/>
                    <a:pt x="545" y="5947"/>
                    <a:pt x="323" y="6436"/>
                  </a:cubicBezTo>
                  <a:cubicBezTo>
                    <a:pt x="245" y="6636"/>
                    <a:pt x="1" y="7126"/>
                    <a:pt x="212" y="7315"/>
                  </a:cubicBezTo>
                  <a:cubicBezTo>
                    <a:pt x="367" y="7459"/>
                    <a:pt x="567" y="7503"/>
                    <a:pt x="779" y="7503"/>
                  </a:cubicBezTo>
                  <a:cubicBezTo>
                    <a:pt x="1123" y="7503"/>
                    <a:pt x="1479" y="7382"/>
                    <a:pt x="1746" y="7259"/>
                  </a:cubicBezTo>
                  <a:cubicBezTo>
                    <a:pt x="2424" y="6970"/>
                    <a:pt x="3057" y="6570"/>
                    <a:pt x="3780" y="6347"/>
                  </a:cubicBezTo>
                  <a:cubicBezTo>
                    <a:pt x="3902" y="6315"/>
                    <a:pt x="4025" y="6281"/>
                    <a:pt x="4136" y="6281"/>
                  </a:cubicBezTo>
                  <a:cubicBezTo>
                    <a:pt x="4291" y="6281"/>
                    <a:pt x="4425" y="6337"/>
                    <a:pt x="4536" y="6515"/>
                  </a:cubicBezTo>
                  <a:cubicBezTo>
                    <a:pt x="4791" y="6915"/>
                    <a:pt x="4714" y="7459"/>
                    <a:pt x="4625" y="7904"/>
                  </a:cubicBezTo>
                  <a:cubicBezTo>
                    <a:pt x="4447" y="8904"/>
                    <a:pt x="4091" y="9894"/>
                    <a:pt x="3825" y="10883"/>
                  </a:cubicBezTo>
                  <a:cubicBezTo>
                    <a:pt x="3480" y="12184"/>
                    <a:pt x="3091" y="13484"/>
                    <a:pt x="2646" y="14762"/>
                  </a:cubicBezTo>
                  <a:cubicBezTo>
                    <a:pt x="2613" y="14851"/>
                    <a:pt x="2824" y="14929"/>
                    <a:pt x="3002" y="14929"/>
                  </a:cubicBezTo>
                  <a:cubicBezTo>
                    <a:pt x="3113" y="14929"/>
                    <a:pt x="3202" y="14896"/>
                    <a:pt x="3224" y="14829"/>
                  </a:cubicBezTo>
                  <a:cubicBezTo>
                    <a:pt x="3991" y="12673"/>
                    <a:pt x="4603" y="10438"/>
                    <a:pt x="5158" y="8215"/>
                  </a:cubicBezTo>
                  <a:cubicBezTo>
                    <a:pt x="5303" y="7615"/>
                    <a:pt x="5458" y="6592"/>
                    <a:pt x="4803" y="6214"/>
                  </a:cubicBezTo>
                  <a:cubicBezTo>
                    <a:pt x="4569" y="6081"/>
                    <a:pt x="4324" y="6036"/>
                    <a:pt x="4080" y="6036"/>
                  </a:cubicBezTo>
                  <a:cubicBezTo>
                    <a:pt x="3758" y="6036"/>
                    <a:pt x="3424" y="6114"/>
                    <a:pt x="3124" y="6226"/>
                  </a:cubicBezTo>
                  <a:cubicBezTo>
                    <a:pt x="2479" y="6459"/>
                    <a:pt x="1879" y="6814"/>
                    <a:pt x="1257" y="7093"/>
                  </a:cubicBezTo>
                  <a:cubicBezTo>
                    <a:pt x="1135" y="7137"/>
                    <a:pt x="1024" y="7182"/>
                    <a:pt x="890" y="7226"/>
                  </a:cubicBezTo>
                  <a:cubicBezTo>
                    <a:pt x="856" y="7237"/>
                    <a:pt x="823" y="7237"/>
                    <a:pt x="801" y="7237"/>
                  </a:cubicBezTo>
                  <a:cubicBezTo>
                    <a:pt x="701" y="7237"/>
                    <a:pt x="712" y="7159"/>
                    <a:pt x="735" y="7026"/>
                  </a:cubicBezTo>
                  <a:cubicBezTo>
                    <a:pt x="834" y="6459"/>
                    <a:pt x="1190" y="5914"/>
                    <a:pt x="1490" y="5436"/>
                  </a:cubicBezTo>
                  <a:cubicBezTo>
                    <a:pt x="2124" y="4413"/>
                    <a:pt x="2968" y="3536"/>
                    <a:pt x="3791" y="2669"/>
                  </a:cubicBezTo>
                  <a:cubicBezTo>
                    <a:pt x="4558" y="1846"/>
                    <a:pt x="5369" y="1056"/>
                    <a:pt x="6281" y="390"/>
                  </a:cubicBezTo>
                  <a:cubicBezTo>
                    <a:pt x="6325" y="379"/>
                    <a:pt x="6370" y="367"/>
                    <a:pt x="6392" y="345"/>
                  </a:cubicBezTo>
                  <a:cubicBezTo>
                    <a:pt x="6459" y="301"/>
                    <a:pt x="6503" y="245"/>
                    <a:pt x="6559" y="179"/>
                  </a:cubicBezTo>
                  <a:cubicBezTo>
                    <a:pt x="6636" y="78"/>
                    <a:pt x="6359" y="1"/>
                    <a:pt x="6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 name="Google Shape;1864;p65"/>
            <p:cNvSpPr/>
            <p:nvPr/>
          </p:nvSpPr>
          <p:spPr>
            <a:xfrm>
              <a:off x="2479450" y="2265575"/>
              <a:ext cx="181750" cy="178975"/>
            </a:xfrm>
            <a:custGeom>
              <a:avLst/>
              <a:gdLst/>
              <a:ahLst/>
              <a:cxnLst/>
              <a:rect l="l" t="t" r="r" b="b"/>
              <a:pathLst>
                <a:path w="7270" h="7159" extrusionOk="0">
                  <a:moveTo>
                    <a:pt x="6148" y="1"/>
                  </a:moveTo>
                  <a:cubicBezTo>
                    <a:pt x="5780" y="1"/>
                    <a:pt x="5380" y="146"/>
                    <a:pt x="5091" y="323"/>
                  </a:cubicBezTo>
                  <a:cubicBezTo>
                    <a:pt x="4024" y="1001"/>
                    <a:pt x="3146" y="2080"/>
                    <a:pt x="2391" y="3068"/>
                  </a:cubicBezTo>
                  <a:cubicBezTo>
                    <a:pt x="1468" y="4269"/>
                    <a:pt x="712" y="5592"/>
                    <a:pt x="45" y="6948"/>
                  </a:cubicBezTo>
                  <a:cubicBezTo>
                    <a:pt x="0" y="7037"/>
                    <a:pt x="267" y="7159"/>
                    <a:pt x="445" y="7159"/>
                  </a:cubicBezTo>
                  <a:cubicBezTo>
                    <a:pt x="523" y="7159"/>
                    <a:pt x="590" y="7137"/>
                    <a:pt x="612" y="7092"/>
                  </a:cubicBezTo>
                  <a:cubicBezTo>
                    <a:pt x="1712" y="4847"/>
                    <a:pt x="3068" y="2802"/>
                    <a:pt x="4903" y="1090"/>
                  </a:cubicBezTo>
                  <a:cubicBezTo>
                    <a:pt x="5192" y="823"/>
                    <a:pt x="5491" y="579"/>
                    <a:pt x="5836" y="390"/>
                  </a:cubicBezTo>
                  <a:cubicBezTo>
                    <a:pt x="5925" y="346"/>
                    <a:pt x="6103" y="245"/>
                    <a:pt x="6225" y="245"/>
                  </a:cubicBezTo>
                  <a:cubicBezTo>
                    <a:pt x="6259" y="245"/>
                    <a:pt x="6292" y="257"/>
                    <a:pt x="6314" y="279"/>
                  </a:cubicBezTo>
                  <a:cubicBezTo>
                    <a:pt x="6469" y="412"/>
                    <a:pt x="6514" y="668"/>
                    <a:pt x="6548" y="868"/>
                  </a:cubicBezTo>
                  <a:cubicBezTo>
                    <a:pt x="6670" y="1657"/>
                    <a:pt x="6503" y="2624"/>
                    <a:pt x="6158" y="3380"/>
                  </a:cubicBezTo>
                  <a:cubicBezTo>
                    <a:pt x="6381" y="3313"/>
                    <a:pt x="6603" y="3269"/>
                    <a:pt x="6847" y="3236"/>
                  </a:cubicBezTo>
                  <a:cubicBezTo>
                    <a:pt x="7148" y="2413"/>
                    <a:pt x="7270" y="1423"/>
                    <a:pt x="7037" y="645"/>
                  </a:cubicBezTo>
                  <a:cubicBezTo>
                    <a:pt x="6903" y="168"/>
                    <a:pt x="6548" y="1"/>
                    <a:pt x="6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 name="Google Shape;1865;p65"/>
            <p:cNvSpPr/>
            <p:nvPr/>
          </p:nvSpPr>
          <p:spPr>
            <a:xfrm>
              <a:off x="2388025" y="2464000"/>
              <a:ext cx="160925" cy="346825"/>
            </a:xfrm>
            <a:custGeom>
              <a:avLst/>
              <a:gdLst/>
              <a:ahLst/>
              <a:cxnLst/>
              <a:rect l="l" t="t" r="r" b="b"/>
              <a:pathLst>
                <a:path w="6437" h="13873" extrusionOk="0">
                  <a:moveTo>
                    <a:pt x="1990" y="0"/>
                  </a:moveTo>
                  <a:cubicBezTo>
                    <a:pt x="1913" y="0"/>
                    <a:pt x="1834" y="0"/>
                    <a:pt x="1757" y="12"/>
                  </a:cubicBezTo>
                  <a:cubicBezTo>
                    <a:pt x="1145" y="44"/>
                    <a:pt x="356" y="256"/>
                    <a:pt x="34" y="823"/>
                  </a:cubicBezTo>
                  <a:cubicBezTo>
                    <a:pt x="1" y="879"/>
                    <a:pt x="112" y="912"/>
                    <a:pt x="223" y="912"/>
                  </a:cubicBezTo>
                  <a:cubicBezTo>
                    <a:pt x="300" y="912"/>
                    <a:pt x="379" y="901"/>
                    <a:pt x="401" y="856"/>
                  </a:cubicBezTo>
                  <a:cubicBezTo>
                    <a:pt x="678" y="390"/>
                    <a:pt x="1312" y="145"/>
                    <a:pt x="1913" y="145"/>
                  </a:cubicBezTo>
                  <a:cubicBezTo>
                    <a:pt x="2246" y="145"/>
                    <a:pt x="2568" y="222"/>
                    <a:pt x="2824" y="378"/>
                  </a:cubicBezTo>
                  <a:cubicBezTo>
                    <a:pt x="3768" y="978"/>
                    <a:pt x="3113" y="2712"/>
                    <a:pt x="2879" y="3524"/>
                  </a:cubicBezTo>
                  <a:cubicBezTo>
                    <a:pt x="2524" y="4802"/>
                    <a:pt x="2057" y="6025"/>
                    <a:pt x="1757" y="7314"/>
                  </a:cubicBezTo>
                  <a:cubicBezTo>
                    <a:pt x="1612" y="7959"/>
                    <a:pt x="1412" y="8882"/>
                    <a:pt x="2157" y="9215"/>
                  </a:cubicBezTo>
                  <a:cubicBezTo>
                    <a:pt x="2323" y="9282"/>
                    <a:pt x="2491" y="9315"/>
                    <a:pt x="2657" y="9315"/>
                  </a:cubicBezTo>
                  <a:cubicBezTo>
                    <a:pt x="3002" y="9315"/>
                    <a:pt x="3358" y="9193"/>
                    <a:pt x="3702" y="9082"/>
                  </a:cubicBezTo>
                  <a:cubicBezTo>
                    <a:pt x="4057" y="8959"/>
                    <a:pt x="4402" y="8848"/>
                    <a:pt x="4736" y="8848"/>
                  </a:cubicBezTo>
                  <a:lnTo>
                    <a:pt x="4791" y="8848"/>
                  </a:lnTo>
                  <a:cubicBezTo>
                    <a:pt x="5536" y="8870"/>
                    <a:pt x="5936" y="9359"/>
                    <a:pt x="5947" y="10071"/>
                  </a:cubicBezTo>
                  <a:cubicBezTo>
                    <a:pt x="5959" y="11349"/>
                    <a:pt x="5158" y="12705"/>
                    <a:pt x="4480" y="13739"/>
                  </a:cubicBezTo>
                  <a:cubicBezTo>
                    <a:pt x="4469" y="13750"/>
                    <a:pt x="4458" y="13773"/>
                    <a:pt x="4447" y="13783"/>
                  </a:cubicBezTo>
                  <a:cubicBezTo>
                    <a:pt x="4413" y="13839"/>
                    <a:pt x="4536" y="13872"/>
                    <a:pt x="4647" y="13872"/>
                  </a:cubicBezTo>
                  <a:cubicBezTo>
                    <a:pt x="4724" y="13872"/>
                    <a:pt x="4803" y="13850"/>
                    <a:pt x="4825" y="13817"/>
                  </a:cubicBezTo>
                  <a:cubicBezTo>
                    <a:pt x="5514" y="12772"/>
                    <a:pt x="6192" y="11549"/>
                    <a:pt x="6325" y="10282"/>
                  </a:cubicBezTo>
                  <a:cubicBezTo>
                    <a:pt x="6436" y="9137"/>
                    <a:pt x="5636" y="8726"/>
                    <a:pt x="4736" y="8726"/>
                  </a:cubicBezTo>
                  <a:cubicBezTo>
                    <a:pt x="4413" y="8726"/>
                    <a:pt x="4091" y="8771"/>
                    <a:pt x="3780" y="8860"/>
                  </a:cubicBezTo>
                  <a:cubicBezTo>
                    <a:pt x="3479" y="8948"/>
                    <a:pt x="3069" y="9126"/>
                    <a:pt x="2713" y="9126"/>
                  </a:cubicBezTo>
                  <a:cubicBezTo>
                    <a:pt x="2491" y="9126"/>
                    <a:pt x="2291" y="9060"/>
                    <a:pt x="2146" y="8848"/>
                  </a:cubicBezTo>
                  <a:cubicBezTo>
                    <a:pt x="1901" y="8504"/>
                    <a:pt x="2024" y="7948"/>
                    <a:pt x="2090" y="7559"/>
                  </a:cubicBezTo>
                  <a:cubicBezTo>
                    <a:pt x="2335" y="6336"/>
                    <a:pt x="2768" y="5169"/>
                    <a:pt x="3135" y="3979"/>
                  </a:cubicBezTo>
                  <a:cubicBezTo>
                    <a:pt x="3435" y="3001"/>
                    <a:pt x="3936" y="1756"/>
                    <a:pt x="3524" y="745"/>
                  </a:cubicBezTo>
                  <a:cubicBezTo>
                    <a:pt x="3279" y="145"/>
                    <a:pt x="2580" y="0"/>
                    <a:pt x="1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 name="Google Shape;1866;p65"/>
            <p:cNvSpPr/>
            <p:nvPr/>
          </p:nvSpPr>
          <p:spPr>
            <a:xfrm>
              <a:off x="2581700" y="2345600"/>
              <a:ext cx="81725" cy="59800"/>
            </a:xfrm>
            <a:custGeom>
              <a:avLst/>
              <a:gdLst/>
              <a:ahLst/>
              <a:cxnLst/>
              <a:rect l="l" t="t" r="r" b="b"/>
              <a:pathLst>
                <a:path w="3269" h="2392" extrusionOk="0">
                  <a:moveTo>
                    <a:pt x="3248" y="1"/>
                  </a:moveTo>
                  <a:cubicBezTo>
                    <a:pt x="1149" y="1"/>
                    <a:pt x="1" y="1646"/>
                    <a:pt x="1" y="1646"/>
                  </a:cubicBezTo>
                  <a:lnTo>
                    <a:pt x="479" y="2391"/>
                  </a:lnTo>
                  <a:lnTo>
                    <a:pt x="3269" y="1713"/>
                  </a:lnTo>
                  <a:lnTo>
                    <a:pt x="3269" y="1"/>
                  </a:lnTo>
                  <a:cubicBezTo>
                    <a:pt x="3262" y="1"/>
                    <a:pt x="3255" y="1"/>
                    <a:pt x="3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 name="Google Shape;1867;p65"/>
            <p:cNvSpPr/>
            <p:nvPr/>
          </p:nvSpPr>
          <p:spPr>
            <a:xfrm>
              <a:off x="2508900" y="2340225"/>
              <a:ext cx="451325" cy="323600"/>
            </a:xfrm>
            <a:custGeom>
              <a:avLst/>
              <a:gdLst/>
              <a:ahLst/>
              <a:cxnLst/>
              <a:rect l="l" t="t" r="r" b="b"/>
              <a:pathLst>
                <a:path w="18053" h="12944" extrusionOk="0">
                  <a:moveTo>
                    <a:pt x="11566" y="1"/>
                  </a:moveTo>
                  <a:cubicBezTo>
                    <a:pt x="11019" y="1"/>
                    <a:pt x="10444" y="34"/>
                    <a:pt x="9838" y="105"/>
                  </a:cubicBezTo>
                  <a:cubicBezTo>
                    <a:pt x="1190" y="1117"/>
                    <a:pt x="1" y="5596"/>
                    <a:pt x="201" y="8542"/>
                  </a:cubicBezTo>
                  <a:lnTo>
                    <a:pt x="1712" y="11420"/>
                  </a:lnTo>
                  <a:lnTo>
                    <a:pt x="7092" y="12944"/>
                  </a:lnTo>
                  <a:lnTo>
                    <a:pt x="16819" y="8097"/>
                  </a:lnTo>
                  <a:lnTo>
                    <a:pt x="18052" y="2362"/>
                  </a:lnTo>
                  <a:cubicBezTo>
                    <a:pt x="16555" y="949"/>
                    <a:pt x="14469" y="1"/>
                    <a:pt x="11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 name="Google Shape;1868;p65"/>
            <p:cNvSpPr/>
            <p:nvPr/>
          </p:nvSpPr>
          <p:spPr>
            <a:xfrm>
              <a:off x="2587550" y="2366175"/>
              <a:ext cx="62275" cy="30875"/>
            </a:xfrm>
            <a:custGeom>
              <a:avLst/>
              <a:gdLst/>
              <a:ahLst/>
              <a:cxnLst/>
              <a:rect l="l" t="t" r="r" b="b"/>
              <a:pathLst>
                <a:path w="2491" h="1235" extrusionOk="0">
                  <a:moveTo>
                    <a:pt x="2491" y="0"/>
                  </a:moveTo>
                  <a:lnTo>
                    <a:pt x="2491" y="0"/>
                  </a:lnTo>
                  <a:cubicBezTo>
                    <a:pt x="2479" y="0"/>
                    <a:pt x="2301" y="67"/>
                    <a:pt x="2001" y="178"/>
                  </a:cubicBezTo>
                  <a:cubicBezTo>
                    <a:pt x="1846" y="234"/>
                    <a:pt x="1656" y="312"/>
                    <a:pt x="1446" y="401"/>
                  </a:cubicBezTo>
                  <a:cubicBezTo>
                    <a:pt x="1234" y="501"/>
                    <a:pt x="1001" y="612"/>
                    <a:pt x="757" y="746"/>
                  </a:cubicBezTo>
                  <a:cubicBezTo>
                    <a:pt x="512" y="879"/>
                    <a:pt x="256" y="1023"/>
                    <a:pt x="1" y="1190"/>
                  </a:cubicBezTo>
                  <a:lnTo>
                    <a:pt x="34" y="1235"/>
                  </a:lnTo>
                  <a:cubicBezTo>
                    <a:pt x="700" y="768"/>
                    <a:pt x="1512" y="345"/>
                    <a:pt x="2491" y="0"/>
                  </a:cubicBezTo>
                  <a:close/>
                </a:path>
              </a:pathLst>
            </a:custGeom>
            <a:solidFill>
              <a:srgbClr val="FF5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 name="Google Shape;1869;p65"/>
            <p:cNvSpPr/>
            <p:nvPr/>
          </p:nvSpPr>
          <p:spPr>
            <a:xfrm>
              <a:off x="2510850" y="2366175"/>
              <a:ext cx="138975" cy="198175"/>
            </a:xfrm>
            <a:custGeom>
              <a:avLst/>
              <a:gdLst/>
              <a:ahLst/>
              <a:cxnLst/>
              <a:rect l="l" t="t" r="r" b="b"/>
              <a:pathLst>
                <a:path w="5559" h="7927" extrusionOk="0">
                  <a:moveTo>
                    <a:pt x="5559" y="0"/>
                  </a:moveTo>
                  <a:cubicBezTo>
                    <a:pt x="4580" y="345"/>
                    <a:pt x="3768" y="768"/>
                    <a:pt x="3102" y="1235"/>
                  </a:cubicBezTo>
                  <a:cubicBezTo>
                    <a:pt x="445" y="3068"/>
                    <a:pt x="1" y="5614"/>
                    <a:pt x="123" y="7504"/>
                  </a:cubicBezTo>
                  <a:lnTo>
                    <a:pt x="345" y="7926"/>
                  </a:lnTo>
                  <a:cubicBezTo>
                    <a:pt x="334" y="7848"/>
                    <a:pt x="323" y="7759"/>
                    <a:pt x="312" y="7670"/>
                  </a:cubicBezTo>
                  <a:cubicBezTo>
                    <a:pt x="312" y="7603"/>
                    <a:pt x="300" y="7537"/>
                    <a:pt x="290" y="7470"/>
                  </a:cubicBezTo>
                  <a:cubicBezTo>
                    <a:pt x="290" y="7393"/>
                    <a:pt x="290" y="7314"/>
                    <a:pt x="278" y="7237"/>
                  </a:cubicBezTo>
                  <a:cubicBezTo>
                    <a:pt x="268" y="7092"/>
                    <a:pt x="268" y="6936"/>
                    <a:pt x="268" y="6781"/>
                  </a:cubicBezTo>
                  <a:cubicBezTo>
                    <a:pt x="268" y="6459"/>
                    <a:pt x="290" y="6125"/>
                    <a:pt x="334" y="5780"/>
                  </a:cubicBezTo>
                  <a:cubicBezTo>
                    <a:pt x="434" y="5091"/>
                    <a:pt x="645" y="4358"/>
                    <a:pt x="979" y="3702"/>
                  </a:cubicBezTo>
                  <a:cubicBezTo>
                    <a:pt x="1323" y="3035"/>
                    <a:pt x="1790" y="2435"/>
                    <a:pt x="2301" y="1957"/>
                  </a:cubicBezTo>
                  <a:cubicBezTo>
                    <a:pt x="2557" y="1712"/>
                    <a:pt x="2824" y="1490"/>
                    <a:pt x="3091" y="1301"/>
                  </a:cubicBezTo>
                  <a:cubicBezTo>
                    <a:pt x="3346" y="1112"/>
                    <a:pt x="3613" y="946"/>
                    <a:pt x="3847" y="801"/>
                  </a:cubicBezTo>
                  <a:cubicBezTo>
                    <a:pt x="4102" y="667"/>
                    <a:pt x="4324" y="545"/>
                    <a:pt x="4536" y="445"/>
                  </a:cubicBezTo>
                  <a:cubicBezTo>
                    <a:pt x="4736" y="334"/>
                    <a:pt x="4924" y="256"/>
                    <a:pt x="5080" y="190"/>
                  </a:cubicBezTo>
                  <a:cubicBezTo>
                    <a:pt x="5380" y="67"/>
                    <a:pt x="5558" y="0"/>
                    <a:pt x="5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 name="Google Shape;1870;p65"/>
            <p:cNvSpPr/>
            <p:nvPr/>
          </p:nvSpPr>
          <p:spPr>
            <a:xfrm>
              <a:off x="2573375" y="2415625"/>
              <a:ext cx="196200" cy="59500"/>
            </a:xfrm>
            <a:custGeom>
              <a:avLst/>
              <a:gdLst/>
              <a:ahLst/>
              <a:cxnLst/>
              <a:rect l="l" t="t" r="r" b="b"/>
              <a:pathLst>
                <a:path w="7848" h="2380" extrusionOk="0">
                  <a:moveTo>
                    <a:pt x="3035" y="1"/>
                  </a:moveTo>
                  <a:cubicBezTo>
                    <a:pt x="2880" y="1"/>
                    <a:pt x="2712" y="12"/>
                    <a:pt x="2568" y="23"/>
                  </a:cubicBezTo>
                  <a:cubicBezTo>
                    <a:pt x="2312" y="45"/>
                    <a:pt x="2079" y="68"/>
                    <a:pt x="1857" y="112"/>
                  </a:cubicBezTo>
                  <a:cubicBezTo>
                    <a:pt x="1623" y="157"/>
                    <a:pt x="1423" y="213"/>
                    <a:pt x="1235" y="257"/>
                  </a:cubicBezTo>
                  <a:cubicBezTo>
                    <a:pt x="1045" y="324"/>
                    <a:pt x="867" y="368"/>
                    <a:pt x="712" y="435"/>
                  </a:cubicBezTo>
                  <a:cubicBezTo>
                    <a:pt x="568" y="490"/>
                    <a:pt x="434" y="534"/>
                    <a:pt x="334" y="579"/>
                  </a:cubicBezTo>
                  <a:cubicBezTo>
                    <a:pt x="123" y="679"/>
                    <a:pt x="0" y="724"/>
                    <a:pt x="0" y="724"/>
                  </a:cubicBezTo>
                  <a:cubicBezTo>
                    <a:pt x="0" y="724"/>
                    <a:pt x="123" y="679"/>
                    <a:pt x="334" y="601"/>
                  </a:cubicBezTo>
                  <a:cubicBezTo>
                    <a:pt x="445" y="557"/>
                    <a:pt x="578" y="512"/>
                    <a:pt x="723" y="468"/>
                  </a:cubicBezTo>
                  <a:cubicBezTo>
                    <a:pt x="879" y="413"/>
                    <a:pt x="1057" y="368"/>
                    <a:pt x="1245" y="324"/>
                  </a:cubicBezTo>
                  <a:cubicBezTo>
                    <a:pt x="1435" y="279"/>
                    <a:pt x="1645" y="235"/>
                    <a:pt x="1868" y="213"/>
                  </a:cubicBezTo>
                  <a:cubicBezTo>
                    <a:pt x="2090" y="168"/>
                    <a:pt x="2324" y="157"/>
                    <a:pt x="2568" y="146"/>
                  </a:cubicBezTo>
                  <a:lnTo>
                    <a:pt x="2757" y="146"/>
                  </a:lnTo>
                  <a:cubicBezTo>
                    <a:pt x="2946" y="146"/>
                    <a:pt x="3135" y="157"/>
                    <a:pt x="3324" y="168"/>
                  </a:cubicBezTo>
                  <a:cubicBezTo>
                    <a:pt x="3446" y="179"/>
                    <a:pt x="3579" y="201"/>
                    <a:pt x="3702" y="223"/>
                  </a:cubicBezTo>
                  <a:cubicBezTo>
                    <a:pt x="3836" y="235"/>
                    <a:pt x="3957" y="268"/>
                    <a:pt x="4080" y="290"/>
                  </a:cubicBezTo>
                  <a:cubicBezTo>
                    <a:pt x="4335" y="346"/>
                    <a:pt x="4591" y="423"/>
                    <a:pt x="4824" y="512"/>
                  </a:cubicBezTo>
                  <a:cubicBezTo>
                    <a:pt x="5069" y="601"/>
                    <a:pt x="5291" y="702"/>
                    <a:pt x="5514" y="801"/>
                  </a:cubicBezTo>
                  <a:cubicBezTo>
                    <a:pt x="5948" y="1024"/>
                    <a:pt x="6325" y="1268"/>
                    <a:pt x="6625" y="1513"/>
                  </a:cubicBezTo>
                  <a:cubicBezTo>
                    <a:pt x="6926" y="1747"/>
                    <a:pt x="7159" y="1969"/>
                    <a:pt x="7314" y="2124"/>
                  </a:cubicBezTo>
                  <a:cubicBezTo>
                    <a:pt x="7481" y="2291"/>
                    <a:pt x="7548" y="2380"/>
                    <a:pt x="7548" y="2380"/>
                  </a:cubicBezTo>
                  <a:lnTo>
                    <a:pt x="7848" y="2124"/>
                  </a:lnTo>
                  <a:lnTo>
                    <a:pt x="7581" y="1858"/>
                  </a:lnTo>
                  <a:cubicBezTo>
                    <a:pt x="7403" y="1690"/>
                    <a:pt x="7148" y="1480"/>
                    <a:pt x="6815" y="1246"/>
                  </a:cubicBezTo>
                  <a:cubicBezTo>
                    <a:pt x="6492" y="1013"/>
                    <a:pt x="6081" y="768"/>
                    <a:pt x="5625" y="568"/>
                  </a:cubicBezTo>
                  <a:cubicBezTo>
                    <a:pt x="5392" y="468"/>
                    <a:pt x="5147" y="368"/>
                    <a:pt x="4903" y="290"/>
                  </a:cubicBezTo>
                  <a:cubicBezTo>
                    <a:pt x="4647" y="213"/>
                    <a:pt x="4391" y="146"/>
                    <a:pt x="4125" y="101"/>
                  </a:cubicBezTo>
                  <a:cubicBezTo>
                    <a:pt x="3991" y="79"/>
                    <a:pt x="3858" y="57"/>
                    <a:pt x="3724" y="45"/>
                  </a:cubicBezTo>
                  <a:cubicBezTo>
                    <a:pt x="3591" y="35"/>
                    <a:pt x="3468" y="23"/>
                    <a:pt x="3335" y="12"/>
                  </a:cubicBezTo>
                  <a:cubicBezTo>
                    <a:pt x="3235" y="12"/>
                    <a:pt x="3135" y="1"/>
                    <a:pt x="3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 name="Google Shape;1871;p65"/>
            <p:cNvSpPr/>
            <p:nvPr/>
          </p:nvSpPr>
          <p:spPr>
            <a:xfrm>
              <a:off x="2657850" y="2385350"/>
              <a:ext cx="157050" cy="83950"/>
            </a:xfrm>
            <a:custGeom>
              <a:avLst/>
              <a:gdLst/>
              <a:ahLst/>
              <a:cxnLst/>
              <a:rect l="l" t="t" r="r" b="b"/>
              <a:pathLst>
                <a:path w="6282" h="3358" extrusionOk="0">
                  <a:moveTo>
                    <a:pt x="2368" y="1"/>
                  </a:moveTo>
                  <a:cubicBezTo>
                    <a:pt x="2280" y="1"/>
                    <a:pt x="2191" y="1"/>
                    <a:pt x="2102" y="11"/>
                  </a:cubicBezTo>
                  <a:cubicBezTo>
                    <a:pt x="1991" y="11"/>
                    <a:pt x="1879" y="23"/>
                    <a:pt x="1779" y="34"/>
                  </a:cubicBezTo>
                  <a:cubicBezTo>
                    <a:pt x="1668" y="45"/>
                    <a:pt x="1568" y="67"/>
                    <a:pt x="1468" y="78"/>
                  </a:cubicBezTo>
                  <a:cubicBezTo>
                    <a:pt x="1368" y="90"/>
                    <a:pt x="1279" y="112"/>
                    <a:pt x="1190" y="134"/>
                  </a:cubicBezTo>
                  <a:cubicBezTo>
                    <a:pt x="1001" y="156"/>
                    <a:pt x="845" y="201"/>
                    <a:pt x="690" y="245"/>
                  </a:cubicBezTo>
                  <a:cubicBezTo>
                    <a:pt x="546" y="278"/>
                    <a:pt x="423" y="312"/>
                    <a:pt x="323" y="345"/>
                  </a:cubicBezTo>
                  <a:cubicBezTo>
                    <a:pt x="112" y="412"/>
                    <a:pt x="0" y="445"/>
                    <a:pt x="0" y="445"/>
                  </a:cubicBezTo>
                  <a:cubicBezTo>
                    <a:pt x="0" y="445"/>
                    <a:pt x="112" y="412"/>
                    <a:pt x="323" y="356"/>
                  </a:cubicBezTo>
                  <a:cubicBezTo>
                    <a:pt x="434" y="334"/>
                    <a:pt x="556" y="300"/>
                    <a:pt x="701" y="278"/>
                  </a:cubicBezTo>
                  <a:cubicBezTo>
                    <a:pt x="845" y="245"/>
                    <a:pt x="1012" y="212"/>
                    <a:pt x="1201" y="189"/>
                  </a:cubicBezTo>
                  <a:cubicBezTo>
                    <a:pt x="1290" y="179"/>
                    <a:pt x="1379" y="167"/>
                    <a:pt x="1479" y="145"/>
                  </a:cubicBezTo>
                  <a:cubicBezTo>
                    <a:pt x="1579" y="145"/>
                    <a:pt x="1679" y="134"/>
                    <a:pt x="1790" y="123"/>
                  </a:cubicBezTo>
                  <a:cubicBezTo>
                    <a:pt x="1890" y="112"/>
                    <a:pt x="2001" y="112"/>
                    <a:pt x="2112" y="112"/>
                  </a:cubicBezTo>
                  <a:lnTo>
                    <a:pt x="2224" y="112"/>
                  </a:lnTo>
                  <a:cubicBezTo>
                    <a:pt x="2302" y="112"/>
                    <a:pt x="2368" y="112"/>
                    <a:pt x="2446" y="123"/>
                  </a:cubicBezTo>
                  <a:cubicBezTo>
                    <a:pt x="2557" y="123"/>
                    <a:pt x="2668" y="134"/>
                    <a:pt x="2791" y="145"/>
                  </a:cubicBezTo>
                  <a:cubicBezTo>
                    <a:pt x="2902" y="167"/>
                    <a:pt x="3024" y="179"/>
                    <a:pt x="3135" y="212"/>
                  </a:cubicBezTo>
                  <a:lnTo>
                    <a:pt x="3313" y="245"/>
                  </a:lnTo>
                  <a:lnTo>
                    <a:pt x="3480" y="290"/>
                  </a:lnTo>
                  <a:cubicBezTo>
                    <a:pt x="3602" y="323"/>
                    <a:pt x="3713" y="367"/>
                    <a:pt x="3824" y="412"/>
                  </a:cubicBezTo>
                  <a:cubicBezTo>
                    <a:pt x="3935" y="456"/>
                    <a:pt x="4036" y="512"/>
                    <a:pt x="4147" y="567"/>
                  </a:cubicBezTo>
                  <a:cubicBezTo>
                    <a:pt x="4247" y="634"/>
                    <a:pt x="4347" y="678"/>
                    <a:pt x="4447" y="757"/>
                  </a:cubicBezTo>
                  <a:cubicBezTo>
                    <a:pt x="4636" y="890"/>
                    <a:pt x="4802" y="1046"/>
                    <a:pt x="4958" y="1212"/>
                  </a:cubicBezTo>
                  <a:cubicBezTo>
                    <a:pt x="5114" y="1368"/>
                    <a:pt x="5225" y="1545"/>
                    <a:pt x="5336" y="1713"/>
                  </a:cubicBezTo>
                  <a:cubicBezTo>
                    <a:pt x="5447" y="1890"/>
                    <a:pt x="5525" y="2068"/>
                    <a:pt x="5603" y="2224"/>
                  </a:cubicBezTo>
                  <a:cubicBezTo>
                    <a:pt x="5736" y="2557"/>
                    <a:pt x="5803" y="2846"/>
                    <a:pt x="5847" y="3046"/>
                  </a:cubicBezTo>
                  <a:cubicBezTo>
                    <a:pt x="5869" y="3146"/>
                    <a:pt x="5881" y="3224"/>
                    <a:pt x="5881" y="3279"/>
                  </a:cubicBezTo>
                  <a:cubicBezTo>
                    <a:pt x="5892" y="3324"/>
                    <a:pt x="5892" y="3358"/>
                    <a:pt x="5892" y="3358"/>
                  </a:cubicBezTo>
                  <a:lnTo>
                    <a:pt x="6281" y="3313"/>
                  </a:lnTo>
                  <a:cubicBezTo>
                    <a:pt x="6281" y="3313"/>
                    <a:pt x="6281" y="3279"/>
                    <a:pt x="6270" y="3224"/>
                  </a:cubicBezTo>
                  <a:cubicBezTo>
                    <a:pt x="6259" y="3158"/>
                    <a:pt x="6237" y="3069"/>
                    <a:pt x="6214" y="2958"/>
                  </a:cubicBezTo>
                  <a:cubicBezTo>
                    <a:pt x="6158" y="2746"/>
                    <a:pt x="6059" y="2435"/>
                    <a:pt x="5903" y="2091"/>
                  </a:cubicBezTo>
                  <a:cubicBezTo>
                    <a:pt x="5814" y="1923"/>
                    <a:pt x="5714" y="1735"/>
                    <a:pt x="5592" y="1557"/>
                  </a:cubicBezTo>
                  <a:cubicBezTo>
                    <a:pt x="5459" y="1379"/>
                    <a:pt x="5325" y="1190"/>
                    <a:pt x="5147" y="1023"/>
                  </a:cubicBezTo>
                  <a:cubicBezTo>
                    <a:pt x="4980" y="856"/>
                    <a:pt x="4792" y="690"/>
                    <a:pt x="4569" y="567"/>
                  </a:cubicBezTo>
                  <a:cubicBezTo>
                    <a:pt x="4469" y="490"/>
                    <a:pt x="4358" y="434"/>
                    <a:pt x="4247" y="379"/>
                  </a:cubicBezTo>
                  <a:cubicBezTo>
                    <a:pt x="4125" y="323"/>
                    <a:pt x="4014" y="268"/>
                    <a:pt x="3891" y="234"/>
                  </a:cubicBezTo>
                  <a:cubicBezTo>
                    <a:pt x="3769" y="189"/>
                    <a:pt x="3658" y="145"/>
                    <a:pt x="3535" y="123"/>
                  </a:cubicBezTo>
                  <a:lnTo>
                    <a:pt x="3347" y="78"/>
                  </a:lnTo>
                  <a:lnTo>
                    <a:pt x="3169" y="56"/>
                  </a:lnTo>
                  <a:cubicBezTo>
                    <a:pt x="3046" y="23"/>
                    <a:pt x="2924" y="23"/>
                    <a:pt x="2802" y="11"/>
                  </a:cubicBezTo>
                  <a:cubicBezTo>
                    <a:pt x="2680" y="1"/>
                    <a:pt x="2569" y="1"/>
                    <a:pt x="2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 name="Google Shape;1872;p65"/>
            <p:cNvSpPr/>
            <p:nvPr/>
          </p:nvSpPr>
          <p:spPr>
            <a:xfrm>
              <a:off x="2629225" y="2353675"/>
              <a:ext cx="282925" cy="80325"/>
            </a:xfrm>
            <a:custGeom>
              <a:avLst/>
              <a:gdLst/>
              <a:ahLst/>
              <a:cxnLst/>
              <a:rect l="l" t="t" r="r" b="b"/>
              <a:pathLst>
                <a:path w="11317" h="3213" extrusionOk="0">
                  <a:moveTo>
                    <a:pt x="5870" y="1"/>
                  </a:moveTo>
                  <a:cubicBezTo>
                    <a:pt x="5536" y="1"/>
                    <a:pt x="5203" y="11"/>
                    <a:pt x="4880" y="45"/>
                  </a:cubicBezTo>
                  <a:cubicBezTo>
                    <a:pt x="4692" y="67"/>
                    <a:pt x="4502" y="90"/>
                    <a:pt x="4314" y="122"/>
                  </a:cubicBezTo>
                  <a:cubicBezTo>
                    <a:pt x="4124" y="145"/>
                    <a:pt x="3936" y="178"/>
                    <a:pt x="3758" y="211"/>
                  </a:cubicBezTo>
                  <a:cubicBezTo>
                    <a:pt x="3402" y="290"/>
                    <a:pt x="3057" y="367"/>
                    <a:pt x="2735" y="456"/>
                  </a:cubicBezTo>
                  <a:cubicBezTo>
                    <a:pt x="2402" y="545"/>
                    <a:pt x="2101" y="645"/>
                    <a:pt x="1824" y="734"/>
                  </a:cubicBezTo>
                  <a:cubicBezTo>
                    <a:pt x="1546" y="812"/>
                    <a:pt x="1301" y="923"/>
                    <a:pt x="1068" y="1001"/>
                  </a:cubicBezTo>
                  <a:cubicBezTo>
                    <a:pt x="846" y="1078"/>
                    <a:pt x="656" y="1167"/>
                    <a:pt x="501" y="1234"/>
                  </a:cubicBezTo>
                  <a:cubicBezTo>
                    <a:pt x="189" y="1357"/>
                    <a:pt x="1" y="1434"/>
                    <a:pt x="1" y="1434"/>
                  </a:cubicBezTo>
                  <a:cubicBezTo>
                    <a:pt x="1" y="1434"/>
                    <a:pt x="189" y="1367"/>
                    <a:pt x="501" y="1246"/>
                  </a:cubicBezTo>
                  <a:cubicBezTo>
                    <a:pt x="668" y="1179"/>
                    <a:pt x="856" y="1112"/>
                    <a:pt x="1090" y="1034"/>
                  </a:cubicBezTo>
                  <a:cubicBezTo>
                    <a:pt x="1313" y="967"/>
                    <a:pt x="1557" y="868"/>
                    <a:pt x="1846" y="789"/>
                  </a:cubicBezTo>
                  <a:cubicBezTo>
                    <a:pt x="2124" y="712"/>
                    <a:pt x="2424" y="623"/>
                    <a:pt x="2758" y="545"/>
                  </a:cubicBezTo>
                  <a:cubicBezTo>
                    <a:pt x="3080" y="456"/>
                    <a:pt x="3425" y="401"/>
                    <a:pt x="3780" y="334"/>
                  </a:cubicBezTo>
                  <a:cubicBezTo>
                    <a:pt x="3958" y="312"/>
                    <a:pt x="4147" y="278"/>
                    <a:pt x="4324" y="256"/>
                  </a:cubicBezTo>
                  <a:cubicBezTo>
                    <a:pt x="4514" y="234"/>
                    <a:pt x="4702" y="223"/>
                    <a:pt x="4892" y="201"/>
                  </a:cubicBezTo>
                  <a:cubicBezTo>
                    <a:pt x="5114" y="189"/>
                    <a:pt x="5325" y="189"/>
                    <a:pt x="5536" y="189"/>
                  </a:cubicBezTo>
                  <a:cubicBezTo>
                    <a:pt x="5714" y="189"/>
                    <a:pt x="5881" y="189"/>
                    <a:pt x="6048" y="201"/>
                  </a:cubicBezTo>
                  <a:cubicBezTo>
                    <a:pt x="6236" y="211"/>
                    <a:pt x="6426" y="234"/>
                    <a:pt x="6626" y="245"/>
                  </a:cubicBezTo>
                  <a:cubicBezTo>
                    <a:pt x="6814" y="290"/>
                    <a:pt x="7004" y="300"/>
                    <a:pt x="7182" y="345"/>
                  </a:cubicBezTo>
                  <a:cubicBezTo>
                    <a:pt x="7559" y="423"/>
                    <a:pt x="7904" y="545"/>
                    <a:pt x="8237" y="668"/>
                  </a:cubicBezTo>
                  <a:cubicBezTo>
                    <a:pt x="8571" y="812"/>
                    <a:pt x="8882" y="967"/>
                    <a:pt x="9149" y="1145"/>
                  </a:cubicBezTo>
                  <a:cubicBezTo>
                    <a:pt x="9427" y="1323"/>
                    <a:pt x="9671" y="1512"/>
                    <a:pt x="9871" y="1701"/>
                  </a:cubicBezTo>
                  <a:cubicBezTo>
                    <a:pt x="10282" y="2090"/>
                    <a:pt x="10561" y="2479"/>
                    <a:pt x="10727" y="2757"/>
                  </a:cubicBezTo>
                  <a:cubicBezTo>
                    <a:pt x="10805" y="2901"/>
                    <a:pt x="10860" y="3012"/>
                    <a:pt x="10894" y="3091"/>
                  </a:cubicBezTo>
                  <a:cubicBezTo>
                    <a:pt x="10939" y="3168"/>
                    <a:pt x="10949" y="3213"/>
                    <a:pt x="10949" y="3213"/>
                  </a:cubicBezTo>
                  <a:lnTo>
                    <a:pt x="11316" y="3069"/>
                  </a:lnTo>
                  <a:cubicBezTo>
                    <a:pt x="11316" y="3069"/>
                    <a:pt x="11283" y="3012"/>
                    <a:pt x="11250" y="2935"/>
                  </a:cubicBezTo>
                  <a:cubicBezTo>
                    <a:pt x="11205" y="2846"/>
                    <a:pt x="11139" y="2723"/>
                    <a:pt x="11038" y="2568"/>
                  </a:cubicBezTo>
                  <a:cubicBezTo>
                    <a:pt x="10850" y="2268"/>
                    <a:pt x="10549" y="1856"/>
                    <a:pt x="10094" y="1456"/>
                  </a:cubicBezTo>
                  <a:cubicBezTo>
                    <a:pt x="9871" y="1256"/>
                    <a:pt x="9605" y="1068"/>
                    <a:pt x="9304" y="890"/>
                  </a:cubicBezTo>
                  <a:cubicBezTo>
                    <a:pt x="9015" y="712"/>
                    <a:pt x="8682" y="556"/>
                    <a:pt x="8338" y="423"/>
                  </a:cubicBezTo>
                  <a:cubicBezTo>
                    <a:pt x="7982" y="300"/>
                    <a:pt x="7615" y="189"/>
                    <a:pt x="7226" y="122"/>
                  </a:cubicBezTo>
                  <a:cubicBezTo>
                    <a:pt x="7037" y="78"/>
                    <a:pt x="6837" y="67"/>
                    <a:pt x="6648" y="34"/>
                  </a:cubicBezTo>
                  <a:cubicBezTo>
                    <a:pt x="6448" y="23"/>
                    <a:pt x="6248" y="11"/>
                    <a:pt x="60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 name="Google Shape;1873;p65"/>
            <p:cNvSpPr/>
            <p:nvPr/>
          </p:nvSpPr>
          <p:spPr>
            <a:xfrm>
              <a:off x="2772625" y="2743800"/>
              <a:ext cx="205375" cy="125650"/>
            </a:xfrm>
            <a:custGeom>
              <a:avLst/>
              <a:gdLst/>
              <a:ahLst/>
              <a:cxnLst/>
              <a:rect l="l" t="t" r="r" b="b"/>
              <a:pathLst>
                <a:path w="8215" h="5026" extrusionOk="0">
                  <a:moveTo>
                    <a:pt x="5278" y="1"/>
                  </a:moveTo>
                  <a:cubicBezTo>
                    <a:pt x="4854" y="1"/>
                    <a:pt x="4375" y="50"/>
                    <a:pt x="3835" y="168"/>
                  </a:cubicBezTo>
                  <a:lnTo>
                    <a:pt x="1" y="1247"/>
                  </a:lnTo>
                  <a:lnTo>
                    <a:pt x="1" y="4982"/>
                  </a:lnTo>
                  <a:cubicBezTo>
                    <a:pt x="1" y="4982"/>
                    <a:pt x="379" y="5026"/>
                    <a:pt x="980" y="5026"/>
                  </a:cubicBezTo>
                  <a:cubicBezTo>
                    <a:pt x="2792" y="5026"/>
                    <a:pt x="6628" y="4624"/>
                    <a:pt x="8214" y="1402"/>
                  </a:cubicBezTo>
                  <a:cubicBezTo>
                    <a:pt x="8214" y="1402"/>
                    <a:pt x="7530" y="1"/>
                    <a:pt x="5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 name="Google Shape;1874;p65"/>
            <p:cNvSpPr/>
            <p:nvPr/>
          </p:nvSpPr>
          <p:spPr>
            <a:xfrm>
              <a:off x="2869875" y="2788000"/>
              <a:ext cx="27825" cy="40900"/>
            </a:xfrm>
            <a:custGeom>
              <a:avLst/>
              <a:gdLst/>
              <a:ahLst/>
              <a:cxnLst/>
              <a:rect l="l" t="t" r="r" b="b"/>
              <a:pathLst>
                <a:path w="1113" h="1636" extrusionOk="0">
                  <a:moveTo>
                    <a:pt x="223" y="1"/>
                  </a:moveTo>
                  <a:lnTo>
                    <a:pt x="1" y="701"/>
                  </a:lnTo>
                  <a:lnTo>
                    <a:pt x="223" y="546"/>
                  </a:lnTo>
                  <a:lnTo>
                    <a:pt x="890" y="1635"/>
                  </a:lnTo>
                  <a:lnTo>
                    <a:pt x="1112" y="1446"/>
                  </a:lnTo>
                  <a:lnTo>
                    <a:pt x="2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 name="Google Shape;1875;p65"/>
            <p:cNvSpPr/>
            <p:nvPr/>
          </p:nvSpPr>
          <p:spPr>
            <a:xfrm>
              <a:off x="2886000" y="2771625"/>
              <a:ext cx="38650" cy="48925"/>
            </a:xfrm>
            <a:custGeom>
              <a:avLst/>
              <a:gdLst/>
              <a:ahLst/>
              <a:cxnLst/>
              <a:rect l="l" t="t" r="r" b="b"/>
              <a:pathLst>
                <a:path w="1546" h="1957" extrusionOk="0">
                  <a:moveTo>
                    <a:pt x="823" y="0"/>
                  </a:moveTo>
                  <a:lnTo>
                    <a:pt x="1" y="433"/>
                  </a:lnTo>
                  <a:lnTo>
                    <a:pt x="678" y="1957"/>
                  </a:lnTo>
                  <a:lnTo>
                    <a:pt x="1545" y="1579"/>
                  </a:lnTo>
                  <a:lnTo>
                    <a:pt x="8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7" name="Google Shape;1876;p65"/>
            <p:cNvSpPr/>
            <p:nvPr/>
          </p:nvSpPr>
          <p:spPr>
            <a:xfrm>
              <a:off x="2892125" y="2778000"/>
              <a:ext cx="26700" cy="36150"/>
            </a:xfrm>
            <a:custGeom>
              <a:avLst/>
              <a:gdLst/>
              <a:ahLst/>
              <a:cxnLst/>
              <a:rect l="l" t="t" r="r" b="b"/>
              <a:pathLst>
                <a:path w="1068" h="1446" extrusionOk="0">
                  <a:moveTo>
                    <a:pt x="534" y="1"/>
                  </a:moveTo>
                  <a:lnTo>
                    <a:pt x="0" y="267"/>
                  </a:lnTo>
                  <a:lnTo>
                    <a:pt x="534" y="1446"/>
                  </a:lnTo>
                  <a:lnTo>
                    <a:pt x="1067" y="1213"/>
                  </a:lnTo>
                  <a:lnTo>
                    <a:pt x="5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 name="Google Shape;1877;p65"/>
            <p:cNvSpPr/>
            <p:nvPr/>
          </p:nvSpPr>
          <p:spPr>
            <a:xfrm>
              <a:off x="2471700" y="2771050"/>
              <a:ext cx="197025" cy="198225"/>
            </a:xfrm>
            <a:custGeom>
              <a:avLst/>
              <a:gdLst/>
              <a:ahLst/>
              <a:cxnLst/>
              <a:rect l="l" t="t" r="r" b="b"/>
              <a:pathLst>
                <a:path w="7881" h="7929" extrusionOk="0">
                  <a:moveTo>
                    <a:pt x="5245" y="1"/>
                  </a:moveTo>
                  <a:cubicBezTo>
                    <a:pt x="4671" y="1"/>
                    <a:pt x="0" y="129"/>
                    <a:pt x="3857" y="4403"/>
                  </a:cubicBezTo>
                  <a:cubicBezTo>
                    <a:pt x="3857" y="4403"/>
                    <a:pt x="1967" y="5525"/>
                    <a:pt x="2200" y="5747"/>
                  </a:cubicBezTo>
                  <a:cubicBezTo>
                    <a:pt x="2222" y="5767"/>
                    <a:pt x="2255" y="5776"/>
                    <a:pt x="2297" y="5776"/>
                  </a:cubicBezTo>
                  <a:cubicBezTo>
                    <a:pt x="2734" y="5776"/>
                    <a:pt x="4156" y="4825"/>
                    <a:pt x="4156" y="4825"/>
                  </a:cubicBezTo>
                  <a:lnTo>
                    <a:pt x="4156" y="4825"/>
                  </a:lnTo>
                  <a:cubicBezTo>
                    <a:pt x="4156" y="4825"/>
                    <a:pt x="2956" y="7404"/>
                    <a:pt x="3467" y="7404"/>
                  </a:cubicBezTo>
                  <a:cubicBezTo>
                    <a:pt x="3978" y="7404"/>
                    <a:pt x="4523" y="4825"/>
                    <a:pt x="4523" y="4825"/>
                  </a:cubicBezTo>
                  <a:cubicBezTo>
                    <a:pt x="4523" y="4825"/>
                    <a:pt x="4947" y="7928"/>
                    <a:pt x="5506" y="7928"/>
                  </a:cubicBezTo>
                  <a:cubicBezTo>
                    <a:pt x="5527" y="7928"/>
                    <a:pt x="5547" y="7924"/>
                    <a:pt x="5568" y="7915"/>
                  </a:cubicBezTo>
                  <a:cubicBezTo>
                    <a:pt x="6157" y="7671"/>
                    <a:pt x="4957" y="4703"/>
                    <a:pt x="4957" y="4702"/>
                  </a:cubicBezTo>
                  <a:lnTo>
                    <a:pt x="4957" y="4702"/>
                  </a:lnTo>
                  <a:cubicBezTo>
                    <a:pt x="4957" y="4703"/>
                    <a:pt x="6996" y="6657"/>
                    <a:pt x="7529" y="6657"/>
                  </a:cubicBezTo>
                  <a:cubicBezTo>
                    <a:pt x="7579" y="6657"/>
                    <a:pt x="7615" y="6640"/>
                    <a:pt x="7636" y="6604"/>
                  </a:cubicBezTo>
                  <a:cubicBezTo>
                    <a:pt x="7880" y="6159"/>
                    <a:pt x="5302" y="4581"/>
                    <a:pt x="5302" y="4581"/>
                  </a:cubicBezTo>
                  <a:cubicBezTo>
                    <a:pt x="5302" y="4581"/>
                    <a:pt x="6346" y="4436"/>
                    <a:pt x="6302" y="4114"/>
                  </a:cubicBezTo>
                  <a:cubicBezTo>
                    <a:pt x="6284" y="4015"/>
                    <a:pt x="6138" y="3981"/>
                    <a:pt x="5947" y="3981"/>
                  </a:cubicBezTo>
                  <a:cubicBezTo>
                    <a:pt x="5538" y="3981"/>
                    <a:pt x="4924" y="4136"/>
                    <a:pt x="4924" y="4136"/>
                  </a:cubicBezTo>
                  <a:cubicBezTo>
                    <a:pt x="4924" y="4136"/>
                    <a:pt x="2622" y="1290"/>
                    <a:pt x="5546" y="579"/>
                  </a:cubicBezTo>
                  <a:lnTo>
                    <a:pt x="5302" y="1"/>
                  </a:lnTo>
                  <a:cubicBezTo>
                    <a:pt x="5302" y="1"/>
                    <a:pt x="5282" y="1"/>
                    <a:pt x="5245" y="1"/>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 name="Google Shape;1878;p65"/>
            <p:cNvSpPr/>
            <p:nvPr/>
          </p:nvSpPr>
          <p:spPr>
            <a:xfrm>
              <a:off x="2568100" y="2744100"/>
              <a:ext cx="146200" cy="77000"/>
            </a:xfrm>
            <a:custGeom>
              <a:avLst/>
              <a:gdLst/>
              <a:ahLst/>
              <a:cxnLst/>
              <a:rect l="l" t="t" r="r" b="b"/>
              <a:pathLst>
                <a:path w="5848" h="3080" extrusionOk="0">
                  <a:moveTo>
                    <a:pt x="5124" y="0"/>
                  </a:moveTo>
                  <a:lnTo>
                    <a:pt x="1" y="289"/>
                  </a:lnTo>
                  <a:lnTo>
                    <a:pt x="1812" y="3080"/>
                  </a:lnTo>
                  <a:lnTo>
                    <a:pt x="5847" y="1134"/>
                  </a:lnTo>
                  <a:lnTo>
                    <a:pt x="5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 name="Google Shape;1879;p65"/>
            <p:cNvSpPr/>
            <p:nvPr/>
          </p:nvSpPr>
          <p:spPr>
            <a:xfrm>
              <a:off x="2565875" y="2749950"/>
              <a:ext cx="49750" cy="72550"/>
            </a:xfrm>
            <a:custGeom>
              <a:avLst/>
              <a:gdLst/>
              <a:ahLst/>
              <a:cxnLst/>
              <a:rect l="l" t="t" r="r" b="b"/>
              <a:pathLst>
                <a:path w="1990" h="2902" extrusionOk="0">
                  <a:moveTo>
                    <a:pt x="167" y="0"/>
                  </a:moveTo>
                  <a:lnTo>
                    <a:pt x="1" y="111"/>
                  </a:lnTo>
                  <a:lnTo>
                    <a:pt x="1824" y="2901"/>
                  </a:lnTo>
                  <a:lnTo>
                    <a:pt x="1990" y="2790"/>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 name="Google Shape;1880;p65"/>
            <p:cNvSpPr/>
            <p:nvPr/>
          </p:nvSpPr>
          <p:spPr>
            <a:xfrm>
              <a:off x="2472500" y="2399250"/>
              <a:ext cx="581650" cy="402400"/>
            </a:xfrm>
            <a:custGeom>
              <a:avLst/>
              <a:gdLst/>
              <a:ahLst/>
              <a:cxnLst/>
              <a:rect l="l" t="t" r="r" b="b"/>
              <a:pathLst>
                <a:path w="23266" h="16096" extrusionOk="0">
                  <a:moveTo>
                    <a:pt x="19508" y="1"/>
                  </a:moveTo>
                  <a:cubicBezTo>
                    <a:pt x="17038" y="2560"/>
                    <a:pt x="13758" y="3195"/>
                    <a:pt x="11112" y="3195"/>
                  </a:cubicBezTo>
                  <a:cubicBezTo>
                    <a:pt x="8506" y="3195"/>
                    <a:pt x="6515" y="2579"/>
                    <a:pt x="6515" y="2579"/>
                  </a:cubicBezTo>
                  <a:lnTo>
                    <a:pt x="6515" y="2579"/>
                  </a:lnTo>
                  <a:cubicBezTo>
                    <a:pt x="7359" y="6648"/>
                    <a:pt x="5447" y="8826"/>
                    <a:pt x="5447" y="8826"/>
                  </a:cubicBezTo>
                  <a:cubicBezTo>
                    <a:pt x="4562" y="7057"/>
                    <a:pt x="3003" y="6176"/>
                    <a:pt x="1807" y="6176"/>
                  </a:cubicBezTo>
                  <a:cubicBezTo>
                    <a:pt x="1756" y="6176"/>
                    <a:pt x="1706" y="6178"/>
                    <a:pt x="1657" y="6181"/>
                  </a:cubicBezTo>
                  <a:cubicBezTo>
                    <a:pt x="678" y="6258"/>
                    <a:pt x="1" y="6947"/>
                    <a:pt x="245" y="8270"/>
                  </a:cubicBezTo>
                  <a:cubicBezTo>
                    <a:pt x="634" y="10316"/>
                    <a:pt x="2968" y="10815"/>
                    <a:pt x="4380" y="10938"/>
                  </a:cubicBezTo>
                  <a:cubicBezTo>
                    <a:pt x="4736" y="12770"/>
                    <a:pt x="6065" y="16096"/>
                    <a:pt x="10928" y="16096"/>
                  </a:cubicBezTo>
                  <a:cubicBezTo>
                    <a:pt x="11848" y="16096"/>
                    <a:pt x="12894" y="15977"/>
                    <a:pt x="14084" y="15706"/>
                  </a:cubicBezTo>
                  <a:cubicBezTo>
                    <a:pt x="18897" y="14617"/>
                    <a:pt x="21676" y="12494"/>
                    <a:pt x="23265" y="10615"/>
                  </a:cubicBezTo>
                  <a:cubicBezTo>
                    <a:pt x="23221" y="8182"/>
                    <a:pt x="22732" y="3024"/>
                    <a:pt x="19508" y="1"/>
                  </a:cubicBezTo>
                  <a:close/>
                </a:path>
              </a:pathLst>
            </a:custGeom>
            <a:solidFill>
              <a:srgbClr val="FFB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 name="Google Shape;1881;p65"/>
            <p:cNvSpPr/>
            <p:nvPr/>
          </p:nvSpPr>
          <p:spPr>
            <a:xfrm>
              <a:off x="2749550" y="2479850"/>
              <a:ext cx="111475" cy="53375"/>
            </a:xfrm>
            <a:custGeom>
              <a:avLst/>
              <a:gdLst/>
              <a:ahLst/>
              <a:cxnLst/>
              <a:rect l="l" t="t" r="r" b="b"/>
              <a:pathLst>
                <a:path w="4459" h="2135" extrusionOk="0">
                  <a:moveTo>
                    <a:pt x="4214" y="0"/>
                  </a:moveTo>
                  <a:lnTo>
                    <a:pt x="1" y="1389"/>
                  </a:lnTo>
                  <a:lnTo>
                    <a:pt x="257" y="2134"/>
                  </a:lnTo>
                  <a:lnTo>
                    <a:pt x="4458" y="734"/>
                  </a:lnTo>
                  <a:lnTo>
                    <a:pt x="42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 name="Google Shape;1882;p65"/>
            <p:cNvSpPr/>
            <p:nvPr/>
          </p:nvSpPr>
          <p:spPr>
            <a:xfrm>
              <a:off x="2904050" y="2452050"/>
              <a:ext cx="85625" cy="31425"/>
            </a:xfrm>
            <a:custGeom>
              <a:avLst/>
              <a:gdLst/>
              <a:ahLst/>
              <a:cxnLst/>
              <a:rect l="l" t="t" r="r" b="b"/>
              <a:pathLst>
                <a:path w="3425" h="1257" extrusionOk="0">
                  <a:moveTo>
                    <a:pt x="112" y="1"/>
                  </a:moveTo>
                  <a:lnTo>
                    <a:pt x="1" y="779"/>
                  </a:lnTo>
                  <a:lnTo>
                    <a:pt x="3313" y="1256"/>
                  </a:lnTo>
                  <a:lnTo>
                    <a:pt x="3424" y="490"/>
                  </a:lnTo>
                  <a:lnTo>
                    <a:pt x="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 name="Google Shape;1883;p65"/>
            <p:cNvSpPr/>
            <p:nvPr/>
          </p:nvSpPr>
          <p:spPr>
            <a:xfrm>
              <a:off x="2710925" y="2598775"/>
              <a:ext cx="37550" cy="23625"/>
            </a:xfrm>
            <a:custGeom>
              <a:avLst/>
              <a:gdLst/>
              <a:ahLst/>
              <a:cxnLst/>
              <a:rect l="l" t="t" r="r" b="b"/>
              <a:pathLst>
                <a:path w="1502" h="945" extrusionOk="0">
                  <a:moveTo>
                    <a:pt x="101" y="0"/>
                  </a:moveTo>
                  <a:lnTo>
                    <a:pt x="1" y="178"/>
                  </a:lnTo>
                  <a:lnTo>
                    <a:pt x="1401" y="945"/>
                  </a:lnTo>
                  <a:lnTo>
                    <a:pt x="1501" y="779"/>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 name="Google Shape;1884;p65"/>
            <p:cNvSpPr/>
            <p:nvPr/>
          </p:nvSpPr>
          <p:spPr>
            <a:xfrm>
              <a:off x="2716750" y="2582375"/>
              <a:ext cx="43125" cy="39775"/>
            </a:xfrm>
            <a:custGeom>
              <a:avLst/>
              <a:gdLst/>
              <a:ahLst/>
              <a:cxnLst/>
              <a:rect l="l" t="t" r="r" b="b"/>
              <a:pathLst>
                <a:path w="1725" h="1591" extrusionOk="0">
                  <a:moveTo>
                    <a:pt x="134" y="0"/>
                  </a:moveTo>
                  <a:lnTo>
                    <a:pt x="1" y="145"/>
                  </a:lnTo>
                  <a:lnTo>
                    <a:pt x="1591" y="1590"/>
                  </a:lnTo>
                  <a:lnTo>
                    <a:pt x="1724" y="1445"/>
                  </a:lnTo>
                  <a:lnTo>
                    <a:pt x="1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 name="Google Shape;1885;p65"/>
            <p:cNvSpPr/>
            <p:nvPr/>
          </p:nvSpPr>
          <p:spPr>
            <a:xfrm>
              <a:off x="2712325" y="2533075"/>
              <a:ext cx="217050" cy="167425"/>
            </a:xfrm>
            <a:custGeom>
              <a:avLst/>
              <a:gdLst/>
              <a:ahLst/>
              <a:cxnLst/>
              <a:rect l="l" t="t" r="r" b="b"/>
              <a:pathLst>
                <a:path w="8682" h="6697" extrusionOk="0">
                  <a:moveTo>
                    <a:pt x="4380" y="1"/>
                  </a:moveTo>
                  <a:cubicBezTo>
                    <a:pt x="1431" y="1"/>
                    <a:pt x="0" y="4674"/>
                    <a:pt x="0" y="4674"/>
                  </a:cubicBezTo>
                  <a:cubicBezTo>
                    <a:pt x="335" y="4610"/>
                    <a:pt x="663" y="4582"/>
                    <a:pt x="981" y="4582"/>
                  </a:cubicBezTo>
                  <a:cubicBezTo>
                    <a:pt x="3717" y="4582"/>
                    <a:pt x="5725" y="6697"/>
                    <a:pt x="5725" y="6697"/>
                  </a:cubicBezTo>
                  <a:cubicBezTo>
                    <a:pt x="5725" y="6697"/>
                    <a:pt x="8682" y="994"/>
                    <a:pt x="5113" y="94"/>
                  </a:cubicBezTo>
                  <a:cubicBezTo>
                    <a:pt x="4859" y="30"/>
                    <a:pt x="4615" y="1"/>
                    <a:pt x="4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 name="Google Shape;1886;p65"/>
            <p:cNvSpPr/>
            <p:nvPr/>
          </p:nvSpPr>
          <p:spPr>
            <a:xfrm>
              <a:off x="2833475" y="2607675"/>
              <a:ext cx="33100" cy="58075"/>
            </a:xfrm>
            <a:custGeom>
              <a:avLst/>
              <a:gdLst/>
              <a:ahLst/>
              <a:cxnLst/>
              <a:rect l="l" t="t" r="r" b="b"/>
              <a:pathLst>
                <a:path w="1324" h="2323" extrusionOk="0">
                  <a:moveTo>
                    <a:pt x="657" y="0"/>
                  </a:moveTo>
                  <a:cubicBezTo>
                    <a:pt x="301" y="0"/>
                    <a:pt x="0" y="522"/>
                    <a:pt x="0" y="1156"/>
                  </a:cubicBezTo>
                  <a:cubicBezTo>
                    <a:pt x="0" y="1801"/>
                    <a:pt x="301" y="2323"/>
                    <a:pt x="657" y="2323"/>
                  </a:cubicBezTo>
                  <a:cubicBezTo>
                    <a:pt x="1023" y="2323"/>
                    <a:pt x="1324" y="1801"/>
                    <a:pt x="1324" y="1156"/>
                  </a:cubicBezTo>
                  <a:cubicBezTo>
                    <a:pt x="1324" y="522"/>
                    <a:pt x="1023" y="0"/>
                    <a:pt x="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 name="Google Shape;1887;p65"/>
            <p:cNvSpPr/>
            <p:nvPr/>
          </p:nvSpPr>
          <p:spPr>
            <a:xfrm>
              <a:off x="2989925" y="2579600"/>
              <a:ext cx="33100" cy="24750"/>
            </a:xfrm>
            <a:custGeom>
              <a:avLst/>
              <a:gdLst/>
              <a:ahLst/>
              <a:cxnLst/>
              <a:rect l="l" t="t" r="r" b="b"/>
              <a:pathLst>
                <a:path w="1324" h="990" extrusionOk="0">
                  <a:moveTo>
                    <a:pt x="1212" y="0"/>
                  </a:moveTo>
                  <a:lnTo>
                    <a:pt x="1" y="834"/>
                  </a:lnTo>
                  <a:lnTo>
                    <a:pt x="112" y="990"/>
                  </a:lnTo>
                  <a:lnTo>
                    <a:pt x="1323" y="167"/>
                  </a:lnTo>
                  <a:lnTo>
                    <a:pt x="1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 name="Google Shape;1888;p65"/>
            <p:cNvSpPr/>
            <p:nvPr/>
          </p:nvSpPr>
          <p:spPr>
            <a:xfrm>
              <a:off x="2989650" y="2559875"/>
              <a:ext cx="33650" cy="33925"/>
            </a:xfrm>
            <a:custGeom>
              <a:avLst/>
              <a:gdLst/>
              <a:ahLst/>
              <a:cxnLst/>
              <a:rect l="l" t="t" r="r" b="b"/>
              <a:pathLst>
                <a:path w="1346" h="1357" extrusionOk="0">
                  <a:moveTo>
                    <a:pt x="1212" y="0"/>
                  </a:moveTo>
                  <a:lnTo>
                    <a:pt x="0" y="1223"/>
                  </a:lnTo>
                  <a:lnTo>
                    <a:pt x="134" y="1356"/>
                  </a:lnTo>
                  <a:lnTo>
                    <a:pt x="1346" y="144"/>
                  </a:lnTo>
                  <a:lnTo>
                    <a:pt x="1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 name="Google Shape;1889;p65"/>
            <p:cNvSpPr/>
            <p:nvPr/>
          </p:nvSpPr>
          <p:spPr>
            <a:xfrm>
              <a:off x="2899900" y="2504300"/>
              <a:ext cx="103100" cy="206475"/>
            </a:xfrm>
            <a:custGeom>
              <a:avLst/>
              <a:gdLst/>
              <a:ahLst/>
              <a:cxnLst/>
              <a:rect l="l" t="t" r="r" b="b"/>
              <a:pathLst>
                <a:path w="4124" h="8259" extrusionOk="0">
                  <a:moveTo>
                    <a:pt x="2068" y="0"/>
                  </a:moveTo>
                  <a:cubicBezTo>
                    <a:pt x="923" y="0"/>
                    <a:pt x="0" y="1856"/>
                    <a:pt x="0" y="4135"/>
                  </a:cubicBezTo>
                  <a:cubicBezTo>
                    <a:pt x="0" y="6413"/>
                    <a:pt x="923" y="8259"/>
                    <a:pt x="2068" y="8259"/>
                  </a:cubicBezTo>
                  <a:cubicBezTo>
                    <a:pt x="3202" y="8259"/>
                    <a:pt x="4124" y="6413"/>
                    <a:pt x="4124" y="4135"/>
                  </a:cubicBezTo>
                  <a:cubicBezTo>
                    <a:pt x="4124" y="1856"/>
                    <a:pt x="3202"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 name="Google Shape;1890;p65"/>
            <p:cNvSpPr/>
            <p:nvPr/>
          </p:nvSpPr>
          <p:spPr>
            <a:xfrm>
              <a:off x="2961025" y="2601000"/>
              <a:ext cx="30300" cy="53375"/>
            </a:xfrm>
            <a:custGeom>
              <a:avLst/>
              <a:gdLst/>
              <a:ahLst/>
              <a:cxnLst/>
              <a:rect l="l" t="t" r="r" b="b"/>
              <a:pathLst>
                <a:path w="1212" h="2135" extrusionOk="0">
                  <a:moveTo>
                    <a:pt x="601" y="0"/>
                  </a:moveTo>
                  <a:cubicBezTo>
                    <a:pt x="268" y="0"/>
                    <a:pt x="1" y="478"/>
                    <a:pt x="1" y="1067"/>
                  </a:cubicBezTo>
                  <a:cubicBezTo>
                    <a:pt x="1" y="1656"/>
                    <a:pt x="268" y="2135"/>
                    <a:pt x="601" y="2135"/>
                  </a:cubicBezTo>
                  <a:cubicBezTo>
                    <a:pt x="935" y="2135"/>
                    <a:pt x="1212" y="1656"/>
                    <a:pt x="1212" y="1067"/>
                  </a:cubicBezTo>
                  <a:cubicBezTo>
                    <a:pt x="1212" y="478"/>
                    <a:pt x="935" y="0"/>
                    <a:pt x="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 name="Google Shape;1891;p65"/>
            <p:cNvSpPr/>
            <p:nvPr/>
          </p:nvSpPr>
          <p:spPr>
            <a:xfrm>
              <a:off x="2496975" y="2600400"/>
              <a:ext cx="90825" cy="53125"/>
            </a:xfrm>
            <a:custGeom>
              <a:avLst/>
              <a:gdLst/>
              <a:ahLst/>
              <a:cxnLst/>
              <a:rect l="l" t="t" r="r" b="b"/>
              <a:pathLst>
                <a:path w="3633" h="2125" extrusionOk="0">
                  <a:moveTo>
                    <a:pt x="1030" y="0"/>
                  </a:moveTo>
                  <a:cubicBezTo>
                    <a:pt x="330" y="0"/>
                    <a:pt x="0" y="336"/>
                    <a:pt x="0" y="336"/>
                  </a:cubicBezTo>
                  <a:cubicBezTo>
                    <a:pt x="0" y="336"/>
                    <a:pt x="371" y="105"/>
                    <a:pt x="979" y="105"/>
                  </a:cubicBezTo>
                  <a:cubicBezTo>
                    <a:pt x="1276" y="105"/>
                    <a:pt x="1629" y="160"/>
                    <a:pt x="2023" y="324"/>
                  </a:cubicBezTo>
                  <a:cubicBezTo>
                    <a:pt x="3191" y="816"/>
                    <a:pt x="3104" y="2004"/>
                    <a:pt x="2185" y="2004"/>
                  </a:cubicBezTo>
                  <a:cubicBezTo>
                    <a:pt x="2168" y="2004"/>
                    <a:pt x="2151" y="2004"/>
                    <a:pt x="2134" y="2003"/>
                  </a:cubicBezTo>
                  <a:cubicBezTo>
                    <a:pt x="1156" y="1947"/>
                    <a:pt x="2011" y="1136"/>
                    <a:pt x="2011" y="1136"/>
                  </a:cubicBezTo>
                  <a:lnTo>
                    <a:pt x="967" y="1124"/>
                  </a:lnTo>
                  <a:lnTo>
                    <a:pt x="1611" y="1225"/>
                  </a:lnTo>
                  <a:cubicBezTo>
                    <a:pt x="1611" y="1225"/>
                    <a:pt x="744" y="2103"/>
                    <a:pt x="2189" y="2125"/>
                  </a:cubicBezTo>
                  <a:cubicBezTo>
                    <a:pt x="2195" y="2125"/>
                    <a:pt x="2201" y="2125"/>
                    <a:pt x="2207" y="2125"/>
                  </a:cubicBezTo>
                  <a:cubicBezTo>
                    <a:pt x="3633" y="2125"/>
                    <a:pt x="3440" y="722"/>
                    <a:pt x="2045" y="202"/>
                  </a:cubicBezTo>
                  <a:cubicBezTo>
                    <a:pt x="1646" y="53"/>
                    <a:pt x="1309" y="0"/>
                    <a:pt x="1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 name="Google Shape;1892;p65"/>
            <p:cNvSpPr/>
            <p:nvPr/>
          </p:nvSpPr>
          <p:spPr>
            <a:xfrm>
              <a:off x="2873500" y="2641575"/>
              <a:ext cx="45850" cy="75250"/>
            </a:xfrm>
            <a:custGeom>
              <a:avLst/>
              <a:gdLst/>
              <a:ahLst/>
              <a:cxnLst/>
              <a:rect l="l" t="t" r="r" b="b"/>
              <a:pathLst>
                <a:path w="1834" h="3010" extrusionOk="0">
                  <a:moveTo>
                    <a:pt x="634" y="0"/>
                  </a:moveTo>
                  <a:lnTo>
                    <a:pt x="634" y="0"/>
                  </a:lnTo>
                  <a:cubicBezTo>
                    <a:pt x="378" y="912"/>
                    <a:pt x="845" y="2434"/>
                    <a:pt x="845" y="2434"/>
                  </a:cubicBezTo>
                  <a:cubicBezTo>
                    <a:pt x="845" y="2434"/>
                    <a:pt x="1410" y="2092"/>
                    <a:pt x="1590" y="2092"/>
                  </a:cubicBezTo>
                  <a:cubicBezTo>
                    <a:pt x="1654" y="2092"/>
                    <a:pt x="1669" y="2136"/>
                    <a:pt x="1590" y="2256"/>
                  </a:cubicBezTo>
                  <a:cubicBezTo>
                    <a:pt x="1227" y="2804"/>
                    <a:pt x="570" y="2860"/>
                    <a:pt x="316" y="2860"/>
                  </a:cubicBezTo>
                  <a:cubicBezTo>
                    <a:pt x="250" y="2860"/>
                    <a:pt x="212" y="2857"/>
                    <a:pt x="212" y="2857"/>
                  </a:cubicBezTo>
                  <a:cubicBezTo>
                    <a:pt x="236" y="2567"/>
                    <a:pt x="366" y="2530"/>
                    <a:pt x="430" y="2530"/>
                  </a:cubicBezTo>
                  <a:cubicBezTo>
                    <a:pt x="452" y="2530"/>
                    <a:pt x="467" y="2535"/>
                    <a:pt x="467" y="2535"/>
                  </a:cubicBezTo>
                  <a:cubicBezTo>
                    <a:pt x="414" y="2462"/>
                    <a:pt x="364" y="2433"/>
                    <a:pt x="317" y="2433"/>
                  </a:cubicBezTo>
                  <a:cubicBezTo>
                    <a:pt x="129" y="2433"/>
                    <a:pt x="0" y="2913"/>
                    <a:pt x="0" y="2913"/>
                  </a:cubicBezTo>
                  <a:cubicBezTo>
                    <a:pt x="142" y="2981"/>
                    <a:pt x="290" y="3010"/>
                    <a:pt x="436" y="3010"/>
                  </a:cubicBezTo>
                  <a:cubicBezTo>
                    <a:pt x="1149" y="3010"/>
                    <a:pt x="1834" y="2320"/>
                    <a:pt x="1723" y="2090"/>
                  </a:cubicBezTo>
                  <a:cubicBezTo>
                    <a:pt x="1696" y="2031"/>
                    <a:pt x="1640" y="2008"/>
                    <a:pt x="1569" y="2008"/>
                  </a:cubicBezTo>
                  <a:cubicBezTo>
                    <a:pt x="1320" y="2008"/>
                    <a:pt x="889" y="2290"/>
                    <a:pt x="889" y="2290"/>
                  </a:cubicBezTo>
                  <a:lnTo>
                    <a:pt x="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 name="Google Shape;1893;p65"/>
            <p:cNvSpPr/>
            <p:nvPr/>
          </p:nvSpPr>
          <p:spPr>
            <a:xfrm>
              <a:off x="2691750" y="2674075"/>
              <a:ext cx="53675" cy="98125"/>
            </a:xfrm>
            <a:custGeom>
              <a:avLst/>
              <a:gdLst/>
              <a:ahLst/>
              <a:cxnLst/>
              <a:rect l="l" t="t" r="r" b="b"/>
              <a:pathLst>
                <a:path w="2147" h="3925" extrusionOk="0">
                  <a:moveTo>
                    <a:pt x="1090" y="0"/>
                  </a:moveTo>
                  <a:lnTo>
                    <a:pt x="890" y="190"/>
                  </a:lnTo>
                  <a:lnTo>
                    <a:pt x="490" y="634"/>
                  </a:lnTo>
                  <a:lnTo>
                    <a:pt x="223" y="1235"/>
                  </a:lnTo>
                  <a:lnTo>
                    <a:pt x="57" y="1668"/>
                  </a:lnTo>
                  <a:lnTo>
                    <a:pt x="1" y="2524"/>
                  </a:lnTo>
                  <a:lnTo>
                    <a:pt x="123" y="3179"/>
                  </a:lnTo>
                  <a:lnTo>
                    <a:pt x="312" y="3591"/>
                  </a:lnTo>
                  <a:lnTo>
                    <a:pt x="601" y="3858"/>
                  </a:lnTo>
                  <a:lnTo>
                    <a:pt x="768" y="3925"/>
                  </a:lnTo>
                  <a:lnTo>
                    <a:pt x="2146" y="1168"/>
                  </a:lnTo>
                  <a:lnTo>
                    <a:pt x="1813" y="1057"/>
                  </a:lnTo>
                  <a:lnTo>
                    <a:pt x="1413" y="756"/>
                  </a:lnTo>
                  <a:lnTo>
                    <a:pt x="1190" y="412"/>
                  </a:lnTo>
                  <a:lnTo>
                    <a:pt x="1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 name="Google Shape;1894;p65"/>
            <p:cNvSpPr/>
            <p:nvPr/>
          </p:nvSpPr>
          <p:spPr>
            <a:xfrm>
              <a:off x="2690375" y="2672125"/>
              <a:ext cx="78375" cy="101500"/>
            </a:xfrm>
            <a:custGeom>
              <a:avLst/>
              <a:gdLst/>
              <a:ahLst/>
              <a:cxnLst/>
              <a:rect l="l" t="t" r="r" b="b"/>
              <a:pathLst>
                <a:path w="3135" h="4060" extrusionOk="0">
                  <a:moveTo>
                    <a:pt x="1167" y="1"/>
                  </a:moveTo>
                  <a:cubicBezTo>
                    <a:pt x="1167" y="1"/>
                    <a:pt x="200" y="601"/>
                    <a:pt x="33" y="1990"/>
                  </a:cubicBezTo>
                  <a:cubicBezTo>
                    <a:pt x="0" y="2224"/>
                    <a:pt x="0" y="2469"/>
                    <a:pt x="23" y="2746"/>
                  </a:cubicBezTo>
                  <a:cubicBezTo>
                    <a:pt x="128" y="3823"/>
                    <a:pt x="621" y="4060"/>
                    <a:pt x="1034" y="4060"/>
                  </a:cubicBezTo>
                  <a:cubicBezTo>
                    <a:pt x="1358" y="4060"/>
                    <a:pt x="1634" y="3914"/>
                    <a:pt x="1634" y="3914"/>
                  </a:cubicBezTo>
                  <a:lnTo>
                    <a:pt x="1634" y="3914"/>
                  </a:lnTo>
                  <a:cubicBezTo>
                    <a:pt x="1634" y="3914"/>
                    <a:pt x="1422" y="4005"/>
                    <a:pt x="1158" y="4005"/>
                  </a:cubicBezTo>
                  <a:cubicBezTo>
                    <a:pt x="760" y="4005"/>
                    <a:pt x="243" y="3796"/>
                    <a:pt x="156" y="2746"/>
                  </a:cubicBezTo>
                  <a:cubicBezTo>
                    <a:pt x="0" y="990"/>
                    <a:pt x="1134" y="179"/>
                    <a:pt x="1134" y="179"/>
                  </a:cubicBezTo>
                  <a:cubicBezTo>
                    <a:pt x="1281" y="1187"/>
                    <a:pt x="2111" y="1357"/>
                    <a:pt x="2654" y="1357"/>
                  </a:cubicBezTo>
                  <a:cubicBezTo>
                    <a:pt x="2932" y="1357"/>
                    <a:pt x="3135" y="1313"/>
                    <a:pt x="3135" y="1313"/>
                  </a:cubicBezTo>
                  <a:lnTo>
                    <a:pt x="3135" y="1313"/>
                  </a:lnTo>
                  <a:cubicBezTo>
                    <a:pt x="3135" y="1313"/>
                    <a:pt x="3050" y="1324"/>
                    <a:pt x="2914" y="1324"/>
                  </a:cubicBezTo>
                  <a:cubicBezTo>
                    <a:pt x="2447" y="1324"/>
                    <a:pt x="1383" y="1190"/>
                    <a:pt x="1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 name="Google Shape;1895;p65"/>
            <p:cNvSpPr/>
            <p:nvPr/>
          </p:nvSpPr>
          <p:spPr>
            <a:xfrm>
              <a:off x="2709275" y="2670975"/>
              <a:ext cx="15850" cy="6450"/>
            </a:xfrm>
            <a:custGeom>
              <a:avLst/>
              <a:gdLst/>
              <a:ahLst/>
              <a:cxnLst/>
              <a:rect l="l" t="t" r="r" b="b"/>
              <a:pathLst>
                <a:path w="634" h="258" extrusionOk="0">
                  <a:moveTo>
                    <a:pt x="370" y="0"/>
                  </a:moveTo>
                  <a:cubicBezTo>
                    <a:pt x="179" y="0"/>
                    <a:pt x="0" y="102"/>
                    <a:pt x="0" y="102"/>
                  </a:cubicBezTo>
                  <a:cubicBezTo>
                    <a:pt x="52" y="93"/>
                    <a:pt x="101" y="90"/>
                    <a:pt x="147" y="90"/>
                  </a:cubicBezTo>
                  <a:cubicBezTo>
                    <a:pt x="452" y="90"/>
                    <a:pt x="611" y="258"/>
                    <a:pt x="611" y="258"/>
                  </a:cubicBezTo>
                  <a:lnTo>
                    <a:pt x="633" y="91"/>
                  </a:lnTo>
                  <a:cubicBezTo>
                    <a:pt x="554" y="23"/>
                    <a:pt x="461"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 name="Google Shape;1896;p65"/>
            <p:cNvSpPr/>
            <p:nvPr/>
          </p:nvSpPr>
          <p:spPr>
            <a:xfrm>
              <a:off x="2703150" y="2700750"/>
              <a:ext cx="33075" cy="66725"/>
            </a:xfrm>
            <a:custGeom>
              <a:avLst/>
              <a:gdLst/>
              <a:ahLst/>
              <a:cxnLst/>
              <a:rect l="l" t="t" r="r" b="b"/>
              <a:pathLst>
                <a:path w="1323" h="2669" extrusionOk="0">
                  <a:moveTo>
                    <a:pt x="1223" y="0"/>
                  </a:moveTo>
                  <a:lnTo>
                    <a:pt x="1" y="2624"/>
                  </a:lnTo>
                  <a:lnTo>
                    <a:pt x="100" y="2668"/>
                  </a:lnTo>
                  <a:lnTo>
                    <a:pt x="1323" y="45"/>
                  </a:lnTo>
                  <a:lnTo>
                    <a:pt x="1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 name="Google Shape;1897;p65"/>
            <p:cNvSpPr/>
            <p:nvPr/>
          </p:nvSpPr>
          <p:spPr>
            <a:xfrm>
              <a:off x="2692600" y="2695475"/>
              <a:ext cx="36400" cy="55600"/>
            </a:xfrm>
            <a:custGeom>
              <a:avLst/>
              <a:gdLst/>
              <a:ahLst/>
              <a:cxnLst/>
              <a:rect l="l" t="t" r="r" b="b"/>
              <a:pathLst>
                <a:path w="1456" h="2224" extrusionOk="0">
                  <a:moveTo>
                    <a:pt x="1367" y="1"/>
                  </a:moveTo>
                  <a:lnTo>
                    <a:pt x="0" y="2168"/>
                  </a:lnTo>
                  <a:lnTo>
                    <a:pt x="100" y="2224"/>
                  </a:lnTo>
                  <a:lnTo>
                    <a:pt x="1456" y="56"/>
                  </a:lnTo>
                  <a:lnTo>
                    <a:pt x="13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 name="Google Shape;1898;p65"/>
            <p:cNvSpPr/>
            <p:nvPr/>
          </p:nvSpPr>
          <p:spPr>
            <a:xfrm>
              <a:off x="2691475" y="2687400"/>
              <a:ext cx="32825" cy="38950"/>
            </a:xfrm>
            <a:custGeom>
              <a:avLst/>
              <a:gdLst/>
              <a:ahLst/>
              <a:cxnLst/>
              <a:rect l="l" t="t" r="r" b="b"/>
              <a:pathLst>
                <a:path w="1313" h="1558" extrusionOk="0">
                  <a:moveTo>
                    <a:pt x="1224" y="1"/>
                  </a:moveTo>
                  <a:lnTo>
                    <a:pt x="1" y="1490"/>
                  </a:lnTo>
                  <a:lnTo>
                    <a:pt x="90" y="1557"/>
                  </a:lnTo>
                  <a:lnTo>
                    <a:pt x="1312" y="68"/>
                  </a:lnTo>
                  <a:lnTo>
                    <a:pt x="1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 name="Google Shape;1899;p65"/>
            <p:cNvSpPr/>
            <p:nvPr/>
          </p:nvSpPr>
          <p:spPr>
            <a:xfrm>
              <a:off x="2705375" y="2686850"/>
              <a:ext cx="30850" cy="37225"/>
            </a:xfrm>
            <a:custGeom>
              <a:avLst/>
              <a:gdLst/>
              <a:ahLst/>
              <a:cxnLst/>
              <a:rect l="l" t="t" r="r" b="b"/>
              <a:pathLst>
                <a:path w="1234" h="1489" extrusionOk="0">
                  <a:moveTo>
                    <a:pt x="1" y="1"/>
                  </a:moveTo>
                  <a:cubicBezTo>
                    <a:pt x="1" y="45"/>
                    <a:pt x="45" y="934"/>
                    <a:pt x="534" y="1324"/>
                  </a:cubicBezTo>
                  <a:cubicBezTo>
                    <a:pt x="678" y="1432"/>
                    <a:pt x="837" y="1489"/>
                    <a:pt x="1017" y="1489"/>
                  </a:cubicBezTo>
                  <a:cubicBezTo>
                    <a:pt x="1058" y="1489"/>
                    <a:pt x="1101" y="1486"/>
                    <a:pt x="1145" y="1479"/>
                  </a:cubicBezTo>
                  <a:cubicBezTo>
                    <a:pt x="1179" y="1479"/>
                    <a:pt x="1212" y="1468"/>
                    <a:pt x="1234" y="1468"/>
                  </a:cubicBezTo>
                  <a:lnTo>
                    <a:pt x="1212" y="1357"/>
                  </a:lnTo>
                  <a:cubicBezTo>
                    <a:pt x="1153" y="1368"/>
                    <a:pt x="1095" y="1374"/>
                    <a:pt x="1040" y="1374"/>
                  </a:cubicBezTo>
                  <a:cubicBezTo>
                    <a:pt x="879" y="1374"/>
                    <a:pt x="736" y="1326"/>
                    <a:pt x="612" y="1235"/>
                  </a:cubicBezTo>
                  <a:cubicBezTo>
                    <a:pt x="156" y="879"/>
                    <a:pt x="112" y="12"/>
                    <a:pt x="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1, 2 (SGK – 61, 62)</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 name="Title 1"/>
          <p:cNvSpPr>
            <a:spLocks noGrp="1"/>
          </p:cNvSpPr>
          <p:nvPr>
            <p:ph type="title" idx="2"/>
          </p:nvPr>
        </p:nvSpPr>
        <p:spPr>
          <a:xfrm>
            <a:off x="483538" y="1287915"/>
            <a:ext cx="2103352" cy="288000"/>
          </a:xfrm>
        </p:spPr>
        <p:txBody>
          <a:bodyPr/>
          <a:lstStyle/>
          <a:p>
            <a:pPr algn="ctr"/>
            <a:r>
              <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Think </a:t>
            </a:r>
          </a:p>
        </p:txBody>
      </p:sp>
      <p:sp>
        <p:nvSpPr>
          <p:cNvPr id="3" name="Subtitle 2"/>
          <p:cNvSpPr>
            <a:spLocks noGrp="1"/>
          </p:cNvSpPr>
          <p:nvPr>
            <p:ph type="subTitle" idx="1"/>
          </p:nvPr>
        </p:nvSpPr>
        <p:spPr>
          <a:xfrm>
            <a:off x="198414" y="1997746"/>
            <a:ext cx="2762234" cy="1218420"/>
          </a:xfrm>
        </p:spPr>
        <p:txBody>
          <a:bodyPr/>
          <a:lstStyle/>
          <a:p>
            <a:pPr marL="139700" indent="0"/>
            <a:r>
              <a:rPr lang="vi-VN" sz="2000" dirty="0">
                <a:latin typeface="Cambria" panose="02040503050406030204" pitchFamily="18" charset="0"/>
                <a:ea typeface="Cambria" panose="02040503050406030204" pitchFamily="18" charset="0"/>
              </a:rPr>
              <a:t>Hs hoạt động cá nhân.</a:t>
            </a:r>
          </a:p>
          <a:p>
            <a:pPr marL="139700" indent="0"/>
            <a:r>
              <a:rPr lang="vi-VN" sz="2000" dirty="0">
                <a:latin typeface="Cambria" panose="02040503050406030204" pitchFamily="18" charset="0"/>
                <a:ea typeface="Cambria" panose="02040503050406030204" pitchFamily="18" charset="0"/>
              </a:rPr>
              <a:t>Hoàn thành BT 1, 2 (SGK – 61, 62)</a:t>
            </a:r>
          </a:p>
        </p:txBody>
      </p:sp>
      <p:sp>
        <p:nvSpPr>
          <p:cNvPr id="4" name="Title 3"/>
          <p:cNvSpPr>
            <a:spLocks noGrp="1"/>
          </p:cNvSpPr>
          <p:nvPr>
            <p:ph type="title" idx="3"/>
          </p:nvPr>
        </p:nvSpPr>
        <p:spPr>
          <a:xfrm>
            <a:off x="3694835" y="1325099"/>
            <a:ext cx="1754330" cy="288000"/>
          </a:xfrm>
        </p:spPr>
        <p:txBody>
          <a:bodyPr/>
          <a:lstStyle/>
          <a:p>
            <a:pPr algn="ctr"/>
            <a:r>
              <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Pair</a:t>
            </a:r>
          </a:p>
        </p:txBody>
      </p:sp>
      <p:sp>
        <p:nvSpPr>
          <p:cNvPr id="5" name="Subtitle 4"/>
          <p:cNvSpPr>
            <a:spLocks noGrp="1"/>
          </p:cNvSpPr>
          <p:nvPr>
            <p:ph type="subTitle" idx="4"/>
          </p:nvPr>
        </p:nvSpPr>
        <p:spPr>
          <a:xfrm>
            <a:off x="3235200" y="1997746"/>
            <a:ext cx="2673600" cy="1027800"/>
          </a:xfrm>
        </p:spPr>
        <p:txBody>
          <a:bodyPr/>
          <a:lstStyle/>
          <a:p>
            <a:pPr marL="139700" indent="0"/>
            <a:r>
              <a:rPr lang="vi-VN" sz="2000" dirty="0">
                <a:latin typeface="Cambria" panose="02040503050406030204" pitchFamily="18" charset="0"/>
                <a:ea typeface="Cambria" panose="02040503050406030204" pitchFamily="18" charset="0"/>
              </a:rPr>
              <a:t>HS chia sẻ với 1 bạn bất kì.</a:t>
            </a:r>
          </a:p>
          <a:p>
            <a:pPr marL="139700" indent="0"/>
            <a:r>
              <a:rPr lang="vi-VN" sz="2000" dirty="0">
                <a:latin typeface="Cambria" panose="02040503050406030204" pitchFamily="18" charset="0"/>
                <a:ea typeface="Cambria" panose="02040503050406030204" pitchFamily="18" charset="0"/>
              </a:rPr>
              <a:t>So sánh và chỉnh sửa kết quả nếu cần thiết</a:t>
            </a:r>
          </a:p>
        </p:txBody>
      </p:sp>
      <p:sp>
        <p:nvSpPr>
          <p:cNvPr id="21" name="Title 3"/>
          <p:cNvSpPr txBox="1">
            <a:spLocks/>
          </p:cNvSpPr>
          <p:nvPr/>
        </p:nvSpPr>
        <p:spPr>
          <a:xfrm>
            <a:off x="6557110" y="1287915"/>
            <a:ext cx="1754330" cy="28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1pPr>
            <a:lvl2pPr marR="0" lvl="1"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2pPr>
            <a:lvl3pPr marR="0" lvl="2"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3pPr>
            <a:lvl4pPr marR="0" lvl="3"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4pPr>
            <a:lvl5pPr marR="0" lvl="4"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5pPr>
            <a:lvl6pPr marR="0" lvl="5"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6pPr>
            <a:lvl7pPr marR="0" lvl="6"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7pPr>
            <a:lvl8pPr marR="0" lvl="7"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8pPr>
            <a:lvl9pPr marR="0" lvl="8" algn="l" rtl="0">
              <a:lnSpc>
                <a:spcPct val="100000"/>
              </a:lnSpc>
              <a:spcBef>
                <a:spcPts val="0"/>
              </a:spcBef>
              <a:spcAft>
                <a:spcPts val="0"/>
              </a:spcAft>
              <a:buClr>
                <a:schemeClr val="dk1"/>
              </a:buClr>
              <a:buSzPts val="1800"/>
              <a:buFont typeface="Black Han Sans"/>
              <a:buNone/>
              <a:defRPr sz="1800" b="0" i="0" u="none" strike="noStrike" cap="none">
                <a:solidFill>
                  <a:schemeClr val="dk1"/>
                </a:solidFill>
                <a:latin typeface="Black Han Sans"/>
                <a:ea typeface="Black Han Sans"/>
                <a:cs typeface="Black Han Sans"/>
                <a:sym typeface="Black Han Sans"/>
              </a:defRPr>
            </a:lvl9pPr>
          </a:lstStyle>
          <a:p>
            <a:pPr algn="ctr"/>
            <a:r>
              <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Share</a:t>
            </a:r>
          </a:p>
        </p:txBody>
      </p:sp>
      <p:sp>
        <p:nvSpPr>
          <p:cNvPr id="22" name="Subtitle 4"/>
          <p:cNvSpPr txBox="1">
            <a:spLocks/>
          </p:cNvSpPr>
          <p:nvPr/>
        </p:nvSpPr>
        <p:spPr>
          <a:xfrm>
            <a:off x="6183352" y="1997746"/>
            <a:ext cx="2673600" cy="102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139700" indent="0"/>
            <a:r>
              <a:rPr lang="vi-VN" sz="2000" dirty="0">
                <a:latin typeface="Cambria" panose="02040503050406030204" pitchFamily="18" charset="0"/>
                <a:ea typeface="Cambria" panose="02040503050406030204" pitchFamily="18" charset="0"/>
              </a:rPr>
              <a:t>HS chia sẻ kết quả trước lớp theo yêu cầu của GV</a:t>
            </a:r>
          </a:p>
        </p:txBody>
      </p:sp>
      <p:cxnSp>
        <p:nvCxnSpPr>
          <p:cNvPr id="9" name="Straight Connector 8"/>
          <p:cNvCxnSpPr/>
          <p:nvPr/>
        </p:nvCxnSpPr>
        <p:spPr>
          <a:xfrm>
            <a:off x="2960648" y="1287915"/>
            <a:ext cx="0" cy="31814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64317" y="1176123"/>
            <a:ext cx="0" cy="31814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672765" y="1185997"/>
            <a:ext cx="1676359" cy="600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ounded Rectangle 13"/>
          <p:cNvSpPr/>
          <p:nvPr/>
        </p:nvSpPr>
        <p:spPr>
          <a:xfrm>
            <a:off x="750630" y="1207673"/>
            <a:ext cx="1676359" cy="600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ounded Rectangle 14"/>
          <p:cNvSpPr/>
          <p:nvPr/>
        </p:nvSpPr>
        <p:spPr>
          <a:xfrm>
            <a:off x="6598542" y="1166298"/>
            <a:ext cx="1676359" cy="600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8"/>
                                        </p:tgtEl>
                                        <p:attrNameLst>
                                          <p:attrName>style.visibility</p:attrName>
                                        </p:attrNameLst>
                                      </p:cBhvr>
                                      <p:to>
                                        <p:strVal val="visible"/>
                                      </p:to>
                                    </p:set>
                                    <p:animEffect transition="in" filter="barn(inVertical)">
                                      <p:cBhvr>
                                        <p:cTn id="7" dur="500"/>
                                        <p:tgtEl>
                                          <p:spTgt spid="86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1000"/>
                                        <p:tgtEl>
                                          <p:spTgt spid="5">
                                            <p:txEl>
                                              <p:pRg st="0" end="0"/>
                                            </p:txEl>
                                          </p:spTgt>
                                        </p:tgtEl>
                                      </p:cBhvr>
                                    </p:animEffect>
                                    <p:anim calcmode="lin" valueType="num">
                                      <p:cBhvr>
                                        <p:cTn id="4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1000"/>
                                        <p:tgtEl>
                                          <p:spTgt spid="5">
                                            <p:txEl>
                                              <p:pRg st="1" end="1"/>
                                            </p:txEl>
                                          </p:spTgt>
                                        </p:tgtEl>
                                      </p:cBhvr>
                                    </p:animEffect>
                                    <p:anim calcmode="lin" valueType="num">
                                      <p:cBhvr>
                                        <p:cTn id="5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circle(in)">
                                      <p:cBhvr>
                                        <p:cTn id="61" dur="2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0"/>
      <p:bldP spid="2" grpId="0"/>
      <p:bldP spid="3" grpId="0" build="p"/>
      <p:bldP spid="4" grpId="0"/>
      <p:bldP spid="5" grpId="0" build="p"/>
      <p:bldP spid="21" grpId="0"/>
      <p:bldP spid="22" grpId="0"/>
      <p:bldP spid="8" grpId="0" animBg="1"/>
      <p:bldP spid="14" grpId="0" animBg="1"/>
      <p:bldP spid="15" grpId="0" animBg="1"/>
    </p:bldLst>
  </p:timing>
</p:sld>
</file>

<file path=ppt/theme/theme1.xml><?xml version="1.0" encoding="utf-8"?>
<a:theme xmlns:a="http://schemas.openxmlformats.org/drawingml/2006/main" name=" P.E. Subject for Elementary - 2th Grade: Sport Skills and Lifetime Activities by slidesgo">
  <a:themeElements>
    <a:clrScheme name="Simple Light">
      <a:dk1>
        <a:srgbClr val="003FBC"/>
      </a:dk1>
      <a:lt1>
        <a:srgbClr val="FFFFFF"/>
      </a:lt1>
      <a:dk2>
        <a:srgbClr val="FF487C"/>
      </a:dk2>
      <a:lt2>
        <a:srgbClr val="498C7A"/>
      </a:lt2>
      <a:accent1>
        <a:srgbClr val="FFB510"/>
      </a:accent1>
      <a:accent2>
        <a:srgbClr val="703A2C"/>
      </a:accent2>
      <a:accent3>
        <a:srgbClr val="84AAD8"/>
      </a:accent3>
      <a:accent4>
        <a:srgbClr val="BCF0D9"/>
      </a:accent4>
      <a:accent5>
        <a:srgbClr val="07183D"/>
      </a:accent5>
      <a:accent6>
        <a:srgbClr val="FFFFFF"/>
      </a:accent6>
      <a:hlink>
        <a:srgbClr val="003FB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1138</Words>
  <Application>Microsoft Office PowerPoint</Application>
  <PresentationFormat>On-screen Show (16:9)</PresentationFormat>
  <Paragraphs>102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Cambria</vt:lpstr>
      <vt:lpstr>Times New Roman</vt:lpstr>
      <vt:lpstr>Nunito SemiBold</vt:lpstr>
      <vt:lpstr>Lato Light</vt:lpstr>
      <vt:lpstr>Nunito</vt:lpstr>
      <vt:lpstr>Black Han Sans</vt:lpstr>
      <vt:lpstr>Alfa Slab One</vt:lpstr>
      <vt:lpstr> P.E. Subject for Elementary - 2th Grade: Sport Skills and Lifetime Activities by slidesgo</vt:lpstr>
      <vt:lpstr>Thực hành tiếng Việt: LỰA CHỌN TỪ NGỮ LỰA CHỌN CẤU TRÚC CÂU</vt:lpstr>
      <vt:lpstr>LÝ THUYẾT</vt:lpstr>
      <vt:lpstr>1. Lựa chọn từ ngữ trong câu</vt:lpstr>
      <vt:lpstr>Em hãy lựa chọn 1 từ thích hợp trong số những từ đã tìm được để thay vào các câu sau đây. Giải thích lí do lựa chọn của em?</vt:lpstr>
      <vt:lpstr>PowerPoint Presentation</vt:lpstr>
      <vt:lpstr>2. Lựa chọn cấu trúc câu.</vt:lpstr>
      <vt:lpstr>2. Lựa chọn cấu trúc câu.</vt:lpstr>
      <vt:lpstr>II. LUYỆN TẬP  </vt:lpstr>
      <vt:lpstr>Bài 1, 2 (SGK – 61, 62)</vt:lpstr>
      <vt:lpstr>Bài tập 1 (SGK – 61)</vt:lpstr>
      <vt:lpstr>Bài tập 1 (SGK – 61)</vt:lpstr>
      <vt:lpstr>Bài tập 1 (SGK – 61)</vt:lpstr>
      <vt:lpstr>Bài tập 2 (SGK – 62)</vt:lpstr>
      <vt:lpstr>Bài 3 (SGK – 62)</vt:lpstr>
      <vt:lpstr>Bài 3 (SGK – 62)</vt:lpstr>
      <vt:lpstr>Bài 3 (SGK – 62)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LỰA CHỌN TỪ NGỮ LỰA CHỌN CẤU TRÚC CÂU</dc:title>
  <dc:creator>Admin</dc:creator>
  <cp:lastModifiedBy>Phương</cp:lastModifiedBy>
  <cp:revision>24</cp:revision>
  <dcterms:modified xsi:type="dcterms:W3CDTF">2024-05-24T07:43:18Z</dcterms:modified>
</cp:coreProperties>
</file>