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486" r:id="rId2"/>
    <p:sldId id="6495" r:id="rId3"/>
    <p:sldId id="6499" r:id="rId4"/>
    <p:sldId id="6552" r:id="rId5"/>
    <p:sldId id="6500" r:id="rId6"/>
    <p:sldId id="6501" r:id="rId7"/>
    <p:sldId id="6410" r:id="rId8"/>
    <p:sldId id="6553" r:id="rId9"/>
    <p:sldId id="6439" r:id="rId10"/>
    <p:sldId id="6480" r:id="rId11"/>
    <p:sldId id="6554" r:id="rId12"/>
    <p:sldId id="6409" r:id="rId13"/>
    <p:sldId id="6506" r:id="rId14"/>
    <p:sldId id="6556" r:id="rId15"/>
    <p:sldId id="6449" r:id="rId16"/>
    <p:sldId id="6555" r:id="rId17"/>
    <p:sldId id="6551" r:id="rId18"/>
    <p:sldId id="6453" r:id="rId19"/>
    <p:sldId id="6448" r:id="rId20"/>
    <p:sldId id="6557" r:id="rId21"/>
    <p:sldId id="6558" r:id="rId22"/>
    <p:sldId id="6559" r:id="rId23"/>
    <p:sldId id="6455" r:id="rId24"/>
    <p:sldId id="6497" r:id="rId25"/>
    <p:sldId id="6454" r:id="rId26"/>
    <p:sldId id="471" r:id="rId27"/>
    <p:sldId id="6498" r:id="rId28"/>
    <p:sldId id="6560" r:id="rId29"/>
    <p:sldId id="6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897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18" autoAdjust="0"/>
    <p:restoredTop sz="84982" autoAdjust="0"/>
  </p:normalViewPr>
  <p:slideViewPr>
    <p:cSldViewPr showGuides="1">
      <p:cViewPr varScale="1">
        <p:scale>
          <a:sx n="58" d="100"/>
          <a:sy n="58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154D7D0-63DC-4548-B3AB-B1C981118532}">
      <dgm:prSet phldrT="[Text]" custT="1"/>
      <dgm:spPr>
        <a:solidFill>
          <a:srgbClr val="FFC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b="0" i="0" dirty="0">
              <a:solidFill>
                <a:schemeClr val="tx1"/>
              </a:solidFill>
              <a:latin typeface="+mj-lt"/>
            </a:rPr>
            <a:t>1.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Biểu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hiện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chủ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yếu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BĐKH ở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Hà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Nội</a:t>
          </a:r>
          <a:endParaRPr lang="en-US" sz="2800" b="0" i="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DD7745B7-AE5A-468F-B585-82273CBEDEFC}" type="parTrans" cxnId="{0506DF43-F140-40F4-9477-7FD5BEEA62E2}">
      <dgm:prSet/>
      <dgm:spPr/>
      <dgm:t>
        <a:bodyPr/>
        <a:lstStyle/>
        <a:p>
          <a:endParaRPr lang="en-US"/>
        </a:p>
      </dgm:t>
    </dgm:pt>
    <dgm:pt modelId="{0E3A1DF6-A26A-410D-9B96-7CA6DD67E9F3}" type="sibTrans" cxnId="{0506DF43-F140-40F4-9477-7FD5BEEA62E2}">
      <dgm:prSet/>
      <dgm:spPr/>
      <dgm:t>
        <a:bodyPr/>
        <a:lstStyle/>
        <a:p>
          <a:endParaRPr lang="en-US"/>
        </a:p>
      </dgm:t>
    </dgm:pt>
    <dgm:pt modelId="{F8314664-84F8-4A5F-A09B-ABBA22BBBB17}">
      <dgm:prSet phldrT="[Text]" custT="1"/>
      <dgm:spPr>
        <a:solidFill>
          <a:srgbClr val="92D05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b="0" i="0" dirty="0">
              <a:solidFill>
                <a:schemeClr val="tx1"/>
              </a:solidFill>
              <a:latin typeface="+mj-lt"/>
            </a:rPr>
            <a:t>2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Tác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động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BĐKH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đối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với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sự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phát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triển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KT – XH ở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Hà</a:t>
          </a:r>
          <a:r>
            <a:rPr lang="en-US" sz="28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</a:rPr>
            <a:t>Nội</a:t>
          </a:r>
          <a:endParaRPr lang="en-US" sz="2800" b="0" i="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A3AC59AA-72F3-40E1-81CA-1C5A93EDA733}" type="parTrans" cxnId="{E5E148A5-A89C-460B-95C8-A7CE41624A2E}">
      <dgm:prSet/>
      <dgm:spPr/>
      <dgm:t>
        <a:bodyPr/>
        <a:lstStyle/>
        <a:p>
          <a:endParaRPr lang="en-US"/>
        </a:p>
      </dgm:t>
    </dgm:pt>
    <dgm:pt modelId="{0E760440-9BE2-4E48-BEB4-05F56685D2D3}" type="sibTrans" cxnId="{E5E148A5-A89C-460B-95C8-A7CE41624A2E}">
      <dgm:prSet/>
      <dgm:spPr/>
      <dgm:t>
        <a:bodyPr/>
        <a:lstStyle/>
        <a:p>
          <a:endParaRPr lang="en-US"/>
        </a:p>
      </dgm:t>
    </dgm:pt>
    <dgm:pt modelId="{D3D5C26F-B6C5-4EEF-80C2-B085C941A5BE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3.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Một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giải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pháp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ứng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phó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với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BĐKH ở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Hà</a:t>
          </a:r>
          <a:r>
            <a:rPr lang="en-US" sz="28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Nội</a:t>
          </a:r>
          <a:endParaRPr lang="en-US" sz="2800" b="0" i="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A0643848-D823-4948-8B86-2EE20E12208E}" type="parTrans" cxnId="{F9934424-EFE2-4201-9B23-77AA407E9368}">
      <dgm:prSet/>
      <dgm:spPr/>
      <dgm:t>
        <a:bodyPr/>
        <a:lstStyle/>
        <a:p>
          <a:endParaRPr lang="vi-VN"/>
        </a:p>
      </dgm:t>
    </dgm:pt>
    <dgm:pt modelId="{C2887ED3-6E2D-4A89-8BED-A3010560B84F}" type="sibTrans" cxnId="{F9934424-EFE2-4201-9B23-77AA407E9368}">
      <dgm:prSet/>
      <dgm:spPr/>
      <dgm:t>
        <a:bodyPr/>
        <a:lstStyle/>
        <a:p>
          <a:endParaRPr lang="vi-VN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12894"/>
      <dgm:spPr>
        <a:solidFill>
          <a:srgbClr val="FF6699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C9B937EA-C438-40B4-BEDF-9121B6DEDB90}" type="pres">
      <dgm:prSet presAssocID="{9154D7D0-63DC-4548-B3AB-B1C981118532}" presName="compNode" presStyleCnt="0"/>
      <dgm:spPr/>
    </dgm:pt>
    <dgm:pt modelId="{DB6E340F-4006-42FA-B7B0-3BBAF150975C}" type="pres">
      <dgm:prSet presAssocID="{9154D7D0-63DC-4548-B3AB-B1C981118532}" presName="bkgdShape" presStyleLbl="node1" presStyleIdx="0" presStyleCnt="3"/>
      <dgm:spPr/>
    </dgm:pt>
    <dgm:pt modelId="{8ED7C6B4-2446-409E-B106-74008E9DBD21}" type="pres">
      <dgm:prSet presAssocID="{9154D7D0-63DC-4548-B3AB-B1C981118532}" presName="nodeTx" presStyleLbl="node1" presStyleIdx="0" presStyleCnt="3">
        <dgm:presLayoutVars>
          <dgm:bulletEnabled val="1"/>
        </dgm:presLayoutVars>
      </dgm:prSet>
      <dgm:spPr/>
    </dgm:pt>
    <dgm:pt modelId="{13D8A362-8547-4EED-9553-B2A3F085B030}" type="pres">
      <dgm:prSet presAssocID="{9154D7D0-63DC-4548-B3AB-B1C981118532}" presName="invisiNode" presStyleLbl="node1" presStyleIdx="0" presStyleCnt="3"/>
      <dgm:spPr/>
    </dgm:pt>
    <dgm:pt modelId="{8A14121D-1B43-4885-B7E9-9899AD2FE0D3}" type="pres">
      <dgm:prSet presAssocID="{9154D7D0-63DC-4548-B3AB-B1C981118532}" presName="imagNode" presStyleLbl="fgImgPlace1" presStyleIdx="0" presStyleCnt="3" custScaleX="102092" custScaleY="959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</dgm:pt>
    <dgm:pt modelId="{D0F88C05-7D6D-4F11-90AE-D30B03B7A117}" type="pres">
      <dgm:prSet presAssocID="{0E3A1DF6-A26A-410D-9B96-7CA6DD67E9F3}" presName="sibTrans" presStyleLbl="sibTrans2D1" presStyleIdx="0" presStyleCnt="0"/>
      <dgm:spPr/>
    </dgm:pt>
    <dgm:pt modelId="{487E682F-F43A-477D-9D2B-C7EB2C109B58}" type="pres">
      <dgm:prSet presAssocID="{F8314664-84F8-4A5F-A09B-ABBA22BBBB17}" presName="compNode" presStyleCnt="0"/>
      <dgm:spPr/>
    </dgm:pt>
    <dgm:pt modelId="{6604D13A-AE06-4FCA-A946-8F93C229C088}" type="pres">
      <dgm:prSet presAssocID="{F8314664-84F8-4A5F-A09B-ABBA22BBBB17}" presName="bkgdShape" presStyleLbl="node1" presStyleIdx="1" presStyleCnt="3" custLinFactNeighborX="0" custLinFactNeighborY="-4195"/>
      <dgm:spPr/>
    </dgm:pt>
    <dgm:pt modelId="{50CD58A3-0F10-4316-A4E4-26B57C4C72B7}" type="pres">
      <dgm:prSet presAssocID="{F8314664-84F8-4A5F-A09B-ABBA22BBBB17}" presName="nodeTx" presStyleLbl="node1" presStyleIdx="1" presStyleCnt="3">
        <dgm:presLayoutVars>
          <dgm:bulletEnabled val="1"/>
        </dgm:presLayoutVars>
      </dgm:prSet>
      <dgm:spPr/>
    </dgm:pt>
    <dgm:pt modelId="{74777080-E032-488F-81FA-053ADF0B066A}" type="pres">
      <dgm:prSet presAssocID="{F8314664-84F8-4A5F-A09B-ABBA22BBBB17}" presName="invisiNode" presStyleLbl="node1" presStyleIdx="1" presStyleCnt="3"/>
      <dgm:spPr/>
    </dgm:pt>
    <dgm:pt modelId="{958977EF-1FE1-48E9-B996-8DF71BF22C32}" type="pres">
      <dgm:prSet presAssocID="{F8314664-84F8-4A5F-A09B-ABBA22BBBB17}" presName="imagNode" presStyleLbl="fgImgPlace1" presStyleIdx="1" presStyleCnt="3" custScaleX="103528" custScaleY="9388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E7C717AB-9FEC-4C97-B944-BD7DFD59E4DE}" type="pres">
      <dgm:prSet presAssocID="{0E760440-9BE2-4E48-BEB4-05F56685D2D3}" presName="sibTrans" presStyleLbl="sibTrans2D1" presStyleIdx="0" presStyleCnt="0"/>
      <dgm:spPr/>
    </dgm:pt>
    <dgm:pt modelId="{8121293E-4A7A-4F1E-A185-BE797E6537CD}" type="pres">
      <dgm:prSet presAssocID="{D3D5C26F-B6C5-4EEF-80C2-B085C941A5BE}" presName="compNode" presStyleCnt="0"/>
      <dgm:spPr/>
    </dgm:pt>
    <dgm:pt modelId="{51CF0B65-507E-4176-8D86-80E37D267FB2}" type="pres">
      <dgm:prSet presAssocID="{D3D5C26F-B6C5-4EEF-80C2-B085C941A5BE}" presName="bkgdShape" presStyleLbl="node1" presStyleIdx="2" presStyleCnt="3"/>
      <dgm:spPr/>
    </dgm:pt>
    <dgm:pt modelId="{852D17FD-E009-41CB-98C5-F73EB0E57F08}" type="pres">
      <dgm:prSet presAssocID="{D3D5C26F-B6C5-4EEF-80C2-B085C941A5BE}" presName="nodeTx" presStyleLbl="node1" presStyleIdx="2" presStyleCnt="3">
        <dgm:presLayoutVars>
          <dgm:bulletEnabled val="1"/>
        </dgm:presLayoutVars>
      </dgm:prSet>
      <dgm:spPr/>
    </dgm:pt>
    <dgm:pt modelId="{DA117264-289B-485F-8EC1-5A908175C355}" type="pres">
      <dgm:prSet presAssocID="{D3D5C26F-B6C5-4EEF-80C2-B085C941A5BE}" presName="invisiNode" presStyleLbl="node1" presStyleIdx="2" presStyleCnt="3"/>
      <dgm:spPr/>
    </dgm:pt>
    <dgm:pt modelId="{F06E19E7-DC52-4CEB-A0CC-FC866F39BB8E}" type="pres">
      <dgm:prSet presAssocID="{D3D5C26F-B6C5-4EEF-80C2-B085C941A5BE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F9934424-EFE2-4201-9B23-77AA407E9368}" srcId="{E708606C-9757-40F1-B601-761D13D00659}" destId="{D3D5C26F-B6C5-4EEF-80C2-B085C941A5BE}" srcOrd="2" destOrd="0" parTransId="{A0643848-D823-4948-8B86-2EE20E12208E}" sibTransId="{C2887ED3-6E2D-4A89-8BED-A3010560B84F}"/>
    <dgm:cxn modelId="{4A9C523F-C58F-4B5C-9317-6DA7FB8D423A}" type="presOf" srcId="{F8314664-84F8-4A5F-A09B-ABBA22BBBB17}" destId="{6604D13A-AE06-4FCA-A946-8F93C229C088}" srcOrd="0" destOrd="0" presId="urn:microsoft.com/office/officeart/2005/8/layout/hList7"/>
    <dgm:cxn modelId="{4208EA40-D790-4696-BD27-81B5B97201E1}" type="presOf" srcId="{9154D7D0-63DC-4548-B3AB-B1C981118532}" destId="{8ED7C6B4-2446-409E-B106-74008E9DBD21}" srcOrd="1" destOrd="0" presId="urn:microsoft.com/office/officeart/2005/8/layout/hList7"/>
    <dgm:cxn modelId="{D61DC25B-4CF6-4271-B6EB-AE91676DF526}" type="presOf" srcId="{D3D5C26F-B6C5-4EEF-80C2-B085C941A5BE}" destId="{51CF0B65-507E-4176-8D86-80E37D267FB2}" srcOrd="0" destOrd="0" presId="urn:microsoft.com/office/officeart/2005/8/layout/hList7"/>
    <dgm:cxn modelId="{0506DF43-F140-40F4-9477-7FD5BEEA62E2}" srcId="{E708606C-9757-40F1-B601-761D13D00659}" destId="{9154D7D0-63DC-4548-B3AB-B1C981118532}" srcOrd="0" destOrd="0" parTransId="{DD7745B7-AE5A-468F-B585-82273CBEDEFC}" sibTransId="{0E3A1DF6-A26A-410D-9B96-7CA6DD67E9F3}"/>
    <dgm:cxn modelId="{CDA8106A-E8CD-4446-B99D-F7B08D9AEE58}" type="presOf" srcId="{0E760440-9BE2-4E48-BEB4-05F56685D2D3}" destId="{E7C717AB-9FEC-4C97-B944-BD7DFD59E4DE}" srcOrd="0" destOrd="0" presId="urn:microsoft.com/office/officeart/2005/8/layout/hList7"/>
    <dgm:cxn modelId="{1C30544D-AC11-47A5-90D2-7E7914F70A1E}" type="presOf" srcId="{9154D7D0-63DC-4548-B3AB-B1C981118532}" destId="{DB6E340F-4006-42FA-B7B0-3BBAF150975C}" srcOrd="0" destOrd="0" presId="urn:microsoft.com/office/officeart/2005/8/layout/hList7"/>
    <dgm:cxn modelId="{E5E148A5-A89C-460B-95C8-A7CE41624A2E}" srcId="{E708606C-9757-40F1-B601-761D13D00659}" destId="{F8314664-84F8-4A5F-A09B-ABBA22BBBB17}" srcOrd="1" destOrd="0" parTransId="{A3AC59AA-72F3-40E1-81CA-1C5A93EDA733}" sibTransId="{0E760440-9BE2-4E48-BEB4-05F56685D2D3}"/>
    <dgm:cxn modelId="{2043C8B6-2CC0-47CE-B983-08932CFCECF8}" type="presOf" srcId="{D3D5C26F-B6C5-4EEF-80C2-B085C941A5BE}" destId="{852D17FD-E009-41CB-98C5-F73EB0E57F08}" srcOrd="1" destOrd="0" presId="urn:microsoft.com/office/officeart/2005/8/layout/hList7"/>
    <dgm:cxn modelId="{54518FB7-1A6B-4798-9E8B-20FB5D4A5FE1}" type="presOf" srcId="{F8314664-84F8-4A5F-A09B-ABBA22BBBB17}" destId="{50CD58A3-0F10-4316-A4E4-26B57C4C72B7}" srcOrd="1" destOrd="0" presId="urn:microsoft.com/office/officeart/2005/8/layout/hList7"/>
    <dgm:cxn modelId="{FA5355CA-47B9-4827-8C59-EA39D0680877}" type="presOf" srcId="{0E3A1DF6-A26A-410D-9B96-7CA6DD67E9F3}" destId="{D0F88C05-7D6D-4F11-90AE-D30B03B7A117}" srcOrd="0" destOrd="0" presId="urn:microsoft.com/office/officeart/2005/8/layout/hList7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DEC187C7-390A-416E-AD13-DA7445F04239}" type="presParOf" srcId="{B45AD5E4-D99D-414B-A2E4-179CA00AEBA2}" destId="{C9B937EA-C438-40B4-BEDF-9121B6DEDB90}" srcOrd="0" destOrd="0" presId="urn:microsoft.com/office/officeart/2005/8/layout/hList7"/>
    <dgm:cxn modelId="{8073001F-95DB-4541-A20A-31AEEDC8DAD1}" type="presParOf" srcId="{C9B937EA-C438-40B4-BEDF-9121B6DEDB90}" destId="{DB6E340F-4006-42FA-B7B0-3BBAF150975C}" srcOrd="0" destOrd="0" presId="urn:microsoft.com/office/officeart/2005/8/layout/hList7"/>
    <dgm:cxn modelId="{D926033F-840A-4D4A-A207-36B2D64F7691}" type="presParOf" srcId="{C9B937EA-C438-40B4-BEDF-9121B6DEDB90}" destId="{8ED7C6B4-2446-409E-B106-74008E9DBD21}" srcOrd="1" destOrd="0" presId="urn:microsoft.com/office/officeart/2005/8/layout/hList7"/>
    <dgm:cxn modelId="{46CE7D5B-AA57-4B0C-ABD7-2366C2CE9962}" type="presParOf" srcId="{C9B937EA-C438-40B4-BEDF-9121B6DEDB90}" destId="{13D8A362-8547-4EED-9553-B2A3F085B030}" srcOrd="2" destOrd="0" presId="urn:microsoft.com/office/officeart/2005/8/layout/hList7"/>
    <dgm:cxn modelId="{73AA4263-D2EF-4E22-8082-51BA3DD7C20F}" type="presParOf" srcId="{C9B937EA-C438-40B4-BEDF-9121B6DEDB90}" destId="{8A14121D-1B43-4885-B7E9-9899AD2FE0D3}" srcOrd="3" destOrd="0" presId="urn:microsoft.com/office/officeart/2005/8/layout/hList7"/>
    <dgm:cxn modelId="{F5FE6C41-8281-4CF1-AF0B-C7641B5E1EA9}" type="presParOf" srcId="{B45AD5E4-D99D-414B-A2E4-179CA00AEBA2}" destId="{D0F88C05-7D6D-4F11-90AE-D30B03B7A117}" srcOrd="1" destOrd="0" presId="urn:microsoft.com/office/officeart/2005/8/layout/hList7"/>
    <dgm:cxn modelId="{94D747C8-730C-4350-957C-39876DFB7DCC}" type="presParOf" srcId="{B45AD5E4-D99D-414B-A2E4-179CA00AEBA2}" destId="{487E682F-F43A-477D-9D2B-C7EB2C109B58}" srcOrd="2" destOrd="0" presId="urn:microsoft.com/office/officeart/2005/8/layout/hList7"/>
    <dgm:cxn modelId="{6DAF4F62-6627-44D8-A8BA-A777116EC227}" type="presParOf" srcId="{487E682F-F43A-477D-9D2B-C7EB2C109B58}" destId="{6604D13A-AE06-4FCA-A946-8F93C229C088}" srcOrd="0" destOrd="0" presId="urn:microsoft.com/office/officeart/2005/8/layout/hList7"/>
    <dgm:cxn modelId="{C00DF974-A64F-453A-A48F-1F1FEC6C6D74}" type="presParOf" srcId="{487E682F-F43A-477D-9D2B-C7EB2C109B58}" destId="{50CD58A3-0F10-4316-A4E4-26B57C4C72B7}" srcOrd="1" destOrd="0" presId="urn:microsoft.com/office/officeart/2005/8/layout/hList7"/>
    <dgm:cxn modelId="{56ACEBD9-8E44-44E2-8540-E39BBD0B15EE}" type="presParOf" srcId="{487E682F-F43A-477D-9D2B-C7EB2C109B58}" destId="{74777080-E032-488F-81FA-053ADF0B066A}" srcOrd="2" destOrd="0" presId="urn:microsoft.com/office/officeart/2005/8/layout/hList7"/>
    <dgm:cxn modelId="{6D644A08-C49C-4865-B53E-0A70A80E0BD7}" type="presParOf" srcId="{487E682F-F43A-477D-9D2B-C7EB2C109B58}" destId="{958977EF-1FE1-48E9-B996-8DF71BF22C32}" srcOrd="3" destOrd="0" presId="urn:microsoft.com/office/officeart/2005/8/layout/hList7"/>
    <dgm:cxn modelId="{560DBE91-39D4-431F-BDEC-EFB7A566FB7C}" type="presParOf" srcId="{B45AD5E4-D99D-414B-A2E4-179CA00AEBA2}" destId="{E7C717AB-9FEC-4C97-B944-BD7DFD59E4DE}" srcOrd="3" destOrd="0" presId="urn:microsoft.com/office/officeart/2005/8/layout/hList7"/>
    <dgm:cxn modelId="{94A84BA8-8DF1-42B1-BCB5-AE2B2B113D19}" type="presParOf" srcId="{B45AD5E4-D99D-414B-A2E4-179CA00AEBA2}" destId="{8121293E-4A7A-4F1E-A185-BE797E6537CD}" srcOrd="4" destOrd="0" presId="urn:microsoft.com/office/officeart/2005/8/layout/hList7"/>
    <dgm:cxn modelId="{E4A78E17-BDE9-4D90-9525-54124AA1296B}" type="presParOf" srcId="{8121293E-4A7A-4F1E-A185-BE797E6537CD}" destId="{51CF0B65-507E-4176-8D86-80E37D267FB2}" srcOrd="0" destOrd="0" presId="urn:microsoft.com/office/officeart/2005/8/layout/hList7"/>
    <dgm:cxn modelId="{6BB71A2A-7AEB-442B-867C-A70DA3AC06DD}" type="presParOf" srcId="{8121293E-4A7A-4F1E-A185-BE797E6537CD}" destId="{852D17FD-E009-41CB-98C5-F73EB0E57F08}" srcOrd="1" destOrd="0" presId="urn:microsoft.com/office/officeart/2005/8/layout/hList7"/>
    <dgm:cxn modelId="{39271E16-7EA8-40F4-9033-1129C8298750}" type="presParOf" srcId="{8121293E-4A7A-4F1E-A185-BE797E6537CD}" destId="{DA117264-289B-485F-8EC1-5A908175C355}" srcOrd="2" destOrd="0" presId="urn:microsoft.com/office/officeart/2005/8/layout/hList7"/>
    <dgm:cxn modelId="{60210283-D176-456D-B1BF-192F9DE9EE26}" type="presParOf" srcId="{8121293E-4A7A-4F1E-A185-BE797E6537CD}" destId="{F06E19E7-DC52-4CEB-A0CC-FC866F39BB8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FD33EC-14EB-4506-A943-9E933A26119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F63E1C-BE53-4C2B-AA06-E6902FBF7F3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</a:rPr>
            <a:t>N1,3: </a:t>
          </a:r>
          <a:r>
            <a:rPr lang="en-US" sz="3600" b="0" dirty="0" err="1">
              <a:solidFill>
                <a:schemeClr val="tx1"/>
              </a:solidFill>
            </a:rPr>
            <a:t>Biểu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hiện</a:t>
          </a:r>
          <a:r>
            <a:rPr lang="en-US" sz="3600" b="0" dirty="0">
              <a:solidFill>
                <a:schemeClr val="tx1"/>
              </a:solidFill>
            </a:rPr>
            <a:t> BĐKH ở HN</a:t>
          </a:r>
        </a:p>
      </dgm:t>
    </dgm:pt>
    <dgm:pt modelId="{DBEAE6B3-9536-46D3-975F-B051CF4BC901}" type="parTrans" cxnId="{D55E006F-1691-4E1B-AA78-1F6382D3431F}">
      <dgm:prSet/>
      <dgm:spPr/>
      <dgm:t>
        <a:bodyPr/>
        <a:lstStyle/>
        <a:p>
          <a:endParaRPr lang="en-US"/>
        </a:p>
      </dgm:t>
    </dgm:pt>
    <dgm:pt modelId="{1BE71889-7125-49B3-9C92-E49B21C57565}" type="sibTrans" cxnId="{D55E006F-1691-4E1B-AA78-1F6382D3431F}">
      <dgm:prSet/>
      <dgm:spPr/>
      <dgm:t>
        <a:bodyPr/>
        <a:lstStyle/>
        <a:p>
          <a:endParaRPr lang="en-US"/>
        </a:p>
      </dgm:t>
    </dgm:pt>
    <dgm:pt modelId="{233B75FE-63BA-44DF-AA86-C8F27C0B875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</a:rPr>
            <a:t>N2,5: </a:t>
          </a:r>
          <a:r>
            <a:rPr lang="en-US" sz="3600" b="0" dirty="0" err="1">
              <a:solidFill>
                <a:schemeClr val="tx1"/>
              </a:solidFill>
            </a:rPr>
            <a:t>Tác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động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của</a:t>
          </a:r>
          <a:r>
            <a:rPr lang="en-US" sz="3600" b="0" dirty="0">
              <a:solidFill>
                <a:schemeClr val="tx1"/>
              </a:solidFill>
            </a:rPr>
            <a:t> BĐKH ở HN</a:t>
          </a:r>
          <a:endParaRPr lang="en-US" sz="3600" dirty="0">
            <a:solidFill>
              <a:schemeClr val="tx1"/>
            </a:solidFill>
          </a:endParaRPr>
        </a:p>
      </dgm:t>
    </dgm:pt>
    <dgm:pt modelId="{1F852B12-7D51-4557-B72A-821715AF711D}" type="parTrans" cxnId="{F7CAEA3B-3FB1-4950-96E5-7D41EA472FE1}">
      <dgm:prSet/>
      <dgm:spPr/>
      <dgm:t>
        <a:bodyPr/>
        <a:lstStyle/>
        <a:p>
          <a:endParaRPr lang="en-US"/>
        </a:p>
      </dgm:t>
    </dgm:pt>
    <dgm:pt modelId="{FDC2A80F-7C15-4122-B415-475B7FFF2E99}" type="sibTrans" cxnId="{F7CAEA3B-3FB1-4950-96E5-7D41EA472FE1}">
      <dgm:prSet/>
      <dgm:spPr/>
      <dgm:t>
        <a:bodyPr/>
        <a:lstStyle/>
        <a:p>
          <a:endParaRPr lang="en-US"/>
        </a:p>
      </dgm:t>
    </dgm:pt>
    <dgm:pt modelId="{9187BE35-24D3-44EF-B7C8-CF2DF159BE30}">
      <dgm:prSet phldrT="[Text]" custT="1"/>
      <dgm:spPr>
        <a:solidFill>
          <a:srgbClr val="92D050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</a:rPr>
            <a:t>N4,6: </a:t>
          </a:r>
          <a:r>
            <a:rPr lang="en-US" sz="3600" b="0" dirty="0" err="1">
              <a:solidFill>
                <a:schemeClr val="tx1"/>
              </a:solidFill>
            </a:rPr>
            <a:t>Một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số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giải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pháp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ứng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phó</a:t>
          </a:r>
          <a:r>
            <a:rPr lang="en-US" sz="3600" b="0" dirty="0">
              <a:solidFill>
                <a:schemeClr val="tx1"/>
              </a:solidFill>
            </a:rPr>
            <a:t> BĐKH ở </a:t>
          </a:r>
          <a:r>
            <a:rPr lang="en-US" sz="3600" b="0" dirty="0" err="1">
              <a:solidFill>
                <a:schemeClr val="tx1"/>
              </a:solidFill>
            </a:rPr>
            <a:t>Hà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Nội</a:t>
          </a:r>
          <a:endParaRPr lang="en-US" sz="3600" dirty="0">
            <a:solidFill>
              <a:schemeClr val="tx1"/>
            </a:solidFill>
          </a:endParaRPr>
        </a:p>
      </dgm:t>
    </dgm:pt>
    <dgm:pt modelId="{B20A4491-F6A1-45AE-9EA2-095A20E634DD}" type="parTrans" cxnId="{6DCCEE3A-2164-4392-BCC4-B7FA1C8BE0CB}">
      <dgm:prSet/>
      <dgm:spPr/>
      <dgm:t>
        <a:bodyPr/>
        <a:lstStyle/>
        <a:p>
          <a:endParaRPr lang="en-US"/>
        </a:p>
      </dgm:t>
    </dgm:pt>
    <dgm:pt modelId="{9937C459-2E63-4488-AADC-D47B3127A6B4}" type="sibTrans" cxnId="{6DCCEE3A-2164-4392-BCC4-B7FA1C8BE0CB}">
      <dgm:prSet/>
      <dgm:spPr/>
      <dgm:t>
        <a:bodyPr/>
        <a:lstStyle/>
        <a:p>
          <a:endParaRPr lang="en-US"/>
        </a:p>
      </dgm:t>
    </dgm:pt>
    <dgm:pt modelId="{325E3AD7-C426-4EF9-BA42-5443C7D69CB6}" type="pres">
      <dgm:prSet presAssocID="{58FD33EC-14EB-4506-A943-9E933A261198}" presName="diagram" presStyleCnt="0">
        <dgm:presLayoutVars>
          <dgm:dir/>
          <dgm:resizeHandles val="exact"/>
        </dgm:presLayoutVars>
      </dgm:prSet>
      <dgm:spPr/>
    </dgm:pt>
    <dgm:pt modelId="{D124A959-C86F-4F51-A359-71F0B16E363E}" type="pres">
      <dgm:prSet presAssocID="{95F63E1C-BE53-4C2B-AA06-E6902FBF7F31}" presName="node" presStyleLbl="node1" presStyleIdx="0" presStyleCnt="3" custScaleX="186392" custScaleY="216979">
        <dgm:presLayoutVars>
          <dgm:bulletEnabled val="1"/>
        </dgm:presLayoutVars>
      </dgm:prSet>
      <dgm:spPr/>
    </dgm:pt>
    <dgm:pt modelId="{5DBAFE01-0717-47E1-8E9E-B77BE363D992}" type="pres">
      <dgm:prSet presAssocID="{1BE71889-7125-49B3-9C92-E49B21C57565}" presName="sibTrans" presStyleCnt="0"/>
      <dgm:spPr/>
    </dgm:pt>
    <dgm:pt modelId="{9882A848-F29C-4A15-AA71-58FD27AF6F18}" type="pres">
      <dgm:prSet presAssocID="{233B75FE-63BA-44DF-AA86-C8F27C0B8754}" presName="node" presStyleLbl="node1" presStyleIdx="1" presStyleCnt="3" custScaleX="180535" custScaleY="220485">
        <dgm:presLayoutVars>
          <dgm:bulletEnabled val="1"/>
        </dgm:presLayoutVars>
      </dgm:prSet>
      <dgm:spPr/>
    </dgm:pt>
    <dgm:pt modelId="{4CA05C89-001E-4B60-839F-9560BD626112}" type="pres">
      <dgm:prSet presAssocID="{FDC2A80F-7C15-4122-B415-475B7FFF2E99}" presName="sibTrans" presStyleCnt="0"/>
      <dgm:spPr/>
    </dgm:pt>
    <dgm:pt modelId="{419A863A-1634-4273-A9D0-AF5D62DADC3F}" type="pres">
      <dgm:prSet presAssocID="{9187BE35-24D3-44EF-B7C8-CF2DF159BE30}" presName="node" presStyleLbl="node1" presStyleIdx="2" presStyleCnt="3" custScaleX="296392" custScaleY="219486">
        <dgm:presLayoutVars>
          <dgm:bulletEnabled val="1"/>
        </dgm:presLayoutVars>
      </dgm:prSet>
      <dgm:spPr/>
    </dgm:pt>
  </dgm:ptLst>
  <dgm:cxnLst>
    <dgm:cxn modelId="{6DCCEE3A-2164-4392-BCC4-B7FA1C8BE0CB}" srcId="{58FD33EC-14EB-4506-A943-9E933A261198}" destId="{9187BE35-24D3-44EF-B7C8-CF2DF159BE30}" srcOrd="2" destOrd="0" parTransId="{B20A4491-F6A1-45AE-9EA2-095A20E634DD}" sibTransId="{9937C459-2E63-4488-AADC-D47B3127A6B4}"/>
    <dgm:cxn modelId="{F7CAEA3B-3FB1-4950-96E5-7D41EA472FE1}" srcId="{58FD33EC-14EB-4506-A943-9E933A261198}" destId="{233B75FE-63BA-44DF-AA86-C8F27C0B8754}" srcOrd="1" destOrd="0" parTransId="{1F852B12-7D51-4557-B72A-821715AF711D}" sibTransId="{FDC2A80F-7C15-4122-B415-475B7FFF2E99}"/>
    <dgm:cxn modelId="{D55E006F-1691-4E1B-AA78-1F6382D3431F}" srcId="{58FD33EC-14EB-4506-A943-9E933A261198}" destId="{95F63E1C-BE53-4C2B-AA06-E6902FBF7F31}" srcOrd="0" destOrd="0" parTransId="{DBEAE6B3-9536-46D3-975F-B051CF4BC901}" sibTransId="{1BE71889-7125-49B3-9C92-E49B21C57565}"/>
    <dgm:cxn modelId="{C0390391-0EA8-4815-8940-A7CB7F9BD7F0}" type="presOf" srcId="{95F63E1C-BE53-4C2B-AA06-E6902FBF7F31}" destId="{D124A959-C86F-4F51-A359-71F0B16E363E}" srcOrd="0" destOrd="0" presId="urn:microsoft.com/office/officeart/2005/8/layout/default"/>
    <dgm:cxn modelId="{22199A94-F16B-4DED-AD9F-21A66EF80325}" type="presOf" srcId="{9187BE35-24D3-44EF-B7C8-CF2DF159BE30}" destId="{419A863A-1634-4273-A9D0-AF5D62DADC3F}" srcOrd="0" destOrd="0" presId="urn:microsoft.com/office/officeart/2005/8/layout/default"/>
    <dgm:cxn modelId="{AE2816B3-EA46-4072-AB58-3F53F29898C6}" type="presOf" srcId="{58FD33EC-14EB-4506-A943-9E933A261198}" destId="{325E3AD7-C426-4EF9-BA42-5443C7D69CB6}" srcOrd="0" destOrd="0" presId="urn:microsoft.com/office/officeart/2005/8/layout/default"/>
    <dgm:cxn modelId="{03DA4EBA-4E17-4754-A027-BB93A2DE7218}" type="presOf" srcId="{233B75FE-63BA-44DF-AA86-C8F27C0B8754}" destId="{9882A848-F29C-4A15-AA71-58FD27AF6F18}" srcOrd="0" destOrd="0" presId="urn:microsoft.com/office/officeart/2005/8/layout/default"/>
    <dgm:cxn modelId="{9199E6FE-7D9F-49B9-8666-1061D7638508}" type="presParOf" srcId="{325E3AD7-C426-4EF9-BA42-5443C7D69CB6}" destId="{D124A959-C86F-4F51-A359-71F0B16E363E}" srcOrd="0" destOrd="0" presId="urn:microsoft.com/office/officeart/2005/8/layout/default"/>
    <dgm:cxn modelId="{09AD335B-F828-45A4-B041-824CC80F7B84}" type="presParOf" srcId="{325E3AD7-C426-4EF9-BA42-5443C7D69CB6}" destId="{5DBAFE01-0717-47E1-8E9E-B77BE363D992}" srcOrd="1" destOrd="0" presId="urn:microsoft.com/office/officeart/2005/8/layout/default"/>
    <dgm:cxn modelId="{88B991FB-B1F2-4067-8835-9029A726ABDF}" type="presParOf" srcId="{325E3AD7-C426-4EF9-BA42-5443C7D69CB6}" destId="{9882A848-F29C-4A15-AA71-58FD27AF6F18}" srcOrd="2" destOrd="0" presId="urn:microsoft.com/office/officeart/2005/8/layout/default"/>
    <dgm:cxn modelId="{B8CAB22E-BA3D-41AB-A88B-E59DDA71D226}" type="presParOf" srcId="{325E3AD7-C426-4EF9-BA42-5443C7D69CB6}" destId="{4CA05C89-001E-4B60-839F-9560BD626112}" srcOrd="3" destOrd="0" presId="urn:microsoft.com/office/officeart/2005/8/layout/default"/>
    <dgm:cxn modelId="{BCA19DF1-8F08-4E46-A6FF-45C840B80C76}" type="presParOf" srcId="{325E3AD7-C426-4EF9-BA42-5443C7D69CB6}" destId="{419A863A-1634-4273-A9D0-AF5D62DADC3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69B604-EB6F-4693-A41B-9FF72E0A360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08040-712C-4B13-AD3C-EB7F860468A4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nhẹ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endParaRPr 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CAACC-09BE-4744-A2C0-E798E553E4C4}" type="parTrans" cxnId="{DA1D476B-1768-4990-A3FB-7BC0783A4EB7}">
      <dgm:prSet/>
      <dgm:spPr/>
      <dgm:t>
        <a:bodyPr/>
        <a:lstStyle/>
        <a:p>
          <a:endParaRPr lang="en-US" sz="2000"/>
        </a:p>
      </dgm:t>
    </dgm:pt>
    <dgm:pt modelId="{FC19A5C6-5E00-4BAC-BA54-39A8F7125567}" type="sibTrans" cxnId="{DA1D476B-1768-4990-A3FB-7BC0783A4EB7}">
      <dgm:prSet/>
      <dgm:spPr/>
      <dgm:t>
        <a:bodyPr/>
        <a:lstStyle/>
        <a:p>
          <a:endParaRPr lang="en-US" sz="2000"/>
        </a:p>
      </dgm:t>
    </dgm:pt>
    <dgm:pt modelId="{BF5214AE-CA89-47C9-9D29-04FDE7BCE20D}">
      <dgm:prSet phldrT="[Text]" custT="1"/>
      <dgm:spPr>
        <a:solidFill>
          <a:srgbClr val="FFC000"/>
        </a:solidFill>
      </dgm:spPr>
      <dgm:t>
        <a:bodyPr/>
        <a:lstStyle/>
        <a:p>
          <a:pPr algn="just">
            <a:lnSpc>
              <a:spcPct val="150000"/>
            </a:lnSpc>
          </a:pP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endParaRPr 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7F6A77-F04C-4ED7-B6DD-F8E01D1CA4A7}" type="parTrans" cxnId="{776ED5CB-AD4C-47FF-ADC1-2BD33392023D}">
      <dgm:prSet/>
      <dgm:spPr/>
      <dgm:t>
        <a:bodyPr/>
        <a:lstStyle/>
        <a:p>
          <a:endParaRPr lang="en-US" sz="2000"/>
        </a:p>
      </dgm:t>
    </dgm:pt>
    <dgm:pt modelId="{9F1DF186-39B0-48EC-9F5E-9EF6C9ED41DE}" type="sibTrans" cxnId="{776ED5CB-AD4C-47FF-ADC1-2BD33392023D}">
      <dgm:prSet/>
      <dgm:spPr/>
      <dgm:t>
        <a:bodyPr/>
        <a:lstStyle/>
        <a:p>
          <a:endParaRPr lang="en-US" sz="2000"/>
        </a:p>
      </dgm:t>
    </dgm:pt>
    <dgm:pt modelId="{CBA16163-3491-47D6-B4B6-4E043C139DF9}" type="pres">
      <dgm:prSet presAssocID="{8A69B604-EB6F-4693-A41B-9FF72E0A3607}" presName="linear" presStyleCnt="0">
        <dgm:presLayoutVars>
          <dgm:dir/>
          <dgm:animLvl val="lvl"/>
          <dgm:resizeHandles val="exact"/>
        </dgm:presLayoutVars>
      </dgm:prSet>
      <dgm:spPr/>
    </dgm:pt>
    <dgm:pt modelId="{5A7B1EB4-0315-4E95-99A2-2DCFF62FF473}" type="pres">
      <dgm:prSet presAssocID="{7D208040-712C-4B13-AD3C-EB7F860468A4}" presName="parentLin" presStyleCnt="0"/>
      <dgm:spPr/>
    </dgm:pt>
    <dgm:pt modelId="{80CFC824-A145-4AEC-9ED5-81F7EE14A4CF}" type="pres">
      <dgm:prSet presAssocID="{7D208040-712C-4B13-AD3C-EB7F860468A4}" presName="parentLeftMargin" presStyleLbl="node1" presStyleIdx="0" presStyleCnt="2"/>
      <dgm:spPr/>
    </dgm:pt>
    <dgm:pt modelId="{387D38F2-A822-42AE-AECD-909A262A678E}" type="pres">
      <dgm:prSet presAssocID="{7D208040-712C-4B13-AD3C-EB7F860468A4}" presName="parentText" presStyleLbl="node1" presStyleIdx="0" presStyleCnt="2" custScaleX="142857" custScaleY="116411">
        <dgm:presLayoutVars>
          <dgm:chMax val="0"/>
          <dgm:bulletEnabled val="1"/>
        </dgm:presLayoutVars>
      </dgm:prSet>
      <dgm:spPr/>
    </dgm:pt>
    <dgm:pt modelId="{83A067F9-E44A-4E02-8B2C-EB8E14D017C1}" type="pres">
      <dgm:prSet presAssocID="{7D208040-712C-4B13-AD3C-EB7F860468A4}" presName="negativeSpace" presStyleCnt="0"/>
      <dgm:spPr/>
    </dgm:pt>
    <dgm:pt modelId="{9A2BF9B2-C9BB-4ADA-9EF9-125E60897555}" type="pres">
      <dgm:prSet presAssocID="{7D208040-712C-4B13-AD3C-EB7F860468A4}" presName="childText" presStyleLbl="conFgAcc1" presStyleIdx="0" presStyleCnt="2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608700D6-4856-42B2-8478-E84412825EE7}" type="pres">
      <dgm:prSet presAssocID="{FC19A5C6-5E00-4BAC-BA54-39A8F7125567}" presName="spaceBetweenRectangles" presStyleCnt="0"/>
      <dgm:spPr/>
    </dgm:pt>
    <dgm:pt modelId="{8AE8E925-D2A3-4CEE-9468-49B36EAE42C1}" type="pres">
      <dgm:prSet presAssocID="{BF5214AE-CA89-47C9-9D29-04FDE7BCE20D}" presName="parentLin" presStyleCnt="0"/>
      <dgm:spPr/>
    </dgm:pt>
    <dgm:pt modelId="{7A0C5D98-AC32-4401-9B12-BC8A87FEB059}" type="pres">
      <dgm:prSet presAssocID="{BF5214AE-CA89-47C9-9D29-04FDE7BCE20D}" presName="parentLeftMargin" presStyleLbl="node1" presStyleIdx="0" presStyleCnt="2"/>
      <dgm:spPr/>
    </dgm:pt>
    <dgm:pt modelId="{C5FB814D-C6F6-4CA2-87CE-A0D1486BABFA}" type="pres">
      <dgm:prSet presAssocID="{BF5214AE-CA89-47C9-9D29-04FDE7BCE20D}" presName="parentText" presStyleLbl="node1" presStyleIdx="1" presStyleCnt="2" custScaleX="142857" custScaleY="116411">
        <dgm:presLayoutVars>
          <dgm:chMax val="0"/>
          <dgm:bulletEnabled val="1"/>
        </dgm:presLayoutVars>
      </dgm:prSet>
      <dgm:spPr/>
    </dgm:pt>
    <dgm:pt modelId="{285EC9EE-F630-4E4A-91D6-453482351CBF}" type="pres">
      <dgm:prSet presAssocID="{BF5214AE-CA89-47C9-9D29-04FDE7BCE20D}" presName="negativeSpace" presStyleCnt="0"/>
      <dgm:spPr/>
    </dgm:pt>
    <dgm:pt modelId="{7472C8BC-7879-407D-8C0D-AE45CD2EA761}" type="pres">
      <dgm:prSet presAssocID="{BF5214AE-CA89-47C9-9D29-04FDE7BCE20D}" presName="childText" presStyleLbl="conFgAcc1" presStyleIdx="1" presStyleCnt="2">
        <dgm:presLayoutVars>
          <dgm:bulletEnabled val="1"/>
        </dgm:presLayoutVars>
      </dgm:prSet>
      <dgm:spPr>
        <a:ln>
          <a:solidFill>
            <a:schemeClr val="accent6">
              <a:lumMod val="75000"/>
            </a:schemeClr>
          </a:solidFill>
        </a:ln>
      </dgm:spPr>
    </dgm:pt>
  </dgm:ptLst>
  <dgm:cxnLst>
    <dgm:cxn modelId="{33217317-FC17-4E0D-9142-CF868F447BF2}" type="presOf" srcId="{7D208040-712C-4B13-AD3C-EB7F860468A4}" destId="{80CFC824-A145-4AEC-9ED5-81F7EE14A4CF}" srcOrd="0" destOrd="0" presId="urn:microsoft.com/office/officeart/2005/8/layout/list1"/>
    <dgm:cxn modelId="{0B685C1B-63A0-4477-932F-62768AB6119A}" type="presOf" srcId="{8A69B604-EB6F-4693-A41B-9FF72E0A3607}" destId="{CBA16163-3491-47D6-B4B6-4E043C139DF9}" srcOrd="0" destOrd="0" presId="urn:microsoft.com/office/officeart/2005/8/layout/list1"/>
    <dgm:cxn modelId="{DA1D476B-1768-4990-A3FB-7BC0783A4EB7}" srcId="{8A69B604-EB6F-4693-A41B-9FF72E0A3607}" destId="{7D208040-712C-4B13-AD3C-EB7F860468A4}" srcOrd="0" destOrd="0" parTransId="{CF7CAACC-09BE-4744-A2C0-E798E553E4C4}" sibTransId="{FC19A5C6-5E00-4BAC-BA54-39A8F7125567}"/>
    <dgm:cxn modelId="{CC3A6E6C-498B-4780-9A61-78FF344DAEA5}" type="presOf" srcId="{7D208040-712C-4B13-AD3C-EB7F860468A4}" destId="{387D38F2-A822-42AE-AECD-909A262A678E}" srcOrd="1" destOrd="0" presId="urn:microsoft.com/office/officeart/2005/8/layout/list1"/>
    <dgm:cxn modelId="{0EA67E99-B89D-4765-BFA8-7D25C7FBBF94}" type="presOf" srcId="{BF5214AE-CA89-47C9-9D29-04FDE7BCE20D}" destId="{C5FB814D-C6F6-4CA2-87CE-A0D1486BABFA}" srcOrd="1" destOrd="0" presId="urn:microsoft.com/office/officeart/2005/8/layout/list1"/>
    <dgm:cxn modelId="{89FA83C4-B4E8-4BAA-89B2-127AE6A3E453}" type="presOf" srcId="{BF5214AE-CA89-47C9-9D29-04FDE7BCE20D}" destId="{7A0C5D98-AC32-4401-9B12-BC8A87FEB059}" srcOrd="0" destOrd="0" presId="urn:microsoft.com/office/officeart/2005/8/layout/list1"/>
    <dgm:cxn modelId="{776ED5CB-AD4C-47FF-ADC1-2BD33392023D}" srcId="{8A69B604-EB6F-4693-A41B-9FF72E0A3607}" destId="{BF5214AE-CA89-47C9-9D29-04FDE7BCE20D}" srcOrd="1" destOrd="0" parTransId="{FF7F6A77-F04C-4ED7-B6DD-F8E01D1CA4A7}" sibTransId="{9F1DF186-39B0-48EC-9F5E-9EF6C9ED41DE}"/>
    <dgm:cxn modelId="{47469CD6-F7DC-408C-B323-22F4764934E7}" type="presParOf" srcId="{CBA16163-3491-47D6-B4B6-4E043C139DF9}" destId="{5A7B1EB4-0315-4E95-99A2-2DCFF62FF473}" srcOrd="0" destOrd="0" presId="urn:microsoft.com/office/officeart/2005/8/layout/list1"/>
    <dgm:cxn modelId="{976D36C9-44B9-487F-9327-CB6FBCD50566}" type="presParOf" srcId="{5A7B1EB4-0315-4E95-99A2-2DCFF62FF473}" destId="{80CFC824-A145-4AEC-9ED5-81F7EE14A4CF}" srcOrd="0" destOrd="0" presId="urn:microsoft.com/office/officeart/2005/8/layout/list1"/>
    <dgm:cxn modelId="{F53F6A3B-A628-41B6-A4A7-21666A2E3034}" type="presParOf" srcId="{5A7B1EB4-0315-4E95-99A2-2DCFF62FF473}" destId="{387D38F2-A822-42AE-AECD-909A262A678E}" srcOrd="1" destOrd="0" presId="urn:microsoft.com/office/officeart/2005/8/layout/list1"/>
    <dgm:cxn modelId="{9E2731CD-DEE6-4689-8982-37FCBD0CE01D}" type="presParOf" srcId="{CBA16163-3491-47D6-B4B6-4E043C139DF9}" destId="{83A067F9-E44A-4E02-8B2C-EB8E14D017C1}" srcOrd="1" destOrd="0" presId="urn:microsoft.com/office/officeart/2005/8/layout/list1"/>
    <dgm:cxn modelId="{ABF57B4F-14AD-4C07-9814-F63E18A18334}" type="presParOf" srcId="{CBA16163-3491-47D6-B4B6-4E043C139DF9}" destId="{9A2BF9B2-C9BB-4ADA-9EF9-125E60897555}" srcOrd="2" destOrd="0" presId="urn:microsoft.com/office/officeart/2005/8/layout/list1"/>
    <dgm:cxn modelId="{EA76597F-AF48-4B5C-84C0-B86BC3E565B6}" type="presParOf" srcId="{CBA16163-3491-47D6-B4B6-4E043C139DF9}" destId="{608700D6-4856-42B2-8478-E84412825EE7}" srcOrd="3" destOrd="0" presId="urn:microsoft.com/office/officeart/2005/8/layout/list1"/>
    <dgm:cxn modelId="{B9472E98-7AEF-486C-98DA-33C1272A008F}" type="presParOf" srcId="{CBA16163-3491-47D6-B4B6-4E043C139DF9}" destId="{8AE8E925-D2A3-4CEE-9468-49B36EAE42C1}" srcOrd="4" destOrd="0" presId="urn:microsoft.com/office/officeart/2005/8/layout/list1"/>
    <dgm:cxn modelId="{C1556B84-F50D-4E54-9863-46FFF4F7438C}" type="presParOf" srcId="{8AE8E925-D2A3-4CEE-9468-49B36EAE42C1}" destId="{7A0C5D98-AC32-4401-9B12-BC8A87FEB059}" srcOrd="0" destOrd="0" presId="urn:microsoft.com/office/officeart/2005/8/layout/list1"/>
    <dgm:cxn modelId="{182B45D1-48DC-4252-A57A-39108FAE822D}" type="presParOf" srcId="{8AE8E925-D2A3-4CEE-9468-49B36EAE42C1}" destId="{C5FB814D-C6F6-4CA2-87CE-A0D1486BABFA}" srcOrd="1" destOrd="0" presId="urn:microsoft.com/office/officeart/2005/8/layout/list1"/>
    <dgm:cxn modelId="{669E6A8E-84DA-4E35-94ED-1B5B759D5EB5}" type="presParOf" srcId="{CBA16163-3491-47D6-B4B6-4E043C139DF9}" destId="{285EC9EE-F630-4E4A-91D6-453482351CBF}" srcOrd="5" destOrd="0" presId="urn:microsoft.com/office/officeart/2005/8/layout/list1"/>
    <dgm:cxn modelId="{308529DC-3C98-41D6-A427-878F91259BC5}" type="presParOf" srcId="{CBA16163-3491-47D6-B4B6-4E043C139DF9}" destId="{7472C8BC-7879-407D-8C0D-AE45CD2EA7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E340F-4006-42FA-B7B0-3BBAF150975C}">
      <dsp:nvSpPr>
        <dsp:cNvPr id="0" name=""/>
        <dsp:cNvSpPr/>
      </dsp:nvSpPr>
      <dsp:spPr>
        <a:xfrm>
          <a:off x="2559" y="-91959"/>
          <a:ext cx="3982640" cy="530476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  <a:latin typeface="+mj-lt"/>
            </a:rPr>
            <a:t>1.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Biểu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hiện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chủ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yếu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BĐKH ở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Hà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Nội</a:t>
          </a:r>
          <a:endParaRPr lang="en-US" sz="2800" b="0" i="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2559" y="2029947"/>
        <a:ext cx="3982640" cy="2121906"/>
      </dsp:txXfrm>
    </dsp:sp>
    <dsp:sp modelId="{8A14121D-1B43-4885-B7E9-9899AD2FE0D3}">
      <dsp:nvSpPr>
        <dsp:cNvPr id="0" name=""/>
        <dsp:cNvSpPr/>
      </dsp:nvSpPr>
      <dsp:spPr>
        <a:xfrm>
          <a:off x="1092158" y="262415"/>
          <a:ext cx="1803442" cy="16943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4D13A-AE06-4FCA-A946-8F93C229C088}">
      <dsp:nvSpPr>
        <dsp:cNvPr id="0" name=""/>
        <dsp:cNvSpPr/>
      </dsp:nvSpPr>
      <dsp:spPr>
        <a:xfrm>
          <a:off x="4104679" y="-91959"/>
          <a:ext cx="3982640" cy="530476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  <a:latin typeface="+mj-lt"/>
            </a:rPr>
            <a:t>2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Tác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động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BĐKH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đối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với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sự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phát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triển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KT – XH ở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Hà</a:t>
          </a:r>
          <a:r>
            <a:rPr lang="en-US" sz="28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</a:rPr>
            <a:t>Nội</a:t>
          </a:r>
          <a:endParaRPr lang="en-US" sz="2800" b="0" i="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4104679" y="2029947"/>
        <a:ext cx="3982640" cy="2121906"/>
      </dsp:txXfrm>
    </dsp:sp>
    <dsp:sp modelId="{958977EF-1FE1-48E9-B996-8DF71BF22C32}">
      <dsp:nvSpPr>
        <dsp:cNvPr id="0" name=""/>
        <dsp:cNvSpPr/>
      </dsp:nvSpPr>
      <dsp:spPr>
        <a:xfrm>
          <a:off x="5181595" y="280328"/>
          <a:ext cx="1828809" cy="165848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F0B65-507E-4176-8D86-80E37D267FB2}">
      <dsp:nvSpPr>
        <dsp:cNvPr id="0" name=""/>
        <dsp:cNvSpPr/>
      </dsp:nvSpPr>
      <dsp:spPr>
        <a:xfrm>
          <a:off x="8206799" y="-91959"/>
          <a:ext cx="3982640" cy="530476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3.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Một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giải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pháp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ứng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phó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với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BĐKH ở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Hà</a:t>
          </a:r>
          <a:r>
            <a:rPr lang="en-US" sz="28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8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Nội</a:t>
          </a:r>
          <a:endParaRPr lang="en-US" sz="2800" b="0" i="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8206799" y="2029947"/>
        <a:ext cx="3982640" cy="2121906"/>
      </dsp:txXfrm>
    </dsp:sp>
    <dsp:sp modelId="{F06E19E7-DC52-4CEB-A0CC-FC866F39BB8E}">
      <dsp:nvSpPr>
        <dsp:cNvPr id="0" name=""/>
        <dsp:cNvSpPr/>
      </dsp:nvSpPr>
      <dsp:spPr>
        <a:xfrm>
          <a:off x="9314876" y="226326"/>
          <a:ext cx="1766487" cy="17664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487679" y="3702696"/>
          <a:ext cx="11216640" cy="1694029"/>
        </a:xfrm>
        <a:prstGeom prst="leftRightArrow">
          <a:avLst/>
        </a:prstGeom>
        <a:solidFill>
          <a:srgbClr val="FF669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4A959-C86F-4F51-A359-71F0B16E363E}">
      <dsp:nvSpPr>
        <dsp:cNvPr id="0" name=""/>
        <dsp:cNvSpPr/>
      </dsp:nvSpPr>
      <dsp:spPr>
        <a:xfrm>
          <a:off x="588042" y="18004"/>
          <a:ext cx="2995411" cy="209217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N1,3: </a:t>
          </a:r>
          <a:r>
            <a:rPr lang="en-US" sz="3600" b="0" kern="1200" dirty="0" err="1">
              <a:solidFill>
                <a:schemeClr val="tx1"/>
              </a:solidFill>
            </a:rPr>
            <a:t>Biểu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hiện</a:t>
          </a:r>
          <a:r>
            <a:rPr lang="en-US" sz="3600" b="0" kern="1200" dirty="0">
              <a:solidFill>
                <a:schemeClr val="tx1"/>
              </a:solidFill>
            </a:rPr>
            <a:t> BĐKH ở HN</a:t>
          </a:r>
        </a:p>
      </dsp:txBody>
      <dsp:txXfrm>
        <a:off x="588042" y="18004"/>
        <a:ext cx="2995411" cy="2092176"/>
      </dsp:txXfrm>
    </dsp:sp>
    <dsp:sp modelId="{9882A848-F29C-4A15-AA71-58FD27AF6F18}">
      <dsp:nvSpPr>
        <dsp:cNvPr id="0" name=""/>
        <dsp:cNvSpPr/>
      </dsp:nvSpPr>
      <dsp:spPr>
        <a:xfrm>
          <a:off x="3744159" y="1101"/>
          <a:ext cx="2901286" cy="212598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N2,5: </a:t>
          </a:r>
          <a:r>
            <a:rPr lang="en-US" sz="3600" b="0" kern="1200" dirty="0" err="1">
              <a:solidFill>
                <a:schemeClr val="tx1"/>
              </a:solidFill>
            </a:rPr>
            <a:t>Tác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động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của</a:t>
          </a:r>
          <a:r>
            <a:rPr lang="en-US" sz="3600" b="0" kern="1200" dirty="0">
              <a:solidFill>
                <a:schemeClr val="tx1"/>
              </a:solidFill>
            </a:rPr>
            <a:t> BĐKH ở HN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3744159" y="1101"/>
        <a:ext cx="2901286" cy="2125981"/>
      </dsp:txXfrm>
    </dsp:sp>
    <dsp:sp modelId="{419A863A-1634-4273-A9D0-AF5D62DADC3F}">
      <dsp:nvSpPr>
        <dsp:cNvPr id="0" name=""/>
        <dsp:cNvSpPr/>
      </dsp:nvSpPr>
      <dsp:spPr>
        <a:xfrm>
          <a:off x="1235161" y="2287788"/>
          <a:ext cx="4763166" cy="2116349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N4,6: </a:t>
          </a:r>
          <a:r>
            <a:rPr lang="en-US" sz="3600" b="0" kern="1200" dirty="0" err="1">
              <a:solidFill>
                <a:schemeClr val="tx1"/>
              </a:solidFill>
            </a:rPr>
            <a:t>Một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số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giải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pháp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ứng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phó</a:t>
          </a:r>
          <a:r>
            <a:rPr lang="en-US" sz="3600" b="0" kern="1200" dirty="0">
              <a:solidFill>
                <a:schemeClr val="tx1"/>
              </a:solidFill>
            </a:rPr>
            <a:t> BĐKH ở </a:t>
          </a:r>
          <a:r>
            <a:rPr lang="en-US" sz="3600" b="0" kern="1200" dirty="0" err="1">
              <a:solidFill>
                <a:schemeClr val="tx1"/>
              </a:solidFill>
            </a:rPr>
            <a:t>Hà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Nội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1235161" y="2287788"/>
        <a:ext cx="4763166" cy="2116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F9B2-C9BB-4ADA-9EF9-125E60897555}">
      <dsp:nvSpPr>
        <dsp:cNvPr id="0" name=""/>
        <dsp:cNvSpPr/>
      </dsp:nvSpPr>
      <dsp:spPr>
        <a:xfrm>
          <a:off x="0" y="1010420"/>
          <a:ext cx="11125200" cy="128520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D38F2-A822-42AE-AECD-909A262A678E}">
      <dsp:nvSpPr>
        <dsp:cNvPr id="0" name=""/>
        <dsp:cNvSpPr/>
      </dsp:nvSpPr>
      <dsp:spPr>
        <a:xfrm>
          <a:off x="529642" y="10589"/>
          <a:ext cx="10592831" cy="175259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a.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giảm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nhẹ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endParaRPr 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196" y="96143"/>
        <a:ext cx="10421723" cy="1581482"/>
      </dsp:txXfrm>
    </dsp:sp>
    <dsp:sp modelId="{7472C8BC-7879-407D-8C0D-AE45CD2EA761}">
      <dsp:nvSpPr>
        <dsp:cNvPr id="0" name=""/>
        <dsp:cNvSpPr/>
      </dsp:nvSpPr>
      <dsp:spPr>
        <a:xfrm>
          <a:off x="0" y="3570851"/>
          <a:ext cx="111252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B814D-C6F6-4CA2-87CE-A0D1486BABFA}">
      <dsp:nvSpPr>
        <dsp:cNvPr id="0" name=""/>
        <dsp:cNvSpPr/>
      </dsp:nvSpPr>
      <dsp:spPr>
        <a:xfrm>
          <a:off x="529642" y="2571020"/>
          <a:ext cx="10592831" cy="17525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just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endParaRPr lang="en-US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196" y="2656574"/>
        <a:ext cx="10421723" cy="1581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77B47-7513-4993-A90E-1E7E9EF134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8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22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04938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5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9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4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6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2.xml"/><Relationship Id="rId5" Type="http://schemas.openxmlformats.org/officeDocument/2006/relationships/image" Target="../media/image28.png"/><Relationship Id="rId10" Type="http://schemas.microsoft.com/office/2007/relationships/diagramDrawing" Target="../diagrams/drawing2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9702800" y="3101184"/>
            <a:ext cx="3753785" cy="4333375"/>
          </a:xfrm>
          <a:custGeom>
            <a:avLst/>
            <a:gdLst/>
            <a:ahLst/>
            <a:cxnLst/>
            <a:rect l="l" t="t" r="r" b="b"/>
            <a:pathLst>
              <a:path w="5630678" h="6500062">
                <a:moveTo>
                  <a:pt x="5630679" y="0"/>
                </a:moveTo>
                <a:lnTo>
                  <a:pt x="0" y="0"/>
                </a:lnTo>
                <a:lnTo>
                  <a:pt x="0" y="6500061"/>
                </a:lnTo>
                <a:lnTo>
                  <a:pt x="5630679" y="6500061"/>
                </a:lnTo>
                <a:lnTo>
                  <a:pt x="56306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8687">
            <a:off x="-350883" y="-69678"/>
            <a:ext cx="2210312" cy="3387451"/>
          </a:xfrm>
          <a:custGeom>
            <a:avLst/>
            <a:gdLst/>
            <a:ahLst/>
            <a:cxnLst/>
            <a:rect l="l" t="t" r="r" b="b"/>
            <a:pathLst>
              <a:path w="3315468" h="5081177">
                <a:moveTo>
                  <a:pt x="0" y="0"/>
                </a:moveTo>
                <a:lnTo>
                  <a:pt x="3315468" y="0"/>
                </a:lnTo>
                <a:lnTo>
                  <a:pt x="3315468" y="5081177"/>
                </a:lnTo>
                <a:lnTo>
                  <a:pt x="0" y="508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TextBox 5"/>
          <p:cNvSpPr txBox="1"/>
          <p:nvPr/>
        </p:nvSpPr>
        <p:spPr>
          <a:xfrm>
            <a:off x="2038927" y="1219200"/>
            <a:ext cx="8428892" cy="265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 đổi khí hậu và tác động của nó tới các hoạt động kinh tế - xã hội của Hà Nội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Đừng nghĩ Hà Nội không có nguy cơ biến đổi khí hậu">
            <a:extLst>
              <a:ext uri="{FF2B5EF4-FFF2-40B4-BE49-F238E27FC236}">
                <a16:creationId xmlns:a16="http://schemas.microsoft.com/office/drawing/2014/main" id="{6DAADB71-7A71-4B5B-B8B1-03DE7AFC51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iền Bắc rét đậm, rét hại; Hà Nội xuống 10 độ C - Báo Công an Nhân dân điện  tử">
            <a:extLst>
              <a:ext uri="{FF2B5EF4-FFF2-40B4-BE49-F238E27FC236}">
                <a16:creationId xmlns:a16="http://schemas.microsoft.com/office/drawing/2014/main" id="{8F329224-14D8-4A98-BD1E-2F61C229C8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1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9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33400"/>
            <a:ext cx="12191999" cy="5056224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8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8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867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</a:rPr>
                <a:t>Tác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động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của</a:t>
              </a:r>
              <a:r>
                <a:rPr lang="en-US" sz="4800" dirty="0">
                  <a:solidFill>
                    <a:schemeClr val="tx1"/>
                  </a:solidFill>
                </a:rPr>
                <a:t> BĐKH </a:t>
              </a:r>
              <a:r>
                <a:rPr lang="en-US" sz="4800" dirty="0" err="1">
                  <a:solidFill>
                    <a:schemeClr val="tx1"/>
                  </a:solidFill>
                </a:rPr>
                <a:t>đối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với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sự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phát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triển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4800" dirty="0">
                  <a:solidFill>
                    <a:schemeClr val="tx1"/>
                  </a:solidFill>
                </a:rPr>
                <a:t>KT – XH ở </a:t>
              </a:r>
              <a:r>
                <a:rPr lang="en-US" sz="4800" dirty="0" err="1">
                  <a:solidFill>
                    <a:schemeClr val="tx1"/>
                  </a:solidFill>
                </a:rPr>
                <a:t>Hà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Nội</a:t>
              </a:r>
              <a:endParaRPr lang="vi-VN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371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143000"/>
            <a:ext cx="5904516" cy="5546122"/>
            <a:chOff x="400332" y="1001959"/>
            <a:chExt cx="2717614" cy="2734687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2734687"/>
              <a:chOff x="0" y="0"/>
              <a:chExt cx="1570252" cy="15801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03457" y="1077105"/>
              <a:ext cx="2457215" cy="25101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/>
                <a:t>+ </a:t>
              </a:r>
              <a:r>
                <a:rPr lang="en-US" sz="2800" dirty="0" err="1"/>
                <a:t>Biến</a:t>
              </a:r>
              <a:r>
                <a:rPr lang="en-US" sz="2800" dirty="0"/>
                <a:t> </a:t>
              </a:r>
              <a:r>
                <a:rPr lang="en-US" sz="2800" dirty="0" err="1"/>
                <a:t>đổi</a:t>
              </a:r>
              <a:r>
                <a:rPr lang="en-US" sz="2800" dirty="0"/>
                <a:t> </a:t>
              </a:r>
              <a:r>
                <a:rPr lang="en-US" sz="2800" dirty="0" err="1"/>
                <a:t>khi</a:t>
              </a:r>
              <a:r>
                <a:rPr lang="en-US" sz="2800" dirty="0"/>
                <a:t>́ </a:t>
              </a:r>
              <a:r>
                <a:rPr lang="en-US" sz="2800" dirty="0" err="1"/>
                <a:t>hậu</a:t>
              </a:r>
              <a:r>
                <a:rPr lang="en-US" sz="2800" dirty="0"/>
                <a:t> </a:t>
              </a:r>
              <a:r>
                <a:rPr lang="en-US" sz="2800" dirty="0" err="1"/>
                <a:t>đa</a:t>
              </a:r>
              <a:r>
                <a:rPr lang="en-US" sz="2800" dirty="0"/>
                <a:t>̃ </a:t>
              </a:r>
              <a:r>
                <a:rPr lang="en-US" sz="2800" dirty="0" err="1"/>
                <a:t>làm</a:t>
              </a:r>
              <a:r>
                <a:rPr lang="en-US" sz="2800" dirty="0"/>
                <a:t> </a:t>
              </a:r>
              <a:r>
                <a:rPr lang="en-US" sz="2800" dirty="0" err="1"/>
                <a:t>tăng</a:t>
              </a:r>
              <a:r>
                <a:rPr lang="en-US" sz="2800" dirty="0"/>
                <a:t> </a:t>
              </a:r>
              <a:r>
                <a:rPr lang="en-US" sz="2800" dirty="0" err="1"/>
                <a:t>nguy</a:t>
              </a:r>
              <a:r>
                <a:rPr lang="en-US" sz="2800" dirty="0"/>
                <a:t> cơ </a:t>
              </a:r>
              <a:r>
                <a:rPr lang="en-US" sz="2800" dirty="0" err="1"/>
                <a:t>đất</a:t>
              </a:r>
              <a:r>
                <a:rPr lang="en-US" sz="2800" dirty="0"/>
                <a:t> bị </a:t>
              </a:r>
              <a:r>
                <a:rPr lang="en-US" sz="2800" dirty="0" err="1"/>
                <a:t>nhiễm</a:t>
              </a:r>
              <a:r>
                <a:rPr lang="en-US" sz="2800" dirty="0"/>
                <a:t> </a:t>
              </a:r>
              <a:r>
                <a:rPr lang="en-US" sz="2800" dirty="0" err="1"/>
                <a:t>phèn</a:t>
              </a:r>
              <a:r>
                <a:rPr lang="en-US" sz="2800" dirty="0"/>
                <a:t>, </a:t>
              </a:r>
              <a:r>
                <a:rPr lang="en-US" sz="2800" dirty="0" err="1"/>
                <a:t>nhiễm</a:t>
              </a:r>
              <a:r>
                <a:rPr lang="en-US" sz="2800" dirty="0"/>
                <a:t> </a:t>
              </a:r>
              <a:r>
                <a:rPr lang="en-US" sz="2800" dirty="0" err="1"/>
                <a:t>mặn</a:t>
              </a:r>
              <a:r>
                <a:rPr lang="en-US" sz="2800" dirty="0"/>
                <a:t>; </a:t>
              </a:r>
              <a:r>
                <a:rPr lang="en-US" sz="2800" dirty="0" err="1"/>
                <a:t>thiếu</a:t>
              </a:r>
              <a:r>
                <a:rPr lang="en-US" sz="2800" dirty="0"/>
                <a:t> </a:t>
              </a:r>
              <a:r>
                <a:rPr lang="en-US" sz="2800" dirty="0" err="1"/>
                <a:t>nguồn</a:t>
              </a:r>
              <a:r>
                <a:rPr lang="en-US" sz="2800" dirty="0"/>
                <a:t> </a:t>
              </a:r>
              <a:r>
                <a:rPr lang="en-US" sz="2800" dirty="0" err="1"/>
                <a:t>nước</a:t>
              </a:r>
              <a:r>
                <a:rPr lang="en-US" sz="2800" dirty="0"/>
                <a:t> </a:t>
              </a:r>
              <a:r>
                <a:rPr lang="en-US" sz="2800" dirty="0" err="1"/>
                <a:t>tưới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</a:t>
              </a:r>
              <a:r>
                <a:rPr lang="en-US" sz="2800" dirty="0" err="1"/>
                <a:t>mùa</a:t>
              </a:r>
              <a:r>
                <a:rPr lang="en-US" sz="2800" dirty="0"/>
                <a:t> </a:t>
              </a:r>
              <a:r>
                <a:rPr lang="en-US" sz="2800" dirty="0" err="1"/>
                <a:t>kho</a:t>
              </a:r>
              <a:r>
                <a:rPr lang="en-US" sz="2800" dirty="0"/>
                <a:t>̂. </a:t>
              </a:r>
              <a:r>
                <a:rPr lang="en-US" sz="2800" dirty="0" err="1"/>
                <a:t>Ảnh</a:t>
              </a:r>
              <a:r>
                <a:rPr lang="en-US" sz="2800" dirty="0"/>
                <a:t> </a:t>
              </a:r>
              <a:r>
                <a:rPr lang="en-US" sz="2800" dirty="0" err="1"/>
                <a:t>hưởng</a:t>
              </a:r>
              <a:r>
                <a:rPr lang="en-US" sz="2800" dirty="0"/>
                <a:t> </a:t>
              </a:r>
              <a:r>
                <a:rPr lang="en-US" sz="2800" dirty="0" err="1"/>
                <a:t>rất</a:t>
              </a:r>
              <a:r>
                <a:rPr lang="en-US" sz="2800" dirty="0"/>
                <a:t> </a:t>
              </a:r>
              <a:r>
                <a:rPr lang="en-US" sz="2800" dirty="0" err="1"/>
                <a:t>lớn</a:t>
              </a:r>
              <a:r>
                <a:rPr lang="en-US" sz="2800" dirty="0"/>
                <a:t> </a:t>
              </a:r>
              <a:r>
                <a:rPr lang="en-US" sz="2800" dirty="0" err="1"/>
                <a:t>đến</a:t>
              </a:r>
              <a:r>
                <a:rPr lang="en-US" sz="2800" dirty="0"/>
                <a:t> </a:t>
              </a:r>
              <a:r>
                <a:rPr lang="en-US" sz="2800" dirty="0" err="1"/>
                <a:t>sư</a:t>
              </a:r>
              <a:r>
                <a:rPr lang="en-US" sz="2800" dirty="0"/>
                <a:t>̣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trưởng</a:t>
              </a:r>
              <a:r>
                <a:rPr lang="en-US" sz="2800" dirty="0"/>
                <a:t>, </a:t>
              </a:r>
              <a:r>
                <a:rPr lang="en-US" sz="2800" dirty="0" err="1"/>
                <a:t>phát</a:t>
              </a:r>
              <a:r>
                <a:rPr lang="en-US" sz="2800" dirty="0"/>
                <a:t> </a:t>
              </a:r>
              <a:r>
                <a:rPr lang="en-US" sz="2800" dirty="0" err="1"/>
                <a:t>triển</a:t>
              </a:r>
              <a:r>
                <a:rPr lang="en-US" sz="2800" dirty="0"/>
                <a:t>, </a:t>
              </a:r>
              <a:r>
                <a:rPr lang="en-US" sz="2800" dirty="0" err="1"/>
                <a:t>năng</a:t>
              </a:r>
              <a:r>
                <a:rPr lang="en-US" sz="2800" dirty="0"/>
                <a:t> </a:t>
              </a:r>
              <a:r>
                <a:rPr lang="en-US" sz="2800" dirty="0" err="1"/>
                <a:t>suất</a:t>
              </a:r>
              <a:r>
                <a:rPr lang="en-US" sz="2800" dirty="0"/>
                <a:t> </a:t>
              </a:r>
              <a:r>
                <a:rPr lang="en-US" sz="2800" dirty="0" err="1"/>
                <a:t>va</a:t>
              </a:r>
              <a:r>
                <a:rPr lang="en-US" sz="2800" dirty="0"/>
                <a:t>̀ </a:t>
              </a:r>
              <a:r>
                <a:rPr lang="en-US" sz="2800" dirty="0" err="1"/>
                <a:t>sản</a:t>
              </a:r>
              <a:r>
                <a:rPr lang="en-US" sz="2800" dirty="0"/>
                <a:t> </a:t>
              </a:r>
              <a:r>
                <a:rPr lang="en-US" sz="2800" dirty="0" err="1"/>
                <a:t>lượng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nhiều</a:t>
              </a:r>
              <a:r>
                <a:rPr lang="en-US" sz="2800" dirty="0"/>
                <a:t> </a:t>
              </a:r>
              <a:r>
                <a:rPr lang="en-US" sz="2800" dirty="0" err="1"/>
                <a:t>loại</a:t>
              </a:r>
              <a:r>
                <a:rPr lang="en-US" sz="2800" dirty="0"/>
                <a:t> </a:t>
              </a:r>
              <a:r>
                <a:rPr lang="en-US" sz="2800" dirty="0" err="1"/>
                <a:t>cây</a:t>
              </a:r>
              <a:r>
                <a:rPr lang="en-US" sz="2800" dirty="0"/>
                <a:t> </a:t>
              </a:r>
              <a:r>
                <a:rPr lang="en-US" sz="2800" dirty="0" err="1"/>
                <a:t>trồng</a:t>
              </a:r>
              <a:r>
                <a:rPr lang="en-US" sz="2800" dirty="0"/>
                <a:t> </a:t>
              </a:r>
              <a:r>
                <a:rPr lang="en-US" sz="2800" dirty="0" err="1"/>
                <a:t>nhu</a:t>
              </a:r>
              <a:r>
                <a:rPr lang="en-US" sz="2800" dirty="0"/>
                <a:t>̛ </a:t>
              </a:r>
              <a:r>
                <a:rPr lang="en-US" sz="2800" dirty="0" err="1"/>
                <a:t>lúa</a:t>
              </a:r>
              <a:r>
                <a:rPr lang="en-US" sz="2800" dirty="0"/>
                <a:t>, </a:t>
              </a:r>
              <a:r>
                <a:rPr lang="en-US" sz="2800" dirty="0" err="1"/>
                <a:t>cây</a:t>
              </a:r>
              <a:r>
                <a:rPr lang="en-US" sz="2800" dirty="0"/>
                <a:t> </a:t>
              </a:r>
              <a:r>
                <a:rPr lang="en-US" sz="2800" dirty="0" err="1"/>
                <a:t>ăn</a:t>
              </a:r>
              <a:r>
                <a:rPr lang="en-US" sz="2800" dirty="0"/>
                <a:t> quả, </a:t>
              </a:r>
              <a:r>
                <a:rPr lang="en-US" sz="2800" dirty="0" err="1"/>
                <a:t>rau</a:t>
              </a:r>
              <a:r>
                <a:rPr lang="en-US" sz="2800" dirty="0"/>
                <a:t> </a:t>
              </a:r>
              <a:r>
                <a:rPr lang="en-US" sz="2800" dirty="0" err="1"/>
                <a:t>màu</a:t>
              </a:r>
              <a:r>
                <a:rPr lang="en-US" sz="2800" dirty="0"/>
                <a:t>,... </a:t>
              </a:r>
              <a:endParaRPr lang="vi-VN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143001"/>
            <a:ext cx="5904516" cy="5546122"/>
            <a:chOff x="5102747" y="1849219"/>
            <a:chExt cx="2717614" cy="3167622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3167622"/>
              <a:chOff x="0" y="0"/>
              <a:chExt cx="1570252" cy="18302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699"/>
                <a:ext cx="1505482" cy="1817570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830269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79949" y="1922527"/>
              <a:ext cx="2500566" cy="1430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/>
                <a:t>+ B</a:t>
              </a:r>
              <a:r>
                <a:rPr lang="en-US" sz="2800" dirty="0" err="1"/>
                <a:t>iến</a:t>
              </a:r>
              <a:r>
                <a:rPr lang="en-US" sz="2800" dirty="0"/>
                <a:t> </a:t>
              </a:r>
              <a:r>
                <a:rPr lang="en-US" sz="2800" dirty="0" err="1"/>
                <a:t>đổi</a:t>
              </a:r>
              <a:r>
                <a:rPr lang="en-US" sz="2800" dirty="0"/>
                <a:t> </a:t>
              </a:r>
              <a:r>
                <a:rPr lang="en-US" sz="2800" dirty="0" err="1"/>
                <a:t>khi</a:t>
              </a:r>
              <a:r>
                <a:rPr lang="en-US" sz="2800" dirty="0"/>
                <a:t>́ </a:t>
              </a:r>
              <a:r>
                <a:rPr lang="en-US" sz="2800" dirty="0" err="1"/>
                <a:t>hậu</a:t>
              </a:r>
              <a:r>
                <a:rPr lang="en-US" sz="2800" dirty="0"/>
                <a:t> </a:t>
              </a:r>
              <a:r>
                <a:rPr lang="en-US" sz="2800" dirty="0" err="1"/>
                <a:t>dẫn</a:t>
              </a:r>
              <a:r>
                <a:rPr lang="en-US" sz="2800" dirty="0"/>
                <a:t> </a:t>
              </a:r>
              <a:r>
                <a:rPr lang="en-US" sz="2800" dirty="0" err="1"/>
                <a:t>đến</a:t>
              </a:r>
              <a:r>
                <a:rPr lang="en-US" sz="2800" dirty="0"/>
                <a:t> </a:t>
              </a:r>
              <a:r>
                <a:rPr lang="en-US" sz="2800" dirty="0" err="1"/>
                <a:t>nguy</a:t>
              </a:r>
              <a:r>
                <a:rPr lang="en-US" sz="2800" dirty="0"/>
                <a:t> cơ </a:t>
              </a:r>
              <a:r>
                <a:rPr lang="en-US" sz="2800" dirty="0" err="1"/>
                <a:t>làm</a:t>
              </a:r>
              <a:r>
                <a:rPr lang="en-US" sz="2800" dirty="0"/>
                <a:t> </a:t>
              </a:r>
              <a:r>
                <a:rPr lang="en-US" sz="2800" dirty="0" err="1"/>
                <a:t>giảm</a:t>
              </a:r>
              <a:r>
                <a:rPr lang="en-US" sz="2800" dirty="0"/>
                <a:t> </a:t>
              </a:r>
              <a:r>
                <a:rPr lang="en-US" sz="2800" dirty="0" err="1"/>
                <a:t>nguồn</a:t>
              </a:r>
              <a:r>
                <a:rPr lang="en-US" sz="2800" dirty="0"/>
                <a:t> </a:t>
              </a:r>
              <a:r>
                <a:rPr lang="en-US" sz="2800" dirty="0" err="1"/>
                <a:t>lợi</a:t>
              </a:r>
              <a:r>
                <a:rPr lang="en-US" sz="2800" dirty="0"/>
                <a:t> </a:t>
              </a:r>
              <a:r>
                <a:rPr lang="en-US" sz="2800" dirty="0" err="1"/>
                <a:t>thuy</a:t>
              </a:r>
              <a:r>
                <a:rPr lang="en-US" sz="2800" dirty="0"/>
                <a:t>̉, </a:t>
              </a:r>
              <a:r>
                <a:rPr lang="en-US" sz="2800" dirty="0" err="1"/>
                <a:t>hải</a:t>
              </a:r>
              <a:r>
                <a:rPr lang="en-US" sz="2800" dirty="0"/>
                <a:t> </a:t>
              </a:r>
              <a:r>
                <a:rPr lang="en-US" sz="2800" dirty="0" err="1"/>
                <a:t>sản</a:t>
              </a:r>
              <a:r>
                <a:rPr lang="en-US" sz="2800" dirty="0"/>
                <a:t>; </a:t>
              </a:r>
              <a:r>
                <a:rPr lang="en-US" sz="2800" dirty="0" err="1"/>
                <a:t>giảm</a:t>
              </a:r>
              <a:r>
                <a:rPr lang="en-US" sz="2800" dirty="0"/>
                <a:t> </a:t>
              </a:r>
              <a:r>
                <a:rPr lang="en-US" sz="2800" dirty="0" err="1"/>
                <a:t>diện</a:t>
              </a:r>
              <a:r>
                <a:rPr lang="en-US" sz="2800" dirty="0"/>
                <a:t> </a:t>
              </a:r>
              <a:r>
                <a:rPr lang="en-US" sz="2800" dirty="0" err="1"/>
                <a:t>tích</a:t>
              </a:r>
              <a:r>
                <a:rPr lang="en-US" sz="2800" dirty="0"/>
                <a:t> </a:t>
              </a:r>
              <a:r>
                <a:rPr lang="en-US" sz="2800" dirty="0" err="1"/>
                <a:t>mặt</a:t>
              </a:r>
              <a:r>
                <a:rPr lang="en-US" sz="2800" dirty="0"/>
                <a:t> </a:t>
              </a:r>
              <a:r>
                <a:rPr lang="en-US" sz="2800" dirty="0" err="1"/>
                <a:t>nước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ngành</a:t>
              </a:r>
              <a:r>
                <a:rPr lang="en-US" sz="2800" dirty="0"/>
                <a:t> </a:t>
              </a:r>
              <a:r>
                <a:rPr lang="en-US" sz="2800" dirty="0" err="1"/>
                <a:t>nuôi</a:t>
              </a:r>
              <a:r>
                <a:rPr lang="en-US" sz="2800" dirty="0"/>
                <a:t> </a:t>
              </a:r>
              <a:r>
                <a:rPr lang="en-US" sz="2800" dirty="0" err="1"/>
                <a:t>trồng</a:t>
              </a:r>
              <a:r>
                <a:rPr lang="en-US" sz="2800" dirty="0"/>
                <a:t> </a:t>
              </a:r>
              <a:endParaRPr lang="vi-VN" sz="2800"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0" y="168876"/>
            <a:ext cx="12192000" cy="6474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:</a:t>
            </a:r>
            <a:endParaRPr lang="en-US" sz="3200" spc="-180" dirty="0">
              <a:solidFill>
                <a:srgbClr val="FF0000"/>
              </a:solidFill>
              <a:latin typeface="Arialle Bold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1006" flipH="1">
            <a:off x="5982023" y="5167157"/>
            <a:ext cx="2009477" cy="20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ến đổi khí hậu đe dọa nông dân Việt Nam và nông nghiệp toàn cầu -  ThienNhien.Net | Con người và Thiên nhiên">
            <a:extLst>
              <a:ext uri="{FF2B5EF4-FFF2-40B4-BE49-F238E27FC236}">
                <a16:creationId xmlns:a16="http://schemas.microsoft.com/office/drawing/2014/main" id="{EA8A51D2-9405-47DA-9420-20C15EA4448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154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04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143000"/>
            <a:ext cx="5904516" cy="5546122"/>
            <a:chOff x="400332" y="1001959"/>
            <a:chExt cx="2717614" cy="2734687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2734687"/>
              <a:chOff x="0" y="0"/>
              <a:chExt cx="1570252" cy="15801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03457" y="1077105"/>
              <a:ext cx="2457215" cy="1411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i="1" dirty="0"/>
                <a:t>+ </a:t>
              </a:r>
              <a:r>
                <a:rPr lang="en-US" sz="3200" dirty="0" err="1"/>
                <a:t>Biến</a:t>
              </a:r>
              <a:r>
                <a:rPr lang="en-US" sz="3200" dirty="0"/>
                <a:t> </a:t>
              </a:r>
              <a:r>
                <a:rPr lang="en-US" sz="3200" dirty="0" err="1"/>
                <a:t>đổi</a:t>
              </a:r>
              <a:r>
                <a:rPr lang="en-US" sz="3200" dirty="0"/>
                <a:t> </a:t>
              </a:r>
              <a:r>
                <a:rPr lang="en-US" sz="3200" dirty="0" err="1"/>
                <a:t>khi</a:t>
              </a:r>
              <a:r>
                <a:rPr lang="en-US" sz="3200" dirty="0"/>
                <a:t>́ </a:t>
              </a:r>
              <a:r>
                <a:rPr lang="en-US" sz="3200" dirty="0" err="1"/>
                <a:t>hậu</a:t>
              </a:r>
              <a:r>
                <a:rPr lang="en-US" sz="3200" dirty="0"/>
                <a:t> </a:t>
              </a:r>
              <a:r>
                <a:rPr lang="en-US" sz="3200" dirty="0" err="1"/>
                <a:t>ngày</a:t>
              </a:r>
              <a:r>
                <a:rPr lang="en-US" sz="3200" dirty="0"/>
                <a:t> </a:t>
              </a:r>
              <a:r>
                <a:rPr lang="en-US" sz="3200" dirty="0" err="1"/>
                <a:t>càng</a:t>
              </a:r>
              <a:r>
                <a:rPr lang="en-US" sz="3200" dirty="0"/>
                <a:t> </a:t>
              </a:r>
              <a:r>
                <a:rPr lang="en-US" sz="3200" dirty="0" err="1"/>
                <a:t>làm</a:t>
              </a:r>
              <a:r>
                <a:rPr lang="en-US" sz="3200" dirty="0"/>
                <a:t> </a:t>
              </a:r>
              <a:r>
                <a:rPr lang="en-US" sz="3200" dirty="0" err="1"/>
                <a:t>tăng</a:t>
              </a:r>
              <a:r>
                <a:rPr lang="en-US" sz="3200" dirty="0"/>
                <a:t> chi phí </a:t>
              </a:r>
              <a:r>
                <a:rPr lang="en-US" sz="3200" dirty="0" err="1"/>
                <a:t>cho</a:t>
              </a:r>
              <a:r>
                <a:rPr lang="en-US" sz="3200" dirty="0"/>
                <a:t> </a:t>
              </a:r>
              <a:r>
                <a:rPr lang="en-US" sz="3200" dirty="0" err="1"/>
                <a:t>việc</a:t>
              </a:r>
              <a:r>
                <a:rPr lang="en-US" sz="3200" dirty="0"/>
                <a:t> </a:t>
              </a:r>
              <a:r>
                <a:rPr lang="en-US" sz="3200" dirty="0" err="1"/>
                <a:t>cải</a:t>
              </a:r>
              <a:r>
                <a:rPr lang="en-US" sz="3200" dirty="0"/>
                <a:t> </a:t>
              </a:r>
              <a:r>
                <a:rPr lang="en-US" sz="3200" dirty="0" err="1"/>
                <a:t>tiến</a:t>
              </a:r>
              <a:r>
                <a:rPr lang="en-US" sz="3200" dirty="0"/>
                <a:t> </a:t>
              </a:r>
              <a:r>
                <a:rPr lang="en-US" sz="3200" dirty="0" err="1"/>
                <a:t>va</a:t>
              </a:r>
              <a:r>
                <a:rPr lang="en-US" sz="3200" dirty="0"/>
                <a:t>̀ </a:t>
              </a:r>
              <a:r>
                <a:rPr lang="en-US" sz="3200" dirty="0" err="1"/>
                <a:t>đổi</a:t>
              </a:r>
              <a:r>
                <a:rPr lang="en-US" sz="3200" dirty="0"/>
                <a:t> </a:t>
              </a:r>
              <a:r>
                <a:rPr lang="en-US" sz="3200" dirty="0" err="1"/>
                <a:t>mới</a:t>
              </a:r>
              <a:r>
                <a:rPr lang="en-US" sz="3200" dirty="0"/>
                <a:t> </a:t>
              </a:r>
              <a:r>
                <a:rPr lang="en-US" sz="3200" dirty="0" err="1"/>
                <a:t>công</a:t>
              </a:r>
              <a:r>
                <a:rPr lang="en-US" sz="3200" dirty="0"/>
                <a:t> </a:t>
              </a:r>
              <a:r>
                <a:rPr lang="en-US" sz="3200" dirty="0" err="1"/>
                <a:t>nghẹ</a:t>
              </a:r>
              <a:r>
                <a:rPr lang="en-US" sz="3200" dirty="0"/>
                <a:t>̂</a:t>
              </a:r>
              <a:r>
                <a:rPr lang="vi-VN" sz="3200" dirty="0"/>
                <a:t>,</a:t>
              </a:r>
              <a:r>
                <a:rPr lang="en-US" sz="3200" dirty="0"/>
                <a:t> </a:t>
              </a:r>
              <a:r>
                <a:rPr lang="en-US" sz="3200" dirty="0" err="1"/>
                <a:t>tăng</a:t>
              </a:r>
              <a:r>
                <a:rPr lang="en-US" sz="3200" dirty="0"/>
                <a:t> chi phí </a:t>
              </a:r>
              <a:r>
                <a:rPr lang="en-US" sz="3200" dirty="0" err="1"/>
                <a:t>vận</a:t>
              </a:r>
              <a:r>
                <a:rPr lang="en-US" sz="3200" dirty="0"/>
                <a:t> </a:t>
              </a:r>
              <a:r>
                <a:rPr lang="en-US" sz="3200" dirty="0" err="1"/>
                <a:t>chuyển</a:t>
              </a:r>
              <a:r>
                <a:rPr lang="en-US" sz="3200" dirty="0"/>
                <a:t>.</a:t>
              </a:r>
              <a:endParaRPr lang="vi-VN" sz="3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143001"/>
            <a:ext cx="5904516" cy="5546122"/>
            <a:chOff x="5102747" y="1849219"/>
            <a:chExt cx="2717614" cy="3167622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3167622"/>
              <a:chOff x="0" y="0"/>
              <a:chExt cx="1570252" cy="18302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699"/>
                <a:ext cx="1505482" cy="1817570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830269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79949" y="1922527"/>
              <a:ext cx="2500566" cy="16354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/>
                <a:t>+ </a:t>
              </a:r>
              <a:r>
                <a:rPr lang="en-US" sz="3200" dirty="0" err="1"/>
                <a:t>Biến</a:t>
              </a:r>
              <a:r>
                <a:rPr lang="en-US" sz="3200" dirty="0"/>
                <a:t> </a:t>
              </a:r>
              <a:r>
                <a:rPr lang="en-US" sz="3200" dirty="0" err="1"/>
                <a:t>đổi</a:t>
              </a:r>
              <a:r>
                <a:rPr lang="en-US" sz="3200" dirty="0"/>
                <a:t> </a:t>
              </a:r>
              <a:r>
                <a:rPr lang="en-US" sz="3200" dirty="0" err="1"/>
                <a:t>khi</a:t>
              </a:r>
              <a:r>
                <a:rPr lang="en-US" sz="3200" dirty="0"/>
                <a:t>́ </a:t>
              </a:r>
              <a:r>
                <a:rPr lang="en-US" sz="3200" dirty="0" err="1"/>
                <a:t>hậu</a:t>
              </a:r>
              <a:r>
                <a:rPr lang="en-US" sz="3200" dirty="0"/>
                <a:t> </a:t>
              </a:r>
              <a:r>
                <a:rPr lang="en-US" sz="3200" dirty="0" err="1"/>
                <a:t>tác</a:t>
              </a:r>
              <a:r>
                <a:rPr lang="en-US" sz="3200" dirty="0"/>
                <a:t> </a:t>
              </a:r>
              <a:r>
                <a:rPr lang="en-US" sz="3200" dirty="0" err="1"/>
                <a:t>động</a:t>
              </a:r>
              <a:r>
                <a:rPr lang="en-US" sz="3200" dirty="0"/>
                <a:t> </a:t>
              </a:r>
              <a:r>
                <a:rPr lang="en-US" sz="3200" dirty="0" err="1"/>
                <a:t>đến</a:t>
              </a:r>
              <a:r>
                <a:rPr lang="en-US" sz="3200" dirty="0"/>
                <a:t> </a:t>
              </a:r>
              <a:r>
                <a:rPr lang="en-US" sz="3200" dirty="0" err="1"/>
                <a:t>nhiều</a:t>
              </a:r>
              <a:r>
                <a:rPr lang="en-US" sz="3200" dirty="0"/>
                <a:t> </a:t>
              </a:r>
              <a:r>
                <a:rPr lang="en-US" sz="3200" dirty="0" err="1"/>
                <a:t>lĩnh</a:t>
              </a:r>
              <a:r>
                <a:rPr lang="en-US" sz="3200" dirty="0"/>
                <a:t> </a:t>
              </a:r>
              <a:r>
                <a:rPr lang="en-US" sz="3200" dirty="0" err="1"/>
                <a:t>vực</a:t>
              </a:r>
              <a:r>
                <a:rPr lang="en-US" sz="3200" dirty="0"/>
                <a:t> </a:t>
              </a:r>
              <a:r>
                <a:rPr lang="en-US" sz="3200" dirty="0" err="1"/>
                <a:t>dịch</a:t>
              </a:r>
              <a:r>
                <a:rPr lang="en-US" sz="3200" dirty="0"/>
                <a:t> vụ </a:t>
              </a:r>
              <a:r>
                <a:rPr lang="en-US" sz="3200" dirty="0" err="1"/>
                <a:t>nhu</a:t>
              </a:r>
              <a:r>
                <a:rPr lang="en-US" sz="3200" dirty="0"/>
                <a:t>̛ du </a:t>
              </a:r>
              <a:r>
                <a:rPr lang="en-US" sz="3200" dirty="0" err="1"/>
                <a:t>lịch</a:t>
              </a:r>
              <a:r>
                <a:rPr lang="en-US" sz="3200" dirty="0"/>
                <a:t>, </a:t>
              </a:r>
              <a:r>
                <a:rPr lang="en-US" sz="3200" dirty="0" err="1"/>
                <a:t>giao</a:t>
              </a:r>
              <a:r>
                <a:rPr lang="en-US" sz="3200" dirty="0"/>
                <a:t> </a:t>
              </a:r>
              <a:r>
                <a:rPr lang="en-US" sz="3200" dirty="0" err="1"/>
                <a:t>thông</a:t>
              </a:r>
              <a:r>
                <a:rPr lang="en-US" sz="3200" dirty="0"/>
                <a:t> </a:t>
              </a:r>
              <a:r>
                <a:rPr lang="en-US" sz="3200" dirty="0" err="1"/>
                <a:t>vận</a:t>
              </a:r>
              <a:r>
                <a:rPr lang="en-US" sz="3200" dirty="0"/>
                <a:t> </a:t>
              </a:r>
              <a:r>
                <a:rPr lang="en-US" sz="3200" dirty="0" err="1"/>
                <a:t>tải</a:t>
              </a:r>
              <a:r>
                <a:rPr lang="en-US" sz="3200" dirty="0"/>
                <a:t>, </a:t>
              </a:r>
              <a:r>
                <a:rPr lang="en-US" sz="3200" dirty="0" err="1"/>
                <a:t>thương</a:t>
              </a:r>
              <a:r>
                <a:rPr lang="en-US" sz="3200" dirty="0"/>
                <a:t> </a:t>
              </a:r>
              <a:r>
                <a:rPr lang="en-US" sz="3200" dirty="0" err="1"/>
                <a:t>mại</a:t>
              </a:r>
              <a:r>
                <a:rPr lang="en-US" sz="3200" dirty="0"/>
                <a:t>,... </a:t>
              </a:r>
              <a:endParaRPr lang="vi-VN" sz="3200"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0" y="168876"/>
            <a:ext cx="12192000" cy="6474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hđ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sx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ngành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le Bold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Arialle Bold"/>
              </a:rPr>
              <a:t>:</a:t>
            </a:r>
            <a:endParaRPr lang="en-US" sz="3200" spc="-180" dirty="0">
              <a:solidFill>
                <a:srgbClr val="FF0000"/>
              </a:solidFill>
              <a:latin typeface="Arialle Bold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1006" flipH="1">
            <a:off x="5982023" y="5167157"/>
            <a:ext cx="2009477" cy="20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6685" y="1048088"/>
            <a:ext cx="10308695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</a:rPr>
              <a:t>Tác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khoẻ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người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dân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477069" y="2092046"/>
            <a:ext cx="10945216" cy="35792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</a:rPr>
              <a:t>Biến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đổi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khi</a:t>
            </a:r>
            <a:r>
              <a:rPr lang="en-US" sz="4000" dirty="0">
                <a:solidFill>
                  <a:srgbClr val="002060"/>
                </a:solidFill>
              </a:rPr>
              <a:t>́ </a:t>
            </a:r>
            <a:r>
              <a:rPr lang="en-US" sz="4000" dirty="0" err="1">
                <a:solidFill>
                  <a:srgbClr val="002060"/>
                </a:solidFill>
              </a:rPr>
              <a:t>hậu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kèm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theo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các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hiện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tượng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thời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tiết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cực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đoan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đa</a:t>
            </a:r>
            <a:r>
              <a:rPr lang="en-US" sz="4000" dirty="0">
                <a:solidFill>
                  <a:srgbClr val="002060"/>
                </a:solidFill>
              </a:rPr>
              <a:t>̃ </a:t>
            </a:r>
            <a:r>
              <a:rPr lang="en-US" sz="4000" dirty="0" err="1">
                <a:solidFill>
                  <a:srgbClr val="002060"/>
                </a:solidFill>
              </a:rPr>
              <a:t>tác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động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trực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tiếp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hoặc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gián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tiếp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đến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sức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khoe</a:t>
            </a:r>
            <a:r>
              <a:rPr lang="en-US" sz="4000" dirty="0">
                <a:solidFill>
                  <a:srgbClr val="002060"/>
                </a:solidFill>
              </a:rPr>
              <a:t>̉ </a:t>
            </a:r>
            <a:r>
              <a:rPr lang="en-US" sz="4000" dirty="0" err="1">
                <a:solidFill>
                  <a:srgbClr val="002060"/>
                </a:solidFill>
              </a:rPr>
              <a:t>va</a:t>
            </a:r>
            <a:r>
              <a:rPr lang="en-US" sz="4000" dirty="0">
                <a:solidFill>
                  <a:srgbClr val="002060"/>
                </a:solidFill>
              </a:rPr>
              <a:t>̀ </a:t>
            </a:r>
            <a:r>
              <a:rPr lang="en-US" sz="4000" dirty="0" err="1">
                <a:solidFill>
                  <a:srgbClr val="002060"/>
                </a:solidFill>
              </a:rPr>
              <a:t>chất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lượng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cuộc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sống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của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người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dân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Nội</a:t>
            </a:r>
            <a:r>
              <a:rPr lang="en-US" sz="4000" dirty="0">
                <a:solidFill>
                  <a:srgbClr val="002060"/>
                </a:solidFill>
              </a:rPr>
              <a:t>. 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31436" y="235790"/>
            <a:ext cx="1993468" cy="16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33400"/>
            <a:ext cx="12191999" cy="5056224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8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sz="8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867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giải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pháp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ứng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phó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với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BĐKH </a:t>
              </a:r>
            </a:p>
            <a:p>
              <a:pPr lvl="0">
                <a:lnSpc>
                  <a:spcPct val="150000"/>
                </a:lnSpc>
              </a:pP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ở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Hà</a:t>
              </a:r>
              <a:r>
                <a:rPr lang="en-US" sz="4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Nội</a:t>
              </a:r>
              <a:endParaRPr lang="vi-VN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955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2461"/>
            <a:ext cx="12192000" cy="1231820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228584" algn="l"/>
              </a:tabLst>
              <a:defRPr/>
            </a:pP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phó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76187065"/>
              </p:ext>
            </p:extLst>
          </p:nvPr>
        </p:nvGraphicFramePr>
        <p:xfrm>
          <a:off x="533401" y="1610359"/>
          <a:ext cx="11125200" cy="486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735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752600"/>
            <a:ext cx="11430000" cy="3657600"/>
            <a:chOff x="3942525" y="0"/>
            <a:chExt cx="4680955" cy="870205"/>
          </a:xfrm>
          <a:solidFill>
            <a:srgbClr val="FDA897"/>
          </a:solidFill>
        </p:grpSpPr>
        <p:sp>
          <p:nvSpPr>
            <p:cNvPr id="5" name="Rounded Rectangle 4"/>
            <p:cNvSpPr/>
            <p:nvPr/>
          </p:nvSpPr>
          <p:spPr>
            <a:xfrm>
              <a:off x="3942525" y="0"/>
              <a:ext cx="4680955" cy="87020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4"/>
            <p:cNvSpPr txBox="1"/>
            <p:nvPr/>
          </p:nvSpPr>
          <p:spPr>
            <a:xfrm>
              <a:off x="3968012" y="25487"/>
              <a:ext cx="4629981" cy="8192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endPara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497" y="762000"/>
            <a:ext cx="12162502" cy="8940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indent="230712" algn="ctr" defTabSz="1244569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560984" y="2133600"/>
            <a:ext cx="10945216" cy="36020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solidFill>
                  <a:srgbClr val="002060"/>
                </a:solidFill>
              </a:rPr>
              <a:t>- </a:t>
            </a:r>
            <a:r>
              <a:rPr lang="en-US" sz="3200" dirty="0" err="1">
                <a:solidFill>
                  <a:srgbClr val="002060"/>
                </a:solidFill>
              </a:rPr>
              <a:t>Đẩy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mạnh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ứng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dụng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va</a:t>
            </a:r>
            <a:r>
              <a:rPr lang="en-US" sz="3200" dirty="0">
                <a:solidFill>
                  <a:srgbClr val="002060"/>
                </a:solidFill>
              </a:rPr>
              <a:t>̀ </a:t>
            </a:r>
            <a:r>
              <a:rPr lang="en-US" sz="3200" dirty="0" err="1">
                <a:solidFill>
                  <a:srgbClr val="002060"/>
                </a:solidFill>
              </a:rPr>
              <a:t>cải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tiến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ki</a:t>
            </a:r>
            <a:r>
              <a:rPr lang="en-US" sz="3200" dirty="0">
                <a:solidFill>
                  <a:srgbClr val="002060"/>
                </a:solidFill>
              </a:rPr>
              <a:t>̃ </a:t>
            </a:r>
            <a:r>
              <a:rPr lang="en-US" sz="3200" dirty="0" err="1">
                <a:solidFill>
                  <a:srgbClr val="002060"/>
                </a:solidFill>
              </a:rPr>
              <a:t>thuật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trồng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trọt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va</a:t>
            </a:r>
            <a:r>
              <a:rPr lang="en-US" sz="3200" dirty="0">
                <a:solidFill>
                  <a:srgbClr val="002060"/>
                </a:solidFill>
              </a:rPr>
              <a:t>̀ </a:t>
            </a:r>
            <a:r>
              <a:rPr lang="en-US" sz="3200" dirty="0" err="1">
                <a:solidFill>
                  <a:srgbClr val="002060"/>
                </a:solidFill>
              </a:rPr>
              <a:t>chăn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nuôi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đổi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mới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công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nghẹ</a:t>
            </a:r>
            <a:r>
              <a:rPr lang="en-US" sz="3200" dirty="0">
                <a:solidFill>
                  <a:srgbClr val="002060"/>
                </a:solidFill>
              </a:rPr>
              <a:t>̂ </a:t>
            </a:r>
            <a:r>
              <a:rPr lang="en-US" sz="3200" dirty="0" err="1">
                <a:solidFill>
                  <a:srgbClr val="002060"/>
                </a:solidFill>
              </a:rPr>
              <a:t>sản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xuất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xí </a:t>
            </a:r>
            <a:r>
              <a:rPr lang="en-US" sz="3200" dirty="0" err="1">
                <a:solidFill>
                  <a:srgbClr val="002060"/>
                </a:solidFill>
              </a:rPr>
              <a:t>nghiệp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công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nghiệp</a:t>
            </a:r>
            <a:r>
              <a:rPr lang="en-US" sz="3200" dirty="0">
                <a:solidFill>
                  <a:srgbClr val="002060"/>
                </a:solidFill>
              </a:rPr>
              <a:t>,... </a:t>
            </a:r>
            <a:endParaRPr lang="vi-VN" sz="32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- </a:t>
            </a:r>
            <a:r>
              <a:rPr lang="en-US" sz="3200" dirty="0" err="1">
                <a:solidFill>
                  <a:srgbClr val="002060"/>
                </a:solidFill>
              </a:rPr>
              <a:t>Xây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dựng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chương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trình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hành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động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kê</a:t>
            </a:r>
            <a:r>
              <a:rPr lang="en-US" sz="3200" dirty="0">
                <a:solidFill>
                  <a:srgbClr val="002060"/>
                </a:solidFill>
              </a:rPr>
              <a:t>́ </a:t>
            </a:r>
            <a:r>
              <a:rPr lang="en-US" sz="3200" dirty="0" err="1">
                <a:solidFill>
                  <a:srgbClr val="002060"/>
                </a:solidFill>
              </a:rPr>
              <a:t>hoạch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chống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biến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đổi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khi</a:t>
            </a:r>
            <a:r>
              <a:rPr lang="en-US" sz="3200" dirty="0">
                <a:solidFill>
                  <a:srgbClr val="002060"/>
                </a:solidFill>
              </a:rPr>
              <a:t>́ </a:t>
            </a:r>
            <a:r>
              <a:rPr lang="en-US" sz="3200" dirty="0" err="1">
                <a:solidFill>
                  <a:srgbClr val="002060"/>
                </a:solidFill>
              </a:rPr>
              <a:t>hậu</a:t>
            </a:r>
            <a:r>
              <a:rPr lang="en-US" sz="3200" dirty="0">
                <a:solidFill>
                  <a:srgbClr val="002060"/>
                </a:solidFill>
              </a:rPr>
              <a:t>,...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931714" y="5235851"/>
            <a:ext cx="2009962" cy="16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586" y="-276814"/>
            <a:ext cx="1796426" cy="1162777"/>
          </a:xfrm>
          <a:custGeom>
            <a:avLst/>
            <a:gdLst/>
            <a:ahLst/>
            <a:cxnLst/>
            <a:rect l="l" t="t" r="r" b="b"/>
            <a:pathLst>
              <a:path w="2694639" h="1744166">
                <a:moveTo>
                  <a:pt x="0" y="0"/>
                </a:moveTo>
                <a:lnTo>
                  <a:pt x="2694638" y="0"/>
                </a:lnTo>
                <a:lnTo>
                  <a:pt x="2694638" y="1744166"/>
                </a:lnTo>
                <a:lnTo>
                  <a:pt x="0" y="174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511252" y="6097163"/>
            <a:ext cx="13214505" cy="2510756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>
            <a:off x="721116" y="2508070"/>
            <a:ext cx="7784203" cy="941592"/>
            <a:chOff x="0" y="0"/>
            <a:chExt cx="2283125" cy="3719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1117" y="2508070"/>
            <a:ext cx="971783" cy="941592"/>
            <a:chOff x="0" y="0"/>
            <a:chExt cx="383914" cy="3719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73314" y="2703260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0082" y="2787577"/>
            <a:ext cx="6397759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85800" y="3886391"/>
            <a:ext cx="7819520" cy="941592"/>
            <a:chOff x="0" y="0"/>
            <a:chExt cx="2283125" cy="3719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5800" y="3886391"/>
            <a:ext cx="971783" cy="941592"/>
            <a:chOff x="0" y="0"/>
            <a:chExt cx="383914" cy="3719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 b="1">
                <a:solidFill>
                  <a:srgbClr val="002060"/>
                </a:solidFill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 b="1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85800" y="4036488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90992" y="4121349"/>
            <a:ext cx="6433076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Nội</a:t>
            </a:r>
            <a:endParaRPr lang="en-US" sz="28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8915125" y="2703260"/>
            <a:ext cx="4497689" cy="4415912"/>
          </a:xfrm>
          <a:custGeom>
            <a:avLst/>
            <a:gdLst/>
            <a:ahLst/>
            <a:cxnLst/>
            <a:rect l="l" t="t" r="r" b="b"/>
            <a:pathLst>
              <a:path w="6746533" h="6623868">
                <a:moveTo>
                  <a:pt x="0" y="0"/>
                </a:moveTo>
                <a:lnTo>
                  <a:pt x="6746532" y="0"/>
                </a:lnTo>
                <a:lnTo>
                  <a:pt x="6746532" y="6623868"/>
                </a:lnTo>
                <a:lnTo>
                  <a:pt x="0" y="6623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10857860" y="359940"/>
            <a:ext cx="1080313" cy="2367219"/>
          </a:xfrm>
          <a:custGeom>
            <a:avLst/>
            <a:gdLst/>
            <a:ahLst/>
            <a:cxnLst/>
            <a:rect l="l" t="t" r="r" b="b"/>
            <a:pathLst>
              <a:path w="1620469" h="3550829">
                <a:moveTo>
                  <a:pt x="0" y="0"/>
                </a:moveTo>
                <a:lnTo>
                  <a:pt x="1620469" y="0"/>
                </a:lnTo>
                <a:lnTo>
                  <a:pt x="1620469" y="3550829"/>
                </a:lnTo>
                <a:lnTo>
                  <a:pt x="0" y="3550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30"/>
          <p:cNvSpPr/>
          <p:nvPr/>
        </p:nvSpPr>
        <p:spPr>
          <a:xfrm>
            <a:off x="8627117" y="1250061"/>
            <a:ext cx="1991187" cy="1477098"/>
          </a:xfrm>
          <a:custGeom>
            <a:avLst/>
            <a:gdLst/>
            <a:ahLst/>
            <a:cxnLst/>
            <a:rect l="l" t="t" r="r" b="b"/>
            <a:pathLst>
              <a:path w="2986780" h="2215647">
                <a:moveTo>
                  <a:pt x="0" y="0"/>
                </a:moveTo>
                <a:lnTo>
                  <a:pt x="2986780" y="0"/>
                </a:lnTo>
                <a:lnTo>
                  <a:pt x="2986780" y="2215647"/>
                </a:lnTo>
                <a:lnTo>
                  <a:pt x="0" y="22156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1"/>
          <p:cNvSpPr/>
          <p:nvPr/>
        </p:nvSpPr>
        <p:spPr>
          <a:xfrm>
            <a:off x="9367207" y="3449662"/>
            <a:ext cx="2926241" cy="4074513"/>
          </a:xfrm>
          <a:custGeom>
            <a:avLst/>
            <a:gdLst/>
            <a:ahLst/>
            <a:cxnLst/>
            <a:rect l="l" t="t" r="r" b="b"/>
            <a:pathLst>
              <a:path w="4389362" h="6111770">
                <a:moveTo>
                  <a:pt x="0" y="0"/>
                </a:moveTo>
                <a:lnTo>
                  <a:pt x="4389362" y="0"/>
                </a:lnTo>
                <a:lnTo>
                  <a:pt x="4389362" y="6111770"/>
                </a:lnTo>
                <a:lnTo>
                  <a:pt x="0" y="6111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>
            <a:off x="9622710" y="14081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1" y="0"/>
                </a:lnTo>
                <a:lnTo>
                  <a:pt x="890111" y="1117719"/>
                </a:lnTo>
                <a:lnTo>
                  <a:pt x="0" y="1117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33"/>
          <p:cNvSpPr/>
          <p:nvPr/>
        </p:nvSpPr>
        <p:spPr>
          <a:xfrm>
            <a:off x="7558153" y="1269072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3" y="0"/>
                </a:lnTo>
                <a:lnTo>
                  <a:pt x="655753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/>
          <p:cNvSpPr/>
          <p:nvPr/>
        </p:nvSpPr>
        <p:spPr>
          <a:xfrm flipH="1">
            <a:off x="4058722" y="304575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655752" y="0"/>
                </a:moveTo>
                <a:lnTo>
                  <a:pt x="0" y="0"/>
                </a:lnTo>
                <a:lnTo>
                  <a:pt x="0" y="823433"/>
                </a:lnTo>
                <a:lnTo>
                  <a:pt x="655752" y="823433"/>
                </a:lnTo>
                <a:lnTo>
                  <a:pt x="6557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/>
          <p:cNvSpPr/>
          <p:nvPr/>
        </p:nvSpPr>
        <p:spPr>
          <a:xfrm>
            <a:off x="5084484" y="-2301737"/>
            <a:ext cx="3949633" cy="2743200"/>
          </a:xfrm>
          <a:custGeom>
            <a:avLst/>
            <a:gdLst/>
            <a:ahLst/>
            <a:cxnLst/>
            <a:rect l="l" t="t" r="r" b="b"/>
            <a:pathLst>
              <a:path w="5924450" h="4114800">
                <a:moveTo>
                  <a:pt x="0" y="0"/>
                </a:moveTo>
                <a:lnTo>
                  <a:pt x="5924450" y="0"/>
                </a:lnTo>
                <a:lnTo>
                  <a:pt x="592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TextBox 36"/>
          <p:cNvSpPr txBox="1"/>
          <p:nvPr/>
        </p:nvSpPr>
        <p:spPr>
          <a:xfrm>
            <a:off x="721118" y="1349077"/>
            <a:ext cx="7112377" cy="82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  <a:spcBef>
                <a:spcPct val="0"/>
              </a:spcBef>
            </a:pPr>
            <a:r>
              <a:rPr lang="en-US" sz="5134" b="1" dirty="0">
                <a:solidFill>
                  <a:srgbClr val="D87134"/>
                </a:solidFill>
                <a:latin typeface="Showcard Gothic" panose="04020904020102020604" pitchFamily="82" charset="0"/>
              </a:rPr>
              <a:t>NÔI DUNG BÀI HOC</a:t>
            </a:r>
          </a:p>
        </p:txBody>
      </p:sp>
    </p:spTree>
    <p:extLst>
      <p:ext uri="{BB962C8B-B14F-4D97-AF65-F5344CB8AC3E}">
        <p14:creationId xmlns:p14="http://schemas.microsoft.com/office/powerpoint/2010/main" val="39704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497" y="762000"/>
            <a:ext cx="12162502" cy="8940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indent="230712" algn="ctr" defTabSz="1244569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560984" y="2133600"/>
            <a:ext cx="10945216" cy="3221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</a:rPr>
              <a:t>- </a:t>
            </a:r>
            <a:r>
              <a:rPr lang="en-US" sz="3600" dirty="0" err="1">
                <a:solidFill>
                  <a:srgbClr val="002060"/>
                </a:solidFill>
              </a:rPr>
              <a:t>Quy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định</a:t>
            </a:r>
            <a:r>
              <a:rPr lang="en-US" sz="3600" dirty="0">
                <a:solidFill>
                  <a:srgbClr val="002060"/>
                </a:solidFill>
              </a:rPr>
              <a:t> cụ </a:t>
            </a:r>
            <a:r>
              <a:rPr lang="en-US" sz="3600" dirty="0" err="1">
                <a:solidFill>
                  <a:srgbClr val="002060"/>
                </a:solidFill>
              </a:rPr>
              <a:t>thê</a:t>
            </a:r>
            <a:r>
              <a:rPr lang="en-US" sz="3600" dirty="0">
                <a:solidFill>
                  <a:srgbClr val="002060"/>
                </a:solidFill>
              </a:rPr>
              <a:t>̉ </a:t>
            </a:r>
            <a:r>
              <a:rPr lang="en-US" sz="3600" dirty="0" err="1">
                <a:solidFill>
                  <a:srgbClr val="002060"/>
                </a:solidFill>
              </a:rPr>
              <a:t>vê</a:t>
            </a:r>
            <a:r>
              <a:rPr lang="en-US" sz="3600" dirty="0">
                <a:solidFill>
                  <a:srgbClr val="002060"/>
                </a:solidFill>
              </a:rPr>
              <a:t>̀ </a:t>
            </a:r>
            <a:r>
              <a:rPr lang="en-US" sz="3600" dirty="0" err="1">
                <a:solidFill>
                  <a:srgbClr val="002060"/>
                </a:solidFill>
              </a:rPr>
              <a:t>quản</a:t>
            </a:r>
            <a:r>
              <a:rPr lang="en-US" sz="3600" dirty="0">
                <a:solidFill>
                  <a:srgbClr val="002060"/>
                </a:solidFill>
              </a:rPr>
              <a:t> lí </a:t>
            </a:r>
            <a:r>
              <a:rPr lang="en-US" sz="3600" dirty="0" err="1">
                <a:solidFill>
                  <a:srgbClr val="002060"/>
                </a:solidFill>
              </a:rPr>
              <a:t>tài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nguyên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rừng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tài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nguyên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đất</a:t>
            </a:r>
            <a:r>
              <a:rPr lang="en-US" sz="3600" dirty="0">
                <a:solidFill>
                  <a:srgbClr val="002060"/>
                </a:solidFill>
              </a:rPr>
              <a:t>,... </a:t>
            </a:r>
            <a:endParaRPr lang="vi-VN" sz="36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</a:rPr>
              <a:t>- </a:t>
            </a:r>
            <a:r>
              <a:rPr lang="en-US" sz="3600" dirty="0" err="1">
                <a:solidFill>
                  <a:srgbClr val="002060"/>
                </a:solidFill>
              </a:rPr>
              <a:t>Quy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định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vê</a:t>
            </a:r>
            <a:r>
              <a:rPr lang="en-US" sz="3600" dirty="0">
                <a:solidFill>
                  <a:srgbClr val="002060"/>
                </a:solidFill>
              </a:rPr>
              <a:t>̀ </a:t>
            </a:r>
            <a:r>
              <a:rPr lang="en-US" sz="3600" dirty="0" err="1">
                <a:solidFill>
                  <a:srgbClr val="002060"/>
                </a:solidFill>
              </a:rPr>
              <a:t>nguồn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tài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chính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khen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thưởng</a:t>
            </a:r>
            <a:r>
              <a:rPr lang="en-US" sz="3600" dirty="0">
                <a:solidFill>
                  <a:srgbClr val="002060"/>
                </a:solidFill>
              </a:rPr>
              <a:t> hay </a:t>
            </a:r>
            <a:r>
              <a:rPr lang="en-US" sz="3600" dirty="0" err="1">
                <a:solidFill>
                  <a:srgbClr val="002060"/>
                </a:solidFill>
              </a:rPr>
              <a:t>xư</a:t>
            </a:r>
            <a:r>
              <a:rPr lang="en-US" sz="3600" dirty="0">
                <a:solidFill>
                  <a:srgbClr val="002060"/>
                </a:solidFill>
              </a:rPr>
              <a:t>̉ </a:t>
            </a:r>
            <a:r>
              <a:rPr lang="en-US" sz="3600" dirty="0" err="1">
                <a:solidFill>
                  <a:srgbClr val="002060"/>
                </a:solidFill>
              </a:rPr>
              <a:t>phạt</a:t>
            </a:r>
            <a:r>
              <a:rPr lang="en-US" sz="3600" dirty="0">
                <a:solidFill>
                  <a:srgbClr val="002060"/>
                </a:solidFill>
              </a:rPr>
              <a:t>,... </a:t>
            </a:r>
            <a:endParaRPr lang="vi-VN" sz="3600" dirty="0">
              <a:solidFill>
                <a:srgbClr val="002060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05805" y="4876800"/>
            <a:ext cx="2435871" cy="20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497" y="762000"/>
            <a:ext cx="12162502" cy="8940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indent="230712" algn="ctr" defTabSz="1244569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560984" y="2133600"/>
            <a:ext cx="10945216" cy="23903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</a:rPr>
              <a:t>- </a:t>
            </a:r>
            <a:r>
              <a:rPr lang="en-US" sz="3600" dirty="0" err="1">
                <a:solidFill>
                  <a:srgbClr val="002060"/>
                </a:solidFill>
              </a:rPr>
              <a:t>Bảo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vẹ</a:t>
            </a:r>
            <a:r>
              <a:rPr lang="en-US" sz="3600" dirty="0">
                <a:solidFill>
                  <a:srgbClr val="002060"/>
                </a:solidFill>
              </a:rPr>
              <a:t>̂ </a:t>
            </a:r>
            <a:r>
              <a:rPr lang="en-US" sz="3600" dirty="0" err="1">
                <a:solidFill>
                  <a:srgbClr val="002060"/>
                </a:solidFill>
              </a:rPr>
              <a:t>tài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nguyên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rừng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hiện</a:t>
            </a:r>
            <a:r>
              <a:rPr lang="en-US" sz="3600" dirty="0">
                <a:solidFill>
                  <a:srgbClr val="002060"/>
                </a:solidFill>
              </a:rPr>
              <a:t> có </a:t>
            </a:r>
            <a:r>
              <a:rPr lang="en-US" sz="3600" dirty="0" err="1">
                <a:solidFill>
                  <a:srgbClr val="002060"/>
                </a:solidFill>
              </a:rPr>
              <a:t>va</a:t>
            </a:r>
            <a:r>
              <a:rPr lang="en-US" sz="3600" dirty="0">
                <a:solidFill>
                  <a:srgbClr val="002060"/>
                </a:solidFill>
              </a:rPr>
              <a:t>̀ </a:t>
            </a:r>
            <a:r>
              <a:rPr lang="en-US" sz="3600" dirty="0" err="1">
                <a:solidFill>
                  <a:srgbClr val="002060"/>
                </a:solidFill>
              </a:rPr>
              <a:t>trồng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rừng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mới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endParaRPr lang="vi-VN" sz="36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</a:rPr>
              <a:t>- </a:t>
            </a:r>
            <a:r>
              <a:rPr lang="en-US" sz="3600" dirty="0" err="1">
                <a:solidFill>
                  <a:srgbClr val="002060"/>
                </a:solidFill>
              </a:rPr>
              <a:t>Nâng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cao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hiệu</a:t>
            </a:r>
            <a:r>
              <a:rPr lang="en-US" sz="3600" dirty="0">
                <a:solidFill>
                  <a:srgbClr val="002060"/>
                </a:solidFill>
              </a:rPr>
              <a:t> quả </a:t>
            </a:r>
            <a:r>
              <a:rPr lang="en-US" sz="3600" dirty="0" err="1">
                <a:solidFill>
                  <a:srgbClr val="002060"/>
                </a:solidFill>
              </a:rPr>
              <a:t>sư</a:t>
            </a:r>
            <a:r>
              <a:rPr lang="en-US" sz="3600" dirty="0">
                <a:solidFill>
                  <a:srgbClr val="002060"/>
                </a:solidFill>
              </a:rPr>
              <a:t>̉ </a:t>
            </a:r>
            <a:r>
              <a:rPr lang="en-US" sz="3600" dirty="0" err="1">
                <a:solidFill>
                  <a:srgbClr val="002060"/>
                </a:solidFill>
              </a:rPr>
              <a:t>dụng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va</a:t>
            </a:r>
            <a:r>
              <a:rPr lang="en-US" sz="3600" dirty="0">
                <a:solidFill>
                  <a:srgbClr val="002060"/>
                </a:solidFill>
              </a:rPr>
              <a:t>̀ </a:t>
            </a:r>
            <a:r>
              <a:rPr lang="en-US" sz="3600" dirty="0" err="1">
                <a:solidFill>
                  <a:srgbClr val="002060"/>
                </a:solidFill>
              </a:rPr>
              <a:t>tiết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kiệm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nguồn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năng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lượng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lang="vi-VN" sz="3600" dirty="0">
              <a:solidFill>
                <a:srgbClr val="002060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87233" y="4523934"/>
            <a:ext cx="2854443" cy="2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497" y="762000"/>
            <a:ext cx="12162502" cy="8940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indent="230712" algn="ctr" defTabSz="1244569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560984" y="1981200"/>
            <a:ext cx="10945216" cy="3264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dirty="0">
                <a:solidFill>
                  <a:srgbClr val="002060"/>
                </a:solidFill>
              </a:rPr>
              <a:t>- </a:t>
            </a:r>
            <a:r>
              <a:rPr lang="en-US" sz="2900" dirty="0" err="1">
                <a:solidFill>
                  <a:srgbClr val="002060"/>
                </a:solidFill>
              </a:rPr>
              <a:t>Tăng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cường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sư</a:t>
            </a:r>
            <a:r>
              <a:rPr lang="en-US" sz="2900" dirty="0">
                <a:solidFill>
                  <a:srgbClr val="002060"/>
                </a:solidFill>
              </a:rPr>
              <a:t>̉ </a:t>
            </a:r>
            <a:r>
              <a:rPr lang="en-US" sz="2900" dirty="0" err="1">
                <a:solidFill>
                  <a:srgbClr val="002060"/>
                </a:solidFill>
              </a:rPr>
              <a:t>dụng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các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nguồn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năng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lượng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mới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va</a:t>
            </a:r>
            <a:r>
              <a:rPr lang="en-US" sz="2900" dirty="0">
                <a:solidFill>
                  <a:srgbClr val="002060"/>
                </a:solidFill>
              </a:rPr>
              <a:t>̀ </a:t>
            </a:r>
            <a:r>
              <a:rPr lang="en-US" sz="2900" dirty="0" err="1">
                <a:solidFill>
                  <a:srgbClr val="002060"/>
                </a:solidFill>
              </a:rPr>
              <a:t>năng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lượng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tái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tạo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nhu</a:t>
            </a:r>
            <a:r>
              <a:rPr lang="en-US" sz="2900" dirty="0">
                <a:solidFill>
                  <a:srgbClr val="002060"/>
                </a:solidFill>
              </a:rPr>
              <a:t>̛ </a:t>
            </a:r>
            <a:r>
              <a:rPr lang="en-US" sz="2900" dirty="0" err="1">
                <a:solidFill>
                  <a:srgbClr val="002060"/>
                </a:solidFill>
              </a:rPr>
              <a:t>năng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lượng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gio</a:t>
            </a:r>
            <a:r>
              <a:rPr lang="en-US" sz="2900" dirty="0">
                <a:solidFill>
                  <a:srgbClr val="002060"/>
                </a:solidFill>
              </a:rPr>
              <a:t>́, </a:t>
            </a:r>
            <a:r>
              <a:rPr lang="en-US" sz="2900" dirty="0" err="1">
                <a:solidFill>
                  <a:srgbClr val="002060"/>
                </a:solidFill>
              </a:rPr>
              <a:t>năng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lượng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mặt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trời</a:t>
            </a:r>
            <a:r>
              <a:rPr lang="en-US" sz="2900" dirty="0">
                <a:solidFill>
                  <a:srgbClr val="002060"/>
                </a:solidFill>
              </a:rPr>
              <a:t>, </a:t>
            </a:r>
            <a:r>
              <a:rPr lang="en-US" sz="2900" dirty="0" err="1">
                <a:solidFill>
                  <a:srgbClr val="002060"/>
                </a:solidFill>
              </a:rPr>
              <a:t>địa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nhiệt</a:t>
            </a:r>
            <a:r>
              <a:rPr lang="en-US" sz="2900" dirty="0">
                <a:solidFill>
                  <a:srgbClr val="002060"/>
                </a:solidFill>
              </a:rPr>
              <a:t>,... </a:t>
            </a:r>
            <a:endParaRPr lang="vi-VN" sz="29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900" dirty="0">
                <a:solidFill>
                  <a:srgbClr val="002060"/>
                </a:solidFill>
              </a:rPr>
              <a:t>- </a:t>
            </a:r>
            <a:r>
              <a:rPr lang="en-US" sz="2900" dirty="0" err="1">
                <a:solidFill>
                  <a:srgbClr val="002060"/>
                </a:solidFill>
              </a:rPr>
              <a:t>Xây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dựng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nếp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sống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văn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minh</a:t>
            </a:r>
            <a:r>
              <a:rPr lang="en-US" sz="2900" dirty="0">
                <a:solidFill>
                  <a:srgbClr val="002060"/>
                </a:solidFill>
              </a:rPr>
              <a:t>, </a:t>
            </a:r>
            <a:r>
              <a:rPr lang="en-US" sz="2900" dirty="0" err="1">
                <a:solidFill>
                  <a:srgbClr val="002060"/>
                </a:solidFill>
              </a:rPr>
              <a:t>thay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đổi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thói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quen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hằng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ngày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trong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cuộc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sống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theo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hướng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tiết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kiệm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năng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lượng</a:t>
            </a:r>
            <a:r>
              <a:rPr lang="en-US" sz="2900" dirty="0">
                <a:solidFill>
                  <a:srgbClr val="002060"/>
                </a:solidFill>
              </a:rPr>
              <a:t>. </a:t>
            </a:r>
            <a:r>
              <a:rPr lang="en-US" sz="2900" dirty="0" err="1">
                <a:solidFill>
                  <a:srgbClr val="002060"/>
                </a:solidFill>
              </a:rPr>
              <a:t>Hạn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chê</a:t>
            </a:r>
            <a:r>
              <a:rPr lang="en-US" sz="2900" dirty="0">
                <a:solidFill>
                  <a:srgbClr val="002060"/>
                </a:solidFill>
              </a:rPr>
              <a:t>́ </a:t>
            </a:r>
            <a:r>
              <a:rPr lang="en-US" sz="2900" dirty="0" err="1">
                <a:solidFill>
                  <a:srgbClr val="002060"/>
                </a:solidFill>
              </a:rPr>
              <a:t>rác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thải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sinh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hoạt</a:t>
            </a:r>
            <a:r>
              <a:rPr lang="en-US" sz="2900" dirty="0">
                <a:solidFill>
                  <a:srgbClr val="002060"/>
                </a:solidFill>
              </a:rPr>
              <a:t>, </a:t>
            </a:r>
            <a:r>
              <a:rPr lang="en-US" sz="2900" dirty="0" err="1">
                <a:solidFill>
                  <a:srgbClr val="002060"/>
                </a:solidFill>
              </a:rPr>
              <a:t>đặc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biệt</a:t>
            </a:r>
            <a:r>
              <a:rPr lang="en-US" sz="2900" dirty="0">
                <a:solidFill>
                  <a:srgbClr val="002060"/>
                </a:solidFill>
              </a:rPr>
              <a:t> là </a:t>
            </a:r>
            <a:r>
              <a:rPr lang="en-US" sz="2900" dirty="0" err="1">
                <a:solidFill>
                  <a:srgbClr val="002060"/>
                </a:solidFill>
              </a:rPr>
              <a:t>rác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thải</a:t>
            </a:r>
            <a:r>
              <a:rPr lang="en-US" sz="2900" dirty="0">
                <a:solidFill>
                  <a:srgbClr val="002060"/>
                </a:solidFill>
              </a:rPr>
              <a:t> </a:t>
            </a:r>
            <a:r>
              <a:rPr lang="en-US" sz="2900" dirty="0" err="1">
                <a:solidFill>
                  <a:srgbClr val="002060"/>
                </a:solidFill>
              </a:rPr>
              <a:t>nhựa</a:t>
            </a:r>
            <a:r>
              <a:rPr lang="en-US" sz="2900" dirty="0">
                <a:solidFill>
                  <a:srgbClr val="002060"/>
                </a:solidFill>
              </a:rPr>
              <a:t>,... </a:t>
            </a:r>
            <a:endParaRPr lang="vi-VN" sz="2900" dirty="0">
              <a:solidFill>
                <a:srgbClr val="002060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931714" y="5235851"/>
            <a:ext cx="2009962" cy="16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2900" y="1561621"/>
            <a:ext cx="11506200" cy="3658558"/>
            <a:chOff x="3942525" y="1027651"/>
            <a:chExt cx="4700012" cy="819231"/>
          </a:xfrm>
        </p:grpSpPr>
        <p:sp>
          <p:nvSpPr>
            <p:cNvPr id="5" name="Rounded Rectangle 4"/>
            <p:cNvSpPr/>
            <p:nvPr/>
          </p:nvSpPr>
          <p:spPr>
            <a:xfrm>
              <a:off x="3942525" y="1044714"/>
              <a:ext cx="4700012" cy="802168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6" name="Rounded Rectangle 4"/>
            <p:cNvSpPr txBox="1"/>
            <p:nvPr/>
          </p:nvSpPr>
          <p:spPr>
            <a:xfrm>
              <a:off x="3968012" y="1027651"/>
              <a:ext cx="4649038" cy="81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endPara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9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503470">
            <a:off x="9362746" y="164565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4218406" y="920138"/>
            <a:ext cx="7833826" cy="54864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1461796">
            <a:off x="-2240537" y="-142119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685800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-1572469" y="5100160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 flipV="1">
            <a:off x="1035901" y="148833"/>
            <a:ext cx="4876296" cy="1981887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8299946" y="5453954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917670" y="-268155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21602" y="1361623"/>
            <a:ext cx="3610205" cy="9977953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66914" y="4548087"/>
            <a:ext cx="401847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54"/>
              </a:lnSpc>
              <a:spcBef>
                <a:spcPct val="0"/>
              </a:spcBef>
              <a:defRPr/>
            </a:pPr>
            <a:r>
              <a:rPr lang="en-US" sz="2471" dirty="0">
                <a:solidFill>
                  <a:srgbClr val="FFEEC8"/>
                </a:solidFill>
                <a:latin typeface="Jua Bold"/>
              </a:rPr>
              <a:t>LET'S GET STARTED!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E0D9-6E1D-78BE-F2ED-39A5B254044C}"/>
              </a:ext>
            </a:extLst>
          </p:cNvPr>
          <p:cNvSpPr txBox="1"/>
          <p:nvPr/>
        </p:nvSpPr>
        <p:spPr>
          <a:xfrm>
            <a:off x="4398204" y="2667000"/>
            <a:ext cx="7654028" cy="201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thích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ứng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biến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khí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hậu</a:t>
            </a:r>
            <a:r>
              <a:rPr lang="en-US" sz="44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6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9828" y="1100248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9829" y="0"/>
            <a:ext cx="12201828" cy="1091381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endParaRPr lang="en-US" sz="9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19" y="1447800"/>
            <a:ext cx="11716211" cy="517173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</a:t>
            </a:r>
            <a:r>
              <a:rPr lang="en-US" sz="3200" dirty="0" err="1"/>
              <a:t>Xây</a:t>
            </a:r>
            <a:r>
              <a:rPr lang="en-US" sz="3200" dirty="0"/>
              <a:t> </a:t>
            </a:r>
            <a:r>
              <a:rPr lang="en-US" sz="3200" dirty="0" err="1"/>
              <a:t>dựng</a:t>
            </a:r>
            <a:r>
              <a:rPr lang="en-US" sz="3200" dirty="0"/>
              <a:t> </a:t>
            </a:r>
            <a:r>
              <a:rPr lang="en-US" sz="3200" dirty="0" err="1"/>
              <a:t>công</a:t>
            </a:r>
            <a:r>
              <a:rPr lang="en-US" sz="3200" dirty="0"/>
              <a:t> </a:t>
            </a:r>
            <a:r>
              <a:rPr lang="en-US" sz="3200" dirty="0" err="1"/>
              <a:t>trình</a:t>
            </a:r>
            <a:r>
              <a:rPr lang="en-US" sz="3200" dirty="0"/>
              <a:t> </a:t>
            </a:r>
            <a:r>
              <a:rPr lang="en-US" sz="3200" dirty="0" err="1"/>
              <a:t>thuy</a:t>
            </a:r>
            <a:r>
              <a:rPr lang="en-US" sz="3200" dirty="0"/>
              <a:t>̉ </a:t>
            </a:r>
            <a:r>
              <a:rPr lang="en-US" sz="3200" dirty="0" err="1"/>
              <a:t>lợi</a:t>
            </a:r>
            <a:r>
              <a:rPr lang="en-US" sz="3200" dirty="0"/>
              <a:t>, </a:t>
            </a:r>
            <a:r>
              <a:rPr lang="en-US" sz="3200" dirty="0" err="1"/>
              <a:t>cải</a:t>
            </a:r>
            <a:r>
              <a:rPr lang="en-US" sz="3200" dirty="0"/>
              <a:t> </a:t>
            </a:r>
            <a:r>
              <a:rPr lang="en-US" sz="3200" dirty="0" err="1"/>
              <a:t>tiến</a:t>
            </a:r>
            <a:r>
              <a:rPr lang="en-US" sz="3200" dirty="0"/>
              <a:t> </a:t>
            </a:r>
            <a:r>
              <a:rPr lang="en-US" sz="3200" dirty="0" err="1"/>
              <a:t>hẹ</a:t>
            </a:r>
            <a:r>
              <a:rPr lang="en-US" sz="3200" dirty="0"/>
              <a:t>̂ </a:t>
            </a:r>
            <a:r>
              <a:rPr lang="en-US" sz="3200" dirty="0" err="1"/>
              <a:t>thống</a:t>
            </a:r>
            <a:r>
              <a:rPr lang="en-US" sz="3200" dirty="0"/>
              <a:t> </a:t>
            </a:r>
            <a:r>
              <a:rPr lang="en-US" sz="3200" dirty="0" err="1"/>
              <a:t>canh</a:t>
            </a:r>
            <a:r>
              <a:rPr lang="en-US" sz="3200" dirty="0"/>
              <a:t> </a:t>
            </a:r>
            <a:r>
              <a:rPr lang="en-US" sz="3200" dirty="0" err="1"/>
              <a:t>tác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̀ </a:t>
            </a:r>
            <a:r>
              <a:rPr lang="en-US" sz="3200" dirty="0" err="1"/>
              <a:t>tưới</a:t>
            </a:r>
            <a:r>
              <a:rPr lang="en-US" sz="3200" dirty="0"/>
              <a:t> </a:t>
            </a:r>
            <a:r>
              <a:rPr lang="en-US" sz="3200" dirty="0" err="1"/>
              <a:t>tiêu</a:t>
            </a:r>
            <a:r>
              <a:rPr lang="en-US" sz="3200" dirty="0"/>
              <a:t>,... </a:t>
            </a:r>
            <a:endParaRPr lang="vi-VN" sz="3200" dirty="0"/>
          </a:p>
          <a:p>
            <a:pPr algn="just">
              <a:lnSpc>
                <a:spcPct val="150000"/>
              </a:lnSpc>
            </a:pPr>
            <a:r>
              <a:rPr lang="en-US" sz="3200" dirty="0"/>
              <a:t>-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đổi</a:t>
            </a:r>
            <a:r>
              <a:rPr lang="en-US" sz="3200" dirty="0"/>
              <a:t> cơ </a:t>
            </a:r>
            <a:r>
              <a:rPr lang="en-US" sz="3200" dirty="0" err="1"/>
              <a:t>cấu</a:t>
            </a:r>
            <a:r>
              <a:rPr lang="en-US" sz="3200" dirty="0"/>
              <a:t> </a:t>
            </a:r>
            <a:r>
              <a:rPr lang="en-US" sz="3200" dirty="0" err="1"/>
              <a:t>cây</a:t>
            </a:r>
            <a:r>
              <a:rPr lang="en-US" sz="3200" dirty="0"/>
              <a:t> </a:t>
            </a:r>
            <a:r>
              <a:rPr lang="en-US" sz="3200" dirty="0" err="1"/>
              <a:t>trồng</a:t>
            </a:r>
            <a:r>
              <a:rPr lang="en-US" sz="3200" dirty="0"/>
              <a:t>, </a:t>
            </a:r>
            <a:r>
              <a:rPr lang="en-US" sz="3200" dirty="0" err="1"/>
              <a:t>vật</a:t>
            </a:r>
            <a:r>
              <a:rPr lang="en-US" sz="3200" dirty="0"/>
              <a:t> </a:t>
            </a:r>
            <a:r>
              <a:rPr lang="en-US" sz="3200" dirty="0" err="1"/>
              <a:t>nuôi</a:t>
            </a:r>
            <a:r>
              <a:rPr lang="en-US" sz="3200" dirty="0"/>
              <a:t>, </a:t>
            </a:r>
            <a:r>
              <a:rPr lang="en-US" sz="3200" dirty="0" err="1"/>
              <a:t>điều</a:t>
            </a:r>
            <a:r>
              <a:rPr lang="en-US" sz="3200" dirty="0"/>
              <a:t> </a:t>
            </a:r>
            <a:r>
              <a:rPr lang="en-US" sz="3200" dirty="0" err="1"/>
              <a:t>chỉnh</a:t>
            </a:r>
            <a:r>
              <a:rPr lang="en-US" sz="3200" dirty="0"/>
              <a:t> </a:t>
            </a:r>
            <a:r>
              <a:rPr lang="en-US" sz="3200" dirty="0" err="1"/>
              <a:t>mùa</a:t>
            </a:r>
            <a:r>
              <a:rPr lang="en-US" sz="3200" dirty="0"/>
              <a:t> vụ,...</a:t>
            </a:r>
            <a:endParaRPr lang="vi-VN" sz="3200" dirty="0"/>
          </a:p>
          <a:p>
            <a:pPr algn="just">
              <a:lnSpc>
                <a:spcPct val="150000"/>
              </a:lnSpc>
            </a:pPr>
            <a:r>
              <a:rPr lang="en-US" sz="3200" dirty="0"/>
              <a:t>- </a:t>
            </a:r>
            <a:r>
              <a:rPr lang="en-US" sz="3200" dirty="0" err="1"/>
              <a:t>Phát</a:t>
            </a:r>
            <a:r>
              <a:rPr lang="en-US" sz="3200" dirty="0"/>
              <a:t> </a:t>
            </a:r>
            <a:r>
              <a:rPr lang="en-US" sz="3200" dirty="0" err="1"/>
              <a:t>triển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̀ </a:t>
            </a:r>
            <a:r>
              <a:rPr lang="en-US" sz="3200" dirty="0" err="1"/>
              <a:t>nâng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chất</a:t>
            </a:r>
            <a:r>
              <a:rPr lang="en-US" sz="3200" dirty="0"/>
              <a:t> </a:t>
            </a:r>
            <a:r>
              <a:rPr lang="en-US" sz="3200" dirty="0" err="1"/>
              <a:t>lượng</a:t>
            </a:r>
            <a:r>
              <a:rPr lang="en-US" sz="3200" dirty="0"/>
              <a:t> </a:t>
            </a:r>
            <a:r>
              <a:rPr lang="en-US" sz="3200" dirty="0" err="1"/>
              <a:t>mạng</a:t>
            </a:r>
            <a:r>
              <a:rPr lang="en-US" sz="3200" dirty="0"/>
              <a:t> </a:t>
            </a:r>
            <a:r>
              <a:rPr lang="en-US" sz="3200" dirty="0" err="1"/>
              <a:t>lưới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thông</a:t>
            </a:r>
            <a:r>
              <a:rPr lang="en-US" sz="3200" dirty="0"/>
              <a:t> </a:t>
            </a:r>
            <a:r>
              <a:rPr lang="en-US" sz="3200" dirty="0" err="1"/>
              <a:t>vận</a:t>
            </a:r>
            <a:r>
              <a:rPr lang="en-US" sz="3200" dirty="0"/>
              <a:t> </a:t>
            </a:r>
            <a:r>
              <a:rPr lang="en-US" sz="3200" dirty="0" err="1"/>
              <a:t>tải</a:t>
            </a:r>
            <a:r>
              <a:rPr lang="en-US" sz="3200" dirty="0"/>
              <a:t>,... </a:t>
            </a:r>
            <a:endParaRPr lang="vi-VN" sz="3200" dirty="0"/>
          </a:p>
          <a:p>
            <a:pPr algn="just">
              <a:lnSpc>
                <a:spcPct val="150000"/>
              </a:lnSpc>
            </a:pPr>
            <a:r>
              <a:rPr lang="vi-VN" sz="3200" dirty="0"/>
              <a:t>- </a:t>
            </a:r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hoạch</a:t>
            </a:r>
            <a:r>
              <a:rPr lang="en-US" sz="3200" dirty="0"/>
              <a:t> </a:t>
            </a:r>
            <a:r>
              <a:rPr lang="en-US" sz="3200" dirty="0" err="1"/>
              <a:t>các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dân</a:t>
            </a:r>
            <a:r>
              <a:rPr lang="en-US" sz="3200" dirty="0"/>
              <a:t> cư an </a:t>
            </a:r>
            <a:r>
              <a:rPr lang="en-US" sz="3200" dirty="0" err="1"/>
              <a:t>toàn</a:t>
            </a:r>
            <a:r>
              <a:rPr lang="en-US" sz="3200" dirty="0"/>
              <a:t>, </a:t>
            </a:r>
            <a:r>
              <a:rPr lang="en-US" sz="3200" dirty="0" err="1"/>
              <a:t>giáo</a:t>
            </a:r>
            <a:r>
              <a:rPr lang="en-US" sz="3200" dirty="0"/>
              <a:t> </a:t>
            </a:r>
            <a:r>
              <a:rPr lang="en-US" sz="3200" dirty="0" err="1"/>
              <a:t>dục</a:t>
            </a:r>
            <a:r>
              <a:rPr lang="en-US" sz="3200" dirty="0"/>
              <a:t> </a:t>
            </a:r>
            <a:r>
              <a:rPr lang="en-US" sz="3200" dirty="0" err="1"/>
              <a:t>các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̃ </a:t>
            </a:r>
            <a:r>
              <a:rPr lang="en-US" sz="3200" dirty="0" err="1"/>
              <a:t>năng</a:t>
            </a:r>
            <a:r>
              <a:rPr lang="en-US" sz="3200" dirty="0"/>
              <a:t> </a:t>
            </a:r>
            <a:r>
              <a:rPr lang="en-US" sz="3200" dirty="0" err="1"/>
              <a:t>phòng</a:t>
            </a:r>
            <a:r>
              <a:rPr lang="en-US" sz="3200" dirty="0"/>
              <a:t> </a:t>
            </a:r>
            <a:r>
              <a:rPr lang="en-US" sz="3200" dirty="0" err="1"/>
              <a:t>chống</a:t>
            </a:r>
            <a:r>
              <a:rPr lang="en-US" sz="3200" dirty="0"/>
              <a:t> </a:t>
            </a:r>
            <a:r>
              <a:rPr lang="en-US" sz="3200" dirty="0" err="1"/>
              <a:t>thiên</a:t>
            </a:r>
            <a:r>
              <a:rPr lang="en-US" sz="3200" dirty="0"/>
              <a:t> tai,...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0221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917537" y="2781266"/>
            <a:ext cx="6517408" cy="120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1761" y="6118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64979" y="303064"/>
            <a:ext cx="1022682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LUYỆN TẬP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364979" y="2082624"/>
            <a:ext cx="7927790" cy="3681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ứng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đổi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hậu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Hà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?</a:t>
            </a: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69" y="2087540"/>
            <a:ext cx="3803650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221682" y="94783"/>
            <a:ext cx="571311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LUYỆN TẬP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228600" y="1061883"/>
            <a:ext cx="11699278" cy="66095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Giải pháp thích ứng với biến đổi khí hậu: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+ </a:t>
            </a:r>
            <a:r>
              <a:rPr lang="en-US" sz="3200" dirty="0" err="1">
                <a:solidFill>
                  <a:srgbClr val="002060"/>
                </a:solidFill>
              </a:rPr>
              <a:t>Xây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dựng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công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trình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thuy</a:t>
            </a:r>
            <a:r>
              <a:rPr lang="en-US" sz="3200" dirty="0">
                <a:solidFill>
                  <a:srgbClr val="002060"/>
                </a:solidFill>
              </a:rPr>
              <a:t>̉ </a:t>
            </a:r>
            <a:r>
              <a:rPr lang="en-US" sz="3200" dirty="0" err="1">
                <a:solidFill>
                  <a:srgbClr val="002060"/>
                </a:solidFill>
              </a:rPr>
              <a:t>lợi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cải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tiến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hẹ</a:t>
            </a:r>
            <a:r>
              <a:rPr lang="en-US" sz="3200" dirty="0">
                <a:solidFill>
                  <a:srgbClr val="002060"/>
                </a:solidFill>
              </a:rPr>
              <a:t>̂ </a:t>
            </a:r>
            <a:r>
              <a:rPr lang="en-US" sz="3200" dirty="0" err="1">
                <a:solidFill>
                  <a:srgbClr val="002060"/>
                </a:solidFill>
              </a:rPr>
              <a:t>thống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tác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va</a:t>
            </a:r>
            <a:r>
              <a:rPr lang="en-US" sz="3200" dirty="0">
                <a:solidFill>
                  <a:srgbClr val="002060"/>
                </a:solidFill>
              </a:rPr>
              <a:t>̀ </a:t>
            </a:r>
            <a:r>
              <a:rPr lang="en-US" sz="3200" dirty="0" err="1">
                <a:solidFill>
                  <a:srgbClr val="002060"/>
                </a:solidFill>
              </a:rPr>
              <a:t>tưới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tiêu</a:t>
            </a:r>
            <a:r>
              <a:rPr lang="en-US" sz="3200" dirty="0">
                <a:solidFill>
                  <a:srgbClr val="002060"/>
                </a:solidFill>
              </a:rPr>
              <a:t>,... </a:t>
            </a:r>
            <a:endParaRPr lang="vi-VN" sz="32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+ </a:t>
            </a:r>
            <a:r>
              <a:rPr lang="en-US" sz="3200" dirty="0" err="1">
                <a:solidFill>
                  <a:srgbClr val="002060"/>
                </a:solidFill>
              </a:rPr>
              <a:t>Thay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đổi</a:t>
            </a:r>
            <a:r>
              <a:rPr lang="en-US" sz="3200" dirty="0">
                <a:solidFill>
                  <a:srgbClr val="002060"/>
                </a:solidFill>
              </a:rPr>
              <a:t> cơ </a:t>
            </a:r>
            <a:r>
              <a:rPr lang="en-US" sz="3200" dirty="0" err="1">
                <a:solidFill>
                  <a:srgbClr val="002060"/>
                </a:solidFill>
              </a:rPr>
              <a:t>cấu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cây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trồng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vật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nuôi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điều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chỉnh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mùa</a:t>
            </a:r>
            <a:r>
              <a:rPr lang="en-US" sz="3200" dirty="0">
                <a:solidFill>
                  <a:srgbClr val="002060"/>
                </a:solidFill>
              </a:rPr>
              <a:t> vụ,...</a:t>
            </a:r>
            <a:endParaRPr lang="vi-VN" sz="32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+ </a:t>
            </a:r>
            <a:r>
              <a:rPr lang="en-US" sz="3200" dirty="0" err="1">
                <a:solidFill>
                  <a:srgbClr val="002060"/>
                </a:solidFill>
              </a:rPr>
              <a:t>Phát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triển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va</a:t>
            </a:r>
            <a:r>
              <a:rPr lang="en-US" sz="3200" dirty="0">
                <a:solidFill>
                  <a:srgbClr val="002060"/>
                </a:solidFill>
              </a:rPr>
              <a:t>̀ </a:t>
            </a:r>
            <a:r>
              <a:rPr lang="en-US" sz="3200" dirty="0" err="1">
                <a:solidFill>
                  <a:srgbClr val="002060"/>
                </a:solidFill>
              </a:rPr>
              <a:t>nâng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cao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chất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lượng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mạng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lưới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giao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thông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vận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tải</a:t>
            </a:r>
            <a:r>
              <a:rPr lang="en-US" sz="3200" dirty="0">
                <a:solidFill>
                  <a:srgbClr val="002060"/>
                </a:solidFill>
              </a:rPr>
              <a:t>,... </a:t>
            </a:r>
            <a:endParaRPr lang="vi-VN" sz="32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+ </a:t>
            </a:r>
            <a:r>
              <a:rPr lang="en-US" sz="3200" dirty="0" err="1">
                <a:solidFill>
                  <a:srgbClr val="002060"/>
                </a:solidFill>
              </a:rPr>
              <a:t>Quy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hoạch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các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dân</a:t>
            </a:r>
            <a:r>
              <a:rPr lang="en-US" sz="3200" dirty="0">
                <a:solidFill>
                  <a:srgbClr val="002060"/>
                </a:solidFill>
              </a:rPr>
              <a:t> cư an </a:t>
            </a:r>
            <a:r>
              <a:rPr lang="en-US" sz="3200" dirty="0" err="1">
                <a:solidFill>
                  <a:srgbClr val="002060"/>
                </a:solidFill>
              </a:rPr>
              <a:t>toàn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giáo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dục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các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ki</a:t>
            </a:r>
            <a:r>
              <a:rPr lang="en-US" sz="3200" dirty="0">
                <a:solidFill>
                  <a:srgbClr val="002060"/>
                </a:solidFill>
              </a:rPr>
              <a:t>̃ </a:t>
            </a:r>
            <a:r>
              <a:rPr lang="en-US" sz="3200" dirty="0" err="1">
                <a:solidFill>
                  <a:srgbClr val="002060"/>
                </a:solidFill>
              </a:rPr>
              <a:t>năng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phòng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chống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thiên</a:t>
            </a:r>
            <a:r>
              <a:rPr lang="en-US" sz="3200" dirty="0">
                <a:solidFill>
                  <a:srgbClr val="002060"/>
                </a:solidFill>
              </a:rPr>
              <a:t> tai,...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99" y="-139543"/>
            <a:ext cx="2618468" cy="26228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5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3D3A37-98D7-D33E-C51F-E5D9A57C691A}"/>
              </a:ext>
            </a:extLst>
          </p:cNvPr>
          <p:cNvSpPr txBox="1">
            <a:spLocks/>
          </p:cNvSpPr>
          <p:nvPr/>
        </p:nvSpPr>
        <p:spPr>
          <a:xfrm>
            <a:off x="838200" y="297931"/>
            <a:ext cx="10515600" cy="8450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EB85-C4B9-A0E2-9F03-7F8503873594}"/>
              </a:ext>
            </a:extLst>
          </p:cNvPr>
          <p:cNvSpPr/>
          <p:nvPr/>
        </p:nvSpPr>
        <p:spPr>
          <a:xfrm>
            <a:off x="288876" y="1529252"/>
            <a:ext cx="11614248" cy="4154984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nl-NL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48776">
            <a:off x="8902082" y="4954729"/>
            <a:ext cx="3451224" cy="2189959"/>
          </a:xfrm>
          <a:custGeom>
            <a:avLst/>
            <a:gdLst/>
            <a:ahLst/>
            <a:cxnLst/>
            <a:rect l="l" t="t" r="r" b="b"/>
            <a:pathLst>
              <a:path w="5176836" h="3284938">
                <a:moveTo>
                  <a:pt x="0" y="0"/>
                </a:moveTo>
                <a:lnTo>
                  <a:pt x="5176836" y="0"/>
                </a:lnTo>
                <a:lnTo>
                  <a:pt x="5176836" y="3284938"/>
                </a:lnTo>
                <a:lnTo>
                  <a:pt x="0" y="3284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8226">
            <a:off x="-520438" y="43770"/>
            <a:ext cx="2789850" cy="2709642"/>
          </a:xfrm>
          <a:custGeom>
            <a:avLst/>
            <a:gdLst/>
            <a:ahLst/>
            <a:cxnLst/>
            <a:rect l="l" t="t" r="r" b="b"/>
            <a:pathLst>
              <a:path w="4184775" h="4064463">
                <a:moveTo>
                  <a:pt x="0" y="0"/>
                </a:moveTo>
                <a:lnTo>
                  <a:pt x="4184775" y="0"/>
                </a:lnTo>
                <a:lnTo>
                  <a:pt x="4184775" y="4064463"/>
                </a:lnTo>
                <a:lnTo>
                  <a:pt x="0" y="40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0" y="1441304"/>
            <a:ext cx="9138274" cy="31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04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178337"/>
              </p:ext>
            </p:extLst>
          </p:nvPr>
        </p:nvGraphicFramePr>
        <p:xfrm>
          <a:off x="0" y="786473"/>
          <a:ext cx="12192000" cy="5304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1080" y="4953000"/>
            <a:ext cx="10129839" cy="986360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Biến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khí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hậu</a:t>
            </a:r>
            <a:endParaRPr lang="zh-CN" altLang="en-US" sz="44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8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BE55959A-1F2C-46C2-9FCD-F989F5DD87B7}"/>
              </a:ext>
            </a:extLst>
          </p:cNvPr>
          <p:cNvSpPr/>
          <p:nvPr/>
        </p:nvSpPr>
        <p:spPr>
          <a:xfrm>
            <a:off x="158949" y="3315287"/>
            <a:ext cx="1483947" cy="1056804"/>
          </a:xfrm>
          <a:prstGeom prst="roundRect">
            <a:avLst/>
          </a:prstGeom>
          <a:solidFill>
            <a:srgbClr val="0033CC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Hoạt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động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: 4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nhóm</a:t>
            </a:r>
            <a:endParaRPr lang="en-US" sz="1867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53C967EF-6321-45EB-B34B-D99D778ACFBD}"/>
              </a:ext>
            </a:extLst>
          </p:cNvPr>
          <p:cNvSpPr/>
          <p:nvPr/>
        </p:nvSpPr>
        <p:spPr>
          <a:xfrm>
            <a:off x="68596" y="5069678"/>
            <a:ext cx="1554245" cy="105680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Thảo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luận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hoàn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thành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yc</a:t>
            </a:r>
            <a:endParaRPr lang="en-US" sz="1867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D5397E9F-57CE-4CBC-BF7D-C7F3ACC44961}"/>
              </a:ext>
            </a:extLst>
          </p:cNvPr>
          <p:cNvSpPr/>
          <p:nvPr/>
        </p:nvSpPr>
        <p:spPr>
          <a:xfrm>
            <a:off x="2628198" y="3336205"/>
            <a:ext cx="1681460" cy="105680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Thời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gian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:  </a:t>
            </a:r>
          </a:p>
          <a:p>
            <a:pPr algn="ctr" defTabSz="914423"/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7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phút</a:t>
            </a:r>
            <a:endParaRPr lang="en-US" sz="1867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C22CBC91-7E69-41A0-A1C7-59D20020A212}"/>
              </a:ext>
            </a:extLst>
          </p:cNvPr>
          <p:cNvSpPr/>
          <p:nvPr/>
        </p:nvSpPr>
        <p:spPr>
          <a:xfrm>
            <a:off x="2628198" y="4994011"/>
            <a:ext cx="1868737" cy="1056804"/>
          </a:xfrm>
          <a:prstGeom prst="roundRect">
            <a:avLst/>
          </a:prstGeom>
          <a:solidFill>
            <a:srgbClr val="0033CC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Hết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giờ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,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các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nhóm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trao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đổi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thành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viên</a:t>
            </a:r>
            <a:endParaRPr lang="en-US" sz="1867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E7CB2-DECE-4A7D-A15B-85B6D0E3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11" y="3515819"/>
            <a:ext cx="1171909" cy="631912"/>
          </a:xfrm>
          <a:prstGeom prst="rect">
            <a:avLst/>
          </a:prstGeom>
        </p:spPr>
      </p:pic>
      <p:pic>
        <p:nvPicPr>
          <p:cNvPr id="1026" name="Picture 2" descr="Giấy Mở Rộng Biểu Tượng - Véc tơ bút và giấy png tải về - Miễn phí trong  suốt Góc png Tải về.">
            <a:extLst>
              <a:ext uri="{FF2B5EF4-FFF2-40B4-BE49-F238E27FC236}">
                <a16:creationId xmlns:a16="http://schemas.microsoft.com/office/drawing/2014/main" id="{E563379A-F467-4019-AC1D-DBC6B1828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21865"/>
          <a:stretch/>
        </p:blipFill>
        <p:spPr bwMode="auto">
          <a:xfrm>
            <a:off x="1794557" y="5224364"/>
            <a:ext cx="833640" cy="86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B947E66A-9075-41E4-BB5E-4121C57A7C22}"/>
              </a:ext>
            </a:extLst>
          </p:cNvPr>
          <p:cNvSpPr/>
          <p:nvPr/>
        </p:nvSpPr>
        <p:spPr>
          <a:xfrm>
            <a:off x="1179885" y="258397"/>
            <a:ext cx="3878000" cy="664109"/>
          </a:xfrm>
          <a:prstGeom prst="roundRect">
            <a:avLst/>
          </a:prstGeom>
          <a:noFill/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23"/>
            <a:r>
              <a:rPr lang="en-US" sz="4400" b="1" dirty="0">
                <a:solidFill>
                  <a:srgbClr val="0033CC"/>
                </a:solidFill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09CD7DA3-870E-45AC-9BA5-014F990F81AD}"/>
              </a:ext>
            </a:extLst>
          </p:cNvPr>
          <p:cNvSpPr/>
          <p:nvPr/>
        </p:nvSpPr>
        <p:spPr>
          <a:xfrm>
            <a:off x="-224589" y="902035"/>
            <a:ext cx="6320589" cy="891497"/>
          </a:xfrm>
          <a:prstGeom prst="roundRect">
            <a:avLst/>
          </a:prstGeom>
          <a:noFill/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4800" b="1" dirty="0" err="1">
                <a:solidFill>
                  <a:srgbClr val="006C00"/>
                </a:solidFill>
                <a:cs typeface="Arial" panose="020B0604020202020204" pitchFamily="34" charset="0"/>
              </a:rPr>
              <a:t>Kĩ</a:t>
            </a:r>
            <a:r>
              <a:rPr lang="en-US" sz="4800" b="1" dirty="0">
                <a:solidFill>
                  <a:srgbClr val="006C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C00"/>
                </a:solidFill>
                <a:cs typeface="Arial" panose="020B0604020202020204" pitchFamily="34" charset="0"/>
              </a:rPr>
              <a:t>thuật</a:t>
            </a:r>
            <a:r>
              <a:rPr lang="en-US" sz="4800" b="1" dirty="0">
                <a:solidFill>
                  <a:srgbClr val="006C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C00"/>
                </a:solidFill>
                <a:cs typeface="Arial" panose="020B0604020202020204" pitchFamily="34" charset="0"/>
              </a:rPr>
              <a:t>mảnh</a:t>
            </a:r>
            <a:r>
              <a:rPr lang="en-US" sz="4800" b="1" dirty="0">
                <a:solidFill>
                  <a:srgbClr val="006C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C00"/>
                </a:solidFill>
                <a:cs typeface="Arial" panose="020B0604020202020204" pitchFamily="34" charset="0"/>
              </a:rPr>
              <a:t>ghép</a:t>
            </a:r>
            <a:endParaRPr lang="vi-VN" sz="4800" b="1" dirty="0">
              <a:solidFill>
                <a:srgbClr val="006C00"/>
              </a:solidFill>
              <a:cs typeface="Arial" panose="020B0604020202020204" pitchFamily="34" charset="0"/>
            </a:endParaRPr>
          </a:p>
        </p:txBody>
      </p:sp>
      <p:pic>
        <p:nvPicPr>
          <p:cNvPr id="26" name="Picture 2" descr="Vẽ Tay Ppt Cảnh Một Người đàn ông Cầm Kính Lúp Hình ảnh | Định dạng hình  ảnh PSD 401528940| vn.lovepik.com">
            <a:extLst>
              <a:ext uri="{FF2B5EF4-FFF2-40B4-BE49-F238E27FC236}">
                <a16:creationId xmlns:a16="http://schemas.microsoft.com/office/drawing/2014/main" id="{D5F95879-C14A-4603-BF4B-CA35F87F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602" y="-322409"/>
            <a:ext cx="1235165" cy="12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F5739BFE-E2F6-4C61-9F35-A0BDEAD5D893}"/>
              </a:ext>
            </a:extLst>
          </p:cNvPr>
          <p:cNvSpPr/>
          <p:nvPr/>
        </p:nvSpPr>
        <p:spPr>
          <a:xfrm>
            <a:off x="5767920" y="832345"/>
            <a:ext cx="6513093" cy="1382313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23"/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Dựa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tài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hiểu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Biến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khí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hậu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C0502AE-5658-4CEE-96B3-BC6EFE8B1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959" y="-255327"/>
            <a:ext cx="1168083" cy="1168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DD8AD7-9F0E-876E-FEE6-C0108D642F82}"/>
              </a:ext>
            </a:extLst>
          </p:cNvPr>
          <p:cNvSpPr/>
          <p:nvPr/>
        </p:nvSpPr>
        <p:spPr>
          <a:xfrm>
            <a:off x="133154" y="2281631"/>
            <a:ext cx="4774053" cy="6958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VÒNG 1 NHÓM CHUYÊN GIA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DF5D2D1-9C69-D97B-B79A-78BD4B1B3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466075"/>
              </p:ext>
            </p:extLst>
          </p:nvPr>
        </p:nvGraphicFramePr>
        <p:xfrm>
          <a:off x="4958278" y="2452760"/>
          <a:ext cx="7233489" cy="440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687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23" grpId="0"/>
      <p:bldP spid="25" grpId="0"/>
      <p:bldP spid="24" grpId="0" animBg="1"/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0710ADD6-91F0-46B8-4B98-144031A3492A}"/>
              </a:ext>
            </a:extLst>
          </p:cNvPr>
          <p:cNvSpPr/>
          <p:nvPr/>
        </p:nvSpPr>
        <p:spPr>
          <a:xfrm>
            <a:off x="497307" y="194848"/>
            <a:ext cx="7135356" cy="948379"/>
          </a:xfrm>
          <a:prstGeom prst="roundRect">
            <a:avLst/>
          </a:prstGeom>
          <a:solidFill>
            <a:srgbClr val="0033CC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VÒNG 2. MẢNH GHÉP</a:t>
            </a:r>
          </a:p>
        </p:txBody>
      </p:sp>
      <p:pic>
        <p:nvPicPr>
          <p:cNvPr id="1028" name="Picture 4" descr="8 mảnh ghép từ vựng tiếng Anh - Step Up English">
            <a:extLst>
              <a:ext uri="{FF2B5EF4-FFF2-40B4-BE49-F238E27FC236}">
                <a16:creationId xmlns:a16="http://schemas.microsoft.com/office/drawing/2014/main" id="{7785646C-4178-AB6E-CCA5-DBE54023D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13099" r="21867" b="29122"/>
          <a:stretch/>
        </p:blipFill>
        <p:spPr bwMode="auto">
          <a:xfrm>
            <a:off x="8775033" y="165713"/>
            <a:ext cx="3142739" cy="19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 kỹ thuật dạy học tích cực/Kĩ thuật &quot;Các mảnh ghép&quot; – VLOS">
            <a:extLst>
              <a:ext uri="{FF2B5EF4-FFF2-40B4-BE49-F238E27FC236}">
                <a16:creationId xmlns:a16="http://schemas.microsoft.com/office/drawing/2014/main" id="{C300E543-03C8-ABC8-4480-9A547BEC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4" y="3214521"/>
            <a:ext cx="9039169" cy="23261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B17F4-A7D2-57CB-4C88-AE7AEF1BAE4D}"/>
              </a:ext>
            </a:extLst>
          </p:cNvPr>
          <p:cNvSpPr txBox="1"/>
          <p:nvPr/>
        </p:nvSpPr>
        <p:spPr>
          <a:xfrm>
            <a:off x="497307" y="1489665"/>
            <a:ext cx="7135356" cy="12416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734" b="1" dirty="0" err="1">
                <a:solidFill>
                  <a:srgbClr val="0000FF"/>
                </a:solidFill>
              </a:rPr>
              <a:t>Các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nhóm</a:t>
            </a:r>
            <a:r>
              <a:rPr lang="en-US" sz="3734" b="1" dirty="0">
                <a:solidFill>
                  <a:srgbClr val="0000FF"/>
                </a:solidFill>
              </a:rPr>
              <a:t> di </a:t>
            </a:r>
            <a:r>
              <a:rPr lang="en-US" sz="3734" b="1" dirty="0" err="1">
                <a:solidFill>
                  <a:srgbClr val="0000FF"/>
                </a:solidFill>
              </a:rPr>
              <a:t>chuyển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thành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viên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theo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sơ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đồ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sau</a:t>
            </a:r>
            <a:r>
              <a:rPr lang="en-US" sz="3734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C59D8-83CD-2A5E-FF75-188D3896E043}"/>
              </a:ext>
            </a:extLst>
          </p:cNvPr>
          <p:cNvSpPr txBox="1"/>
          <p:nvPr/>
        </p:nvSpPr>
        <p:spPr>
          <a:xfrm>
            <a:off x="2" y="5828786"/>
            <a:ext cx="12191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đổi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r>
              <a:rPr lang="en-US" sz="3200" b="1" dirty="0">
                <a:solidFill>
                  <a:srgbClr val="FF0000"/>
                </a:solidFill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</a:rPr>
              <a:t>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Nội</a:t>
            </a:r>
            <a:endParaRPr lang="en-US" sz="27535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19" y="1948227"/>
            <a:ext cx="5155189" cy="49097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376727"/>
            <a:ext cx="690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577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33400"/>
            <a:ext cx="12191999" cy="5056224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8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sz="8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867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4800" dirty="0" err="1">
                  <a:solidFill>
                    <a:schemeClr val="tx1"/>
                  </a:solidFill>
                </a:rPr>
                <a:t>Biểu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hiện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chủ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yếu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của</a:t>
              </a:r>
              <a:r>
                <a:rPr lang="en-US" sz="4800" dirty="0">
                  <a:solidFill>
                    <a:schemeClr val="tx1"/>
                  </a:solidFill>
                </a:rPr>
                <a:t> BĐKH ở </a:t>
              </a:r>
              <a:r>
                <a:rPr lang="en-US" sz="4800" dirty="0" err="1">
                  <a:solidFill>
                    <a:schemeClr val="tx1"/>
                  </a:solidFill>
                </a:rPr>
                <a:t>Hà</a:t>
              </a:r>
              <a:r>
                <a:rPr lang="en-US" sz="4800" dirty="0">
                  <a:solidFill>
                    <a:schemeClr val="tx1"/>
                  </a:solidFill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</a:rPr>
                <a:t>Nội</a:t>
              </a:r>
              <a:endParaRPr lang="vi-VN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476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3291" y="1657003"/>
            <a:ext cx="3982083" cy="5200998"/>
            <a:chOff x="92710" y="12700"/>
            <a:chExt cx="1512741" cy="201198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918003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99969" y="12700"/>
              <a:ext cx="1505482" cy="1995963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08203" y="1657002"/>
            <a:ext cx="4183797" cy="5200998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17294" y="1579142"/>
            <a:ext cx="3474023" cy="5278857"/>
          </a:xfrm>
          <a:custGeom>
            <a:avLst/>
            <a:gdLst/>
            <a:ahLst/>
            <a:cxnLst/>
            <a:rect l="l" t="t" r="r" b="b"/>
            <a:pathLst>
              <a:path w="1505482" h="1511537">
                <a:moveTo>
                  <a:pt x="146050" y="1511537"/>
                </a:moveTo>
                <a:lnTo>
                  <a:pt x="1359432" y="1511537"/>
                </a:lnTo>
                <a:cubicBezTo>
                  <a:pt x="1439442" y="1511537"/>
                  <a:pt x="1505482" y="1445497"/>
                  <a:pt x="1505482" y="1365487"/>
                </a:cubicBezTo>
                <a:lnTo>
                  <a:pt x="1505482" y="146050"/>
                </a:lnTo>
                <a:cubicBezTo>
                  <a:pt x="1505482" y="66040"/>
                  <a:pt x="1439442" y="0"/>
                  <a:pt x="1359432" y="0"/>
                </a:cubicBezTo>
                <a:lnTo>
                  <a:pt x="146050" y="0"/>
                </a:lnTo>
                <a:cubicBezTo>
                  <a:pt x="66040" y="0"/>
                  <a:pt x="0" y="66040"/>
                  <a:pt x="0" y="146050"/>
                </a:cubicBezTo>
                <a:lnTo>
                  <a:pt x="0" y="1365487"/>
                </a:lnTo>
                <a:cubicBezTo>
                  <a:pt x="0" y="1446767"/>
                  <a:pt x="66040" y="1511537"/>
                  <a:pt x="146050" y="1511537"/>
                </a:cubicBezTo>
                <a:close/>
              </a:path>
            </a:pathLst>
          </a:custGeom>
          <a:solidFill>
            <a:srgbClr val="B9DDB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en-US" sz="2400"/>
          </a:p>
        </p:txBody>
      </p:sp>
      <p:sp>
        <p:nvSpPr>
          <p:cNvPr id="26" name="TextBox 26"/>
          <p:cNvSpPr txBox="1"/>
          <p:nvPr/>
        </p:nvSpPr>
        <p:spPr>
          <a:xfrm>
            <a:off x="241070" y="1752600"/>
            <a:ext cx="3658007" cy="185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Nhiệt</a:t>
            </a:r>
            <a:r>
              <a:rPr lang="en-US" sz="2800" dirty="0"/>
              <a:t> </a:t>
            </a:r>
            <a:r>
              <a:rPr lang="en-US" sz="2800" dirty="0" err="1"/>
              <a:t>đọ</a:t>
            </a:r>
            <a:r>
              <a:rPr lang="en-US" sz="2800" dirty="0"/>
              <a:t>̂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bình</a:t>
            </a:r>
            <a:r>
              <a:rPr lang="en-US" sz="2800" dirty="0"/>
              <a:t> </a:t>
            </a:r>
            <a:r>
              <a:rPr lang="en-US" sz="2800" dirty="0" err="1"/>
              <a:t>năm</a:t>
            </a:r>
            <a:r>
              <a:rPr lang="en-US" sz="2800" dirty="0"/>
              <a:t> có </a:t>
            </a:r>
            <a:r>
              <a:rPr lang="en-US" sz="2800" dirty="0" err="1"/>
              <a:t>xu</a:t>
            </a:r>
            <a:r>
              <a:rPr lang="en-US" sz="2800" dirty="0"/>
              <a:t> </a:t>
            </a:r>
            <a:r>
              <a:rPr lang="en-US" sz="2800" dirty="0" err="1"/>
              <a:t>hướng</a:t>
            </a:r>
            <a:r>
              <a:rPr lang="en-US" sz="2800" dirty="0"/>
              <a:t> </a:t>
            </a:r>
            <a:r>
              <a:rPr lang="en-US" sz="2800" dirty="0" err="1"/>
              <a:t>ngày</a:t>
            </a:r>
            <a:r>
              <a:rPr lang="en-US" sz="2800" dirty="0"/>
              <a:t> </a:t>
            </a:r>
            <a:r>
              <a:rPr lang="en-US" sz="2800" dirty="0" err="1"/>
              <a:t>càng</a:t>
            </a:r>
            <a:r>
              <a:rPr lang="en-US" sz="2800" dirty="0"/>
              <a:t> </a:t>
            </a:r>
            <a:r>
              <a:rPr lang="en-US" sz="2800" dirty="0" err="1"/>
              <a:t>tăng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27" name="TextBox 27"/>
          <p:cNvSpPr txBox="1"/>
          <p:nvPr/>
        </p:nvSpPr>
        <p:spPr>
          <a:xfrm>
            <a:off x="4457127" y="1752600"/>
            <a:ext cx="3194355" cy="2505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Lượng</a:t>
            </a:r>
            <a:r>
              <a:rPr lang="en-US" sz="2800" dirty="0"/>
              <a:t> </a:t>
            </a:r>
            <a:r>
              <a:rPr lang="en-US" sz="2800" dirty="0" err="1"/>
              <a:t>mưa</a:t>
            </a:r>
            <a:r>
              <a:rPr lang="en-US" sz="2800" dirty="0"/>
              <a:t> </a:t>
            </a:r>
            <a:r>
              <a:rPr lang="en-US" sz="2800" dirty="0" err="1"/>
              <a:t>hằng</a:t>
            </a:r>
            <a:r>
              <a:rPr lang="en-US" sz="2800" dirty="0"/>
              <a:t> </a:t>
            </a:r>
            <a:r>
              <a:rPr lang="en-US" sz="2800" dirty="0" err="1"/>
              <a:t>năm</a:t>
            </a:r>
            <a:r>
              <a:rPr lang="en-US" sz="2800" dirty="0"/>
              <a:t> ở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</a:t>
            </a:r>
            <a:r>
              <a:rPr lang="en-US" sz="2800" dirty="0" err="1"/>
              <a:t>cũng</a:t>
            </a:r>
            <a:r>
              <a:rPr lang="en-US" sz="2800" dirty="0"/>
              <a:t> có </a:t>
            </a:r>
            <a:r>
              <a:rPr lang="en-US" sz="2800" dirty="0" err="1"/>
              <a:t>sư</a:t>
            </a:r>
            <a:r>
              <a:rPr lang="en-US" sz="2800" dirty="0"/>
              <a:t>̣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đổi</a:t>
            </a:r>
            <a:r>
              <a:rPr lang="en-US" sz="2800" dirty="0"/>
              <a:t> </a:t>
            </a:r>
            <a:r>
              <a:rPr lang="en-US" sz="2800" dirty="0" err="1"/>
              <a:t>thất</a:t>
            </a:r>
            <a:r>
              <a:rPr lang="en-US" sz="2800" dirty="0"/>
              <a:t> </a:t>
            </a:r>
            <a:r>
              <a:rPr lang="en-US" sz="2800" dirty="0" err="1"/>
              <a:t>thường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28" name="TextBox 28"/>
          <p:cNvSpPr txBox="1"/>
          <p:nvPr/>
        </p:nvSpPr>
        <p:spPr>
          <a:xfrm>
            <a:off x="8244030" y="1828800"/>
            <a:ext cx="3562860" cy="3151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Gia </a:t>
            </a:r>
            <a:r>
              <a:rPr lang="en-US" sz="2800" dirty="0" err="1"/>
              <a:t>tăng</a:t>
            </a:r>
            <a:r>
              <a:rPr lang="en-US" sz="2800" dirty="0"/>
              <a:t> </a:t>
            </a:r>
            <a:r>
              <a:rPr lang="en-US" sz="2800" dirty="0" err="1"/>
              <a:t>thiên</a:t>
            </a:r>
            <a:r>
              <a:rPr lang="en-US" sz="2800" dirty="0"/>
              <a:t> tai </a:t>
            </a:r>
            <a:r>
              <a:rPr lang="en-US" sz="2800" dirty="0" err="1"/>
              <a:t>va</a:t>
            </a:r>
            <a:r>
              <a:rPr lang="en-US" sz="2800" dirty="0"/>
              <a:t>̀ </a:t>
            </a:r>
            <a:r>
              <a:rPr lang="en-US" sz="2800" dirty="0" err="1"/>
              <a:t>các</a:t>
            </a:r>
            <a:r>
              <a:rPr lang="en-US" sz="2800" dirty="0"/>
              <a:t> </a:t>
            </a:r>
            <a:r>
              <a:rPr lang="en-US" sz="2800" dirty="0" err="1"/>
              <a:t>hiện</a:t>
            </a:r>
            <a:r>
              <a:rPr lang="en-US" sz="2800" dirty="0"/>
              <a:t> </a:t>
            </a:r>
            <a:r>
              <a:rPr lang="en-US" sz="2800" dirty="0" err="1"/>
              <a:t>tượng</a:t>
            </a:r>
            <a:r>
              <a:rPr lang="en-US" sz="2800" dirty="0"/>
              <a:t> </a:t>
            </a:r>
            <a:r>
              <a:rPr lang="en-US" sz="2800" dirty="0" err="1"/>
              <a:t>thời</a:t>
            </a:r>
            <a:r>
              <a:rPr lang="en-US" sz="2800" dirty="0"/>
              <a:t> </a:t>
            </a:r>
            <a:r>
              <a:rPr lang="en-US" sz="2800" dirty="0" err="1"/>
              <a:t>tiết</a:t>
            </a:r>
            <a:r>
              <a:rPr lang="en-US" sz="2800" dirty="0"/>
              <a:t> </a:t>
            </a:r>
            <a:r>
              <a:rPr lang="en-US" sz="2800" dirty="0" err="1"/>
              <a:t>cực</a:t>
            </a:r>
            <a:r>
              <a:rPr lang="en-US" sz="2800" dirty="0"/>
              <a:t> </a:t>
            </a:r>
            <a:r>
              <a:rPr lang="en-US" sz="2800" dirty="0" err="1"/>
              <a:t>đoan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vi-VN" sz="2800" dirty="0"/>
              <a:t> hạn hán, mưa bão, </a:t>
            </a:r>
            <a:r>
              <a:rPr lang="en-US" sz="2800" dirty="0" err="1"/>
              <a:t>rét</a:t>
            </a:r>
            <a:r>
              <a:rPr lang="en-US" sz="2800" dirty="0"/>
              <a:t> </a:t>
            </a:r>
            <a:r>
              <a:rPr lang="en-US" sz="2800" dirty="0" err="1"/>
              <a:t>đậm</a:t>
            </a:r>
            <a:r>
              <a:rPr lang="en-US" sz="2800" dirty="0"/>
              <a:t>, </a:t>
            </a:r>
            <a:r>
              <a:rPr lang="en-US" sz="2800" dirty="0" err="1"/>
              <a:t>rét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…</a:t>
            </a:r>
            <a:endParaRPr lang="vi-VN" sz="2800" dirty="0"/>
          </a:p>
        </p:txBody>
      </p:sp>
      <p:sp>
        <p:nvSpPr>
          <p:cNvPr id="29" name="TextBox 29"/>
          <p:cNvSpPr txBox="1"/>
          <p:nvPr/>
        </p:nvSpPr>
        <p:spPr>
          <a:xfrm>
            <a:off x="1" y="360402"/>
            <a:ext cx="12161546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1. </a:t>
            </a:r>
            <a:r>
              <a:rPr lang="fr-FR" sz="3600" b="1" dirty="0" err="1">
                <a:solidFill>
                  <a:srgbClr val="FF0000"/>
                </a:solidFill>
              </a:rPr>
              <a:t>Biểu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hiện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chủ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yếu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của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biến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đổi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khí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hậu</a:t>
            </a:r>
            <a:r>
              <a:rPr lang="fr-FR" sz="3600" b="1" dirty="0">
                <a:solidFill>
                  <a:srgbClr val="FF0000"/>
                </a:solidFill>
              </a:rPr>
              <a:t> ở </a:t>
            </a:r>
            <a:r>
              <a:rPr lang="fr-FR" sz="3600" b="1" dirty="0" err="1">
                <a:solidFill>
                  <a:srgbClr val="FF0000"/>
                </a:solidFill>
              </a:rPr>
              <a:t>Hà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Nội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1006" flipH="1">
            <a:off x="331315" y="5234275"/>
            <a:ext cx="1552379" cy="156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7950</TotalTime>
  <Words>1293</Words>
  <Application>Microsoft Office PowerPoint</Application>
  <PresentationFormat>Widescreen</PresentationFormat>
  <Paragraphs>89</Paragraphs>
  <Slides>29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#9Slide02 Noi dung dai</vt:lpstr>
      <vt:lpstr>#9Slide03 Ample</vt:lpstr>
      <vt:lpstr>#9Slide03 AmpleSoft Bold</vt:lpstr>
      <vt:lpstr>#9Slide05 Fourth Medium</vt:lpstr>
      <vt:lpstr>Arialle Bold</vt:lpstr>
      <vt:lpstr>DG Jory Bold</vt:lpstr>
      <vt:lpstr>Jua Bold</vt:lpstr>
      <vt:lpstr>Arial</vt:lpstr>
      <vt:lpstr>Calibri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Phương</cp:lastModifiedBy>
  <cp:revision>116</cp:revision>
  <dcterms:created xsi:type="dcterms:W3CDTF">2022-04-30T02:10:34Z</dcterms:created>
  <dcterms:modified xsi:type="dcterms:W3CDTF">2024-05-24T16:15:54Z</dcterms:modified>
  <cp:category>9Slide.vn</cp:category>
  <cp:contentStatus>9Slide</cp:contentStatus>
</cp:coreProperties>
</file>