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6485" r:id="rId2"/>
    <p:sldId id="6502" r:id="rId3"/>
    <p:sldId id="6503" r:id="rId4"/>
    <p:sldId id="6486" r:id="rId5"/>
    <p:sldId id="6487" r:id="rId6"/>
    <p:sldId id="6495" r:id="rId7"/>
    <p:sldId id="6488" r:id="rId8"/>
    <p:sldId id="6463" r:id="rId9"/>
    <p:sldId id="496" r:id="rId10"/>
    <p:sldId id="6496" r:id="rId11"/>
    <p:sldId id="415" r:id="rId12"/>
    <p:sldId id="6533" r:id="rId13"/>
    <p:sldId id="6535" r:id="rId14"/>
    <p:sldId id="6513" r:id="rId15"/>
    <p:sldId id="471" r:id="rId16"/>
    <p:sldId id="6385" r:id="rId17"/>
    <p:sldId id="61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uách Thị Việt Anh" initials="QTVA" lastIdx="1" clrIdx="0">
    <p:extLst>
      <p:ext uri="{19B8F6BF-5375-455C-9EA6-DF929625EA0E}">
        <p15:presenceInfo xmlns:p15="http://schemas.microsoft.com/office/powerpoint/2012/main" userId="S::anhqtv@thcsquangtrungdongda.edu.vn::d75b1456-7883-4fb8-b210-2af9c86717b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A897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18" autoAdjust="0"/>
    <p:restoredTop sz="84982" autoAdjust="0"/>
  </p:normalViewPr>
  <p:slideViewPr>
    <p:cSldViewPr showGuides="1">
      <p:cViewPr varScale="1">
        <p:scale>
          <a:sx n="58" d="100"/>
          <a:sy n="58" d="100"/>
        </p:scale>
        <p:origin x="10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image" Target="../media/image35.jp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image" Target="../media/image3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08606C-9757-40F1-B601-761D13D00659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9154D7D0-63DC-4548-B3AB-B1C981118532}">
      <dgm:prSet phldrT="[Text]" custT="1"/>
      <dgm:spPr>
        <a:solidFill>
          <a:srgbClr val="FFC000"/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sz="4000" b="0" i="0" dirty="0">
              <a:solidFill>
                <a:schemeClr val="tx1"/>
              </a:solidFill>
              <a:latin typeface="+mj-lt"/>
            </a:rPr>
            <a:t>1. </a:t>
          </a:r>
          <a:r>
            <a:rPr lang="en-US" sz="4000" b="0" i="0" dirty="0" err="1">
              <a:solidFill>
                <a:schemeClr val="tx1"/>
              </a:solidFill>
              <a:latin typeface="+mj-lt"/>
            </a:rPr>
            <a:t>Khái</a:t>
          </a:r>
          <a:r>
            <a:rPr lang="en-US" sz="4000" b="0" i="0" dirty="0">
              <a:solidFill>
                <a:schemeClr val="tx1"/>
              </a:solidFill>
              <a:latin typeface="+mj-lt"/>
            </a:rPr>
            <a:t> </a:t>
          </a:r>
          <a:r>
            <a:rPr lang="en-US" sz="4000" b="0" i="0" dirty="0" err="1">
              <a:solidFill>
                <a:schemeClr val="tx1"/>
              </a:solidFill>
              <a:latin typeface="+mj-lt"/>
            </a:rPr>
            <a:t>niệm</a:t>
          </a:r>
          <a:endParaRPr lang="en-US" sz="4000" b="0" i="0" dirty="0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gm:t>
    </dgm:pt>
    <dgm:pt modelId="{DD7745B7-AE5A-468F-B585-82273CBEDEFC}" type="parTrans" cxnId="{0506DF43-F140-40F4-9477-7FD5BEEA62E2}">
      <dgm:prSet/>
      <dgm:spPr/>
      <dgm:t>
        <a:bodyPr/>
        <a:lstStyle/>
        <a:p>
          <a:endParaRPr lang="en-US"/>
        </a:p>
      </dgm:t>
    </dgm:pt>
    <dgm:pt modelId="{0E3A1DF6-A26A-410D-9B96-7CA6DD67E9F3}" type="sibTrans" cxnId="{0506DF43-F140-40F4-9477-7FD5BEEA62E2}">
      <dgm:prSet/>
      <dgm:spPr/>
      <dgm:t>
        <a:bodyPr/>
        <a:lstStyle/>
        <a:p>
          <a:endParaRPr lang="en-US"/>
        </a:p>
      </dgm:t>
    </dgm:pt>
    <dgm:pt modelId="{F8314664-84F8-4A5F-A09B-ABBA22BBBB17}">
      <dgm:prSet phldrT="[Text]" custT="1"/>
      <dgm:spPr>
        <a:solidFill>
          <a:srgbClr val="92D050"/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sz="4000" b="0" i="0" dirty="0">
              <a:solidFill>
                <a:schemeClr val="tx1"/>
              </a:solidFill>
              <a:latin typeface="+mj-lt"/>
            </a:rPr>
            <a:t>2. </a:t>
          </a:r>
          <a:r>
            <a:rPr lang="en-US" sz="4000" b="0" i="0" dirty="0" err="1">
              <a:solidFill>
                <a:schemeClr val="tx1"/>
              </a:solidFill>
              <a:latin typeface="+mj-lt"/>
            </a:rPr>
            <a:t>Nguyên</a:t>
          </a:r>
          <a:r>
            <a:rPr lang="en-US" sz="4000" b="0" i="0" dirty="0">
              <a:solidFill>
                <a:schemeClr val="tx1"/>
              </a:solidFill>
              <a:latin typeface="+mj-lt"/>
            </a:rPr>
            <a:t> </a:t>
          </a:r>
          <a:r>
            <a:rPr lang="en-US" sz="4000" b="0" i="0" dirty="0" err="1">
              <a:solidFill>
                <a:schemeClr val="tx1"/>
              </a:solidFill>
              <a:latin typeface="+mj-lt"/>
            </a:rPr>
            <a:t>nhân</a:t>
          </a:r>
          <a:r>
            <a:rPr lang="en-US" sz="4000" b="0" i="0" dirty="0">
              <a:solidFill>
                <a:schemeClr val="tx1"/>
              </a:solidFill>
              <a:latin typeface="+mj-lt"/>
            </a:rPr>
            <a:t> </a:t>
          </a:r>
          <a:r>
            <a:rPr lang="en-US" sz="4000" b="0" i="0" dirty="0" err="1">
              <a:solidFill>
                <a:schemeClr val="tx1"/>
              </a:solidFill>
              <a:latin typeface="+mj-lt"/>
            </a:rPr>
            <a:t>chính</a:t>
          </a:r>
          <a:r>
            <a:rPr lang="en-US" sz="4000" b="0" i="0" dirty="0">
              <a:solidFill>
                <a:schemeClr val="tx1"/>
              </a:solidFill>
              <a:latin typeface="+mj-lt"/>
            </a:rPr>
            <a:t> </a:t>
          </a:r>
          <a:r>
            <a:rPr lang="en-US" sz="4000" b="0" i="0" dirty="0" err="1">
              <a:solidFill>
                <a:schemeClr val="tx1"/>
              </a:solidFill>
              <a:latin typeface="+mj-lt"/>
            </a:rPr>
            <a:t>của</a:t>
          </a:r>
          <a:r>
            <a:rPr lang="en-US" sz="4000" b="0" i="0" dirty="0">
              <a:solidFill>
                <a:schemeClr val="tx1"/>
              </a:solidFill>
              <a:latin typeface="+mj-lt"/>
            </a:rPr>
            <a:t> </a:t>
          </a:r>
          <a:r>
            <a:rPr lang="en-US" sz="4000" b="0" i="0" dirty="0" err="1">
              <a:solidFill>
                <a:schemeClr val="tx1"/>
              </a:solidFill>
              <a:latin typeface="+mj-lt"/>
            </a:rPr>
            <a:t>biến</a:t>
          </a:r>
          <a:r>
            <a:rPr lang="en-US" sz="4000" b="0" i="0" dirty="0">
              <a:solidFill>
                <a:schemeClr val="tx1"/>
              </a:solidFill>
              <a:latin typeface="+mj-lt"/>
            </a:rPr>
            <a:t> </a:t>
          </a:r>
          <a:r>
            <a:rPr lang="en-US" sz="4000" b="0" i="0" dirty="0" err="1">
              <a:solidFill>
                <a:schemeClr val="tx1"/>
              </a:solidFill>
              <a:latin typeface="+mj-lt"/>
            </a:rPr>
            <a:t>đổi</a:t>
          </a:r>
          <a:r>
            <a:rPr lang="en-US" sz="4000" b="0" i="0" dirty="0">
              <a:solidFill>
                <a:schemeClr val="tx1"/>
              </a:solidFill>
              <a:latin typeface="+mj-lt"/>
            </a:rPr>
            <a:t> </a:t>
          </a:r>
          <a:r>
            <a:rPr lang="en-US" sz="4000" b="0" i="0" dirty="0" err="1">
              <a:solidFill>
                <a:schemeClr val="tx1"/>
              </a:solidFill>
              <a:latin typeface="+mj-lt"/>
            </a:rPr>
            <a:t>khí</a:t>
          </a:r>
          <a:r>
            <a:rPr lang="en-US" sz="4000" b="0" i="0" dirty="0">
              <a:solidFill>
                <a:schemeClr val="tx1"/>
              </a:solidFill>
              <a:latin typeface="+mj-lt"/>
            </a:rPr>
            <a:t> </a:t>
          </a:r>
          <a:r>
            <a:rPr lang="en-US" sz="4000" b="0" i="0" dirty="0" err="1">
              <a:solidFill>
                <a:schemeClr val="tx1"/>
              </a:solidFill>
              <a:latin typeface="+mj-lt"/>
            </a:rPr>
            <a:t>hậu</a:t>
          </a:r>
          <a:endParaRPr lang="en-US" sz="4000" b="0" i="0" dirty="0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gm:t>
    </dgm:pt>
    <dgm:pt modelId="{A3AC59AA-72F3-40E1-81CA-1C5A93EDA733}" type="parTrans" cxnId="{E5E148A5-A89C-460B-95C8-A7CE41624A2E}">
      <dgm:prSet/>
      <dgm:spPr/>
      <dgm:t>
        <a:bodyPr/>
        <a:lstStyle/>
        <a:p>
          <a:endParaRPr lang="en-US"/>
        </a:p>
      </dgm:t>
    </dgm:pt>
    <dgm:pt modelId="{0E760440-9BE2-4E48-BEB4-05F56685D2D3}" type="sibTrans" cxnId="{E5E148A5-A89C-460B-95C8-A7CE41624A2E}">
      <dgm:prSet/>
      <dgm:spPr/>
      <dgm:t>
        <a:bodyPr/>
        <a:lstStyle/>
        <a:p>
          <a:endParaRPr lang="en-US"/>
        </a:p>
      </dgm:t>
    </dgm:pt>
    <dgm:pt modelId="{6F3C0870-5B1B-48EC-8C9C-E95335A6A60D}" type="pres">
      <dgm:prSet presAssocID="{E708606C-9757-40F1-B601-761D13D00659}" presName="Name0" presStyleCnt="0">
        <dgm:presLayoutVars>
          <dgm:dir/>
          <dgm:resizeHandles val="exact"/>
        </dgm:presLayoutVars>
      </dgm:prSet>
      <dgm:spPr/>
    </dgm:pt>
    <dgm:pt modelId="{36EB22D0-A17D-4763-B96E-0A122516E96F}" type="pres">
      <dgm:prSet presAssocID="{E708606C-9757-40F1-B601-761D13D00659}" presName="fgShape" presStyleLbl="fgShp" presStyleIdx="0" presStyleCnt="1" custScaleY="212894"/>
      <dgm:spPr>
        <a:solidFill>
          <a:srgbClr val="FF6699"/>
        </a:solidFill>
        <a:ln>
          <a:noFill/>
        </a:ln>
      </dgm:spPr>
    </dgm:pt>
    <dgm:pt modelId="{B45AD5E4-D99D-414B-A2E4-179CA00AEBA2}" type="pres">
      <dgm:prSet presAssocID="{E708606C-9757-40F1-B601-761D13D00659}" presName="linComp" presStyleCnt="0"/>
      <dgm:spPr/>
    </dgm:pt>
    <dgm:pt modelId="{C9B937EA-C438-40B4-BEDF-9121B6DEDB90}" type="pres">
      <dgm:prSet presAssocID="{9154D7D0-63DC-4548-B3AB-B1C981118532}" presName="compNode" presStyleCnt="0"/>
      <dgm:spPr/>
    </dgm:pt>
    <dgm:pt modelId="{DB6E340F-4006-42FA-B7B0-3BBAF150975C}" type="pres">
      <dgm:prSet presAssocID="{9154D7D0-63DC-4548-B3AB-B1C981118532}" presName="bkgdShape" presStyleLbl="node1" presStyleIdx="0" presStyleCnt="2"/>
      <dgm:spPr/>
    </dgm:pt>
    <dgm:pt modelId="{8ED7C6B4-2446-409E-B106-74008E9DBD21}" type="pres">
      <dgm:prSet presAssocID="{9154D7D0-63DC-4548-B3AB-B1C981118532}" presName="nodeTx" presStyleLbl="node1" presStyleIdx="0" presStyleCnt="2">
        <dgm:presLayoutVars>
          <dgm:bulletEnabled val="1"/>
        </dgm:presLayoutVars>
      </dgm:prSet>
      <dgm:spPr/>
    </dgm:pt>
    <dgm:pt modelId="{13D8A362-8547-4EED-9553-B2A3F085B030}" type="pres">
      <dgm:prSet presAssocID="{9154D7D0-63DC-4548-B3AB-B1C981118532}" presName="invisiNode" presStyleLbl="node1" presStyleIdx="0" presStyleCnt="2"/>
      <dgm:spPr/>
    </dgm:pt>
    <dgm:pt modelId="{8A14121D-1B43-4885-B7E9-9899AD2FE0D3}" type="pres">
      <dgm:prSet presAssocID="{9154D7D0-63DC-4548-B3AB-B1C981118532}" presName="imagNode" presStyleLbl="fgImgPlace1" presStyleIdx="0" presStyleCnt="2" custScaleX="102092" custScaleY="9591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4000" r="-74000"/>
          </a:stretch>
        </a:blipFill>
      </dgm:spPr>
    </dgm:pt>
    <dgm:pt modelId="{D0F88C05-7D6D-4F11-90AE-D30B03B7A117}" type="pres">
      <dgm:prSet presAssocID="{0E3A1DF6-A26A-410D-9B96-7CA6DD67E9F3}" presName="sibTrans" presStyleLbl="sibTrans2D1" presStyleIdx="0" presStyleCnt="0"/>
      <dgm:spPr/>
    </dgm:pt>
    <dgm:pt modelId="{487E682F-F43A-477D-9D2B-C7EB2C109B58}" type="pres">
      <dgm:prSet presAssocID="{F8314664-84F8-4A5F-A09B-ABBA22BBBB17}" presName="compNode" presStyleCnt="0"/>
      <dgm:spPr/>
    </dgm:pt>
    <dgm:pt modelId="{6604D13A-AE06-4FCA-A946-8F93C229C088}" type="pres">
      <dgm:prSet presAssocID="{F8314664-84F8-4A5F-A09B-ABBA22BBBB17}" presName="bkgdShape" presStyleLbl="node1" presStyleIdx="1" presStyleCnt="2" custLinFactNeighborX="0" custLinFactNeighborY="-4195"/>
      <dgm:spPr/>
    </dgm:pt>
    <dgm:pt modelId="{50CD58A3-0F10-4316-A4E4-26B57C4C72B7}" type="pres">
      <dgm:prSet presAssocID="{F8314664-84F8-4A5F-A09B-ABBA22BBBB17}" presName="nodeTx" presStyleLbl="node1" presStyleIdx="1" presStyleCnt="2">
        <dgm:presLayoutVars>
          <dgm:bulletEnabled val="1"/>
        </dgm:presLayoutVars>
      </dgm:prSet>
      <dgm:spPr/>
    </dgm:pt>
    <dgm:pt modelId="{74777080-E032-488F-81FA-053ADF0B066A}" type="pres">
      <dgm:prSet presAssocID="{F8314664-84F8-4A5F-A09B-ABBA22BBBB17}" presName="invisiNode" presStyleLbl="node1" presStyleIdx="1" presStyleCnt="2"/>
      <dgm:spPr/>
    </dgm:pt>
    <dgm:pt modelId="{958977EF-1FE1-48E9-B996-8DF71BF22C32}" type="pres">
      <dgm:prSet presAssocID="{F8314664-84F8-4A5F-A09B-ABBA22BBBB17}" presName="imagNode" presStyleLbl="fgImgPlace1" presStyleIdx="1" presStyleCnt="2" custScaleX="103528" custScaleY="9388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</dgm:ptLst>
  <dgm:cxnLst>
    <dgm:cxn modelId="{4A9C523F-C58F-4B5C-9317-6DA7FB8D423A}" type="presOf" srcId="{F8314664-84F8-4A5F-A09B-ABBA22BBBB17}" destId="{6604D13A-AE06-4FCA-A946-8F93C229C088}" srcOrd="0" destOrd="0" presId="urn:microsoft.com/office/officeart/2005/8/layout/hList7"/>
    <dgm:cxn modelId="{4208EA40-D790-4696-BD27-81B5B97201E1}" type="presOf" srcId="{9154D7D0-63DC-4548-B3AB-B1C981118532}" destId="{8ED7C6B4-2446-409E-B106-74008E9DBD21}" srcOrd="1" destOrd="0" presId="urn:microsoft.com/office/officeart/2005/8/layout/hList7"/>
    <dgm:cxn modelId="{0506DF43-F140-40F4-9477-7FD5BEEA62E2}" srcId="{E708606C-9757-40F1-B601-761D13D00659}" destId="{9154D7D0-63DC-4548-B3AB-B1C981118532}" srcOrd="0" destOrd="0" parTransId="{DD7745B7-AE5A-468F-B585-82273CBEDEFC}" sibTransId="{0E3A1DF6-A26A-410D-9B96-7CA6DD67E9F3}"/>
    <dgm:cxn modelId="{1C30544D-AC11-47A5-90D2-7E7914F70A1E}" type="presOf" srcId="{9154D7D0-63DC-4548-B3AB-B1C981118532}" destId="{DB6E340F-4006-42FA-B7B0-3BBAF150975C}" srcOrd="0" destOrd="0" presId="urn:microsoft.com/office/officeart/2005/8/layout/hList7"/>
    <dgm:cxn modelId="{E5E148A5-A89C-460B-95C8-A7CE41624A2E}" srcId="{E708606C-9757-40F1-B601-761D13D00659}" destId="{F8314664-84F8-4A5F-A09B-ABBA22BBBB17}" srcOrd="1" destOrd="0" parTransId="{A3AC59AA-72F3-40E1-81CA-1C5A93EDA733}" sibTransId="{0E760440-9BE2-4E48-BEB4-05F56685D2D3}"/>
    <dgm:cxn modelId="{54518FB7-1A6B-4798-9E8B-20FB5D4A5FE1}" type="presOf" srcId="{F8314664-84F8-4A5F-A09B-ABBA22BBBB17}" destId="{50CD58A3-0F10-4316-A4E4-26B57C4C72B7}" srcOrd="1" destOrd="0" presId="urn:microsoft.com/office/officeart/2005/8/layout/hList7"/>
    <dgm:cxn modelId="{FA5355CA-47B9-4827-8C59-EA39D0680877}" type="presOf" srcId="{0E3A1DF6-A26A-410D-9B96-7CA6DD67E9F3}" destId="{D0F88C05-7D6D-4F11-90AE-D30B03B7A117}" srcOrd="0" destOrd="0" presId="urn:microsoft.com/office/officeart/2005/8/layout/hList7"/>
    <dgm:cxn modelId="{E73ACEEA-B903-42BA-BAFD-7DEF4E59BD3F}" type="presOf" srcId="{E708606C-9757-40F1-B601-761D13D00659}" destId="{6F3C0870-5B1B-48EC-8C9C-E95335A6A60D}" srcOrd="0" destOrd="0" presId="urn:microsoft.com/office/officeart/2005/8/layout/hList7"/>
    <dgm:cxn modelId="{AC332B64-D99B-45DC-87B9-FDE40E0163DF}" type="presParOf" srcId="{6F3C0870-5B1B-48EC-8C9C-E95335A6A60D}" destId="{36EB22D0-A17D-4763-B96E-0A122516E96F}" srcOrd="0" destOrd="0" presId="urn:microsoft.com/office/officeart/2005/8/layout/hList7"/>
    <dgm:cxn modelId="{782EE4F3-513C-421D-B49E-3F9FE4EE0DC3}" type="presParOf" srcId="{6F3C0870-5B1B-48EC-8C9C-E95335A6A60D}" destId="{B45AD5E4-D99D-414B-A2E4-179CA00AEBA2}" srcOrd="1" destOrd="0" presId="urn:microsoft.com/office/officeart/2005/8/layout/hList7"/>
    <dgm:cxn modelId="{DEC187C7-390A-416E-AD13-DA7445F04239}" type="presParOf" srcId="{B45AD5E4-D99D-414B-A2E4-179CA00AEBA2}" destId="{C9B937EA-C438-40B4-BEDF-9121B6DEDB90}" srcOrd="0" destOrd="0" presId="urn:microsoft.com/office/officeart/2005/8/layout/hList7"/>
    <dgm:cxn modelId="{8073001F-95DB-4541-A20A-31AEEDC8DAD1}" type="presParOf" srcId="{C9B937EA-C438-40B4-BEDF-9121B6DEDB90}" destId="{DB6E340F-4006-42FA-B7B0-3BBAF150975C}" srcOrd="0" destOrd="0" presId="urn:microsoft.com/office/officeart/2005/8/layout/hList7"/>
    <dgm:cxn modelId="{D926033F-840A-4D4A-A207-36B2D64F7691}" type="presParOf" srcId="{C9B937EA-C438-40B4-BEDF-9121B6DEDB90}" destId="{8ED7C6B4-2446-409E-B106-74008E9DBD21}" srcOrd="1" destOrd="0" presId="urn:microsoft.com/office/officeart/2005/8/layout/hList7"/>
    <dgm:cxn modelId="{46CE7D5B-AA57-4B0C-ABD7-2366C2CE9962}" type="presParOf" srcId="{C9B937EA-C438-40B4-BEDF-9121B6DEDB90}" destId="{13D8A362-8547-4EED-9553-B2A3F085B030}" srcOrd="2" destOrd="0" presId="urn:microsoft.com/office/officeart/2005/8/layout/hList7"/>
    <dgm:cxn modelId="{73AA4263-D2EF-4E22-8082-51BA3DD7C20F}" type="presParOf" srcId="{C9B937EA-C438-40B4-BEDF-9121B6DEDB90}" destId="{8A14121D-1B43-4885-B7E9-9899AD2FE0D3}" srcOrd="3" destOrd="0" presId="urn:microsoft.com/office/officeart/2005/8/layout/hList7"/>
    <dgm:cxn modelId="{F5FE6C41-8281-4CF1-AF0B-C7641B5E1EA9}" type="presParOf" srcId="{B45AD5E4-D99D-414B-A2E4-179CA00AEBA2}" destId="{D0F88C05-7D6D-4F11-90AE-D30B03B7A117}" srcOrd="1" destOrd="0" presId="urn:microsoft.com/office/officeart/2005/8/layout/hList7"/>
    <dgm:cxn modelId="{94D747C8-730C-4350-957C-39876DFB7DCC}" type="presParOf" srcId="{B45AD5E4-D99D-414B-A2E4-179CA00AEBA2}" destId="{487E682F-F43A-477D-9D2B-C7EB2C109B58}" srcOrd="2" destOrd="0" presId="urn:microsoft.com/office/officeart/2005/8/layout/hList7"/>
    <dgm:cxn modelId="{6DAF4F62-6627-44D8-A8BA-A777116EC227}" type="presParOf" srcId="{487E682F-F43A-477D-9D2B-C7EB2C109B58}" destId="{6604D13A-AE06-4FCA-A946-8F93C229C088}" srcOrd="0" destOrd="0" presId="urn:microsoft.com/office/officeart/2005/8/layout/hList7"/>
    <dgm:cxn modelId="{C00DF974-A64F-453A-A48F-1F1FEC6C6D74}" type="presParOf" srcId="{487E682F-F43A-477D-9D2B-C7EB2C109B58}" destId="{50CD58A3-0F10-4316-A4E4-26B57C4C72B7}" srcOrd="1" destOrd="0" presId="urn:microsoft.com/office/officeart/2005/8/layout/hList7"/>
    <dgm:cxn modelId="{56ACEBD9-8E44-44E2-8540-E39BBD0B15EE}" type="presParOf" srcId="{487E682F-F43A-477D-9D2B-C7EB2C109B58}" destId="{74777080-E032-488F-81FA-053ADF0B066A}" srcOrd="2" destOrd="0" presId="urn:microsoft.com/office/officeart/2005/8/layout/hList7"/>
    <dgm:cxn modelId="{6D644A08-C49C-4865-B53E-0A70A80E0BD7}" type="presParOf" srcId="{487E682F-F43A-477D-9D2B-C7EB2C109B58}" destId="{958977EF-1FE1-48E9-B996-8DF71BF22C3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6E340F-4006-42FA-B7B0-3BBAF150975C}">
      <dsp:nvSpPr>
        <dsp:cNvPr id="0" name=""/>
        <dsp:cNvSpPr/>
      </dsp:nvSpPr>
      <dsp:spPr>
        <a:xfrm>
          <a:off x="5238" y="-91959"/>
          <a:ext cx="6000750" cy="5304767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i="0" kern="1200" dirty="0">
              <a:solidFill>
                <a:schemeClr val="tx1"/>
              </a:solidFill>
              <a:latin typeface="+mj-lt"/>
            </a:rPr>
            <a:t>1. </a:t>
          </a:r>
          <a:r>
            <a:rPr lang="en-US" sz="4000" b="0" i="0" kern="1200" dirty="0" err="1">
              <a:solidFill>
                <a:schemeClr val="tx1"/>
              </a:solidFill>
              <a:latin typeface="+mj-lt"/>
            </a:rPr>
            <a:t>Khái</a:t>
          </a:r>
          <a:r>
            <a:rPr lang="en-US" sz="4000" b="0" i="0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4000" b="0" i="0" kern="1200" dirty="0" err="1">
              <a:solidFill>
                <a:schemeClr val="tx1"/>
              </a:solidFill>
              <a:latin typeface="+mj-lt"/>
            </a:rPr>
            <a:t>niệm</a:t>
          </a:r>
          <a:endParaRPr lang="en-US" sz="4000" b="0" i="0" kern="1200" dirty="0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sp:txBody>
      <dsp:txXfrm>
        <a:off x="5238" y="2029947"/>
        <a:ext cx="6000750" cy="2121906"/>
      </dsp:txXfrm>
    </dsp:sp>
    <dsp:sp modelId="{8A14121D-1B43-4885-B7E9-9899AD2FE0D3}">
      <dsp:nvSpPr>
        <dsp:cNvPr id="0" name=""/>
        <dsp:cNvSpPr/>
      </dsp:nvSpPr>
      <dsp:spPr>
        <a:xfrm>
          <a:off x="2103892" y="262415"/>
          <a:ext cx="1803442" cy="169430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4000" r="-7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04D13A-AE06-4FCA-A946-8F93C229C088}">
      <dsp:nvSpPr>
        <dsp:cNvPr id="0" name=""/>
        <dsp:cNvSpPr/>
      </dsp:nvSpPr>
      <dsp:spPr>
        <a:xfrm>
          <a:off x="6186011" y="-91959"/>
          <a:ext cx="6000750" cy="5304767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i="0" kern="1200" dirty="0">
              <a:solidFill>
                <a:schemeClr val="tx1"/>
              </a:solidFill>
              <a:latin typeface="+mj-lt"/>
            </a:rPr>
            <a:t>2. </a:t>
          </a:r>
          <a:r>
            <a:rPr lang="en-US" sz="4000" b="0" i="0" kern="1200" dirty="0" err="1">
              <a:solidFill>
                <a:schemeClr val="tx1"/>
              </a:solidFill>
              <a:latin typeface="+mj-lt"/>
            </a:rPr>
            <a:t>Nguyên</a:t>
          </a:r>
          <a:r>
            <a:rPr lang="en-US" sz="4000" b="0" i="0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4000" b="0" i="0" kern="1200" dirty="0" err="1">
              <a:solidFill>
                <a:schemeClr val="tx1"/>
              </a:solidFill>
              <a:latin typeface="+mj-lt"/>
            </a:rPr>
            <a:t>nhân</a:t>
          </a:r>
          <a:r>
            <a:rPr lang="en-US" sz="4000" b="0" i="0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4000" b="0" i="0" kern="1200" dirty="0" err="1">
              <a:solidFill>
                <a:schemeClr val="tx1"/>
              </a:solidFill>
              <a:latin typeface="+mj-lt"/>
            </a:rPr>
            <a:t>chính</a:t>
          </a:r>
          <a:r>
            <a:rPr lang="en-US" sz="4000" b="0" i="0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4000" b="0" i="0" kern="1200" dirty="0" err="1">
              <a:solidFill>
                <a:schemeClr val="tx1"/>
              </a:solidFill>
              <a:latin typeface="+mj-lt"/>
            </a:rPr>
            <a:t>của</a:t>
          </a:r>
          <a:r>
            <a:rPr lang="en-US" sz="4000" b="0" i="0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4000" b="0" i="0" kern="1200" dirty="0" err="1">
              <a:solidFill>
                <a:schemeClr val="tx1"/>
              </a:solidFill>
              <a:latin typeface="+mj-lt"/>
            </a:rPr>
            <a:t>biến</a:t>
          </a:r>
          <a:r>
            <a:rPr lang="en-US" sz="4000" b="0" i="0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4000" b="0" i="0" kern="1200" dirty="0" err="1">
              <a:solidFill>
                <a:schemeClr val="tx1"/>
              </a:solidFill>
              <a:latin typeface="+mj-lt"/>
            </a:rPr>
            <a:t>đổi</a:t>
          </a:r>
          <a:r>
            <a:rPr lang="en-US" sz="4000" b="0" i="0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4000" b="0" i="0" kern="1200" dirty="0" err="1">
              <a:solidFill>
                <a:schemeClr val="tx1"/>
              </a:solidFill>
              <a:latin typeface="+mj-lt"/>
            </a:rPr>
            <a:t>khí</a:t>
          </a:r>
          <a:r>
            <a:rPr lang="en-US" sz="4000" b="0" i="0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4000" b="0" i="0" kern="1200" dirty="0" err="1">
              <a:solidFill>
                <a:schemeClr val="tx1"/>
              </a:solidFill>
              <a:latin typeface="+mj-lt"/>
            </a:rPr>
            <a:t>hậu</a:t>
          </a:r>
          <a:endParaRPr lang="en-US" sz="4000" b="0" i="0" kern="1200" dirty="0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sp:txBody>
      <dsp:txXfrm>
        <a:off x="6186011" y="2029947"/>
        <a:ext cx="6000750" cy="2121906"/>
      </dsp:txXfrm>
    </dsp:sp>
    <dsp:sp modelId="{958977EF-1FE1-48E9-B996-8DF71BF22C32}">
      <dsp:nvSpPr>
        <dsp:cNvPr id="0" name=""/>
        <dsp:cNvSpPr/>
      </dsp:nvSpPr>
      <dsp:spPr>
        <a:xfrm>
          <a:off x="8271981" y="280328"/>
          <a:ext cx="1828809" cy="165848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EB22D0-A17D-4763-B96E-0A122516E96F}">
      <dsp:nvSpPr>
        <dsp:cNvPr id="0" name=""/>
        <dsp:cNvSpPr/>
      </dsp:nvSpPr>
      <dsp:spPr>
        <a:xfrm>
          <a:off x="487679" y="3702696"/>
          <a:ext cx="11216640" cy="1694029"/>
        </a:xfrm>
        <a:prstGeom prst="leftRightArrow">
          <a:avLst/>
        </a:prstGeom>
        <a:solidFill>
          <a:srgbClr val="FF669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13FF6-3811-467B-876F-14311EFD0843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CBFC2-B557-4E99-9802-09FCE7A69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43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0158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97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8fb8d6ea6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8fb8d6ea6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3660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CBFC2-B557-4E99-9802-09FCE7A695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96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904938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682C3-2518-47C8-836F-59EAF53EB5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455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"/>
          <p:cNvSpPr/>
          <p:nvPr/>
        </p:nvSpPr>
        <p:spPr>
          <a:xfrm>
            <a:off x="78" y="6057889"/>
            <a:ext cx="12192189" cy="80011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35" name="Google Shape;33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87318" flipH="1">
            <a:off x="11207473" y="5262157"/>
            <a:ext cx="1132529" cy="1327691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8"/>
          <p:cNvSpPr/>
          <p:nvPr/>
        </p:nvSpPr>
        <p:spPr>
          <a:xfrm rot="10800000">
            <a:off x="78" y="-12"/>
            <a:ext cx="12192189" cy="80011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37" name="Google Shape;3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07652" flipH="1">
            <a:off x="-1771402" y="-1314110"/>
            <a:ext cx="3635132" cy="322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1009">
            <a:off x="10052108" y="5878169"/>
            <a:ext cx="1162245" cy="37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27564">
            <a:off x="11575908" y="6363203"/>
            <a:ext cx="1162243" cy="377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7272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284E899-9EDD-425F-B2F4-68E060C97F0E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0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659" r:id="rId6"/>
    <p:sldLayoutId id="2147483660" r:id="rId7"/>
    <p:sldLayoutId id="2147483662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.m4a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image" Target="../media/image7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8.png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.svg"/><Relationship Id="rId7" Type="http://schemas.openxmlformats.org/officeDocument/2006/relationships/image" Target="../media/image1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33952">
            <a:off x="7815508" y="4672652"/>
            <a:ext cx="4418126" cy="1999202"/>
          </a:xfrm>
          <a:custGeom>
            <a:avLst/>
            <a:gdLst/>
            <a:ahLst/>
            <a:cxnLst/>
            <a:rect l="l" t="t" r="r" b="b"/>
            <a:pathLst>
              <a:path w="6627189" h="2998803">
                <a:moveTo>
                  <a:pt x="0" y="0"/>
                </a:moveTo>
                <a:lnTo>
                  <a:pt x="6627189" y="0"/>
                </a:lnTo>
                <a:lnTo>
                  <a:pt x="6627189" y="2998804"/>
                </a:lnTo>
                <a:lnTo>
                  <a:pt x="0" y="29988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1"/>
            <a:ext cx="2548553" cy="2478467"/>
          </a:xfrm>
          <a:custGeom>
            <a:avLst/>
            <a:gdLst/>
            <a:ahLst/>
            <a:cxnLst/>
            <a:rect l="l" t="t" r="r" b="b"/>
            <a:pathLst>
              <a:path w="3822829" h="3717701">
                <a:moveTo>
                  <a:pt x="0" y="0"/>
                </a:moveTo>
                <a:lnTo>
                  <a:pt x="3822829" y="0"/>
                </a:lnTo>
                <a:lnTo>
                  <a:pt x="3822829" y="3717701"/>
                </a:lnTo>
                <a:lnTo>
                  <a:pt x="0" y="371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932446">
            <a:off x="10209887" y="618364"/>
            <a:ext cx="1445757" cy="1385298"/>
          </a:xfrm>
          <a:custGeom>
            <a:avLst/>
            <a:gdLst/>
            <a:ahLst/>
            <a:cxnLst/>
            <a:rect l="l" t="t" r="r" b="b"/>
            <a:pathLst>
              <a:path w="2168635" h="2077947">
                <a:moveTo>
                  <a:pt x="0" y="0"/>
                </a:moveTo>
                <a:lnTo>
                  <a:pt x="2168635" y="0"/>
                </a:lnTo>
                <a:lnTo>
                  <a:pt x="2168635" y="2077947"/>
                </a:lnTo>
                <a:lnTo>
                  <a:pt x="0" y="20779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423642" y="2597931"/>
            <a:ext cx="9344717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1"/>
              </a:lnSpc>
            </a:pPr>
            <a:r>
              <a:rPr lang="en-US" sz="10665" b="1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10665" b="1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665" b="1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10665" b="1" dirty="0">
              <a:solidFill>
                <a:srgbClr val="3A30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7"/>
          <p:cNvSpPr/>
          <p:nvPr/>
        </p:nvSpPr>
        <p:spPr>
          <a:xfrm rot="-5833455">
            <a:off x="385904" y="4960033"/>
            <a:ext cx="1479422" cy="1417555"/>
          </a:xfrm>
          <a:custGeom>
            <a:avLst/>
            <a:gdLst/>
            <a:ahLst/>
            <a:cxnLst/>
            <a:rect l="l" t="t" r="r" b="b"/>
            <a:pathLst>
              <a:path w="2219133" h="2126333">
                <a:moveTo>
                  <a:pt x="0" y="0"/>
                </a:moveTo>
                <a:lnTo>
                  <a:pt x="2219133" y="0"/>
                </a:lnTo>
                <a:lnTo>
                  <a:pt x="2219133" y="2126333"/>
                </a:lnTo>
                <a:lnTo>
                  <a:pt x="0" y="21263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0047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503470">
            <a:off x="9362746" y="1645656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4218406" y="920138"/>
            <a:ext cx="7833826" cy="5486400"/>
            <a:chOff x="0" y="0"/>
            <a:chExt cx="2816250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4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rot="-1461796">
            <a:off x="-2240537" y="-1421191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i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 rot="-10800000">
            <a:off x="685800" y="685800"/>
            <a:ext cx="3296805" cy="5486400"/>
            <a:chOff x="0" y="0"/>
            <a:chExt cx="1302441" cy="216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4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flipH="1">
            <a:off x="-1572469" y="5100160"/>
            <a:ext cx="4009955" cy="1629777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flipH="1" flipV="1">
            <a:off x="1035901" y="148833"/>
            <a:ext cx="4876296" cy="1981887"/>
          </a:xfrm>
          <a:custGeom>
            <a:avLst/>
            <a:gdLst/>
            <a:ahLst/>
            <a:cxnLst/>
            <a:rect l="l" t="t" r="r" b="b"/>
            <a:pathLst>
              <a:path w="7314444" h="2972830">
                <a:moveTo>
                  <a:pt x="7314445" y="2972830"/>
                </a:moveTo>
                <a:lnTo>
                  <a:pt x="0" y="2972830"/>
                </a:lnTo>
                <a:lnTo>
                  <a:pt x="0" y="0"/>
                </a:lnTo>
                <a:lnTo>
                  <a:pt x="7314445" y="0"/>
                </a:lnTo>
                <a:lnTo>
                  <a:pt x="7314445" y="29728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7689219" y="5228223"/>
            <a:ext cx="4009955" cy="1629777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8917670" y="-268155"/>
            <a:ext cx="4009955" cy="1629777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0" y="0"/>
                </a:moveTo>
                <a:lnTo>
                  <a:pt x="6014933" y="0"/>
                </a:lnTo>
                <a:lnTo>
                  <a:pt x="6014933" y="2444666"/>
                </a:lnTo>
                <a:lnTo>
                  <a:pt x="0" y="2444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21602" y="1361623"/>
            <a:ext cx="3610205" cy="9977953"/>
          </a:xfrm>
          <a:custGeom>
            <a:avLst/>
            <a:gdLst/>
            <a:ahLst/>
            <a:cxnLst/>
            <a:rect l="l" t="t" r="r" b="b"/>
            <a:pathLst>
              <a:path w="5415307" h="14966929">
                <a:moveTo>
                  <a:pt x="0" y="0"/>
                </a:moveTo>
                <a:lnTo>
                  <a:pt x="5415307" y="0"/>
                </a:lnTo>
                <a:lnTo>
                  <a:pt x="5415307" y="14966929"/>
                </a:lnTo>
                <a:lnTo>
                  <a:pt x="0" y="149669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066914" y="4548087"/>
            <a:ext cx="4018479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54"/>
              </a:lnSpc>
              <a:spcBef>
                <a:spcPct val="0"/>
              </a:spcBef>
              <a:defRPr/>
            </a:pPr>
            <a:r>
              <a:rPr lang="en-US" sz="2471" dirty="0">
                <a:solidFill>
                  <a:srgbClr val="FFEEC8"/>
                </a:solidFill>
                <a:latin typeface="Jua Bold"/>
              </a:rPr>
              <a:t>LET'S GET STARTED!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7A6157-333C-E99F-DBEA-87CDE8EFC41E}"/>
              </a:ext>
            </a:extLst>
          </p:cNvPr>
          <p:cNvSpPr txBox="1"/>
          <p:nvPr/>
        </p:nvSpPr>
        <p:spPr>
          <a:xfrm>
            <a:off x="4816176" y="2073077"/>
            <a:ext cx="6690025" cy="26611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en-US" sz="5867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Em</a:t>
            </a:r>
            <a:r>
              <a:rPr lang="en-US" sz="5867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5867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hiểu</a:t>
            </a:r>
            <a:r>
              <a:rPr lang="en-US" sz="5867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5867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thế</a:t>
            </a:r>
            <a:r>
              <a:rPr lang="en-US" sz="5867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5867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nào</a:t>
            </a:r>
            <a:r>
              <a:rPr lang="en-US" sz="5867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5867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là</a:t>
            </a:r>
            <a:r>
              <a:rPr lang="en-US" sz="5867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5867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biến</a:t>
            </a:r>
            <a:r>
              <a:rPr lang="en-US" sz="5867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5867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đổi</a:t>
            </a:r>
            <a:r>
              <a:rPr lang="en-US" sz="5867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5867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khí</a:t>
            </a:r>
            <a:r>
              <a:rPr lang="en-US" sz="5867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5867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hậu</a:t>
            </a:r>
            <a:r>
              <a:rPr lang="en-US" sz="5867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CFDCE8-8757-4D89-BF9F-FE719A41154C}"/>
              </a:ext>
            </a:extLst>
          </p:cNvPr>
          <p:cNvSpPr/>
          <p:nvPr/>
        </p:nvSpPr>
        <p:spPr>
          <a:xfrm>
            <a:off x="4218406" y="2047420"/>
            <a:ext cx="7480767" cy="3313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i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Biến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đổi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hậu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là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sư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̣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đổi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trạng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thái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của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hậu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so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với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bình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nhiều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năm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thường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là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một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vài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thập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̉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hoặc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dài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hơn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vi-VN" sz="28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4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Hà Nội ứng phó với biến đổi khí hậu: Nhiều việc cần làm">
            <a:extLst>
              <a:ext uri="{FF2B5EF4-FFF2-40B4-BE49-F238E27FC236}">
                <a16:creationId xmlns:a16="http://schemas.microsoft.com/office/drawing/2014/main" id="{7E453E5C-D693-4A8E-8C1E-01DEA1E3C71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0"/>
            <a:ext cx="86106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319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33400"/>
            <a:ext cx="12191999" cy="5056224"/>
            <a:chOff x="1345438" y="156735"/>
            <a:chExt cx="6547141" cy="3792168"/>
          </a:xfrm>
        </p:grpSpPr>
        <p:sp>
          <p:nvSpPr>
            <p:cNvPr id="4" name="Google Shape;952;p48"/>
            <p:cNvSpPr/>
            <p:nvPr/>
          </p:nvSpPr>
          <p:spPr>
            <a:xfrm>
              <a:off x="3707358" y="156735"/>
              <a:ext cx="1326019" cy="1467205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080">
                <a:buClr>
                  <a:srgbClr val="000000"/>
                </a:buClr>
              </a:pPr>
              <a:r>
                <a:rPr lang="en-US" sz="8800" b="1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2</a:t>
              </a:r>
              <a:endParaRPr sz="8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Google Shape;914;p46"/>
            <p:cNvSpPr/>
            <p:nvPr/>
          </p:nvSpPr>
          <p:spPr>
            <a:xfrm rot="5268462">
              <a:off x="3241867" y="-701809"/>
              <a:ext cx="2754283" cy="6547141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80">
                <a:buClr>
                  <a:srgbClr val="000000"/>
                </a:buClr>
              </a:pPr>
              <a:endParaRPr sz="1867" ker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" name="Google Shape;955;p48">
              <a:extLst>
                <a:ext uri="{FF2B5EF4-FFF2-40B4-BE49-F238E27FC236}">
                  <a16:creationId xmlns:a16="http://schemas.microsoft.com/office/drawing/2014/main" id="{181432CF-12BA-49BA-B1A7-4A400032D983}"/>
                </a:ext>
              </a:extLst>
            </p:cNvPr>
            <p:cNvSpPr txBox="1">
              <a:spLocks/>
            </p:cNvSpPr>
            <p:nvPr/>
          </p:nvSpPr>
          <p:spPr>
            <a:xfrm>
              <a:off x="1533875" y="1623940"/>
              <a:ext cx="6170266" cy="17166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Sanchez"/>
                <a:buNone/>
                <a:defRPr sz="8000" b="1" i="0" u="none" strike="noStrike" cap="none">
                  <a:solidFill>
                    <a:schemeClr val="dk1"/>
                  </a:solidFill>
                  <a:latin typeface="Sanchez"/>
                  <a:ea typeface="Sanchez"/>
                  <a:cs typeface="Sanchez"/>
                  <a:sym typeface="Sanchez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9pPr>
            </a:lstStyle>
            <a:p>
              <a:pPr lvl="0">
                <a:lnSpc>
                  <a:spcPct val="150000"/>
                </a:lnSpc>
              </a:pPr>
              <a:r>
                <a:rPr lang="en-US" sz="4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Nguyên</a:t>
              </a:r>
              <a:r>
                <a:rPr lang="en-US" sz="4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nhân</a:t>
              </a:r>
              <a:r>
                <a:rPr lang="en-US" sz="4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chính</a:t>
              </a:r>
              <a:r>
                <a:rPr lang="en-US" sz="4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sz="4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biến</a:t>
              </a:r>
              <a:r>
                <a:rPr lang="en-US" sz="4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đổi</a:t>
              </a:r>
              <a:r>
                <a:rPr lang="en-US" sz="4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khí</a:t>
              </a:r>
              <a:r>
                <a:rPr lang="en-US" sz="4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hậu</a:t>
              </a:r>
              <a:endParaRPr lang="en-US" sz="115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0616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149488">
            <a:off x="-2356612" y="20785"/>
            <a:ext cx="1329016" cy="4322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65007F8E-BDD2-4299-8F4B-95FF7E63AC21}"/>
              </a:ext>
            </a:extLst>
          </p:cNvPr>
          <p:cNvSpPr/>
          <p:nvPr/>
        </p:nvSpPr>
        <p:spPr>
          <a:xfrm>
            <a:off x="2326105" y="-20053"/>
            <a:ext cx="9829800" cy="6553849"/>
          </a:xfrm>
          <a:prstGeom prst="cloudCallout">
            <a:avLst>
              <a:gd name="adj1" fmla="val -59173"/>
              <a:gd name="adj2" fmla="val 3211"/>
            </a:avLst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4400" b="1" i="1" dirty="0" err="1">
                <a:solidFill>
                  <a:srgbClr val="C00000"/>
                </a:solidFill>
              </a:rPr>
              <a:t>Có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những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nguyên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nhân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nào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dẫn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tới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</a:p>
          <a:p>
            <a:pPr lvl="0" algn="ctr">
              <a:lnSpc>
                <a:spcPct val="150000"/>
              </a:lnSpc>
            </a:pPr>
            <a:r>
              <a:rPr lang="en-US" sz="4400" b="1" i="1" dirty="0" err="1">
                <a:solidFill>
                  <a:srgbClr val="C00000"/>
                </a:solidFill>
              </a:rPr>
              <a:t>biến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đổi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khí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hậu</a:t>
            </a:r>
            <a:r>
              <a:rPr lang="en-US" sz="4400" b="1" i="1" dirty="0">
                <a:solidFill>
                  <a:srgbClr val="C00000"/>
                </a:solidFill>
              </a:rPr>
              <a:t>?</a:t>
            </a:r>
            <a:endParaRPr lang="vi-VN" sz="4400" b="1" dirty="0">
              <a:solidFill>
                <a:srgbClr val="C00000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A0CE5D1-46B0-4624-8695-AFE040C1EA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048000"/>
            <a:ext cx="268778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3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A1CA388-6A56-C553-04AF-2C953DA83BEE}"/>
              </a:ext>
            </a:extLst>
          </p:cNvPr>
          <p:cNvGrpSpPr/>
          <p:nvPr/>
        </p:nvGrpSpPr>
        <p:grpSpPr>
          <a:xfrm>
            <a:off x="191484" y="1335946"/>
            <a:ext cx="5904516" cy="5262572"/>
            <a:chOff x="400332" y="1001959"/>
            <a:chExt cx="2717614" cy="3581946"/>
          </a:xfrm>
        </p:grpSpPr>
        <p:grpSp>
          <p:nvGrpSpPr>
            <p:cNvPr id="3" name="Group 3"/>
            <p:cNvGrpSpPr/>
            <p:nvPr/>
          </p:nvGrpSpPr>
          <p:grpSpPr>
            <a:xfrm>
              <a:off x="400332" y="1001959"/>
              <a:ext cx="2717614" cy="3581946"/>
              <a:chOff x="0" y="0"/>
              <a:chExt cx="1570252" cy="206966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92710" y="106680"/>
                <a:ext cx="1466112" cy="1962988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1505482" cy="192554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1570252" cy="2069668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496463" y="1026227"/>
              <a:ext cx="2457215" cy="25851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i="1" dirty="0"/>
                <a:t>- </a:t>
              </a:r>
              <a:r>
                <a:rPr lang="en-US" sz="2800" dirty="0"/>
                <a:t>Do </a:t>
              </a:r>
              <a:r>
                <a:rPr lang="en-US" sz="2800" dirty="0" err="1"/>
                <a:t>tác</a:t>
              </a:r>
              <a:r>
                <a:rPr lang="en-US" sz="2800" dirty="0"/>
                <a:t> </a:t>
              </a:r>
              <a:r>
                <a:rPr lang="en-US" sz="2800" dirty="0" err="1"/>
                <a:t>động</a:t>
              </a:r>
              <a:r>
                <a:rPr lang="en-US" sz="2800" dirty="0"/>
                <a:t> </a:t>
              </a:r>
              <a:r>
                <a:rPr lang="en-US" sz="2800" dirty="0" err="1"/>
                <a:t>của</a:t>
              </a:r>
              <a:r>
                <a:rPr lang="en-US" sz="2800" dirty="0"/>
                <a:t> </a:t>
              </a:r>
              <a:r>
                <a:rPr lang="en-US" sz="2800" dirty="0" err="1"/>
                <a:t>các</a:t>
              </a:r>
              <a:r>
                <a:rPr lang="en-US" sz="2800" dirty="0"/>
                <a:t> </a:t>
              </a:r>
              <a:r>
                <a:rPr lang="en-US" sz="2800" dirty="0" err="1"/>
                <a:t>yếu</a:t>
              </a:r>
              <a:r>
                <a:rPr lang="en-US" sz="2800" dirty="0"/>
                <a:t> </a:t>
              </a:r>
              <a:r>
                <a:rPr lang="en-US" sz="2800" dirty="0" err="1"/>
                <a:t>tô</a:t>
              </a:r>
              <a:r>
                <a:rPr lang="en-US" sz="2800" dirty="0"/>
                <a:t>́ </a:t>
              </a:r>
              <a:r>
                <a:rPr lang="en-US" sz="2800" dirty="0" err="1"/>
                <a:t>tư</a:t>
              </a:r>
              <a:r>
                <a:rPr lang="en-US" sz="2800" dirty="0"/>
                <a:t>̣ </a:t>
              </a:r>
              <a:r>
                <a:rPr lang="en-US" sz="2800" dirty="0" err="1"/>
                <a:t>nhiên</a:t>
              </a:r>
              <a:r>
                <a:rPr lang="en-US" sz="2800" dirty="0"/>
                <a:t>: </a:t>
              </a:r>
              <a:r>
                <a:rPr lang="en-US" sz="2800" dirty="0" err="1"/>
                <a:t>sư</a:t>
              </a:r>
              <a:r>
                <a:rPr lang="en-US" sz="2800" dirty="0"/>
                <a:t>̣ </a:t>
              </a:r>
              <a:r>
                <a:rPr lang="en-US" sz="2800" dirty="0" err="1"/>
                <a:t>thay</a:t>
              </a:r>
              <a:r>
                <a:rPr lang="en-US" sz="2800" dirty="0"/>
                <a:t> </a:t>
              </a:r>
              <a:r>
                <a:rPr lang="en-US" sz="2800" dirty="0" err="1"/>
                <a:t>đổi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phân</a:t>
              </a:r>
              <a:r>
                <a:rPr lang="en-US" sz="2800" dirty="0"/>
                <a:t> </a:t>
              </a:r>
              <a:r>
                <a:rPr lang="en-US" sz="2800" dirty="0" err="1"/>
                <a:t>bô</a:t>
              </a:r>
              <a:r>
                <a:rPr lang="en-US" sz="2800" dirty="0"/>
                <a:t>́ </a:t>
              </a:r>
              <a:r>
                <a:rPr lang="en-US" sz="2800" dirty="0" err="1"/>
                <a:t>lục</a:t>
              </a:r>
              <a:r>
                <a:rPr lang="en-US" sz="2800" dirty="0"/>
                <a:t> </a:t>
              </a:r>
              <a:r>
                <a:rPr lang="en-US" sz="2800" dirty="0" err="1"/>
                <a:t>địa</a:t>
              </a:r>
              <a:r>
                <a:rPr lang="en-US" sz="2800" dirty="0"/>
                <a:t>, </a:t>
              </a:r>
              <a:r>
                <a:rPr lang="en-US" sz="2800" dirty="0" err="1"/>
                <a:t>biển</a:t>
              </a:r>
              <a:r>
                <a:rPr lang="en-US" sz="2800" dirty="0"/>
                <a:t> </a:t>
              </a:r>
              <a:r>
                <a:rPr lang="en-US" sz="2800" dirty="0" err="1"/>
                <a:t>va</a:t>
              </a:r>
              <a:r>
                <a:rPr lang="en-US" sz="2800" dirty="0"/>
                <a:t>̀ </a:t>
              </a:r>
              <a:r>
                <a:rPr lang="en-US" sz="2800" dirty="0" err="1"/>
                <a:t>đại</a:t>
              </a:r>
              <a:r>
                <a:rPr lang="en-US" sz="2800" dirty="0"/>
                <a:t> </a:t>
              </a:r>
              <a:r>
                <a:rPr lang="en-US" sz="2800" dirty="0" err="1"/>
                <a:t>dương</a:t>
              </a:r>
              <a:r>
                <a:rPr lang="en-US" sz="2800" dirty="0"/>
                <a:t>; </a:t>
              </a:r>
              <a:r>
                <a:rPr lang="en-US" sz="2800" dirty="0" err="1"/>
                <a:t>sư</a:t>
              </a:r>
              <a:r>
                <a:rPr lang="en-US" sz="2800" dirty="0"/>
                <a:t>̣ </a:t>
              </a:r>
              <a:r>
                <a:rPr lang="en-US" sz="2800" dirty="0" err="1"/>
                <a:t>thay</a:t>
              </a:r>
              <a:r>
                <a:rPr lang="en-US" sz="2800" dirty="0"/>
                <a:t> </a:t>
              </a:r>
              <a:r>
                <a:rPr lang="en-US" sz="2800" dirty="0" err="1"/>
                <a:t>đổi</a:t>
              </a:r>
              <a:r>
                <a:rPr lang="en-US" sz="2800" dirty="0"/>
                <a:t> </a:t>
              </a:r>
              <a:r>
                <a:rPr lang="en-US" sz="2800" dirty="0" err="1"/>
                <a:t>vê</a:t>
              </a:r>
              <a:r>
                <a:rPr lang="en-US" sz="2800" dirty="0"/>
                <a:t>̀ </a:t>
              </a:r>
              <a:r>
                <a:rPr lang="en-US" sz="2800" dirty="0" err="1"/>
                <a:t>phát</a:t>
              </a:r>
              <a:r>
                <a:rPr lang="en-US" sz="2800" dirty="0"/>
                <a:t> </a:t>
              </a:r>
              <a:r>
                <a:rPr lang="en-US" sz="2800" dirty="0" err="1"/>
                <a:t>xa</a:t>
              </a:r>
              <a:r>
                <a:rPr lang="en-US" sz="2800" dirty="0"/>
                <a:t>̣ </a:t>
              </a:r>
              <a:r>
                <a:rPr lang="en-US" sz="2800" dirty="0" err="1"/>
                <a:t>của</a:t>
              </a:r>
              <a:r>
                <a:rPr lang="en-US" sz="2800" dirty="0"/>
                <a:t> </a:t>
              </a:r>
              <a:r>
                <a:rPr lang="en-US" sz="2800" dirty="0" err="1"/>
                <a:t>Mặt</a:t>
              </a:r>
              <a:r>
                <a:rPr lang="en-US" sz="2800" dirty="0"/>
                <a:t> </a:t>
              </a:r>
              <a:r>
                <a:rPr lang="en-US" sz="2800" dirty="0" err="1"/>
                <a:t>Trời</a:t>
              </a:r>
              <a:r>
                <a:rPr lang="en-US" sz="2800" dirty="0"/>
                <a:t> </a:t>
              </a:r>
              <a:r>
                <a:rPr lang="en-US" sz="2800" dirty="0" err="1"/>
                <a:t>va</a:t>
              </a:r>
              <a:r>
                <a:rPr lang="en-US" sz="2800" dirty="0"/>
                <a:t>̀ </a:t>
              </a:r>
              <a:r>
                <a:rPr lang="en-US" sz="2800" dirty="0" err="1"/>
                <a:t>hấp</a:t>
              </a:r>
              <a:r>
                <a:rPr lang="en-US" sz="2800" dirty="0"/>
                <a:t> </a:t>
              </a:r>
              <a:r>
                <a:rPr lang="en-US" sz="2800" dirty="0" err="1"/>
                <a:t>thu</a:t>
              </a:r>
              <a:r>
                <a:rPr lang="en-US" sz="2800" dirty="0"/>
                <a:t>̣ </a:t>
              </a:r>
              <a:r>
                <a:rPr lang="en-US" sz="2800" dirty="0" err="1"/>
                <a:t>bức</a:t>
              </a:r>
              <a:r>
                <a:rPr lang="en-US" sz="2800" dirty="0"/>
                <a:t> </a:t>
              </a:r>
              <a:r>
                <a:rPr lang="en-US" sz="2800" dirty="0" err="1"/>
                <a:t>xa</a:t>
              </a:r>
              <a:r>
                <a:rPr lang="en-US" sz="2800" dirty="0"/>
                <a:t>̣ </a:t>
              </a:r>
              <a:r>
                <a:rPr lang="en-US" sz="2800" dirty="0" err="1"/>
                <a:t>của</a:t>
              </a:r>
              <a:r>
                <a:rPr lang="en-US" sz="2800" dirty="0"/>
                <a:t> </a:t>
              </a:r>
              <a:r>
                <a:rPr lang="en-US" sz="2800" dirty="0" err="1"/>
                <a:t>Trái</a:t>
              </a:r>
              <a:r>
                <a:rPr lang="en-US" sz="2800" dirty="0"/>
                <a:t> </a:t>
              </a:r>
              <a:r>
                <a:rPr lang="en-US" sz="2800" dirty="0" err="1"/>
                <a:t>Đất</a:t>
              </a:r>
              <a:r>
                <a:rPr lang="en-US" sz="2800" dirty="0"/>
                <a:t>; </a:t>
              </a:r>
              <a:r>
                <a:rPr lang="en-US" sz="2800" dirty="0" err="1"/>
                <a:t>hoạt</a:t>
              </a:r>
              <a:r>
                <a:rPr lang="en-US" sz="2800" dirty="0"/>
                <a:t> </a:t>
              </a:r>
              <a:r>
                <a:rPr lang="en-US" sz="2800" dirty="0" err="1"/>
                <a:t>động</a:t>
              </a:r>
              <a:r>
                <a:rPr lang="en-US" sz="2800" dirty="0"/>
                <a:t> </a:t>
              </a:r>
              <a:r>
                <a:rPr lang="en-US" sz="2800" dirty="0" err="1"/>
                <a:t>của</a:t>
              </a:r>
              <a:r>
                <a:rPr lang="en-US" sz="2800" dirty="0"/>
                <a:t> </a:t>
              </a:r>
              <a:r>
                <a:rPr lang="en-US" sz="2800" dirty="0" err="1"/>
                <a:t>núi</a:t>
              </a:r>
              <a:r>
                <a:rPr lang="en-US" sz="2800" dirty="0"/>
                <a:t> </a:t>
              </a:r>
              <a:r>
                <a:rPr lang="en-US" sz="2800" dirty="0" err="1"/>
                <a:t>lửa</a:t>
              </a:r>
              <a:r>
                <a:rPr lang="en-US" sz="2800" dirty="0"/>
                <a:t>,... </a:t>
              </a:r>
              <a:endParaRPr lang="vi-VN" sz="28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96F247F-CED6-6DC2-F8F6-3308DA2A6DF3}"/>
              </a:ext>
            </a:extLst>
          </p:cNvPr>
          <p:cNvGrpSpPr/>
          <p:nvPr/>
        </p:nvGrpSpPr>
        <p:grpSpPr>
          <a:xfrm>
            <a:off x="6287483" y="1365252"/>
            <a:ext cx="5904516" cy="5233265"/>
            <a:chOff x="5102747" y="1849219"/>
            <a:chExt cx="2717614" cy="2734687"/>
          </a:xfrm>
        </p:grpSpPr>
        <p:grpSp>
          <p:nvGrpSpPr>
            <p:cNvPr id="12" name="Group 12"/>
            <p:cNvGrpSpPr/>
            <p:nvPr/>
          </p:nvGrpSpPr>
          <p:grpSpPr>
            <a:xfrm>
              <a:off x="5102747" y="1849219"/>
              <a:ext cx="2717614" cy="2734687"/>
              <a:chOff x="0" y="0"/>
              <a:chExt cx="1570252" cy="158011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92710" y="106680"/>
                <a:ext cx="1466112" cy="1460737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2700" y="12700"/>
                <a:ext cx="1505482" cy="151153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B9DDB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1570252" cy="1580117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5153087" y="1852536"/>
              <a:ext cx="2500566" cy="26612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vi-VN" sz="2800" dirty="0"/>
                <a:t>- </a:t>
              </a:r>
              <a:r>
                <a:rPr lang="en-US" sz="2800" dirty="0"/>
                <a:t>Do </a:t>
              </a:r>
              <a:r>
                <a:rPr lang="en-US" sz="2800" dirty="0" err="1"/>
                <a:t>tác</a:t>
              </a:r>
              <a:r>
                <a:rPr lang="en-US" sz="2800" dirty="0"/>
                <a:t> </a:t>
              </a:r>
              <a:r>
                <a:rPr lang="en-US" sz="2800" dirty="0" err="1"/>
                <a:t>động</a:t>
              </a:r>
              <a:r>
                <a:rPr lang="en-US" sz="2800" dirty="0"/>
                <a:t> </a:t>
              </a:r>
              <a:r>
                <a:rPr lang="en-US" sz="2800" dirty="0" err="1"/>
                <a:t>của</a:t>
              </a:r>
              <a:r>
                <a:rPr lang="en-US" sz="2800" dirty="0"/>
                <a:t> con </a:t>
              </a:r>
              <a:r>
                <a:rPr lang="en-US" sz="2800" dirty="0" err="1"/>
                <a:t>người</a:t>
              </a:r>
              <a:r>
                <a:rPr lang="en-US" sz="2800" dirty="0"/>
                <a:t>: </a:t>
              </a:r>
              <a:r>
                <a:rPr lang="en-US" sz="2800" dirty="0" err="1"/>
                <a:t>các</a:t>
              </a:r>
              <a:r>
                <a:rPr lang="en-US" sz="2800" dirty="0"/>
                <a:t> </a:t>
              </a:r>
              <a:r>
                <a:rPr lang="en-US" sz="2800" dirty="0" err="1"/>
                <a:t>hoạt</a:t>
              </a:r>
              <a:r>
                <a:rPr lang="en-US" sz="2800" dirty="0"/>
                <a:t> </a:t>
              </a:r>
              <a:r>
                <a:rPr lang="en-US" sz="2800" dirty="0" err="1"/>
                <a:t>động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các</a:t>
              </a:r>
              <a:r>
                <a:rPr lang="en-US" sz="2800" dirty="0"/>
                <a:t> </a:t>
              </a:r>
              <a:r>
                <a:rPr lang="en-US" sz="2800" dirty="0" err="1"/>
                <a:t>ngành</a:t>
              </a:r>
              <a:r>
                <a:rPr lang="en-US" sz="2800" dirty="0"/>
                <a:t> </a:t>
              </a:r>
              <a:r>
                <a:rPr lang="en-US" sz="2800" dirty="0" err="1"/>
                <a:t>sản</a:t>
              </a:r>
              <a:r>
                <a:rPr lang="en-US" sz="2800" dirty="0"/>
                <a:t> </a:t>
              </a:r>
              <a:r>
                <a:rPr lang="en-US" sz="2800" dirty="0" err="1"/>
                <a:t>xuất</a:t>
              </a:r>
              <a:r>
                <a:rPr lang="en-US" sz="2800" dirty="0"/>
                <a:t> </a:t>
              </a:r>
              <a:r>
                <a:rPr lang="en-US" sz="2800" dirty="0" err="1"/>
                <a:t>năng</a:t>
              </a:r>
              <a:r>
                <a:rPr lang="en-US" sz="2800" dirty="0"/>
                <a:t> </a:t>
              </a:r>
              <a:r>
                <a:rPr lang="en-US" sz="2800" dirty="0" err="1"/>
                <a:t>lượng</a:t>
              </a:r>
              <a:r>
                <a:rPr lang="en-US" sz="2800" dirty="0"/>
                <a:t>, </a:t>
              </a:r>
              <a:r>
                <a:rPr lang="en-US" sz="2800" dirty="0" err="1"/>
                <a:t>công</a:t>
              </a:r>
              <a:r>
                <a:rPr lang="en-US" sz="2800" dirty="0"/>
                <a:t> </a:t>
              </a:r>
              <a:r>
                <a:rPr lang="en-US" sz="2800" dirty="0" err="1"/>
                <a:t>nghiệp</a:t>
              </a:r>
              <a:r>
                <a:rPr lang="en-US" sz="2800" dirty="0"/>
                <a:t>, </a:t>
              </a:r>
              <a:r>
                <a:rPr lang="en-US" sz="2800" dirty="0" err="1"/>
                <a:t>giao</a:t>
              </a:r>
              <a:r>
                <a:rPr lang="en-US" sz="2800" dirty="0"/>
                <a:t> </a:t>
              </a:r>
              <a:r>
                <a:rPr lang="en-US" sz="2800" dirty="0" err="1"/>
                <a:t>thông</a:t>
              </a:r>
              <a:r>
                <a:rPr lang="en-US" sz="2800" dirty="0"/>
                <a:t> </a:t>
              </a:r>
              <a:r>
                <a:rPr lang="en-US" sz="2800" dirty="0" err="1"/>
                <a:t>vận</a:t>
              </a:r>
              <a:r>
                <a:rPr lang="en-US" sz="2800" dirty="0"/>
                <a:t> </a:t>
              </a:r>
              <a:r>
                <a:rPr lang="en-US" sz="2800" dirty="0" err="1"/>
                <a:t>tải</a:t>
              </a:r>
              <a:r>
                <a:rPr lang="en-US" sz="2800" dirty="0"/>
                <a:t>, </a:t>
              </a:r>
              <a:r>
                <a:rPr lang="en-US" sz="2800" dirty="0" err="1"/>
                <a:t>xây</a:t>
              </a:r>
              <a:r>
                <a:rPr lang="en-US" sz="2800" dirty="0"/>
                <a:t> </a:t>
              </a:r>
              <a:r>
                <a:rPr lang="en-US" sz="2800" dirty="0" err="1"/>
                <a:t>dựng</a:t>
              </a:r>
              <a:r>
                <a:rPr lang="en-US" sz="2800" dirty="0"/>
                <a:t>, </a:t>
              </a:r>
              <a:r>
                <a:rPr lang="en-US" sz="2800" dirty="0" err="1"/>
                <a:t>lâm</a:t>
              </a:r>
              <a:r>
                <a:rPr lang="en-US" sz="2800" dirty="0"/>
                <a:t> </a:t>
              </a:r>
              <a:r>
                <a:rPr lang="en-US" sz="2800" dirty="0" err="1"/>
                <a:t>nghiệp</a:t>
              </a:r>
              <a:r>
                <a:rPr lang="en-US" sz="2800" dirty="0"/>
                <a:t>, </a:t>
              </a:r>
              <a:r>
                <a:rPr lang="en-US" sz="2800" dirty="0" err="1"/>
                <a:t>nông</a:t>
              </a:r>
              <a:r>
                <a:rPr lang="en-US" sz="2800" dirty="0"/>
                <a:t> </a:t>
              </a:r>
              <a:r>
                <a:rPr lang="en-US" sz="2800" dirty="0" err="1"/>
                <a:t>nghiệp</a:t>
              </a:r>
              <a:r>
                <a:rPr lang="en-US" sz="2800" dirty="0"/>
                <a:t>, </a:t>
              </a:r>
              <a:r>
                <a:rPr lang="en-US" sz="2800" dirty="0" err="1"/>
                <a:t>quản</a:t>
              </a:r>
              <a:r>
                <a:rPr lang="en-US" sz="2800" dirty="0"/>
                <a:t> lí </a:t>
              </a:r>
              <a:r>
                <a:rPr lang="en-US" sz="2800" dirty="0" err="1"/>
                <a:t>rác</a:t>
              </a:r>
              <a:r>
                <a:rPr lang="en-US" sz="2800" dirty="0"/>
                <a:t> </a:t>
              </a:r>
              <a:r>
                <a:rPr lang="en-US" sz="2800" dirty="0" err="1"/>
                <a:t>thải</a:t>
              </a:r>
              <a:r>
                <a:rPr lang="en-US" sz="2800" dirty="0"/>
                <a:t> </a:t>
              </a:r>
              <a:r>
                <a:rPr lang="en-US" sz="2800" dirty="0" err="1"/>
                <a:t>va</a:t>
              </a:r>
              <a:r>
                <a:rPr lang="en-US" sz="2800" dirty="0"/>
                <a:t>̀ </a:t>
              </a:r>
              <a:r>
                <a:rPr lang="en-US" sz="2800" dirty="0" err="1"/>
                <a:t>nước</a:t>
              </a:r>
              <a:r>
                <a:rPr lang="en-US" sz="2800" dirty="0"/>
                <a:t> </a:t>
              </a:r>
              <a:r>
                <a:rPr lang="en-US" sz="2800" dirty="0" err="1"/>
                <a:t>thải</a:t>
              </a:r>
              <a:r>
                <a:rPr lang="en-US" sz="2800" dirty="0"/>
                <a:t>,... </a:t>
              </a:r>
              <a:r>
                <a:rPr lang="en-US" sz="2800" dirty="0" err="1"/>
                <a:t>đa</a:t>
              </a:r>
              <a:r>
                <a:rPr lang="en-US" sz="2800" dirty="0"/>
                <a:t>̃ </a:t>
              </a:r>
              <a:r>
                <a:rPr lang="en-US" sz="2800" dirty="0" err="1"/>
                <a:t>làm</a:t>
              </a:r>
              <a:r>
                <a:rPr lang="en-US" sz="2800" dirty="0"/>
                <a:t> </a:t>
              </a:r>
              <a:r>
                <a:rPr lang="en-US" sz="2800" dirty="0" err="1"/>
                <a:t>gia</a:t>
              </a:r>
              <a:r>
                <a:rPr lang="en-US" sz="2800" dirty="0"/>
                <a:t> </a:t>
              </a:r>
              <a:r>
                <a:rPr lang="en-US" sz="2800" dirty="0" err="1"/>
                <a:t>tăng</a:t>
              </a:r>
              <a:r>
                <a:rPr lang="en-US" sz="2800" dirty="0"/>
                <a:t> </a:t>
              </a:r>
              <a:r>
                <a:rPr lang="en-US" sz="2800" dirty="0" err="1"/>
                <a:t>khi</a:t>
              </a:r>
              <a:r>
                <a:rPr lang="en-US" sz="2800" dirty="0"/>
                <a:t>́ </a:t>
              </a:r>
              <a:r>
                <a:rPr lang="en-US" sz="2800" dirty="0" err="1"/>
                <a:t>nha</a:t>
              </a:r>
              <a:r>
                <a:rPr lang="en-US" sz="2800" dirty="0"/>
                <a:t>̀ </a:t>
              </a:r>
              <a:r>
                <a:rPr lang="en-US" sz="2800" dirty="0" err="1"/>
                <a:t>kính</a:t>
              </a:r>
              <a:r>
                <a:rPr lang="en-US" sz="2800" dirty="0"/>
                <a:t> </a:t>
              </a:r>
              <a:r>
                <a:rPr lang="en-US" sz="2800" dirty="0" err="1"/>
                <a:t>vào</a:t>
              </a:r>
              <a:r>
                <a:rPr lang="en-US" sz="2800" dirty="0"/>
                <a:t> </a:t>
              </a:r>
              <a:r>
                <a:rPr lang="en-US" sz="2800" dirty="0" err="1"/>
                <a:t>bầu</a:t>
              </a:r>
              <a:r>
                <a:rPr lang="en-US" sz="2800" dirty="0"/>
                <a:t> </a:t>
              </a:r>
              <a:r>
                <a:rPr lang="en-US" sz="2800" dirty="0" err="1"/>
                <a:t>khi</a:t>
              </a:r>
              <a:r>
                <a:rPr lang="en-US" sz="2800" dirty="0"/>
                <a:t>́ </a:t>
              </a:r>
              <a:r>
                <a:rPr lang="en-US" sz="2800" dirty="0" err="1"/>
                <a:t>quyển</a:t>
              </a:r>
              <a:endPara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55875" y="316649"/>
            <a:ext cx="11909780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2. </a:t>
            </a:r>
            <a:r>
              <a:rPr lang="en-US" sz="3600" b="1" dirty="0" err="1">
                <a:solidFill>
                  <a:srgbClr val="FF0000"/>
                </a:solidFill>
              </a:rPr>
              <a:t>Nguyên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nhân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chính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của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biến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đổi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khí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hậu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8249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nyPPT_26">
            <a:hlinkClick r:id="" action="ppaction://media"/>
            <a:extLst>
              <a:ext uri="{FF2B5EF4-FFF2-40B4-BE49-F238E27FC236}">
                <a16:creationId xmlns:a16="http://schemas.microsoft.com/office/drawing/2014/main" id="{0ACFFB3F-92BA-AF46-B6D8-4C6C76CFE5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54FCD88D-FB32-9D48-9344-1D904A7DA1D4}"/>
              </a:ext>
            </a:extLst>
          </p:cNvPr>
          <p:cNvSpPr txBox="1"/>
          <p:nvPr/>
        </p:nvSpPr>
        <p:spPr>
          <a:xfrm>
            <a:off x="2917537" y="2781266"/>
            <a:ext cx="6517408" cy="1200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/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TinyPPT">
            <a:hlinkClick r:id="" action="ppaction://media"/>
            <a:extLst>
              <a:ext uri="{FF2B5EF4-FFF2-40B4-BE49-F238E27FC236}">
                <a16:creationId xmlns:a16="http://schemas.microsoft.com/office/drawing/2014/main" id="{248FC541-A74B-3542-AEF4-A9889ED359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1761" y="61187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1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EABA0786-DF8C-9082-88B5-22B4D1179CBB}"/>
              </a:ext>
            </a:extLst>
          </p:cNvPr>
          <p:cNvSpPr txBox="1"/>
          <p:nvPr/>
        </p:nvSpPr>
        <p:spPr>
          <a:xfrm>
            <a:off x="1072184" y="548733"/>
            <a:ext cx="9994939" cy="975267"/>
          </a:xfrm>
          <a:prstGeom prst="rect">
            <a:avLst/>
          </a:prstGeom>
          <a:solidFill>
            <a:srgbClr val="FFFFFF">
              <a:alpha val="76863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ct val="150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tập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DDBE158-BE71-0A67-7937-DCEF9C6194D9}"/>
              </a:ext>
            </a:extLst>
          </p:cNvPr>
          <p:cNvSpPr/>
          <p:nvPr/>
        </p:nvSpPr>
        <p:spPr>
          <a:xfrm>
            <a:off x="0" y="1905000"/>
            <a:ext cx="12192000" cy="4114800"/>
          </a:xfrm>
          <a:prstGeom prst="roundRect">
            <a:avLst>
              <a:gd name="adj" fmla="val 10239"/>
            </a:avLst>
          </a:prstGeom>
          <a:solidFill>
            <a:srgbClr val="FFFFFF">
              <a:alpha val="89804"/>
            </a:srgbClr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</a:rPr>
              <a:t>Em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hãy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viết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bài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tuyên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truyền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vê</a:t>
            </a:r>
            <a:r>
              <a:rPr lang="en-US" sz="4400" b="1" dirty="0">
                <a:solidFill>
                  <a:srgbClr val="002060"/>
                </a:solidFill>
              </a:rPr>
              <a:t>̀ </a:t>
            </a:r>
            <a:r>
              <a:rPr lang="en-US" sz="4400" b="1" dirty="0" err="1">
                <a:solidFill>
                  <a:srgbClr val="002060"/>
                </a:solidFill>
              </a:rPr>
              <a:t>phòng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chống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biến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đổi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khi</a:t>
            </a:r>
            <a:r>
              <a:rPr lang="en-US" sz="4400" b="1" dirty="0">
                <a:solidFill>
                  <a:srgbClr val="002060"/>
                </a:solidFill>
              </a:rPr>
              <a:t>́ </a:t>
            </a:r>
            <a:r>
              <a:rPr lang="en-US" sz="4400" b="1" dirty="0" err="1">
                <a:solidFill>
                  <a:srgbClr val="002060"/>
                </a:solidFill>
              </a:rPr>
              <a:t>hậu</a:t>
            </a:r>
            <a:r>
              <a:rPr lang="en-US" sz="4400" b="1" dirty="0">
                <a:solidFill>
                  <a:srgbClr val="002060"/>
                </a:solidFill>
              </a:rPr>
              <a:t> ở </a:t>
            </a:r>
            <a:r>
              <a:rPr lang="en-US" sz="4400" b="1" dirty="0" err="1">
                <a:solidFill>
                  <a:srgbClr val="002060"/>
                </a:solidFill>
              </a:rPr>
              <a:t>Hà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Nội</a:t>
            </a:r>
            <a:r>
              <a:rPr lang="en-US" sz="4400" b="1" dirty="0">
                <a:solidFill>
                  <a:srgbClr val="002060"/>
                </a:solidFill>
              </a:rPr>
              <a:t> Chia sẻ </a:t>
            </a:r>
            <a:r>
              <a:rPr lang="en-US" sz="4400" b="1" dirty="0" err="1">
                <a:solidFill>
                  <a:srgbClr val="002060"/>
                </a:solidFill>
              </a:rPr>
              <a:t>với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các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bạn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cùng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lớp</a:t>
            </a:r>
            <a:r>
              <a:rPr lang="en-US" sz="4400" b="1" dirty="0">
                <a:solidFill>
                  <a:srgbClr val="002060"/>
                </a:solidFill>
              </a:rPr>
              <a:t>. </a:t>
            </a:r>
            <a:endParaRPr lang="vi-VN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49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63D3A37-98D7-D33E-C51F-E5D9A57C691A}"/>
              </a:ext>
            </a:extLst>
          </p:cNvPr>
          <p:cNvSpPr txBox="1">
            <a:spLocks/>
          </p:cNvSpPr>
          <p:nvPr/>
        </p:nvSpPr>
        <p:spPr>
          <a:xfrm>
            <a:off x="838200" y="297931"/>
            <a:ext cx="10515600" cy="84507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96EB85-C4B9-A0E2-9F03-7F8503873594}"/>
              </a:ext>
            </a:extLst>
          </p:cNvPr>
          <p:cNvSpPr/>
          <p:nvPr/>
        </p:nvSpPr>
        <p:spPr>
          <a:xfrm>
            <a:off x="288876" y="1529252"/>
            <a:ext cx="11614248" cy="4154984"/>
          </a:xfrm>
          <a:prstGeom prst="rect">
            <a:avLst/>
          </a:prstGeom>
          <a:solidFill>
            <a:srgbClr val="FFFFFF">
              <a:alpha val="83922"/>
            </a:srgbClr>
          </a:solidFill>
        </p:spPr>
        <p:txBody>
          <a:bodyPr wrap="square">
            <a:spAutoFit/>
          </a:bodyPr>
          <a:lstStyle/>
          <a:p>
            <a:pPr marL="729790" indent="-609570" algn="just">
              <a:lnSpc>
                <a:spcPct val="150000"/>
              </a:lnSpc>
              <a:buFontTx/>
              <a:buChar char="-"/>
              <a:tabLst>
                <a:tab pos="120221" algn="l"/>
                <a:tab pos="240441" algn="l"/>
                <a:tab pos="360662" algn="l"/>
              </a:tabLst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9790" indent="-609570" algn="just">
              <a:lnSpc>
                <a:spcPct val="150000"/>
              </a:lnSpc>
              <a:buFontTx/>
              <a:buChar char="-"/>
              <a:tabLst>
                <a:tab pos="120221" algn="l"/>
                <a:tab pos="240441" algn="l"/>
                <a:tab pos="360662" algn="l"/>
              </a:tabLst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nl-NL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9790" indent="-609570" algn="just">
              <a:lnSpc>
                <a:spcPct val="150000"/>
              </a:lnSpc>
              <a:buFontTx/>
              <a:buChar char="-"/>
              <a:tabLst>
                <a:tab pos="120221" algn="l"/>
                <a:tab pos="240441" algn="l"/>
                <a:tab pos="360662" algn="l"/>
              </a:tabLst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29790" indent="-609570" algn="just">
              <a:lnSpc>
                <a:spcPct val="150000"/>
              </a:lnSpc>
              <a:buFontTx/>
              <a:buChar char="-"/>
              <a:tabLst>
                <a:tab pos="120221" algn="l"/>
                <a:tab pos="240441" algn="l"/>
                <a:tab pos="360662" algn="l"/>
              </a:tabLst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125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"/>
          <p:cNvSpPr/>
          <p:nvPr/>
        </p:nvSpPr>
        <p:spPr>
          <a:xfrm>
            <a:off x="11652183" y="9239"/>
            <a:ext cx="47" cy="4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1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18C55B-8316-4731-A4F1-8DC3C70AB421}"/>
              </a:ext>
            </a:extLst>
          </p:cNvPr>
          <p:cNvSpPr txBox="1"/>
          <p:nvPr/>
        </p:nvSpPr>
        <p:spPr>
          <a:xfrm>
            <a:off x="3429000" y="852011"/>
            <a:ext cx="7776864" cy="295798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defTabSz="609570">
              <a:lnSpc>
                <a:spcPct val="150000"/>
              </a:lnSpc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video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hậu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khiến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ấm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11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vẫn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nóng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video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938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ến đổi khí hậu khiến mùa đông miền Bắc ấm lên, giữa tháng 11 Hà Nội vẫn nóng">
            <a:hlinkClick r:id="" action="ppaction://media"/>
            <a:extLst>
              <a:ext uri="{FF2B5EF4-FFF2-40B4-BE49-F238E27FC236}">
                <a16:creationId xmlns:a16="http://schemas.microsoft.com/office/drawing/2014/main" id="{4F6385D2-7D4B-4736-9FD8-12BA37F96FD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0059" y="0"/>
            <a:ext cx="9211942" cy="51816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40243C-72FF-4CEA-B4B8-E4E28928CBC0}"/>
              </a:ext>
            </a:extLst>
          </p:cNvPr>
          <p:cNvSpPr/>
          <p:nvPr/>
        </p:nvSpPr>
        <p:spPr>
          <a:xfrm>
            <a:off x="761999" y="1752600"/>
            <a:ext cx="2218059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video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3546448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9702800" y="3101184"/>
            <a:ext cx="3753785" cy="4333375"/>
          </a:xfrm>
          <a:custGeom>
            <a:avLst/>
            <a:gdLst/>
            <a:ahLst/>
            <a:cxnLst/>
            <a:rect l="l" t="t" r="r" b="b"/>
            <a:pathLst>
              <a:path w="5630678" h="6500062">
                <a:moveTo>
                  <a:pt x="5630679" y="0"/>
                </a:moveTo>
                <a:lnTo>
                  <a:pt x="0" y="0"/>
                </a:lnTo>
                <a:lnTo>
                  <a:pt x="0" y="6500061"/>
                </a:lnTo>
                <a:lnTo>
                  <a:pt x="5630679" y="6500061"/>
                </a:lnTo>
                <a:lnTo>
                  <a:pt x="563067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378687">
            <a:off x="-350883" y="-69678"/>
            <a:ext cx="2210312" cy="3387451"/>
          </a:xfrm>
          <a:custGeom>
            <a:avLst/>
            <a:gdLst/>
            <a:ahLst/>
            <a:cxnLst/>
            <a:rect l="l" t="t" r="r" b="b"/>
            <a:pathLst>
              <a:path w="3315468" h="5081177">
                <a:moveTo>
                  <a:pt x="0" y="0"/>
                </a:moveTo>
                <a:lnTo>
                  <a:pt x="3315468" y="0"/>
                </a:lnTo>
                <a:lnTo>
                  <a:pt x="3315468" y="5081177"/>
                </a:lnTo>
                <a:lnTo>
                  <a:pt x="0" y="5081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5" name="TextBox 5"/>
          <p:cNvSpPr txBox="1"/>
          <p:nvPr/>
        </p:nvSpPr>
        <p:spPr>
          <a:xfrm>
            <a:off x="2038927" y="1219200"/>
            <a:ext cx="8428892" cy="2659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 đổi khí hậu và tác động của nó tới các hoạt động kinh tế - xã hội của Hà Nội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37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8148857" y="2057400"/>
            <a:ext cx="4049005" cy="1713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52"/>
              </a:lnSpc>
            </a:pPr>
            <a:r>
              <a:rPr lang="en-US" sz="4000" b="1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000" b="1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 descr="Hồ Gươm (Hồ Hoàn Kiếm) - trái tim Thủ đô, bốn mùa đều đẹp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766">
            <a:off x="685800" y="721571"/>
            <a:ext cx="7451333" cy="52980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reeform 6"/>
          <p:cNvSpPr/>
          <p:nvPr/>
        </p:nvSpPr>
        <p:spPr>
          <a:xfrm>
            <a:off x="-458380" y="4389652"/>
            <a:ext cx="3017825" cy="2485933"/>
          </a:xfrm>
          <a:custGeom>
            <a:avLst/>
            <a:gdLst/>
            <a:ahLst/>
            <a:cxnLst/>
            <a:rect l="l" t="t" r="r" b="b"/>
            <a:pathLst>
              <a:path w="4526738" h="3728900">
                <a:moveTo>
                  <a:pt x="0" y="0"/>
                </a:moveTo>
                <a:lnTo>
                  <a:pt x="4526738" y="0"/>
                </a:lnTo>
                <a:lnTo>
                  <a:pt x="4526738" y="3728901"/>
                </a:lnTo>
                <a:lnTo>
                  <a:pt x="0" y="37289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2"/>
          <p:cNvGrpSpPr/>
          <p:nvPr/>
        </p:nvGrpSpPr>
        <p:grpSpPr>
          <a:xfrm>
            <a:off x="4197583" y="5632618"/>
            <a:ext cx="2424651" cy="820823"/>
            <a:chOff x="0" y="0"/>
            <a:chExt cx="4849303" cy="1641646"/>
          </a:xfrm>
        </p:grpSpPr>
        <p:sp>
          <p:nvSpPr>
            <p:cNvPr id="12" name="Freeform 3"/>
            <p:cNvSpPr/>
            <p:nvPr/>
          </p:nvSpPr>
          <p:spPr>
            <a:xfrm rot="3895077">
              <a:off x="182537" y="221308"/>
              <a:ext cx="1251360" cy="1199030"/>
            </a:xfrm>
            <a:custGeom>
              <a:avLst/>
              <a:gdLst/>
              <a:ahLst/>
              <a:cxnLst/>
              <a:rect l="l" t="t" r="r" b="b"/>
              <a:pathLst>
                <a:path w="1251360" h="1199030">
                  <a:moveTo>
                    <a:pt x="0" y="0"/>
                  </a:moveTo>
                  <a:lnTo>
                    <a:pt x="1251360" y="0"/>
                  </a:lnTo>
                  <a:lnTo>
                    <a:pt x="1251360" y="1199030"/>
                  </a:lnTo>
                  <a:lnTo>
                    <a:pt x="0" y="1199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4"/>
            <p:cNvSpPr/>
            <p:nvPr/>
          </p:nvSpPr>
          <p:spPr>
            <a:xfrm rot="3895077">
              <a:off x="1798972" y="221308"/>
              <a:ext cx="1251360" cy="1199030"/>
            </a:xfrm>
            <a:custGeom>
              <a:avLst/>
              <a:gdLst/>
              <a:ahLst/>
              <a:cxnLst/>
              <a:rect l="l" t="t" r="r" b="b"/>
              <a:pathLst>
                <a:path w="1251360" h="1199030">
                  <a:moveTo>
                    <a:pt x="0" y="0"/>
                  </a:moveTo>
                  <a:lnTo>
                    <a:pt x="1251359" y="0"/>
                  </a:lnTo>
                  <a:lnTo>
                    <a:pt x="1251359" y="1199030"/>
                  </a:lnTo>
                  <a:lnTo>
                    <a:pt x="0" y="1199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/>
            <p:cNvSpPr/>
            <p:nvPr/>
          </p:nvSpPr>
          <p:spPr>
            <a:xfrm rot="3895077">
              <a:off x="3415406" y="221308"/>
              <a:ext cx="1251360" cy="1199030"/>
            </a:xfrm>
            <a:custGeom>
              <a:avLst/>
              <a:gdLst/>
              <a:ahLst/>
              <a:cxnLst/>
              <a:rect l="l" t="t" r="r" b="b"/>
              <a:pathLst>
                <a:path w="1251360" h="1199030">
                  <a:moveTo>
                    <a:pt x="0" y="0"/>
                  </a:moveTo>
                  <a:lnTo>
                    <a:pt x="1251360" y="0"/>
                  </a:lnTo>
                  <a:lnTo>
                    <a:pt x="1251360" y="1199030"/>
                  </a:lnTo>
                  <a:lnTo>
                    <a:pt x="0" y="1199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1582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586" y="-276814"/>
            <a:ext cx="1796426" cy="1162777"/>
          </a:xfrm>
          <a:custGeom>
            <a:avLst/>
            <a:gdLst/>
            <a:ahLst/>
            <a:cxnLst/>
            <a:rect l="l" t="t" r="r" b="b"/>
            <a:pathLst>
              <a:path w="2694639" h="1744166">
                <a:moveTo>
                  <a:pt x="0" y="0"/>
                </a:moveTo>
                <a:lnTo>
                  <a:pt x="2694638" y="0"/>
                </a:lnTo>
                <a:lnTo>
                  <a:pt x="2694638" y="1744166"/>
                </a:lnTo>
                <a:lnTo>
                  <a:pt x="0" y="1744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-511252" y="6097163"/>
            <a:ext cx="13214505" cy="2510756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2" name="Group 12"/>
          <p:cNvGrpSpPr/>
          <p:nvPr/>
        </p:nvGrpSpPr>
        <p:grpSpPr>
          <a:xfrm>
            <a:off x="721116" y="2508070"/>
            <a:ext cx="7784203" cy="941592"/>
            <a:chOff x="0" y="0"/>
            <a:chExt cx="2283125" cy="37198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83125" cy="371987"/>
            </a:xfrm>
            <a:custGeom>
              <a:avLst/>
              <a:gdLst/>
              <a:ahLst/>
              <a:cxnLst/>
              <a:rect l="l" t="t" r="r" b="b"/>
              <a:pathLst>
                <a:path w="2283125" h="371987">
                  <a:moveTo>
                    <a:pt x="45547" y="0"/>
                  </a:moveTo>
                  <a:lnTo>
                    <a:pt x="2237578" y="0"/>
                  </a:lnTo>
                  <a:cubicBezTo>
                    <a:pt x="2249658" y="0"/>
                    <a:pt x="2261243" y="4799"/>
                    <a:pt x="2269785" y="13341"/>
                  </a:cubicBezTo>
                  <a:cubicBezTo>
                    <a:pt x="2278326" y="21882"/>
                    <a:pt x="2283125" y="33467"/>
                    <a:pt x="2283125" y="45547"/>
                  </a:cubicBezTo>
                  <a:lnTo>
                    <a:pt x="2283125" y="326440"/>
                  </a:lnTo>
                  <a:cubicBezTo>
                    <a:pt x="2283125" y="338519"/>
                    <a:pt x="2278326" y="350105"/>
                    <a:pt x="2269785" y="358646"/>
                  </a:cubicBezTo>
                  <a:cubicBezTo>
                    <a:pt x="2261243" y="367188"/>
                    <a:pt x="2249658" y="371987"/>
                    <a:pt x="2237578" y="371987"/>
                  </a:cubicBezTo>
                  <a:lnTo>
                    <a:pt x="45547" y="371987"/>
                  </a:lnTo>
                  <a:cubicBezTo>
                    <a:pt x="33467" y="371987"/>
                    <a:pt x="21882" y="367188"/>
                    <a:pt x="13341" y="358646"/>
                  </a:cubicBezTo>
                  <a:cubicBezTo>
                    <a:pt x="4799" y="350105"/>
                    <a:pt x="0" y="338519"/>
                    <a:pt x="0" y="326440"/>
                  </a:cubicBezTo>
                  <a:lnTo>
                    <a:pt x="0" y="45547"/>
                  </a:lnTo>
                  <a:cubicBezTo>
                    <a:pt x="0" y="33467"/>
                    <a:pt x="4799" y="21882"/>
                    <a:pt x="13341" y="13341"/>
                  </a:cubicBezTo>
                  <a:cubicBezTo>
                    <a:pt x="21882" y="4799"/>
                    <a:pt x="33467" y="0"/>
                    <a:pt x="45547" y="0"/>
                  </a:cubicBezTo>
                  <a:close/>
                </a:path>
              </a:pathLst>
            </a:custGeom>
            <a:solidFill>
              <a:srgbClr val="EFA171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21117" y="2508070"/>
            <a:ext cx="971783" cy="941592"/>
            <a:chOff x="0" y="0"/>
            <a:chExt cx="383914" cy="37198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3914" cy="371987"/>
            </a:xfrm>
            <a:custGeom>
              <a:avLst/>
              <a:gdLst/>
              <a:ahLst/>
              <a:cxnLst/>
              <a:rect l="l" t="t" r="r" b="b"/>
              <a:pathLst>
                <a:path w="383914" h="371987">
                  <a:moveTo>
                    <a:pt x="185993" y="0"/>
                  </a:moveTo>
                  <a:lnTo>
                    <a:pt x="197921" y="0"/>
                  </a:lnTo>
                  <a:cubicBezTo>
                    <a:pt x="300642" y="0"/>
                    <a:pt x="383914" y="83272"/>
                    <a:pt x="383914" y="185993"/>
                  </a:cubicBezTo>
                  <a:lnTo>
                    <a:pt x="383914" y="185993"/>
                  </a:lnTo>
                  <a:cubicBezTo>
                    <a:pt x="383914" y="288715"/>
                    <a:pt x="300642" y="371987"/>
                    <a:pt x="197921" y="371987"/>
                  </a:cubicBezTo>
                  <a:lnTo>
                    <a:pt x="185993" y="371987"/>
                  </a:lnTo>
                  <a:cubicBezTo>
                    <a:pt x="83272" y="371987"/>
                    <a:pt x="0" y="288715"/>
                    <a:pt x="0" y="185993"/>
                  </a:cubicBezTo>
                  <a:lnTo>
                    <a:pt x="0" y="185993"/>
                  </a:lnTo>
                  <a:cubicBezTo>
                    <a:pt x="0" y="83272"/>
                    <a:pt x="83272" y="0"/>
                    <a:pt x="185993" y="0"/>
                  </a:cubicBezTo>
                  <a:close/>
                </a:path>
              </a:pathLst>
            </a:custGeom>
            <a:solidFill>
              <a:srgbClr val="D8713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73314" y="2703260"/>
            <a:ext cx="971783" cy="59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6"/>
              </a:lnSpc>
              <a:spcBef>
                <a:spcPct val="0"/>
              </a:spcBef>
            </a:pPr>
            <a:r>
              <a:rPr lang="en-US" sz="3648" b="1" dirty="0">
                <a:solidFill>
                  <a:srgbClr val="002060"/>
                </a:solidFill>
                <a:latin typeface="DG Jory Bold"/>
              </a:rPr>
              <a:t>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50082" y="2787577"/>
            <a:ext cx="6397759" cy="364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73"/>
              </a:lnSpc>
            </a:pPr>
            <a:r>
              <a:rPr lang="en-US" sz="2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Biến</a:t>
            </a:r>
            <a:r>
              <a:rPr lang="en-US" sz="2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đổi</a:t>
            </a:r>
            <a:r>
              <a:rPr lang="en-US" sz="2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hậu</a:t>
            </a:r>
            <a:r>
              <a:rPr lang="en-US" sz="2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685800" y="3886391"/>
            <a:ext cx="7819520" cy="941592"/>
            <a:chOff x="0" y="0"/>
            <a:chExt cx="2283125" cy="37198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283125" cy="371987"/>
            </a:xfrm>
            <a:custGeom>
              <a:avLst/>
              <a:gdLst/>
              <a:ahLst/>
              <a:cxnLst/>
              <a:rect l="l" t="t" r="r" b="b"/>
              <a:pathLst>
                <a:path w="2283125" h="371987">
                  <a:moveTo>
                    <a:pt x="45547" y="0"/>
                  </a:moveTo>
                  <a:lnTo>
                    <a:pt x="2237578" y="0"/>
                  </a:lnTo>
                  <a:cubicBezTo>
                    <a:pt x="2249658" y="0"/>
                    <a:pt x="2261243" y="4799"/>
                    <a:pt x="2269785" y="13341"/>
                  </a:cubicBezTo>
                  <a:cubicBezTo>
                    <a:pt x="2278326" y="21882"/>
                    <a:pt x="2283125" y="33467"/>
                    <a:pt x="2283125" y="45547"/>
                  </a:cubicBezTo>
                  <a:lnTo>
                    <a:pt x="2283125" y="326440"/>
                  </a:lnTo>
                  <a:cubicBezTo>
                    <a:pt x="2283125" y="338519"/>
                    <a:pt x="2278326" y="350105"/>
                    <a:pt x="2269785" y="358646"/>
                  </a:cubicBezTo>
                  <a:cubicBezTo>
                    <a:pt x="2261243" y="367188"/>
                    <a:pt x="2249658" y="371987"/>
                    <a:pt x="2237578" y="371987"/>
                  </a:cubicBezTo>
                  <a:lnTo>
                    <a:pt x="45547" y="371987"/>
                  </a:lnTo>
                  <a:cubicBezTo>
                    <a:pt x="33467" y="371987"/>
                    <a:pt x="21882" y="367188"/>
                    <a:pt x="13341" y="358646"/>
                  </a:cubicBezTo>
                  <a:cubicBezTo>
                    <a:pt x="4799" y="350105"/>
                    <a:pt x="0" y="338519"/>
                    <a:pt x="0" y="326440"/>
                  </a:cubicBezTo>
                  <a:lnTo>
                    <a:pt x="0" y="45547"/>
                  </a:lnTo>
                  <a:cubicBezTo>
                    <a:pt x="0" y="33467"/>
                    <a:pt x="4799" y="21882"/>
                    <a:pt x="13341" y="13341"/>
                  </a:cubicBezTo>
                  <a:cubicBezTo>
                    <a:pt x="21882" y="4799"/>
                    <a:pt x="33467" y="0"/>
                    <a:pt x="45547" y="0"/>
                  </a:cubicBezTo>
                  <a:close/>
                </a:path>
              </a:pathLst>
            </a:custGeom>
            <a:solidFill>
              <a:srgbClr val="EFA171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85800" y="3886391"/>
            <a:ext cx="971783" cy="941592"/>
            <a:chOff x="0" y="0"/>
            <a:chExt cx="383914" cy="37198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83914" cy="371987"/>
            </a:xfrm>
            <a:custGeom>
              <a:avLst/>
              <a:gdLst/>
              <a:ahLst/>
              <a:cxnLst/>
              <a:rect l="l" t="t" r="r" b="b"/>
              <a:pathLst>
                <a:path w="383914" h="371987">
                  <a:moveTo>
                    <a:pt x="185993" y="0"/>
                  </a:moveTo>
                  <a:lnTo>
                    <a:pt x="197921" y="0"/>
                  </a:lnTo>
                  <a:cubicBezTo>
                    <a:pt x="300642" y="0"/>
                    <a:pt x="383914" y="83272"/>
                    <a:pt x="383914" y="185993"/>
                  </a:cubicBezTo>
                  <a:lnTo>
                    <a:pt x="383914" y="185993"/>
                  </a:lnTo>
                  <a:cubicBezTo>
                    <a:pt x="383914" y="288715"/>
                    <a:pt x="300642" y="371987"/>
                    <a:pt x="197921" y="371987"/>
                  </a:cubicBezTo>
                  <a:lnTo>
                    <a:pt x="185993" y="371987"/>
                  </a:lnTo>
                  <a:cubicBezTo>
                    <a:pt x="83272" y="371987"/>
                    <a:pt x="0" y="288715"/>
                    <a:pt x="0" y="185993"/>
                  </a:cubicBezTo>
                  <a:lnTo>
                    <a:pt x="0" y="185993"/>
                  </a:lnTo>
                  <a:cubicBezTo>
                    <a:pt x="0" y="83272"/>
                    <a:pt x="83272" y="0"/>
                    <a:pt x="185993" y="0"/>
                  </a:cubicBezTo>
                  <a:close/>
                </a:path>
              </a:pathLst>
            </a:custGeom>
            <a:solidFill>
              <a:srgbClr val="D87134"/>
            </a:solidFill>
          </p:spPr>
          <p:txBody>
            <a:bodyPr/>
            <a:lstStyle/>
            <a:p>
              <a:endParaRPr lang="en-US" sz="1200" b="1">
                <a:solidFill>
                  <a:srgbClr val="002060"/>
                </a:solidFill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4"/>
                </a:lnSpc>
              </a:pPr>
              <a:endParaRPr sz="1200" b="1">
                <a:solidFill>
                  <a:srgbClr val="002060"/>
                </a:solidFill>
              </a:endParaRP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685800" y="4036488"/>
            <a:ext cx="971783" cy="59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6"/>
              </a:lnSpc>
              <a:spcBef>
                <a:spcPct val="0"/>
              </a:spcBef>
            </a:pPr>
            <a:r>
              <a:rPr lang="en-US" sz="3648" b="1" dirty="0">
                <a:solidFill>
                  <a:srgbClr val="002060"/>
                </a:solidFill>
                <a:latin typeface="DG Jory Bold"/>
              </a:rPr>
              <a:t>II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90992" y="4121349"/>
            <a:ext cx="6433076" cy="364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73"/>
              </a:lnSpc>
            </a:pPr>
            <a:r>
              <a:rPr lang="en-US" sz="2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Biến</a:t>
            </a:r>
            <a:r>
              <a:rPr lang="en-US" sz="2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đổi</a:t>
            </a:r>
            <a:r>
              <a:rPr lang="en-US" sz="2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hậu</a:t>
            </a:r>
            <a:r>
              <a:rPr lang="en-US" sz="2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Hà</a:t>
            </a:r>
            <a:r>
              <a:rPr lang="en-US" sz="2800" b="1" dirty="0">
                <a:solidFill>
                  <a:srgbClr val="002060"/>
                </a:solidFill>
                <a:latin typeface="#9Slide03 Ample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#9Slide03 Ample" panose="02000000000000000000" pitchFamily="2" charset="0"/>
              </a:rPr>
              <a:t>Nội</a:t>
            </a:r>
            <a:endParaRPr lang="en-US" sz="2800" b="1" dirty="0">
              <a:solidFill>
                <a:srgbClr val="002060"/>
              </a:solidFill>
              <a:latin typeface="#9Slide03 Ample" panose="02000000000000000000" pitchFamily="2" charset="0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8915125" y="2703260"/>
            <a:ext cx="4497689" cy="4415912"/>
          </a:xfrm>
          <a:custGeom>
            <a:avLst/>
            <a:gdLst/>
            <a:ahLst/>
            <a:cxnLst/>
            <a:rect l="l" t="t" r="r" b="b"/>
            <a:pathLst>
              <a:path w="6746533" h="6623868">
                <a:moveTo>
                  <a:pt x="0" y="0"/>
                </a:moveTo>
                <a:lnTo>
                  <a:pt x="6746532" y="0"/>
                </a:lnTo>
                <a:lnTo>
                  <a:pt x="6746532" y="6623868"/>
                </a:lnTo>
                <a:lnTo>
                  <a:pt x="0" y="66238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9" name="Freeform 29"/>
          <p:cNvSpPr/>
          <p:nvPr/>
        </p:nvSpPr>
        <p:spPr>
          <a:xfrm>
            <a:off x="10857860" y="359940"/>
            <a:ext cx="1080313" cy="2367219"/>
          </a:xfrm>
          <a:custGeom>
            <a:avLst/>
            <a:gdLst/>
            <a:ahLst/>
            <a:cxnLst/>
            <a:rect l="l" t="t" r="r" b="b"/>
            <a:pathLst>
              <a:path w="1620469" h="3550829">
                <a:moveTo>
                  <a:pt x="0" y="0"/>
                </a:moveTo>
                <a:lnTo>
                  <a:pt x="1620469" y="0"/>
                </a:lnTo>
                <a:lnTo>
                  <a:pt x="1620469" y="3550829"/>
                </a:lnTo>
                <a:lnTo>
                  <a:pt x="0" y="35508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0" name="Freeform 30"/>
          <p:cNvSpPr/>
          <p:nvPr/>
        </p:nvSpPr>
        <p:spPr>
          <a:xfrm>
            <a:off x="8627117" y="1250061"/>
            <a:ext cx="1991187" cy="1477098"/>
          </a:xfrm>
          <a:custGeom>
            <a:avLst/>
            <a:gdLst/>
            <a:ahLst/>
            <a:cxnLst/>
            <a:rect l="l" t="t" r="r" b="b"/>
            <a:pathLst>
              <a:path w="2986780" h="2215647">
                <a:moveTo>
                  <a:pt x="0" y="0"/>
                </a:moveTo>
                <a:lnTo>
                  <a:pt x="2986780" y="0"/>
                </a:lnTo>
                <a:lnTo>
                  <a:pt x="2986780" y="2215647"/>
                </a:lnTo>
                <a:lnTo>
                  <a:pt x="0" y="22156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1" name="Freeform 31"/>
          <p:cNvSpPr/>
          <p:nvPr/>
        </p:nvSpPr>
        <p:spPr>
          <a:xfrm>
            <a:off x="9367207" y="3449662"/>
            <a:ext cx="2926241" cy="4074513"/>
          </a:xfrm>
          <a:custGeom>
            <a:avLst/>
            <a:gdLst/>
            <a:ahLst/>
            <a:cxnLst/>
            <a:rect l="l" t="t" r="r" b="b"/>
            <a:pathLst>
              <a:path w="4389362" h="6111770">
                <a:moveTo>
                  <a:pt x="0" y="0"/>
                </a:moveTo>
                <a:lnTo>
                  <a:pt x="4389362" y="0"/>
                </a:lnTo>
                <a:lnTo>
                  <a:pt x="4389362" y="6111770"/>
                </a:lnTo>
                <a:lnTo>
                  <a:pt x="0" y="61117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2" name="Freeform 32"/>
          <p:cNvSpPr/>
          <p:nvPr/>
        </p:nvSpPr>
        <p:spPr>
          <a:xfrm>
            <a:off x="9622710" y="140818"/>
            <a:ext cx="593407" cy="745145"/>
          </a:xfrm>
          <a:custGeom>
            <a:avLst/>
            <a:gdLst/>
            <a:ahLst/>
            <a:cxnLst/>
            <a:rect l="l" t="t" r="r" b="b"/>
            <a:pathLst>
              <a:path w="890110" h="1117718">
                <a:moveTo>
                  <a:pt x="0" y="0"/>
                </a:moveTo>
                <a:lnTo>
                  <a:pt x="890111" y="0"/>
                </a:lnTo>
                <a:lnTo>
                  <a:pt x="890111" y="1117719"/>
                </a:lnTo>
                <a:lnTo>
                  <a:pt x="0" y="11177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3" name="Freeform 33"/>
          <p:cNvSpPr/>
          <p:nvPr/>
        </p:nvSpPr>
        <p:spPr>
          <a:xfrm>
            <a:off x="7558153" y="1269072"/>
            <a:ext cx="437168" cy="548955"/>
          </a:xfrm>
          <a:custGeom>
            <a:avLst/>
            <a:gdLst/>
            <a:ahLst/>
            <a:cxnLst/>
            <a:rect l="l" t="t" r="r" b="b"/>
            <a:pathLst>
              <a:path w="655752" h="823433">
                <a:moveTo>
                  <a:pt x="0" y="0"/>
                </a:moveTo>
                <a:lnTo>
                  <a:pt x="655753" y="0"/>
                </a:lnTo>
                <a:lnTo>
                  <a:pt x="655753" y="823433"/>
                </a:lnTo>
                <a:lnTo>
                  <a:pt x="0" y="8234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4" name="Freeform 34"/>
          <p:cNvSpPr/>
          <p:nvPr/>
        </p:nvSpPr>
        <p:spPr>
          <a:xfrm flipH="1">
            <a:off x="4058722" y="304575"/>
            <a:ext cx="437168" cy="548955"/>
          </a:xfrm>
          <a:custGeom>
            <a:avLst/>
            <a:gdLst/>
            <a:ahLst/>
            <a:cxnLst/>
            <a:rect l="l" t="t" r="r" b="b"/>
            <a:pathLst>
              <a:path w="655752" h="823433">
                <a:moveTo>
                  <a:pt x="655752" y="0"/>
                </a:moveTo>
                <a:lnTo>
                  <a:pt x="0" y="0"/>
                </a:lnTo>
                <a:lnTo>
                  <a:pt x="0" y="823433"/>
                </a:lnTo>
                <a:lnTo>
                  <a:pt x="655752" y="823433"/>
                </a:lnTo>
                <a:lnTo>
                  <a:pt x="65575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5" name="Freeform 35"/>
          <p:cNvSpPr/>
          <p:nvPr/>
        </p:nvSpPr>
        <p:spPr>
          <a:xfrm>
            <a:off x="5084484" y="-2301737"/>
            <a:ext cx="3949633" cy="2743200"/>
          </a:xfrm>
          <a:custGeom>
            <a:avLst/>
            <a:gdLst/>
            <a:ahLst/>
            <a:cxnLst/>
            <a:rect l="l" t="t" r="r" b="b"/>
            <a:pathLst>
              <a:path w="5924450" h="4114800">
                <a:moveTo>
                  <a:pt x="0" y="0"/>
                </a:moveTo>
                <a:lnTo>
                  <a:pt x="5924450" y="0"/>
                </a:lnTo>
                <a:lnTo>
                  <a:pt x="5924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6" name="TextBox 36"/>
          <p:cNvSpPr txBox="1"/>
          <p:nvPr/>
        </p:nvSpPr>
        <p:spPr>
          <a:xfrm>
            <a:off x="721118" y="1349077"/>
            <a:ext cx="7112377" cy="822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7"/>
              </a:lnSpc>
              <a:spcBef>
                <a:spcPct val="0"/>
              </a:spcBef>
            </a:pPr>
            <a:r>
              <a:rPr lang="en-US" sz="5134" b="1" dirty="0">
                <a:solidFill>
                  <a:srgbClr val="D87134"/>
                </a:solidFill>
                <a:latin typeface="Showcard Gothic" panose="04020904020102020604" pitchFamily="82" charset="0"/>
              </a:rPr>
              <a:t>NÔI DUNG BÀI HOC</a:t>
            </a:r>
          </a:p>
        </p:txBody>
      </p:sp>
    </p:spTree>
    <p:extLst>
      <p:ext uri="{BB962C8B-B14F-4D97-AF65-F5344CB8AC3E}">
        <p14:creationId xmlns:p14="http://schemas.microsoft.com/office/powerpoint/2010/main" val="397049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27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2400" y="2090916"/>
            <a:ext cx="10508806" cy="1261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8200" b="1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8200" b="1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8200" b="1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200" b="1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8200" b="1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200" b="1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8200" b="1" dirty="0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200" b="1" dirty="0" err="1">
                <a:solidFill>
                  <a:srgbClr val="3A30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8200" b="1" dirty="0">
              <a:solidFill>
                <a:srgbClr val="3A30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883675" y="5351377"/>
            <a:ext cx="2424651" cy="820823"/>
            <a:chOff x="0" y="0"/>
            <a:chExt cx="4849303" cy="1641646"/>
          </a:xfrm>
        </p:grpSpPr>
        <p:sp>
          <p:nvSpPr>
            <p:cNvPr id="4" name="Freeform 4"/>
            <p:cNvSpPr/>
            <p:nvPr/>
          </p:nvSpPr>
          <p:spPr>
            <a:xfrm rot="3895077">
              <a:off x="182537" y="221308"/>
              <a:ext cx="1251360" cy="1199030"/>
            </a:xfrm>
            <a:custGeom>
              <a:avLst/>
              <a:gdLst/>
              <a:ahLst/>
              <a:cxnLst/>
              <a:rect l="l" t="t" r="r" b="b"/>
              <a:pathLst>
                <a:path w="1251360" h="1199030">
                  <a:moveTo>
                    <a:pt x="0" y="0"/>
                  </a:moveTo>
                  <a:lnTo>
                    <a:pt x="1251360" y="0"/>
                  </a:lnTo>
                  <a:lnTo>
                    <a:pt x="1251360" y="1199030"/>
                  </a:lnTo>
                  <a:lnTo>
                    <a:pt x="0" y="1199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3895077">
              <a:off x="1798972" y="221308"/>
              <a:ext cx="1251360" cy="1199030"/>
            </a:xfrm>
            <a:custGeom>
              <a:avLst/>
              <a:gdLst/>
              <a:ahLst/>
              <a:cxnLst/>
              <a:rect l="l" t="t" r="r" b="b"/>
              <a:pathLst>
                <a:path w="1251360" h="1199030">
                  <a:moveTo>
                    <a:pt x="0" y="0"/>
                  </a:moveTo>
                  <a:lnTo>
                    <a:pt x="1251359" y="0"/>
                  </a:lnTo>
                  <a:lnTo>
                    <a:pt x="1251359" y="1199030"/>
                  </a:lnTo>
                  <a:lnTo>
                    <a:pt x="0" y="1199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3895077">
              <a:off x="3415406" y="221308"/>
              <a:ext cx="1251360" cy="1199030"/>
            </a:xfrm>
            <a:custGeom>
              <a:avLst/>
              <a:gdLst/>
              <a:ahLst/>
              <a:cxnLst/>
              <a:rect l="l" t="t" r="r" b="b"/>
              <a:pathLst>
                <a:path w="1251360" h="1199030">
                  <a:moveTo>
                    <a:pt x="0" y="0"/>
                  </a:moveTo>
                  <a:lnTo>
                    <a:pt x="1251360" y="0"/>
                  </a:lnTo>
                  <a:lnTo>
                    <a:pt x="1251360" y="1199030"/>
                  </a:lnTo>
                  <a:lnTo>
                    <a:pt x="0" y="1199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385042" flipH="1">
            <a:off x="10144778" y="1440057"/>
            <a:ext cx="3007471" cy="5674475"/>
          </a:xfrm>
          <a:custGeom>
            <a:avLst/>
            <a:gdLst/>
            <a:ahLst/>
            <a:cxnLst/>
            <a:rect l="l" t="t" r="r" b="b"/>
            <a:pathLst>
              <a:path w="4511207" h="8511712">
                <a:moveTo>
                  <a:pt x="4511207" y="0"/>
                </a:moveTo>
                <a:lnTo>
                  <a:pt x="0" y="0"/>
                </a:lnTo>
                <a:lnTo>
                  <a:pt x="0" y="8511712"/>
                </a:lnTo>
                <a:lnTo>
                  <a:pt x="4511207" y="8511712"/>
                </a:lnTo>
                <a:lnTo>
                  <a:pt x="451120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154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5172098"/>
              </p:ext>
            </p:extLst>
          </p:nvPr>
        </p:nvGraphicFramePr>
        <p:xfrm>
          <a:off x="0" y="786473"/>
          <a:ext cx="12192000" cy="5304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31080" y="4953000"/>
            <a:ext cx="10129839" cy="986360"/>
          </a:xfrm>
          <a:prstGeom prst="rect">
            <a:avLst/>
          </a:prstGeom>
          <a:solidFill>
            <a:srgbClr val="FF669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I. </a:t>
            </a:r>
            <a:r>
              <a:rPr lang="en-US" altLang="zh-CN" sz="44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Biến</a:t>
            </a:r>
            <a:r>
              <a:rPr lang="en-US" altLang="zh-CN" sz="44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đổi</a:t>
            </a:r>
            <a:r>
              <a:rPr lang="en-US" altLang="zh-CN" sz="44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khí</a:t>
            </a:r>
            <a:r>
              <a:rPr lang="en-US" altLang="zh-CN" sz="44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hậu</a:t>
            </a:r>
            <a:endParaRPr lang="zh-CN" altLang="en-US" sz="4400" b="1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99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731239" y="533400"/>
            <a:ext cx="8729521" cy="5056224"/>
            <a:chOff x="1345438" y="156735"/>
            <a:chExt cx="6547141" cy="3792168"/>
          </a:xfrm>
        </p:grpSpPr>
        <p:sp>
          <p:nvSpPr>
            <p:cNvPr id="4" name="Google Shape;952;p48"/>
            <p:cNvSpPr/>
            <p:nvPr/>
          </p:nvSpPr>
          <p:spPr>
            <a:xfrm>
              <a:off x="3707358" y="156735"/>
              <a:ext cx="1326019" cy="1467205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080">
                <a:buClr>
                  <a:srgbClr val="000000"/>
                </a:buClr>
              </a:pPr>
              <a:r>
                <a:rPr lang="en-US" sz="8800" b="1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</a:t>
              </a:r>
              <a:endParaRPr sz="8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Google Shape;914;p46"/>
            <p:cNvSpPr/>
            <p:nvPr/>
          </p:nvSpPr>
          <p:spPr>
            <a:xfrm rot="5268462">
              <a:off x="3241867" y="-701809"/>
              <a:ext cx="2754283" cy="6547141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80">
                <a:buClr>
                  <a:srgbClr val="000000"/>
                </a:buClr>
              </a:pPr>
              <a:endParaRPr sz="1867" ker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" name="Google Shape;955;p48">
              <a:extLst>
                <a:ext uri="{FF2B5EF4-FFF2-40B4-BE49-F238E27FC236}">
                  <a16:creationId xmlns:a16="http://schemas.microsoft.com/office/drawing/2014/main" id="{181432CF-12BA-49BA-B1A7-4A400032D983}"/>
                </a:ext>
              </a:extLst>
            </p:cNvPr>
            <p:cNvSpPr txBox="1">
              <a:spLocks/>
            </p:cNvSpPr>
            <p:nvPr/>
          </p:nvSpPr>
          <p:spPr>
            <a:xfrm>
              <a:off x="1533875" y="1623940"/>
              <a:ext cx="6170266" cy="17166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Sanchez"/>
                <a:buNone/>
                <a:defRPr sz="8000" b="1" i="0" u="none" strike="noStrike" cap="none">
                  <a:solidFill>
                    <a:schemeClr val="dk1"/>
                  </a:solidFill>
                  <a:latin typeface="Sanchez"/>
                  <a:ea typeface="Sanchez"/>
                  <a:cs typeface="Sanchez"/>
                  <a:sym typeface="Sanchez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9pPr>
            </a:lstStyle>
            <a:p>
              <a:pPr lvl="0"/>
              <a:r>
                <a:rPr lang="en-US" sz="66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Khái</a:t>
              </a:r>
              <a:r>
                <a:rPr lang="en-US" sz="66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niệm</a:t>
              </a:r>
              <a:endParaRPr lang="en-US" sz="199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1011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0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3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5FE59CE5-262E-4B1E-9EB4-5EF565F5C6C4}" vid="{9AE44F3F-0D44-4F67-9257-CD9E5A7596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7955</TotalTime>
  <Words>420</Words>
  <Application>Microsoft Office PowerPoint</Application>
  <PresentationFormat>Widescreen</PresentationFormat>
  <Paragraphs>36</Paragraphs>
  <Slides>17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#9Slide02 Noi dung dai</vt:lpstr>
      <vt:lpstr>#9Slide03 Ample</vt:lpstr>
      <vt:lpstr>#9Slide05 Fourth Medium</vt:lpstr>
      <vt:lpstr>DG Jory Bold</vt:lpstr>
      <vt:lpstr>Jua Bold</vt:lpstr>
      <vt:lpstr>Arial</vt:lpstr>
      <vt:lpstr>Calibri</vt:lpstr>
      <vt:lpstr>Showcard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84963</dc:creator>
  <cp:keywords>9Slide</cp:keywords>
  <dc:description>9Slide.vn</dc:description>
  <cp:lastModifiedBy>Phương</cp:lastModifiedBy>
  <cp:revision>115</cp:revision>
  <dcterms:created xsi:type="dcterms:W3CDTF">2022-04-30T02:10:34Z</dcterms:created>
  <dcterms:modified xsi:type="dcterms:W3CDTF">2024-05-24T16:12:11Z</dcterms:modified>
  <cp:category>9Slide.vn</cp:category>
  <cp:contentStatus>9Slide</cp:contentStatus>
</cp:coreProperties>
</file>