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4" r:id="rId2"/>
  </p:sldMasterIdLst>
  <p:notesMasterIdLst>
    <p:notesMasterId r:id="rId43"/>
  </p:notesMasterIdLst>
  <p:sldIdLst>
    <p:sldId id="292" r:id="rId3"/>
    <p:sldId id="535" r:id="rId4"/>
    <p:sldId id="561" r:id="rId5"/>
    <p:sldId id="6463" r:id="rId6"/>
    <p:sldId id="6466" r:id="rId7"/>
    <p:sldId id="6549" r:id="rId8"/>
    <p:sldId id="6551" r:id="rId9"/>
    <p:sldId id="6552" r:id="rId10"/>
    <p:sldId id="6464" r:id="rId11"/>
    <p:sldId id="6550" r:id="rId12"/>
    <p:sldId id="6523" r:id="rId13"/>
    <p:sldId id="6555" r:id="rId14"/>
    <p:sldId id="6556" r:id="rId15"/>
    <p:sldId id="584" r:id="rId16"/>
    <p:sldId id="586" r:id="rId17"/>
    <p:sldId id="585" r:id="rId18"/>
    <p:sldId id="577" r:id="rId19"/>
    <p:sldId id="6383" r:id="rId20"/>
    <p:sldId id="6384" r:id="rId21"/>
    <p:sldId id="579" r:id="rId22"/>
    <p:sldId id="501" r:id="rId23"/>
    <p:sldId id="6557" r:id="rId24"/>
    <p:sldId id="554" r:id="rId25"/>
    <p:sldId id="555" r:id="rId26"/>
    <p:sldId id="6558" r:id="rId27"/>
    <p:sldId id="6403" r:id="rId28"/>
    <p:sldId id="6562" r:id="rId29"/>
    <p:sldId id="6561" r:id="rId30"/>
    <p:sldId id="570" r:id="rId31"/>
    <p:sldId id="6559" r:id="rId32"/>
    <p:sldId id="581" r:id="rId33"/>
    <p:sldId id="6481" r:id="rId34"/>
    <p:sldId id="6563" r:id="rId35"/>
    <p:sldId id="6560" r:id="rId36"/>
    <p:sldId id="6368" r:id="rId37"/>
    <p:sldId id="6565" r:id="rId38"/>
    <p:sldId id="6566" r:id="rId39"/>
    <p:sldId id="6564" r:id="rId40"/>
    <p:sldId id="471" r:id="rId41"/>
    <p:sldId id="6404" r:id="rId42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66FFCC"/>
    <a:srgbClr val="F76592"/>
    <a:srgbClr val="92D050"/>
    <a:srgbClr val="FFC000"/>
    <a:srgbClr val="00C5C2"/>
    <a:srgbClr val="FF0066"/>
    <a:srgbClr val="178AA1"/>
    <a:srgbClr val="FF99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1" autoAdjust="0"/>
    <p:restoredTop sz="94660" autoAdjust="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image" Target="../media/image36.jpg"/><Relationship Id="rId4" Type="http://schemas.openxmlformats.org/officeDocument/2006/relationships/image" Target="../media/image39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image" Target="../media/image11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image" Target="../media/image36.jpg"/><Relationship Id="rId4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08606C-9757-40F1-B601-761D13D0065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9154D7D0-63DC-4548-B3AB-B1C981118532}">
      <dgm:prSet phldrT="[Text]" custT="1"/>
      <dgm:spPr>
        <a:solidFill>
          <a:srgbClr val="FFC000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3400" b="0" i="0" dirty="0">
              <a:solidFill>
                <a:schemeClr val="tx1"/>
              </a:solidFill>
              <a:latin typeface="+mj-lt"/>
            </a:rPr>
            <a:t>1. </a:t>
          </a:r>
          <a:r>
            <a:rPr lang="en-US" sz="3400" b="0" i="0" dirty="0" err="1">
              <a:solidFill>
                <a:schemeClr val="tx1"/>
              </a:solidFill>
              <a:latin typeface="+mj-lt"/>
            </a:rPr>
            <a:t>Tầm</a:t>
          </a:r>
          <a:r>
            <a:rPr lang="en-US" sz="34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3400" b="0" i="0" dirty="0" err="1">
              <a:solidFill>
                <a:schemeClr val="tx1"/>
              </a:solidFill>
              <a:latin typeface="+mj-lt"/>
            </a:rPr>
            <a:t>quan</a:t>
          </a:r>
          <a:r>
            <a:rPr lang="en-US" sz="34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3400" b="0" i="0" dirty="0" err="1">
              <a:solidFill>
                <a:schemeClr val="tx1"/>
              </a:solidFill>
              <a:latin typeface="+mj-lt"/>
            </a:rPr>
            <a:t>trọng</a:t>
          </a:r>
          <a:r>
            <a:rPr lang="en-US" sz="34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3400" b="0" i="0" dirty="0" err="1">
              <a:solidFill>
                <a:schemeClr val="tx1"/>
              </a:solidFill>
              <a:latin typeface="+mj-lt"/>
            </a:rPr>
            <a:t>của</a:t>
          </a:r>
          <a:r>
            <a:rPr lang="en-US" sz="34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3400" b="0" i="0" dirty="0" err="1">
              <a:solidFill>
                <a:schemeClr val="tx1"/>
              </a:solidFill>
              <a:latin typeface="+mj-lt"/>
            </a:rPr>
            <a:t>định</a:t>
          </a:r>
          <a:r>
            <a:rPr lang="en-US" sz="34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3400" b="0" i="0" dirty="0" err="1">
              <a:solidFill>
                <a:schemeClr val="tx1"/>
              </a:solidFill>
              <a:latin typeface="+mj-lt"/>
            </a:rPr>
            <a:t>hướng</a:t>
          </a:r>
          <a:r>
            <a:rPr lang="en-US" sz="34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3400" b="0" i="0" dirty="0" err="1">
              <a:solidFill>
                <a:schemeClr val="tx1"/>
              </a:solidFill>
              <a:latin typeface="+mj-lt"/>
            </a:rPr>
            <a:t>nghề</a:t>
          </a:r>
          <a:r>
            <a:rPr lang="en-US" sz="3400" b="0" i="0" dirty="0">
              <a:solidFill>
                <a:schemeClr val="tx1"/>
              </a:solidFill>
              <a:latin typeface="+mj-lt"/>
            </a:rPr>
            <a:t> </a:t>
          </a:r>
          <a:r>
            <a:rPr lang="en-US" sz="3400" b="0" i="0" dirty="0" err="1">
              <a:solidFill>
                <a:schemeClr val="tx1"/>
              </a:solidFill>
              <a:latin typeface="+mj-lt"/>
            </a:rPr>
            <a:t>nghiệp</a:t>
          </a:r>
          <a:endParaRPr lang="en-US" sz="3400" b="0" i="0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DD7745B7-AE5A-468F-B585-82273CBEDEFC}" type="parTrans" cxnId="{0506DF43-F140-40F4-9477-7FD5BEEA62E2}">
      <dgm:prSet/>
      <dgm:spPr/>
      <dgm:t>
        <a:bodyPr/>
        <a:lstStyle/>
        <a:p>
          <a:endParaRPr lang="en-US"/>
        </a:p>
      </dgm:t>
    </dgm:pt>
    <dgm:pt modelId="{0E3A1DF6-A26A-410D-9B96-7CA6DD67E9F3}" type="sibTrans" cxnId="{0506DF43-F140-40F4-9477-7FD5BEEA62E2}">
      <dgm:prSet/>
      <dgm:spPr/>
      <dgm:t>
        <a:bodyPr/>
        <a:lstStyle/>
        <a:p>
          <a:endParaRPr lang="en-US"/>
        </a:p>
      </dgm:t>
    </dgm:pt>
    <dgm:pt modelId="{F8314664-84F8-4A5F-A09B-ABBA22BBBB17}">
      <dgm:prSet phldrT="[Text]" custT="1"/>
      <dgm:spPr>
        <a:solidFill>
          <a:srgbClr val="92D050"/>
        </a:solidFill>
      </dgm:spPr>
      <dgm:t>
        <a:bodyPr/>
        <a:lstStyle/>
        <a:p>
          <a:pPr>
            <a:lnSpc>
              <a:spcPct val="150000"/>
            </a:lnSpc>
          </a:pPr>
          <a:r>
            <a:rPr lang="en-US" sz="3400" b="0" i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2. </a:t>
          </a:r>
          <a:r>
            <a:rPr lang="en-US" sz="3400" b="0" i="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Tìm</a:t>
          </a:r>
          <a:r>
            <a:rPr lang="en-US" sz="3400" b="0" i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3400" b="0" i="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hiểu</a:t>
          </a:r>
          <a:r>
            <a:rPr lang="en-US" sz="3400" b="0" i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3400" b="0" i="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bản</a:t>
          </a:r>
          <a:r>
            <a:rPr lang="en-US" sz="3400" b="0" i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than </a:t>
          </a:r>
          <a:r>
            <a:rPr lang="en-US" sz="3400" b="0" i="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để</a:t>
          </a:r>
          <a:r>
            <a:rPr lang="en-US" sz="3400" b="0" i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3400" b="0" i="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lựa</a:t>
          </a:r>
          <a:r>
            <a:rPr lang="en-US" sz="3400" b="0" i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3400" b="0" i="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chọn</a:t>
          </a:r>
          <a:r>
            <a:rPr lang="en-US" sz="3400" b="0" i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3400" b="0" i="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nghề</a:t>
          </a:r>
          <a:r>
            <a:rPr lang="en-US" sz="3400" b="0" i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3400" b="0" i="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nghiệp</a:t>
          </a:r>
          <a:r>
            <a:rPr lang="en-US" sz="3400" b="0" i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3400" b="0" i="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trong</a:t>
          </a:r>
          <a:r>
            <a:rPr lang="en-US" sz="3400" b="0" i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3400" b="0" i="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tương</a:t>
          </a:r>
          <a:r>
            <a:rPr lang="en-US" sz="3400" b="0" i="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3400" b="0" i="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lai</a:t>
          </a:r>
          <a:endParaRPr lang="en-US" sz="3400" b="0" i="0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gm:t>
    </dgm:pt>
    <dgm:pt modelId="{A3AC59AA-72F3-40E1-81CA-1C5A93EDA733}" type="parTrans" cxnId="{E5E148A5-A89C-460B-95C8-A7CE41624A2E}">
      <dgm:prSet/>
      <dgm:spPr/>
      <dgm:t>
        <a:bodyPr/>
        <a:lstStyle/>
        <a:p>
          <a:endParaRPr lang="en-US"/>
        </a:p>
      </dgm:t>
    </dgm:pt>
    <dgm:pt modelId="{0E760440-9BE2-4E48-BEB4-05F56685D2D3}" type="sibTrans" cxnId="{E5E148A5-A89C-460B-95C8-A7CE41624A2E}">
      <dgm:prSet/>
      <dgm:spPr/>
      <dgm:t>
        <a:bodyPr/>
        <a:lstStyle/>
        <a:p>
          <a:endParaRPr lang="en-US"/>
        </a:p>
      </dgm:t>
    </dgm:pt>
    <dgm:pt modelId="{6F3C0870-5B1B-48EC-8C9C-E95335A6A60D}" type="pres">
      <dgm:prSet presAssocID="{E708606C-9757-40F1-B601-761D13D00659}" presName="Name0" presStyleCnt="0">
        <dgm:presLayoutVars>
          <dgm:dir/>
          <dgm:resizeHandles val="exact"/>
        </dgm:presLayoutVars>
      </dgm:prSet>
      <dgm:spPr/>
    </dgm:pt>
    <dgm:pt modelId="{36EB22D0-A17D-4763-B96E-0A122516E96F}" type="pres">
      <dgm:prSet presAssocID="{E708606C-9757-40F1-B601-761D13D00659}" presName="fgShape" presStyleLbl="fgShp" presStyleIdx="0" presStyleCnt="1" custScaleY="133551" custLinFactNeighborY="57183"/>
      <dgm:spPr>
        <a:solidFill>
          <a:srgbClr val="FF6699"/>
        </a:solidFill>
        <a:ln>
          <a:noFill/>
        </a:ln>
      </dgm:spPr>
    </dgm:pt>
    <dgm:pt modelId="{B45AD5E4-D99D-414B-A2E4-179CA00AEBA2}" type="pres">
      <dgm:prSet presAssocID="{E708606C-9757-40F1-B601-761D13D00659}" presName="linComp" presStyleCnt="0"/>
      <dgm:spPr/>
    </dgm:pt>
    <dgm:pt modelId="{C9B937EA-C438-40B4-BEDF-9121B6DEDB90}" type="pres">
      <dgm:prSet presAssocID="{9154D7D0-63DC-4548-B3AB-B1C981118532}" presName="compNode" presStyleCnt="0"/>
      <dgm:spPr/>
    </dgm:pt>
    <dgm:pt modelId="{DB6E340F-4006-42FA-B7B0-3BBAF150975C}" type="pres">
      <dgm:prSet presAssocID="{9154D7D0-63DC-4548-B3AB-B1C981118532}" presName="bkgdShape" presStyleLbl="node1" presStyleIdx="0" presStyleCnt="2"/>
      <dgm:spPr/>
    </dgm:pt>
    <dgm:pt modelId="{8ED7C6B4-2446-409E-B106-74008E9DBD21}" type="pres">
      <dgm:prSet presAssocID="{9154D7D0-63DC-4548-B3AB-B1C981118532}" presName="nodeTx" presStyleLbl="node1" presStyleIdx="0" presStyleCnt="2">
        <dgm:presLayoutVars>
          <dgm:bulletEnabled val="1"/>
        </dgm:presLayoutVars>
      </dgm:prSet>
      <dgm:spPr/>
    </dgm:pt>
    <dgm:pt modelId="{13D8A362-8547-4EED-9553-B2A3F085B030}" type="pres">
      <dgm:prSet presAssocID="{9154D7D0-63DC-4548-B3AB-B1C981118532}" presName="invisiNode" presStyleLbl="node1" presStyleIdx="0" presStyleCnt="2"/>
      <dgm:spPr/>
    </dgm:pt>
    <dgm:pt modelId="{8A14121D-1B43-4885-B7E9-9899AD2FE0D3}" type="pres">
      <dgm:prSet presAssocID="{9154D7D0-63DC-4548-B3AB-B1C981118532}" presName="imagNode" presStyleLbl="fgImgPlace1" presStyleIdx="0" presStyleCnt="2" custScaleX="102092" custScaleY="9591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4000" r="-74000"/>
          </a:stretch>
        </a:blipFill>
      </dgm:spPr>
    </dgm:pt>
    <dgm:pt modelId="{D0F88C05-7D6D-4F11-90AE-D30B03B7A117}" type="pres">
      <dgm:prSet presAssocID="{0E3A1DF6-A26A-410D-9B96-7CA6DD67E9F3}" presName="sibTrans" presStyleLbl="sibTrans2D1" presStyleIdx="0" presStyleCnt="0"/>
      <dgm:spPr/>
    </dgm:pt>
    <dgm:pt modelId="{487E682F-F43A-477D-9D2B-C7EB2C109B58}" type="pres">
      <dgm:prSet presAssocID="{F8314664-84F8-4A5F-A09B-ABBA22BBBB17}" presName="compNode" presStyleCnt="0"/>
      <dgm:spPr/>
    </dgm:pt>
    <dgm:pt modelId="{6604D13A-AE06-4FCA-A946-8F93C229C088}" type="pres">
      <dgm:prSet presAssocID="{F8314664-84F8-4A5F-A09B-ABBA22BBBB17}" presName="bkgdShape" presStyleLbl="node1" presStyleIdx="1" presStyleCnt="2" custLinFactNeighborX="0" custLinFactNeighborY="-4195"/>
      <dgm:spPr/>
    </dgm:pt>
    <dgm:pt modelId="{50CD58A3-0F10-4316-A4E4-26B57C4C72B7}" type="pres">
      <dgm:prSet presAssocID="{F8314664-84F8-4A5F-A09B-ABBA22BBBB17}" presName="nodeTx" presStyleLbl="node1" presStyleIdx="1" presStyleCnt="2">
        <dgm:presLayoutVars>
          <dgm:bulletEnabled val="1"/>
        </dgm:presLayoutVars>
      </dgm:prSet>
      <dgm:spPr/>
    </dgm:pt>
    <dgm:pt modelId="{74777080-E032-488F-81FA-053ADF0B066A}" type="pres">
      <dgm:prSet presAssocID="{F8314664-84F8-4A5F-A09B-ABBA22BBBB17}" presName="invisiNode" presStyleLbl="node1" presStyleIdx="1" presStyleCnt="2"/>
      <dgm:spPr/>
    </dgm:pt>
    <dgm:pt modelId="{958977EF-1FE1-48E9-B996-8DF71BF22C32}" type="pres">
      <dgm:prSet presAssocID="{F8314664-84F8-4A5F-A09B-ABBA22BBBB17}" presName="imagNode" presStyleLbl="fgImgPlace1" presStyleIdx="1" presStyleCnt="2" custScaleX="103528" custScaleY="9388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</dgm:spPr>
    </dgm:pt>
  </dgm:ptLst>
  <dgm:cxnLst>
    <dgm:cxn modelId="{4A9C523F-C58F-4B5C-9317-6DA7FB8D423A}" type="presOf" srcId="{F8314664-84F8-4A5F-A09B-ABBA22BBBB17}" destId="{6604D13A-AE06-4FCA-A946-8F93C229C088}" srcOrd="0" destOrd="0" presId="urn:microsoft.com/office/officeart/2005/8/layout/hList7"/>
    <dgm:cxn modelId="{4208EA40-D790-4696-BD27-81B5B97201E1}" type="presOf" srcId="{9154D7D0-63DC-4548-B3AB-B1C981118532}" destId="{8ED7C6B4-2446-409E-B106-74008E9DBD21}" srcOrd="1" destOrd="0" presId="urn:microsoft.com/office/officeart/2005/8/layout/hList7"/>
    <dgm:cxn modelId="{0506DF43-F140-40F4-9477-7FD5BEEA62E2}" srcId="{E708606C-9757-40F1-B601-761D13D00659}" destId="{9154D7D0-63DC-4548-B3AB-B1C981118532}" srcOrd="0" destOrd="0" parTransId="{DD7745B7-AE5A-468F-B585-82273CBEDEFC}" sibTransId="{0E3A1DF6-A26A-410D-9B96-7CA6DD67E9F3}"/>
    <dgm:cxn modelId="{1C30544D-AC11-47A5-90D2-7E7914F70A1E}" type="presOf" srcId="{9154D7D0-63DC-4548-B3AB-B1C981118532}" destId="{DB6E340F-4006-42FA-B7B0-3BBAF150975C}" srcOrd="0" destOrd="0" presId="urn:microsoft.com/office/officeart/2005/8/layout/hList7"/>
    <dgm:cxn modelId="{E5E148A5-A89C-460B-95C8-A7CE41624A2E}" srcId="{E708606C-9757-40F1-B601-761D13D00659}" destId="{F8314664-84F8-4A5F-A09B-ABBA22BBBB17}" srcOrd="1" destOrd="0" parTransId="{A3AC59AA-72F3-40E1-81CA-1C5A93EDA733}" sibTransId="{0E760440-9BE2-4E48-BEB4-05F56685D2D3}"/>
    <dgm:cxn modelId="{54518FB7-1A6B-4798-9E8B-20FB5D4A5FE1}" type="presOf" srcId="{F8314664-84F8-4A5F-A09B-ABBA22BBBB17}" destId="{50CD58A3-0F10-4316-A4E4-26B57C4C72B7}" srcOrd="1" destOrd="0" presId="urn:microsoft.com/office/officeart/2005/8/layout/hList7"/>
    <dgm:cxn modelId="{FA5355CA-47B9-4827-8C59-EA39D0680877}" type="presOf" srcId="{0E3A1DF6-A26A-410D-9B96-7CA6DD67E9F3}" destId="{D0F88C05-7D6D-4F11-90AE-D30B03B7A117}" srcOrd="0" destOrd="0" presId="urn:microsoft.com/office/officeart/2005/8/layout/hList7"/>
    <dgm:cxn modelId="{E73ACEEA-B903-42BA-BAFD-7DEF4E59BD3F}" type="presOf" srcId="{E708606C-9757-40F1-B601-761D13D00659}" destId="{6F3C0870-5B1B-48EC-8C9C-E95335A6A60D}" srcOrd="0" destOrd="0" presId="urn:microsoft.com/office/officeart/2005/8/layout/hList7"/>
    <dgm:cxn modelId="{AC332B64-D99B-45DC-87B9-FDE40E0163DF}" type="presParOf" srcId="{6F3C0870-5B1B-48EC-8C9C-E95335A6A60D}" destId="{36EB22D0-A17D-4763-B96E-0A122516E96F}" srcOrd="0" destOrd="0" presId="urn:microsoft.com/office/officeart/2005/8/layout/hList7"/>
    <dgm:cxn modelId="{782EE4F3-513C-421D-B49E-3F9FE4EE0DC3}" type="presParOf" srcId="{6F3C0870-5B1B-48EC-8C9C-E95335A6A60D}" destId="{B45AD5E4-D99D-414B-A2E4-179CA00AEBA2}" srcOrd="1" destOrd="0" presId="urn:microsoft.com/office/officeart/2005/8/layout/hList7"/>
    <dgm:cxn modelId="{DEC187C7-390A-416E-AD13-DA7445F04239}" type="presParOf" srcId="{B45AD5E4-D99D-414B-A2E4-179CA00AEBA2}" destId="{C9B937EA-C438-40B4-BEDF-9121B6DEDB90}" srcOrd="0" destOrd="0" presId="urn:microsoft.com/office/officeart/2005/8/layout/hList7"/>
    <dgm:cxn modelId="{8073001F-95DB-4541-A20A-31AEEDC8DAD1}" type="presParOf" srcId="{C9B937EA-C438-40B4-BEDF-9121B6DEDB90}" destId="{DB6E340F-4006-42FA-B7B0-3BBAF150975C}" srcOrd="0" destOrd="0" presId="urn:microsoft.com/office/officeart/2005/8/layout/hList7"/>
    <dgm:cxn modelId="{D926033F-840A-4D4A-A207-36B2D64F7691}" type="presParOf" srcId="{C9B937EA-C438-40B4-BEDF-9121B6DEDB90}" destId="{8ED7C6B4-2446-409E-B106-74008E9DBD21}" srcOrd="1" destOrd="0" presId="urn:microsoft.com/office/officeart/2005/8/layout/hList7"/>
    <dgm:cxn modelId="{46CE7D5B-AA57-4B0C-ABD7-2366C2CE9962}" type="presParOf" srcId="{C9B937EA-C438-40B4-BEDF-9121B6DEDB90}" destId="{13D8A362-8547-4EED-9553-B2A3F085B030}" srcOrd="2" destOrd="0" presId="urn:microsoft.com/office/officeart/2005/8/layout/hList7"/>
    <dgm:cxn modelId="{73AA4263-D2EF-4E22-8082-51BA3DD7C20F}" type="presParOf" srcId="{C9B937EA-C438-40B4-BEDF-9121B6DEDB90}" destId="{8A14121D-1B43-4885-B7E9-9899AD2FE0D3}" srcOrd="3" destOrd="0" presId="urn:microsoft.com/office/officeart/2005/8/layout/hList7"/>
    <dgm:cxn modelId="{F5FE6C41-8281-4CF1-AF0B-C7641B5E1EA9}" type="presParOf" srcId="{B45AD5E4-D99D-414B-A2E4-179CA00AEBA2}" destId="{D0F88C05-7D6D-4F11-90AE-D30B03B7A117}" srcOrd="1" destOrd="0" presId="urn:microsoft.com/office/officeart/2005/8/layout/hList7"/>
    <dgm:cxn modelId="{94D747C8-730C-4350-957C-39876DFB7DCC}" type="presParOf" srcId="{B45AD5E4-D99D-414B-A2E4-179CA00AEBA2}" destId="{487E682F-F43A-477D-9D2B-C7EB2C109B58}" srcOrd="2" destOrd="0" presId="urn:microsoft.com/office/officeart/2005/8/layout/hList7"/>
    <dgm:cxn modelId="{6DAF4F62-6627-44D8-A8BA-A777116EC227}" type="presParOf" srcId="{487E682F-F43A-477D-9D2B-C7EB2C109B58}" destId="{6604D13A-AE06-4FCA-A946-8F93C229C088}" srcOrd="0" destOrd="0" presId="urn:microsoft.com/office/officeart/2005/8/layout/hList7"/>
    <dgm:cxn modelId="{C00DF974-A64F-453A-A48F-1F1FEC6C6D74}" type="presParOf" srcId="{487E682F-F43A-477D-9D2B-C7EB2C109B58}" destId="{50CD58A3-0F10-4316-A4E4-26B57C4C72B7}" srcOrd="1" destOrd="0" presId="urn:microsoft.com/office/officeart/2005/8/layout/hList7"/>
    <dgm:cxn modelId="{56ACEBD9-8E44-44E2-8540-E39BBD0B15EE}" type="presParOf" srcId="{487E682F-F43A-477D-9D2B-C7EB2C109B58}" destId="{74777080-E032-488F-81FA-053ADF0B066A}" srcOrd="2" destOrd="0" presId="urn:microsoft.com/office/officeart/2005/8/layout/hList7"/>
    <dgm:cxn modelId="{6D644A08-C49C-4865-B53E-0A70A80E0BD7}" type="presParOf" srcId="{487E682F-F43A-477D-9D2B-C7EB2C109B58}" destId="{958977EF-1FE1-48E9-B996-8DF71BF22C3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FD33EC-14EB-4506-A943-9E933A26119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F63E1C-BE53-4C2B-AA06-E6902FBF7F31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just">
            <a:lnSpc>
              <a:spcPct val="100000"/>
            </a:lnSpc>
          </a:pPr>
          <a:r>
            <a:rPr lang="en-US" sz="3600" b="1" dirty="0">
              <a:solidFill>
                <a:schemeClr val="tx1"/>
              </a:solidFill>
            </a:rPr>
            <a:t>N1: </a:t>
          </a:r>
          <a:r>
            <a:rPr lang="en-US" sz="3600" b="0" dirty="0" err="1">
              <a:solidFill>
                <a:schemeClr val="tx1"/>
              </a:solidFill>
            </a:rPr>
            <a:t>Trại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hè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dành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cho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thanh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thiếu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niên</a:t>
          </a:r>
          <a:endParaRPr lang="en-US" sz="3600" b="0" dirty="0">
            <a:solidFill>
              <a:schemeClr val="tx1"/>
            </a:solidFill>
          </a:endParaRPr>
        </a:p>
      </dgm:t>
    </dgm:pt>
    <dgm:pt modelId="{DBEAE6B3-9536-46D3-975F-B051CF4BC901}" type="parTrans" cxnId="{D55E006F-1691-4E1B-AA78-1F6382D3431F}">
      <dgm:prSet/>
      <dgm:spPr/>
      <dgm:t>
        <a:bodyPr/>
        <a:lstStyle/>
        <a:p>
          <a:endParaRPr lang="en-US"/>
        </a:p>
      </dgm:t>
    </dgm:pt>
    <dgm:pt modelId="{1BE71889-7125-49B3-9C92-E49B21C57565}" type="sibTrans" cxnId="{D55E006F-1691-4E1B-AA78-1F6382D3431F}">
      <dgm:prSet/>
      <dgm:spPr/>
      <dgm:t>
        <a:bodyPr/>
        <a:lstStyle/>
        <a:p>
          <a:endParaRPr lang="en-US"/>
        </a:p>
      </dgm:t>
    </dgm:pt>
    <dgm:pt modelId="{233B75FE-63BA-44DF-AA86-C8F27C0B8754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just">
            <a:lnSpc>
              <a:spcPct val="100000"/>
            </a:lnSpc>
          </a:pPr>
          <a:r>
            <a:rPr lang="en-US" sz="3600" b="1" dirty="0">
              <a:solidFill>
                <a:schemeClr val="tx1"/>
              </a:solidFill>
            </a:rPr>
            <a:t>N2: </a:t>
          </a:r>
          <a:r>
            <a:rPr lang="en-US" sz="3600" b="0" dirty="0" err="1">
              <a:solidFill>
                <a:schemeClr val="tx1"/>
              </a:solidFill>
            </a:rPr>
            <a:t>Học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kì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quan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đội</a:t>
          </a:r>
          <a:endParaRPr lang="en-US" sz="3600" dirty="0">
            <a:solidFill>
              <a:schemeClr val="tx1"/>
            </a:solidFill>
          </a:endParaRPr>
        </a:p>
      </dgm:t>
    </dgm:pt>
    <dgm:pt modelId="{1F852B12-7D51-4557-B72A-821715AF711D}" type="parTrans" cxnId="{F7CAEA3B-3FB1-4950-96E5-7D41EA472FE1}">
      <dgm:prSet/>
      <dgm:spPr/>
      <dgm:t>
        <a:bodyPr/>
        <a:lstStyle/>
        <a:p>
          <a:endParaRPr lang="en-US"/>
        </a:p>
      </dgm:t>
    </dgm:pt>
    <dgm:pt modelId="{FDC2A80F-7C15-4122-B415-475B7FFF2E99}" type="sibTrans" cxnId="{F7CAEA3B-3FB1-4950-96E5-7D41EA472FE1}">
      <dgm:prSet/>
      <dgm:spPr/>
      <dgm:t>
        <a:bodyPr/>
        <a:lstStyle/>
        <a:p>
          <a:endParaRPr lang="en-US"/>
        </a:p>
      </dgm:t>
    </dgm:pt>
    <dgm:pt modelId="{9187BE35-24D3-44EF-B7C8-CF2DF159BE30}">
      <dgm:prSet phldrT="[Text]" custT="1"/>
      <dgm:spPr>
        <a:solidFill>
          <a:srgbClr val="92D050"/>
        </a:solidFill>
      </dgm:spPr>
      <dgm:t>
        <a:bodyPr/>
        <a:lstStyle/>
        <a:p>
          <a:pPr algn="just">
            <a:lnSpc>
              <a:spcPct val="100000"/>
            </a:lnSpc>
          </a:pPr>
          <a:r>
            <a:rPr lang="en-US" sz="3600" b="1" dirty="0">
              <a:solidFill>
                <a:schemeClr val="tx1"/>
              </a:solidFill>
            </a:rPr>
            <a:t>N3: </a:t>
          </a:r>
          <a:r>
            <a:rPr lang="en-US" sz="3600" b="0" dirty="0" err="1">
              <a:solidFill>
                <a:schemeClr val="tx1"/>
              </a:solidFill>
            </a:rPr>
            <a:t>Trải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nghiệm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thực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địa</a:t>
          </a:r>
          <a:endParaRPr lang="en-US" sz="3600" dirty="0">
            <a:solidFill>
              <a:schemeClr val="tx1"/>
            </a:solidFill>
          </a:endParaRPr>
        </a:p>
      </dgm:t>
    </dgm:pt>
    <dgm:pt modelId="{B20A4491-F6A1-45AE-9EA2-095A20E634DD}" type="parTrans" cxnId="{6DCCEE3A-2164-4392-BCC4-B7FA1C8BE0CB}">
      <dgm:prSet/>
      <dgm:spPr/>
      <dgm:t>
        <a:bodyPr/>
        <a:lstStyle/>
        <a:p>
          <a:endParaRPr lang="en-US"/>
        </a:p>
      </dgm:t>
    </dgm:pt>
    <dgm:pt modelId="{9937C459-2E63-4488-AADC-D47B3127A6B4}" type="sibTrans" cxnId="{6DCCEE3A-2164-4392-BCC4-B7FA1C8BE0CB}">
      <dgm:prSet/>
      <dgm:spPr/>
      <dgm:t>
        <a:bodyPr/>
        <a:lstStyle/>
        <a:p>
          <a:endParaRPr lang="en-US"/>
        </a:p>
      </dgm:t>
    </dgm:pt>
    <dgm:pt modelId="{3C1887B7-6C2A-4B5F-9B48-D4BE4E08BC7A}">
      <dgm:prSet phldrT="[Text]" custT="1"/>
      <dgm:spPr>
        <a:solidFill>
          <a:srgbClr val="F76592"/>
        </a:solidFill>
      </dgm:spPr>
      <dgm:t>
        <a:bodyPr/>
        <a:lstStyle/>
        <a:p>
          <a:pPr algn="just">
            <a:lnSpc>
              <a:spcPct val="100000"/>
            </a:lnSpc>
          </a:pPr>
          <a:r>
            <a:rPr lang="en-US" sz="3600" b="1" dirty="0">
              <a:solidFill>
                <a:schemeClr val="tx1"/>
              </a:solidFill>
            </a:rPr>
            <a:t>N4: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Ngày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hội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tư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vấn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hướng</a:t>
          </a:r>
          <a:r>
            <a:rPr lang="en-US" sz="3600" b="0" dirty="0">
              <a:solidFill>
                <a:schemeClr val="tx1"/>
              </a:solidFill>
            </a:rPr>
            <a:t> </a:t>
          </a:r>
          <a:r>
            <a:rPr lang="en-US" sz="3600" b="0" dirty="0" err="1">
              <a:solidFill>
                <a:schemeClr val="tx1"/>
              </a:solidFill>
            </a:rPr>
            <a:t>nghiệp</a:t>
          </a:r>
          <a:endParaRPr lang="en-US" sz="3600" b="1" dirty="0">
            <a:solidFill>
              <a:schemeClr val="tx1"/>
            </a:solidFill>
          </a:endParaRPr>
        </a:p>
      </dgm:t>
    </dgm:pt>
    <dgm:pt modelId="{DA44B718-022D-40F6-9504-E575C4FA994F}" type="parTrans" cxnId="{24C42357-92E3-494B-A36B-5D81EC4E7A90}">
      <dgm:prSet/>
      <dgm:spPr/>
      <dgm:t>
        <a:bodyPr/>
        <a:lstStyle/>
        <a:p>
          <a:endParaRPr lang="en-US"/>
        </a:p>
      </dgm:t>
    </dgm:pt>
    <dgm:pt modelId="{04EC6929-2FF8-4DDC-956E-4E6A97107E34}" type="sibTrans" cxnId="{24C42357-92E3-494B-A36B-5D81EC4E7A90}">
      <dgm:prSet/>
      <dgm:spPr/>
      <dgm:t>
        <a:bodyPr/>
        <a:lstStyle/>
        <a:p>
          <a:endParaRPr lang="en-US"/>
        </a:p>
      </dgm:t>
    </dgm:pt>
    <dgm:pt modelId="{325E3AD7-C426-4EF9-BA42-5443C7D69CB6}" type="pres">
      <dgm:prSet presAssocID="{58FD33EC-14EB-4506-A943-9E933A261198}" presName="diagram" presStyleCnt="0">
        <dgm:presLayoutVars>
          <dgm:dir/>
          <dgm:resizeHandles val="exact"/>
        </dgm:presLayoutVars>
      </dgm:prSet>
      <dgm:spPr/>
    </dgm:pt>
    <dgm:pt modelId="{D124A959-C86F-4F51-A359-71F0B16E363E}" type="pres">
      <dgm:prSet presAssocID="{95F63E1C-BE53-4C2B-AA06-E6902FBF7F31}" presName="node" presStyleLbl="node1" presStyleIdx="0" presStyleCnt="4" custScaleX="186392" custScaleY="216979">
        <dgm:presLayoutVars>
          <dgm:bulletEnabled val="1"/>
        </dgm:presLayoutVars>
      </dgm:prSet>
      <dgm:spPr/>
    </dgm:pt>
    <dgm:pt modelId="{5DBAFE01-0717-47E1-8E9E-B77BE363D992}" type="pres">
      <dgm:prSet presAssocID="{1BE71889-7125-49B3-9C92-E49B21C57565}" presName="sibTrans" presStyleCnt="0"/>
      <dgm:spPr/>
    </dgm:pt>
    <dgm:pt modelId="{9882A848-F29C-4A15-AA71-58FD27AF6F18}" type="pres">
      <dgm:prSet presAssocID="{233B75FE-63BA-44DF-AA86-C8F27C0B8754}" presName="node" presStyleLbl="node1" presStyleIdx="1" presStyleCnt="4" custScaleX="180535" custScaleY="220485">
        <dgm:presLayoutVars>
          <dgm:bulletEnabled val="1"/>
        </dgm:presLayoutVars>
      </dgm:prSet>
      <dgm:spPr/>
    </dgm:pt>
    <dgm:pt modelId="{4CA05C89-001E-4B60-839F-9560BD626112}" type="pres">
      <dgm:prSet presAssocID="{FDC2A80F-7C15-4122-B415-475B7FFF2E99}" presName="sibTrans" presStyleCnt="0"/>
      <dgm:spPr/>
    </dgm:pt>
    <dgm:pt modelId="{419A863A-1634-4273-A9D0-AF5D62DADC3F}" type="pres">
      <dgm:prSet presAssocID="{9187BE35-24D3-44EF-B7C8-CF2DF159BE30}" presName="node" presStyleLbl="node1" presStyleIdx="2" presStyleCnt="4" custScaleX="180868" custScaleY="219486">
        <dgm:presLayoutVars>
          <dgm:bulletEnabled val="1"/>
        </dgm:presLayoutVars>
      </dgm:prSet>
      <dgm:spPr/>
    </dgm:pt>
    <dgm:pt modelId="{3E480521-41CA-470A-B541-BC6C7652BB6E}" type="pres">
      <dgm:prSet presAssocID="{9937C459-2E63-4488-AADC-D47B3127A6B4}" presName="sibTrans" presStyleCnt="0"/>
      <dgm:spPr/>
    </dgm:pt>
    <dgm:pt modelId="{79ACDB6C-7B80-4A14-8629-6A962A899E20}" type="pres">
      <dgm:prSet presAssocID="{3C1887B7-6C2A-4B5F-9B48-D4BE4E08BC7A}" presName="node" presStyleLbl="node1" presStyleIdx="3" presStyleCnt="4" custScaleX="175929" custScaleY="219815">
        <dgm:presLayoutVars>
          <dgm:bulletEnabled val="1"/>
        </dgm:presLayoutVars>
      </dgm:prSet>
      <dgm:spPr/>
    </dgm:pt>
  </dgm:ptLst>
  <dgm:cxnLst>
    <dgm:cxn modelId="{6DCCEE3A-2164-4392-BCC4-B7FA1C8BE0CB}" srcId="{58FD33EC-14EB-4506-A943-9E933A261198}" destId="{9187BE35-24D3-44EF-B7C8-CF2DF159BE30}" srcOrd="2" destOrd="0" parTransId="{B20A4491-F6A1-45AE-9EA2-095A20E634DD}" sibTransId="{9937C459-2E63-4488-AADC-D47B3127A6B4}"/>
    <dgm:cxn modelId="{F7CAEA3B-3FB1-4950-96E5-7D41EA472FE1}" srcId="{58FD33EC-14EB-4506-A943-9E933A261198}" destId="{233B75FE-63BA-44DF-AA86-C8F27C0B8754}" srcOrd="1" destOrd="0" parTransId="{1F852B12-7D51-4557-B72A-821715AF711D}" sibTransId="{FDC2A80F-7C15-4122-B415-475B7FFF2E99}"/>
    <dgm:cxn modelId="{B9271667-9C56-41D8-B3C0-C3D23285CF1C}" type="presOf" srcId="{3C1887B7-6C2A-4B5F-9B48-D4BE4E08BC7A}" destId="{79ACDB6C-7B80-4A14-8629-6A962A899E20}" srcOrd="0" destOrd="0" presId="urn:microsoft.com/office/officeart/2005/8/layout/default"/>
    <dgm:cxn modelId="{D55E006F-1691-4E1B-AA78-1F6382D3431F}" srcId="{58FD33EC-14EB-4506-A943-9E933A261198}" destId="{95F63E1C-BE53-4C2B-AA06-E6902FBF7F31}" srcOrd="0" destOrd="0" parTransId="{DBEAE6B3-9536-46D3-975F-B051CF4BC901}" sibTransId="{1BE71889-7125-49B3-9C92-E49B21C57565}"/>
    <dgm:cxn modelId="{24C42357-92E3-494B-A36B-5D81EC4E7A90}" srcId="{58FD33EC-14EB-4506-A943-9E933A261198}" destId="{3C1887B7-6C2A-4B5F-9B48-D4BE4E08BC7A}" srcOrd="3" destOrd="0" parTransId="{DA44B718-022D-40F6-9504-E575C4FA994F}" sibTransId="{04EC6929-2FF8-4DDC-956E-4E6A97107E34}"/>
    <dgm:cxn modelId="{C0390391-0EA8-4815-8940-A7CB7F9BD7F0}" type="presOf" srcId="{95F63E1C-BE53-4C2B-AA06-E6902FBF7F31}" destId="{D124A959-C86F-4F51-A359-71F0B16E363E}" srcOrd="0" destOrd="0" presId="urn:microsoft.com/office/officeart/2005/8/layout/default"/>
    <dgm:cxn modelId="{22199A94-F16B-4DED-AD9F-21A66EF80325}" type="presOf" srcId="{9187BE35-24D3-44EF-B7C8-CF2DF159BE30}" destId="{419A863A-1634-4273-A9D0-AF5D62DADC3F}" srcOrd="0" destOrd="0" presId="urn:microsoft.com/office/officeart/2005/8/layout/default"/>
    <dgm:cxn modelId="{AE2816B3-EA46-4072-AB58-3F53F29898C6}" type="presOf" srcId="{58FD33EC-14EB-4506-A943-9E933A261198}" destId="{325E3AD7-C426-4EF9-BA42-5443C7D69CB6}" srcOrd="0" destOrd="0" presId="urn:microsoft.com/office/officeart/2005/8/layout/default"/>
    <dgm:cxn modelId="{03DA4EBA-4E17-4754-A027-BB93A2DE7218}" type="presOf" srcId="{233B75FE-63BA-44DF-AA86-C8F27C0B8754}" destId="{9882A848-F29C-4A15-AA71-58FD27AF6F18}" srcOrd="0" destOrd="0" presId="urn:microsoft.com/office/officeart/2005/8/layout/default"/>
    <dgm:cxn modelId="{9199E6FE-7D9F-49B9-8666-1061D7638508}" type="presParOf" srcId="{325E3AD7-C426-4EF9-BA42-5443C7D69CB6}" destId="{D124A959-C86F-4F51-A359-71F0B16E363E}" srcOrd="0" destOrd="0" presId="urn:microsoft.com/office/officeart/2005/8/layout/default"/>
    <dgm:cxn modelId="{09AD335B-F828-45A4-B041-824CC80F7B84}" type="presParOf" srcId="{325E3AD7-C426-4EF9-BA42-5443C7D69CB6}" destId="{5DBAFE01-0717-47E1-8E9E-B77BE363D992}" srcOrd="1" destOrd="0" presId="urn:microsoft.com/office/officeart/2005/8/layout/default"/>
    <dgm:cxn modelId="{88B991FB-B1F2-4067-8835-9029A726ABDF}" type="presParOf" srcId="{325E3AD7-C426-4EF9-BA42-5443C7D69CB6}" destId="{9882A848-F29C-4A15-AA71-58FD27AF6F18}" srcOrd="2" destOrd="0" presId="urn:microsoft.com/office/officeart/2005/8/layout/default"/>
    <dgm:cxn modelId="{B8CAB22E-BA3D-41AB-A88B-E59DDA71D226}" type="presParOf" srcId="{325E3AD7-C426-4EF9-BA42-5443C7D69CB6}" destId="{4CA05C89-001E-4B60-839F-9560BD626112}" srcOrd="3" destOrd="0" presId="urn:microsoft.com/office/officeart/2005/8/layout/default"/>
    <dgm:cxn modelId="{BCA19DF1-8F08-4E46-A6FF-45C840B80C76}" type="presParOf" srcId="{325E3AD7-C426-4EF9-BA42-5443C7D69CB6}" destId="{419A863A-1634-4273-A9D0-AF5D62DADC3F}" srcOrd="4" destOrd="0" presId="urn:microsoft.com/office/officeart/2005/8/layout/default"/>
    <dgm:cxn modelId="{75F5FAC3-9FBE-49FB-AAC9-61AFD3946C67}" type="presParOf" srcId="{325E3AD7-C426-4EF9-BA42-5443C7D69CB6}" destId="{3E480521-41CA-470A-B541-BC6C7652BB6E}" srcOrd="5" destOrd="0" presId="urn:microsoft.com/office/officeart/2005/8/layout/default"/>
    <dgm:cxn modelId="{B6387798-E7BA-4E9A-B7B7-8AC744E8C567}" type="presParOf" srcId="{325E3AD7-C426-4EF9-BA42-5443C7D69CB6}" destId="{79ACDB6C-7B80-4A14-8629-6A962A899E2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09A0B8-BD6B-448C-9E3F-5B495C118AAD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FBE49DD-E1B3-4426-9BF0-6540A003157C}">
      <dgm:prSet phldrT="[Text]" custT="1"/>
      <dgm:spPr>
        <a:solidFill>
          <a:srgbClr val="FF0066"/>
        </a:solidFill>
      </dgm:spPr>
      <dgm:t>
        <a:bodyPr/>
        <a:lstStyle/>
        <a:p>
          <a:r>
            <a:rPr lang="en-US" sz="3200" b="1" dirty="0" err="1"/>
            <a:t>Để</a:t>
          </a:r>
          <a:r>
            <a:rPr lang="en-US" sz="3200" b="1" dirty="0"/>
            <a:t> </a:t>
          </a:r>
          <a:r>
            <a:rPr lang="en-US" sz="3200" b="1" dirty="0" err="1"/>
            <a:t>định</a:t>
          </a:r>
          <a:r>
            <a:rPr lang="en-US" sz="3200" b="1" dirty="0"/>
            <a:t> </a:t>
          </a:r>
          <a:r>
            <a:rPr lang="en-US" sz="3200" b="1" dirty="0" err="1"/>
            <a:t>hướng</a:t>
          </a:r>
          <a:r>
            <a:rPr lang="en-US" sz="3200" b="1" dirty="0"/>
            <a:t> </a:t>
          </a:r>
          <a:r>
            <a:rPr lang="en-US" sz="3200" b="1" dirty="0" err="1"/>
            <a:t>nghề</a:t>
          </a:r>
          <a:r>
            <a:rPr lang="en-US" sz="3200" b="1" dirty="0"/>
            <a:t> </a:t>
          </a:r>
          <a:r>
            <a:rPr lang="en-US" sz="3200" b="1" dirty="0" err="1"/>
            <a:t>nghiệp</a:t>
          </a:r>
          <a:r>
            <a:rPr lang="en-US" sz="3200" b="1" dirty="0"/>
            <a:t> </a:t>
          </a:r>
          <a:r>
            <a:rPr lang="en-US" sz="3200" b="1" dirty="0" err="1"/>
            <a:t>được</a:t>
          </a:r>
          <a:r>
            <a:rPr lang="en-US" sz="3200" b="1" dirty="0"/>
            <a:t> </a:t>
          </a:r>
          <a:r>
            <a:rPr lang="en-US" sz="3200" b="1" dirty="0" err="1"/>
            <a:t>hiệu</a:t>
          </a:r>
          <a:r>
            <a:rPr lang="en-US" sz="3200" b="1" dirty="0"/>
            <a:t> </a:t>
          </a:r>
          <a:r>
            <a:rPr lang="en-US" sz="3200" b="1" dirty="0" err="1"/>
            <a:t>quả</a:t>
          </a:r>
          <a:r>
            <a:rPr lang="en-US" sz="3200" b="1" dirty="0"/>
            <a:t>, </a:t>
          </a:r>
          <a:r>
            <a:rPr lang="en-US" sz="3200" b="1" dirty="0" err="1"/>
            <a:t>nhà</a:t>
          </a:r>
          <a:r>
            <a:rPr lang="en-US" sz="3200" b="1" dirty="0"/>
            <a:t> </a:t>
          </a:r>
          <a:r>
            <a:rPr lang="en-US" sz="3200" b="1" dirty="0" err="1"/>
            <a:t>trường</a:t>
          </a:r>
          <a:r>
            <a:rPr lang="en-US" sz="3200" b="1" dirty="0"/>
            <a:t> </a:t>
          </a:r>
          <a:r>
            <a:rPr lang="en-US" sz="3200" b="1" dirty="0" err="1"/>
            <a:t>phối</a:t>
          </a:r>
          <a:r>
            <a:rPr lang="en-US" sz="3200" b="1" dirty="0"/>
            <a:t> </a:t>
          </a:r>
          <a:r>
            <a:rPr lang="en-US" sz="3200" b="1" dirty="0" err="1"/>
            <a:t>hợp</a:t>
          </a:r>
          <a:r>
            <a:rPr lang="en-US" sz="3200" b="1" dirty="0"/>
            <a:t> </a:t>
          </a:r>
          <a:r>
            <a:rPr lang="en-US" sz="3200" b="1" dirty="0" err="1"/>
            <a:t>cùng</a:t>
          </a:r>
          <a:r>
            <a:rPr lang="en-US" sz="3200" b="1" dirty="0"/>
            <a:t> </a:t>
          </a:r>
          <a:r>
            <a:rPr lang="en-US" sz="3200" b="1" dirty="0" err="1"/>
            <a:t>với</a:t>
          </a:r>
          <a:r>
            <a:rPr lang="en-US" sz="3200" b="1" dirty="0"/>
            <a:t> </a:t>
          </a:r>
          <a:r>
            <a:rPr lang="en-US" sz="3200" b="1" dirty="0" err="1"/>
            <a:t>các</a:t>
          </a:r>
          <a:r>
            <a:rPr lang="en-US" sz="3200" b="1" dirty="0"/>
            <a:t> </a:t>
          </a:r>
          <a:r>
            <a:rPr lang="en-US" sz="3200" b="1" dirty="0" err="1"/>
            <a:t>cơ</a:t>
          </a:r>
          <a:r>
            <a:rPr lang="en-US" sz="3200" b="1" dirty="0"/>
            <a:t> </a:t>
          </a:r>
          <a:r>
            <a:rPr lang="en-US" sz="3200" b="1" dirty="0" err="1"/>
            <a:t>quan</a:t>
          </a:r>
          <a:r>
            <a:rPr lang="en-US" sz="3200" b="1" dirty="0"/>
            <a:t> </a:t>
          </a:r>
          <a:r>
            <a:rPr lang="en-US" sz="3200" b="1" dirty="0" err="1"/>
            <a:t>liên</a:t>
          </a:r>
          <a:r>
            <a:rPr lang="en-US" sz="3200" b="1" dirty="0"/>
            <a:t> </a:t>
          </a:r>
          <a:r>
            <a:rPr lang="en-US" sz="3200" b="1" dirty="0" err="1"/>
            <a:t>quan</a:t>
          </a:r>
          <a:r>
            <a:rPr lang="en-US" sz="3200" b="1" dirty="0"/>
            <a:t> </a:t>
          </a:r>
          <a:r>
            <a:rPr lang="en-US" sz="3200" b="1" dirty="0" err="1"/>
            <a:t>để</a:t>
          </a:r>
          <a:r>
            <a:rPr lang="en-US" sz="3200" b="1" dirty="0"/>
            <a:t> </a:t>
          </a:r>
          <a:r>
            <a:rPr lang="en-US" sz="3200" b="1" dirty="0" err="1"/>
            <a:t>tổ</a:t>
          </a:r>
          <a:r>
            <a:rPr lang="en-US" sz="3200" b="1" dirty="0"/>
            <a:t> </a:t>
          </a:r>
          <a:r>
            <a:rPr lang="en-US" sz="3200" b="1" dirty="0" err="1"/>
            <a:t>chức</a:t>
          </a:r>
          <a:r>
            <a:rPr lang="en-US" sz="3200" b="1" dirty="0"/>
            <a:t> </a:t>
          </a:r>
          <a:r>
            <a:rPr lang="en-US" sz="3200" b="1" dirty="0" err="1"/>
            <a:t>các</a:t>
          </a:r>
          <a:r>
            <a:rPr lang="en-US" sz="3200" b="1" dirty="0"/>
            <a:t> </a:t>
          </a:r>
          <a:r>
            <a:rPr lang="en-US" sz="3200" b="1" dirty="0" err="1"/>
            <a:t>hoạt</a:t>
          </a:r>
          <a:r>
            <a:rPr lang="en-US" sz="3200" b="1" dirty="0"/>
            <a:t> </a:t>
          </a:r>
          <a:r>
            <a:rPr lang="en-US" sz="3200" b="1" dirty="0" err="1"/>
            <a:t>động</a:t>
          </a:r>
          <a:r>
            <a:rPr lang="en-US" sz="3200" b="1" dirty="0"/>
            <a:t> </a:t>
          </a:r>
          <a:r>
            <a:rPr lang="en-US" sz="3200" b="1" dirty="0" err="1"/>
            <a:t>sau</a:t>
          </a:r>
          <a:r>
            <a:rPr lang="en-US" sz="3200" b="1" dirty="0"/>
            <a:t>:</a:t>
          </a:r>
          <a:endParaRPr 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CD0105-0CFC-4EE2-8280-405BF3227CEF}" type="parTrans" cxnId="{744EAC49-EE22-4CFF-BC68-B6791B14E5AF}">
      <dgm:prSet/>
      <dgm:spPr/>
      <dgm:t>
        <a:bodyPr/>
        <a:lstStyle/>
        <a:p>
          <a:endParaRPr lang="en-US"/>
        </a:p>
      </dgm:t>
    </dgm:pt>
    <dgm:pt modelId="{77CDC78B-7009-424E-AB40-F00FCEF81CB3}" type="sibTrans" cxnId="{744EAC49-EE22-4CFF-BC68-B6791B14E5AF}">
      <dgm:prSet/>
      <dgm:spPr/>
      <dgm:t>
        <a:bodyPr/>
        <a:lstStyle/>
        <a:p>
          <a:endParaRPr lang="en-US"/>
        </a:p>
      </dgm:t>
    </dgm:pt>
    <dgm:pt modelId="{01461EBA-03F0-4BD5-9686-3CBBAF66B70B}">
      <dgm:prSet phldrT="[Text]"/>
      <dgm:spPr>
        <a:solidFill>
          <a:srgbClr val="FFC000"/>
        </a:solidFill>
      </dgm:spPr>
      <dgm:t>
        <a:bodyPr/>
        <a:lstStyle/>
        <a:p>
          <a:pPr algn="l"/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Trại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hè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thiếu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niên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9DA5BA-2072-4F1D-99B9-9E5B3695EDAA}" type="parTrans" cxnId="{40BFA18B-D454-41FA-9222-AAA7008B9BEC}">
      <dgm:prSet/>
      <dgm:spPr/>
      <dgm:t>
        <a:bodyPr/>
        <a:lstStyle/>
        <a:p>
          <a:endParaRPr lang="en-US"/>
        </a:p>
      </dgm:t>
    </dgm:pt>
    <dgm:pt modelId="{4DE0FA23-A76D-42BF-BF75-010120DC0056}" type="sibTrans" cxnId="{40BFA18B-D454-41FA-9222-AAA7008B9BEC}">
      <dgm:prSet/>
      <dgm:spPr/>
      <dgm:t>
        <a:bodyPr/>
        <a:lstStyle/>
        <a:p>
          <a:endParaRPr lang="en-US"/>
        </a:p>
      </dgm:t>
    </dgm:pt>
    <dgm:pt modelId="{F6AD0482-4AE7-4DE9-AF1E-2A40F0010074}">
      <dgm:prSet phldrT="[Text]"/>
      <dgm:spPr>
        <a:solidFill>
          <a:srgbClr val="00B0F0"/>
        </a:solidFill>
      </dgm:spPr>
      <dgm:t>
        <a:bodyPr/>
        <a:lstStyle/>
        <a:p>
          <a:pPr algn="l"/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Trải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6552C4-0331-47C9-851C-041B29FBE29C}" type="parTrans" cxnId="{5B939614-BCCA-4570-99B6-3FB7BE271E8C}">
      <dgm:prSet/>
      <dgm:spPr/>
      <dgm:t>
        <a:bodyPr/>
        <a:lstStyle/>
        <a:p>
          <a:endParaRPr lang="en-US"/>
        </a:p>
      </dgm:t>
    </dgm:pt>
    <dgm:pt modelId="{AAD19DED-BFC2-4B72-95E2-5CE57C611AFF}" type="sibTrans" cxnId="{5B939614-BCCA-4570-99B6-3FB7BE271E8C}">
      <dgm:prSet/>
      <dgm:spPr/>
      <dgm:t>
        <a:bodyPr/>
        <a:lstStyle/>
        <a:p>
          <a:endParaRPr lang="en-US"/>
        </a:p>
      </dgm:t>
    </dgm:pt>
    <dgm:pt modelId="{E619612F-7F7B-4BEF-938F-880C557A31D7}">
      <dgm:prSet phldrT="[Text]"/>
      <dgm:spPr>
        <a:solidFill>
          <a:srgbClr val="F76592"/>
        </a:solidFill>
      </dgm:spPr>
      <dgm:t>
        <a:bodyPr/>
        <a:lstStyle/>
        <a:p>
          <a:pPr algn="l"/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kì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đội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ECF4D-4C0F-4D2D-BB7D-F001C6286BDE}" type="parTrans" cxnId="{441C549D-8D7C-4011-9979-0674CF862ACD}">
      <dgm:prSet/>
      <dgm:spPr/>
      <dgm:t>
        <a:bodyPr/>
        <a:lstStyle/>
        <a:p>
          <a:endParaRPr lang="en-US"/>
        </a:p>
      </dgm:t>
    </dgm:pt>
    <dgm:pt modelId="{7D628E94-6E2D-4C19-8A5F-B4711051DCBA}" type="sibTrans" cxnId="{441C549D-8D7C-4011-9979-0674CF862ACD}">
      <dgm:prSet/>
      <dgm:spPr/>
      <dgm:t>
        <a:bodyPr/>
        <a:lstStyle/>
        <a:p>
          <a:endParaRPr lang="en-US"/>
        </a:p>
      </dgm:t>
    </dgm:pt>
    <dgm:pt modelId="{ECD53CE1-F6DF-4F36-8D25-315C9C490014}">
      <dgm:prSet phldrT="[Text]"/>
      <dgm:spPr>
        <a:solidFill>
          <a:srgbClr val="92D050"/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Ngày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hướng</a:t>
          </a:r>
          <a:r>
            <a: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A8A787-760C-4A89-85B5-A232F9565AE1}" type="parTrans" cxnId="{BB04E5AA-1624-4485-809A-6249FF86AD5D}">
      <dgm:prSet/>
      <dgm:spPr/>
      <dgm:t>
        <a:bodyPr/>
        <a:lstStyle/>
        <a:p>
          <a:endParaRPr lang="en-US"/>
        </a:p>
      </dgm:t>
    </dgm:pt>
    <dgm:pt modelId="{A189925F-0D22-4348-9036-0201C753894E}" type="sibTrans" cxnId="{BB04E5AA-1624-4485-809A-6249FF86AD5D}">
      <dgm:prSet/>
      <dgm:spPr/>
      <dgm:t>
        <a:bodyPr/>
        <a:lstStyle/>
        <a:p>
          <a:endParaRPr lang="en-US"/>
        </a:p>
      </dgm:t>
    </dgm:pt>
    <dgm:pt modelId="{67620896-77A5-4030-B347-6E7701D2BC0E}" type="pres">
      <dgm:prSet presAssocID="{9309A0B8-BD6B-448C-9E3F-5B495C118AAD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1F10E3D1-AA6A-46B0-9C45-00004B16D17D}" type="pres">
      <dgm:prSet presAssocID="{4FBE49DD-E1B3-4426-9BF0-6540A003157C}" presName="root" presStyleCnt="0">
        <dgm:presLayoutVars>
          <dgm:chMax/>
          <dgm:chPref val="4"/>
        </dgm:presLayoutVars>
      </dgm:prSet>
      <dgm:spPr/>
    </dgm:pt>
    <dgm:pt modelId="{021E0BF2-8DAF-44B3-94B0-3C774CFD55FF}" type="pres">
      <dgm:prSet presAssocID="{4FBE49DD-E1B3-4426-9BF0-6540A003157C}" presName="rootComposite" presStyleCnt="0">
        <dgm:presLayoutVars/>
      </dgm:prSet>
      <dgm:spPr/>
    </dgm:pt>
    <dgm:pt modelId="{F6C648C5-6980-423A-A38C-7E37EE9098B4}" type="pres">
      <dgm:prSet presAssocID="{4FBE49DD-E1B3-4426-9BF0-6540A003157C}" presName="rootText" presStyleLbl="node0" presStyleIdx="0" presStyleCnt="1" custScaleX="134477">
        <dgm:presLayoutVars>
          <dgm:chMax/>
          <dgm:chPref val="4"/>
        </dgm:presLayoutVars>
      </dgm:prSet>
      <dgm:spPr/>
    </dgm:pt>
    <dgm:pt modelId="{3E6E843E-EFD2-46DC-9556-BC46ABE3E92D}" type="pres">
      <dgm:prSet presAssocID="{4FBE49DD-E1B3-4426-9BF0-6540A003157C}" presName="childShape" presStyleCnt="0">
        <dgm:presLayoutVars>
          <dgm:chMax val="0"/>
          <dgm:chPref val="0"/>
        </dgm:presLayoutVars>
      </dgm:prSet>
      <dgm:spPr/>
    </dgm:pt>
    <dgm:pt modelId="{236C50EF-97C5-48A3-81D8-0D1A166E3B9E}" type="pres">
      <dgm:prSet presAssocID="{01461EBA-03F0-4BD5-9686-3CBBAF66B70B}" presName="childComposite" presStyleCnt="0">
        <dgm:presLayoutVars>
          <dgm:chMax val="0"/>
          <dgm:chPref val="0"/>
        </dgm:presLayoutVars>
      </dgm:prSet>
      <dgm:spPr/>
    </dgm:pt>
    <dgm:pt modelId="{CA16E15E-70B5-4EC4-BD29-4F0392AF1C0E}" type="pres">
      <dgm:prSet presAssocID="{01461EBA-03F0-4BD5-9686-3CBBAF66B70B}" presName="Imag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7000" r="-87000"/>
          </a:stretch>
        </a:blipFill>
      </dgm:spPr>
    </dgm:pt>
    <dgm:pt modelId="{E3D43D30-873C-40E9-B656-C11CC3AAA3C7}" type="pres">
      <dgm:prSet presAssocID="{01461EBA-03F0-4BD5-9686-3CBBAF66B70B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</dgm:pt>
    <dgm:pt modelId="{622B4BEE-F52F-421A-AA23-BB1558FD0095}" type="pres">
      <dgm:prSet presAssocID="{E619612F-7F7B-4BEF-938F-880C557A31D7}" presName="childComposite" presStyleCnt="0">
        <dgm:presLayoutVars>
          <dgm:chMax val="0"/>
          <dgm:chPref val="0"/>
        </dgm:presLayoutVars>
      </dgm:prSet>
      <dgm:spPr/>
    </dgm:pt>
    <dgm:pt modelId="{3C6FA9AD-793B-4BEB-8ED2-1FEA2D1714CF}" type="pres">
      <dgm:prSet presAssocID="{E619612F-7F7B-4BEF-938F-880C557A31D7}" presName="Image" presStyleLbl="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063244FE-60FF-41EF-88F2-1594039CD901}" type="pres">
      <dgm:prSet presAssocID="{E619612F-7F7B-4BEF-938F-880C557A31D7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</dgm:pt>
    <dgm:pt modelId="{E105797C-135B-4ED5-B258-53EC59204554}" type="pres">
      <dgm:prSet presAssocID="{F6AD0482-4AE7-4DE9-AF1E-2A40F0010074}" presName="childComposite" presStyleCnt="0">
        <dgm:presLayoutVars>
          <dgm:chMax val="0"/>
          <dgm:chPref val="0"/>
        </dgm:presLayoutVars>
      </dgm:prSet>
      <dgm:spPr/>
    </dgm:pt>
    <dgm:pt modelId="{FFFA5A95-8C67-482F-87DB-9AAFB90B7ADB}" type="pres">
      <dgm:prSet presAssocID="{F6AD0482-4AE7-4DE9-AF1E-2A40F0010074}" presName="Image" presStyleLbl="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17A94208-BEAB-4E29-9140-033ECEFF5E29}" type="pres">
      <dgm:prSet presAssocID="{F6AD0482-4AE7-4DE9-AF1E-2A40F0010074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</dgm:pt>
    <dgm:pt modelId="{8488E1CD-74F5-4658-BBAB-50C49B4F2E5D}" type="pres">
      <dgm:prSet presAssocID="{ECD53CE1-F6DF-4F36-8D25-315C9C490014}" presName="childComposite" presStyleCnt="0">
        <dgm:presLayoutVars>
          <dgm:chMax val="0"/>
          <dgm:chPref val="0"/>
        </dgm:presLayoutVars>
      </dgm:prSet>
      <dgm:spPr/>
    </dgm:pt>
    <dgm:pt modelId="{B4139804-94BF-41D2-B06A-4D328D6DE237}" type="pres">
      <dgm:prSet presAssocID="{ECD53CE1-F6DF-4F36-8D25-315C9C490014}" presName="Image" presStyleLbl="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</dgm:pt>
    <dgm:pt modelId="{D9A3F043-64E3-41BB-93EF-13BE19F00B66}" type="pres">
      <dgm:prSet presAssocID="{ECD53CE1-F6DF-4F36-8D25-315C9C490014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D807F0B-F45C-4186-8E1D-374E38FDCE2F}" type="presOf" srcId="{01461EBA-03F0-4BD5-9686-3CBBAF66B70B}" destId="{E3D43D30-873C-40E9-B656-C11CC3AAA3C7}" srcOrd="0" destOrd="0" presId="urn:microsoft.com/office/officeart/2008/layout/PictureAccentList"/>
    <dgm:cxn modelId="{5B939614-BCCA-4570-99B6-3FB7BE271E8C}" srcId="{4FBE49DD-E1B3-4426-9BF0-6540A003157C}" destId="{F6AD0482-4AE7-4DE9-AF1E-2A40F0010074}" srcOrd="2" destOrd="0" parTransId="{226552C4-0331-47C9-851C-041B29FBE29C}" sibTransId="{AAD19DED-BFC2-4B72-95E2-5CE57C611AFF}"/>
    <dgm:cxn modelId="{C197AE22-FB03-4C65-BA6A-2079FE92AA73}" type="presOf" srcId="{ECD53CE1-F6DF-4F36-8D25-315C9C490014}" destId="{D9A3F043-64E3-41BB-93EF-13BE19F00B66}" srcOrd="0" destOrd="0" presId="urn:microsoft.com/office/officeart/2008/layout/PictureAccentList"/>
    <dgm:cxn modelId="{744EAC49-EE22-4CFF-BC68-B6791B14E5AF}" srcId="{9309A0B8-BD6B-448C-9E3F-5B495C118AAD}" destId="{4FBE49DD-E1B3-4426-9BF0-6540A003157C}" srcOrd="0" destOrd="0" parTransId="{71CD0105-0CFC-4EE2-8280-405BF3227CEF}" sibTransId="{77CDC78B-7009-424E-AB40-F00FCEF81CB3}"/>
    <dgm:cxn modelId="{FAD7934F-3591-49F6-A2FA-D220DCCBB063}" type="presOf" srcId="{4FBE49DD-E1B3-4426-9BF0-6540A003157C}" destId="{F6C648C5-6980-423A-A38C-7E37EE9098B4}" srcOrd="0" destOrd="0" presId="urn:microsoft.com/office/officeart/2008/layout/PictureAccentList"/>
    <dgm:cxn modelId="{D0500680-6FE1-4335-8CFA-4ABD9D3D4E00}" type="presOf" srcId="{E619612F-7F7B-4BEF-938F-880C557A31D7}" destId="{063244FE-60FF-41EF-88F2-1594039CD901}" srcOrd="0" destOrd="0" presId="urn:microsoft.com/office/officeart/2008/layout/PictureAccentList"/>
    <dgm:cxn modelId="{21DC9F86-4518-4712-AA95-E27A94E32F07}" type="presOf" srcId="{9309A0B8-BD6B-448C-9E3F-5B495C118AAD}" destId="{67620896-77A5-4030-B347-6E7701D2BC0E}" srcOrd="0" destOrd="0" presId="urn:microsoft.com/office/officeart/2008/layout/PictureAccentList"/>
    <dgm:cxn modelId="{40BFA18B-D454-41FA-9222-AAA7008B9BEC}" srcId="{4FBE49DD-E1B3-4426-9BF0-6540A003157C}" destId="{01461EBA-03F0-4BD5-9686-3CBBAF66B70B}" srcOrd="0" destOrd="0" parTransId="{F59DA5BA-2072-4F1D-99B9-9E5B3695EDAA}" sibTransId="{4DE0FA23-A76D-42BF-BF75-010120DC0056}"/>
    <dgm:cxn modelId="{441C549D-8D7C-4011-9979-0674CF862ACD}" srcId="{4FBE49DD-E1B3-4426-9BF0-6540A003157C}" destId="{E619612F-7F7B-4BEF-938F-880C557A31D7}" srcOrd="1" destOrd="0" parTransId="{9EDECF4D-4C0F-4D2D-BB7D-F001C6286BDE}" sibTransId="{7D628E94-6E2D-4C19-8A5F-B4711051DCBA}"/>
    <dgm:cxn modelId="{BB04E5AA-1624-4485-809A-6249FF86AD5D}" srcId="{4FBE49DD-E1B3-4426-9BF0-6540A003157C}" destId="{ECD53CE1-F6DF-4F36-8D25-315C9C490014}" srcOrd="3" destOrd="0" parTransId="{26A8A787-760C-4A89-85B5-A232F9565AE1}" sibTransId="{A189925F-0D22-4348-9036-0201C753894E}"/>
    <dgm:cxn modelId="{1EE0CEDF-930B-4FA7-9ECE-CE43AD5B24D4}" type="presOf" srcId="{F6AD0482-4AE7-4DE9-AF1E-2A40F0010074}" destId="{17A94208-BEAB-4E29-9140-033ECEFF5E29}" srcOrd="0" destOrd="0" presId="urn:microsoft.com/office/officeart/2008/layout/PictureAccentList"/>
    <dgm:cxn modelId="{F667515C-B97E-45A6-ADE6-2C66431922D7}" type="presParOf" srcId="{67620896-77A5-4030-B347-6E7701D2BC0E}" destId="{1F10E3D1-AA6A-46B0-9C45-00004B16D17D}" srcOrd="0" destOrd="0" presId="urn:microsoft.com/office/officeart/2008/layout/PictureAccentList"/>
    <dgm:cxn modelId="{A7051B16-C04D-49FC-AB48-39FCEF6AE1BB}" type="presParOf" srcId="{1F10E3D1-AA6A-46B0-9C45-00004B16D17D}" destId="{021E0BF2-8DAF-44B3-94B0-3C774CFD55FF}" srcOrd="0" destOrd="0" presId="urn:microsoft.com/office/officeart/2008/layout/PictureAccentList"/>
    <dgm:cxn modelId="{021C1024-3898-4EF5-BA3C-E2FF7DAFA4F6}" type="presParOf" srcId="{021E0BF2-8DAF-44B3-94B0-3C774CFD55FF}" destId="{F6C648C5-6980-423A-A38C-7E37EE9098B4}" srcOrd="0" destOrd="0" presId="urn:microsoft.com/office/officeart/2008/layout/PictureAccentList"/>
    <dgm:cxn modelId="{4310EFE5-AC85-48C4-AA9C-EE453E81643A}" type="presParOf" srcId="{1F10E3D1-AA6A-46B0-9C45-00004B16D17D}" destId="{3E6E843E-EFD2-46DC-9556-BC46ABE3E92D}" srcOrd="1" destOrd="0" presId="urn:microsoft.com/office/officeart/2008/layout/PictureAccentList"/>
    <dgm:cxn modelId="{71304BC6-597A-4264-B6BC-A10D1B995FB4}" type="presParOf" srcId="{3E6E843E-EFD2-46DC-9556-BC46ABE3E92D}" destId="{236C50EF-97C5-48A3-81D8-0D1A166E3B9E}" srcOrd="0" destOrd="0" presId="urn:microsoft.com/office/officeart/2008/layout/PictureAccentList"/>
    <dgm:cxn modelId="{A3A9219E-2993-449C-80C8-B2C26A441104}" type="presParOf" srcId="{236C50EF-97C5-48A3-81D8-0D1A166E3B9E}" destId="{CA16E15E-70B5-4EC4-BD29-4F0392AF1C0E}" srcOrd="0" destOrd="0" presId="urn:microsoft.com/office/officeart/2008/layout/PictureAccentList"/>
    <dgm:cxn modelId="{82CDBAFD-490A-41DD-9DB1-16305678B5AD}" type="presParOf" srcId="{236C50EF-97C5-48A3-81D8-0D1A166E3B9E}" destId="{E3D43D30-873C-40E9-B656-C11CC3AAA3C7}" srcOrd="1" destOrd="0" presId="urn:microsoft.com/office/officeart/2008/layout/PictureAccentList"/>
    <dgm:cxn modelId="{9394748F-2C55-4638-BE13-9F9AEC3B023B}" type="presParOf" srcId="{3E6E843E-EFD2-46DC-9556-BC46ABE3E92D}" destId="{622B4BEE-F52F-421A-AA23-BB1558FD0095}" srcOrd="1" destOrd="0" presId="urn:microsoft.com/office/officeart/2008/layout/PictureAccentList"/>
    <dgm:cxn modelId="{3860D784-CA1F-44D1-992D-2A9F671D9FE3}" type="presParOf" srcId="{622B4BEE-F52F-421A-AA23-BB1558FD0095}" destId="{3C6FA9AD-793B-4BEB-8ED2-1FEA2D1714CF}" srcOrd="0" destOrd="0" presId="urn:microsoft.com/office/officeart/2008/layout/PictureAccentList"/>
    <dgm:cxn modelId="{FF9F661D-8061-4C80-86A7-0221DF6DC595}" type="presParOf" srcId="{622B4BEE-F52F-421A-AA23-BB1558FD0095}" destId="{063244FE-60FF-41EF-88F2-1594039CD901}" srcOrd="1" destOrd="0" presId="urn:microsoft.com/office/officeart/2008/layout/PictureAccentList"/>
    <dgm:cxn modelId="{7B664B24-313A-4F0B-9194-24E3523AED17}" type="presParOf" srcId="{3E6E843E-EFD2-46DC-9556-BC46ABE3E92D}" destId="{E105797C-135B-4ED5-B258-53EC59204554}" srcOrd="2" destOrd="0" presId="urn:microsoft.com/office/officeart/2008/layout/PictureAccentList"/>
    <dgm:cxn modelId="{C6973107-25A2-4E9D-B658-C325A97C1473}" type="presParOf" srcId="{E105797C-135B-4ED5-B258-53EC59204554}" destId="{FFFA5A95-8C67-482F-87DB-9AAFB90B7ADB}" srcOrd="0" destOrd="0" presId="urn:microsoft.com/office/officeart/2008/layout/PictureAccentList"/>
    <dgm:cxn modelId="{72ED6BB3-D35C-425E-BE60-9AA1E4EB7897}" type="presParOf" srcId="{E105797C-135B-4ED5-B258-53EC59204554}" destId="{17A94208-BEAB-4E29-9140-033ECEFF5E29}" srcOrd="1" destOrd="0" presId="urn:microsoft.com/office/officeart/2008/layout/PictureAccentList"/>
    <dgm:cxn modelId="{305BEA23-0B83-4420-BAC7-AC78856C3ED8}" type="presParOf" srcId="{3E6E843E-EFD2-46DC-9556-BC46ABE3E92D}" destId="{8488E1CD-74F5-4658-BBAB-50C49B4F2E5D}" srcOrd="3" destOrd="0" presId="urn:microsoft.com/office/officeart/2008/layout/PictureAccentList"/>
    <dgm:cxn modelId="{1D09F770-611B-4830-B120-23CCDFFDC0C6}" type="presParOf" srcId="{8488E1CD-74F5-4658-BBAB-50C49B4F2E5D}" destId="{B4139804-94BF-41D2-B06A-4D328D6DE237}" srcOrd="0" destOrd="0" presId="urn:microsoft.com/office/officeart/2008/layout/PictureAccentList"/>
    <dgm:cxn modelId="{333D4136-86FB-4BC8-8160-DBD1CD71D25B}" type="presParOf" srcId="{8488E1CD-74F5-4658-BBAB-50C49B4F2E5D}" destId="{D9A3F043-64E3-41BB-93EF-13BE19F00B6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6E340F-4006-42FA-B7B0-3BBAF150975C}">
      <dsp:nvSpPr>
        <dsp:cNvPr id="0" name=""/>
        <dsp:cNvSpPr/>
      </dsp:nvSpPr>
      <dsp:spPr>
        <a:xfrm>
          <a:off x="5238" y="0"/>
          <a:ext cx="6000750" cy="5304767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solidFill>
                <a:schemeClr val="tx1"/>
              </a:solidFill>
              <a:latin typeface="+mj-lt"/>
            </a:rPr>
            <a:t>1. </a:t>
          </a:r>
          <a:r>
            <a:rPr lang="en-US" sz="3400" b="0" i="0" kern="1200" dirty="0" err="1">
              <a:solidFill>
                <a:schemeClr val="tx1"/>
              </a:solidFill>
              <a:latin typeface="+mj-lt"/>
            </a:rPr>
            <a:t>Tầm</a:t>
          </a:r>
          <a:r>
            <a:rPr lang="en-US" sz="34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3400" b="0" i="0" kern="1200" dirty="0" err="1">
              <a:solidFill>
                <a:schemeClr val="tx1"/>
              </a:solidFill>
              <a:latin typeface="+mj-lt"/>
            </a:rPr>
            <a:t>quan</a:t>
          </a:r>
          <a:r>
            <a:rPr lang="en-US" sz="34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3400" b="0" i="0" kern="1200" dirty="0" err="1">
              <a:solidFill>
                <a:schemeClr val="tx1"/>
              </a:solidFill>
              <a:latin typeface="+mj-lt"/>
            </a:rPr>
            <a:t>trọng</a:t>
          </a:r>
          <a:r>
            <a:rPr lang="en-US" sz="34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3400" b="0" i="0" kern="1200" dirty="0" err="1">
              <a:solidFill>
                <a:schemeClr val="tx1"/>
              </a:solidFill>
              <a:latin typeface="+mj-lt"/>
            </a:rPr>
            <a:t>của</a:t>
          </a:r>
          <a:r>
            <a:rPr lang="en-US" sz="34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3400" b="0" i="0" kern="1200" dirty="0" err="1">
              <a:solidFill>
                <a:schemeClr val="tx1"/>
              </a:solidFill>
              <a:latin typeface="+mj-lt"/>
            </a:rPr>
            <a:t>định</a:t>
          </a:r>
          <a:r>
            <a:rPr lang="en-US" sz="34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3400" b="0" i="0" kern="1200" dirty="0" err="1">
              <a:solidFill>
                <a:schemeClr val="tx1"/>
              </a:solidFill>
              <a:latin typeface="+mj-lt"/>
            </a:rPr>
            <a:t>hướng</a:t>
          </a:r>
          <a:r>
            <a:rPr lang="en-US" sz="34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3400" b="0" i="0" kern="1200" dirty="0" err="1">
              <a:solidFill>
                <a:schemeClr val="tx1"/>
              </a:solidFill>
              <a:latin typeface="+mj-lt"/>
            </a:rPr>
            <a:t>nghề</a:t>
          </a:r>
          <a:r>
            <a:rPr lang="en-US" sz="3400" b="0" i="0" kern="1200" dirty="0">
              <a:solidFill>
                <a:schemeClr val="tx1"/>
              </a:solidFill>
              <a:latin typeface="+mj-lt"/>
            </a:rPr>
            <a:t> </a:t>
          </a:r>
          <a:r>
            <a:rPr lang="en-US" sz="3400" b="0" i="0" kern="1200" dirty="0" err="1">
              <a:solidFill>
                <a:schemeClr val="tx1"/>
              </a:solidFill>
              <a:latin typeface="+mj-lt"/>
            </a:rPr>
            <a:t>nghiệp</a:t>
          </a:r>
          <a:endParaRPr lang="en-US" sz="3400" b="0" i="0" kern="1200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sp:txBody>
      <dsp:txXfrm>
        <a:off x="5238" y="2121906"/>
        <a:ext cx="6000750" cy="2121906"/>
      </dsp:txXfrm>
    </dsp:sp>
    <dsp:sp modelId="{8A14121D-1B43-4885-B7E9-9899AD2FE0D3}">
      <dsp:nvSpPr>
        <dsp:cNvPr id="0" name=""/>
        <dsp:cNvSpPr/>
      </dsp:nvSpPr>
      <dsp:spPr>
        <a:xfrm>
          <a:off x="2103892" y="354375"/>
          <a:ext cx="1803442" cy="169430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4000" r="-7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4D13A-AE06-4FCA-A946-8F93C229C088}">
      <dsp:nvSpPr>
        <dsp:cNvPr id="0" name=""/>
        <dsp:cNvSpPr/>
      </dsp:nvSpPr>
      <dsp:spPr>
        <a:xfrm>
          <a:off x="6186011" y="0"/>
          <a:ext cx="6000750" cy="5304767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i="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2. </a:t>
          </a:r>
          <a:r>
            <a:rPr lang="en-US" sz="3400" b="0" i="0" kern="120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Tìm</a:t>
          </a:r>
          <a:r>
            <a:rPr lang="en-US" sz="3400" b="0" i="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3400" b="0" i="0" kern="120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hiểu</a:t>
          </a:r>
          <a:r>
            <a:rPr lang="en-US" sz="3400" b="0" i="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3400" b="0" i="0" kern="120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bản</a:t>
          </a:r>
          <a:r>
            <a:rPr lang="en-US" sz="3400" b="0" i="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than </a:t>
          </a:r>
          <a:r>
            <a:rPr lang="en-US" sz="3400" b="0" i="0" kern="120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để</a:t>
          </a:r>
          <a:r>
            <a:rPr lang="en-US" sz="3400" b="0" i="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3400" b="0" i="0" kern="120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lựa</a:t>
          </a:r>
          <a:r>
            <a:rPr lang="en-US" sz="3400" b="0" i="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3400" b="0" i="0" kern="120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chọn</a:t>
          </a:r>
          <a:r>
            <a:rPr lang="en-US" sz="3400" b="0" i="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3400" b="0" i="0" kern="120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nghề</a:t>
          </a:r>
          <a:r>
            <a:rPr lang="en-US" sz="3400" b="0" i="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3400" b="0" i="0" kern="120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nghiệp</a:t>
          </a:r>
          <a:r>
            <a:rPr lang="en-US" sz="3400" b="0" i="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3400" b="0" i="0" kern="120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trong</a:t>
          </a:r>
          <a:r>
            <a:rPr lang="en-US" sz="3400" b="0" i="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3400" b="0" i="0" kern="120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tương</a:t>
          </a:r>
          <a:r>
            <a:rPr lang="en-US" sz="3400" b="0" i="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en-US" sz="3400" b="0" i="0" kern="1200" dirty="0" err="1">
              <a:solidFill>
                <a:schemeClr val="tx1"/>
              </a:solidFill>
              <a:latin typeface="+mj-lt"/>
              <a:cs typeface="Times New Roman" panose="02020603050405020304" pitchFamily="18" charset="0"/>
            </a:rPr>
            <a:t>lai</a:t>
          </a:r>
          <a:endParaRPr lang="en-US" sz="3400" b="0" i="0" kern="1200" dirty="0">
            <a:solidFill>
              <a:schemeClr val="tx1"/>
            </a:solidFill>
            <a:latin typeface="+mj-lt"/>
            <a:cs typeface="Times New Roman" panose="02020603050405020304" pitchFamily="18" charset="0"/>
          </a:endParaRPr>
        </a:p>
      </dsp:txBody>
      <dsp:txXfrm>
        <a:off x="6186011" y="2121906"/>
        <a:ext cx="6000750" cy="2121906"/>
      </dsp:txXfrm>
    </dsp:sp>
    <dsp:sp modelId="{958977EF-1FE1-48E9-B996-8DF71BF22C32}">
      <dsp:nvSpPr>
        <dsp:cNvPr id="0" name=""/>
        <dsp:cNvSpPr/>
      </dsp:nvSpPr>
      <dsp:spPr>
        <a:xfrm>
          <a:off x="8271981" y="372287"/>
          <a:ext cx="1828809" cy="165848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3000" r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EB22D0-A17D-4763-B96E-0A122516E96F}">
      <dsp:nvSpPr>
        <dsp:cNvPr id="0" name=""/>
        <dsp:cNvSpPr/>
      </dsp:nvSpPr>
      <dsp:spPr>
        <a:xfrm>
          <a:off x="487679" y="4242081"/>
          <a:ext cx="11216640" cy="1062685"/>
        </a:xfrm>
        <a:prstGeom prst="leftRightArrow">
          <a:avLst/>
        </a:prstGeom>
        <a:solidFill>
          <a:srgbClr val="FF6699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4A959-C86F-4F51-A359-71F0B16E363E}">
      <dsp:nvSpPr>
        <dsp:cNvPr id="0" name=""/>
        <dsp:cNvSpPr/>
      </dsp:nvSpPr>
      <dsp:spPr>
        <a:xfrm>
          <a:off x="591370" y="18821"/>
          <a:ext cx="2992120" cy="208987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just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N1: </a:t>
          </a:r>
          <a:r>
            <a:rPr lang="en-US" sz="3600" b="0" kern="1200" dirty="0" err="1">
              <a:solidFill>
                <a:schemeClr val="tx1"/>
              </a:solidFill>
            </a:rPr>
            <a:t>Trại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hè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dành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cho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thanh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thiếu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niên</a:t>
          </a:r>
          <a:endParaRPr lang="en-US" sz="3600" b="0" kern="1200" dirty="0">
            <a:solidFill>
              <a:schemeClr val="tx1"/>
            </a:solidFill>
          </a:endParaRPr>
        </a:p>
      </dsp:txBody>
      <dsp:txXfrm>
        <a:off x="591370" y="18821"/>
        <a:ext cx="2992120" cy="2089876"/>
      </dsp:txXfrm>
    </dsp:sp>
    <dsp:sp modelId="{9882A848-F29C-4A15-AA71-58FD27AF6F18}">
      <dsp:nvSpPr>
        <dsp:cNvPr id="0" name=""/>
        <dsp:cNvSpPr/>
      </dsp:nvSpPr>
      <dsp:spPr>
        <a:xfrm>
          <a:off x="3744019" y="1936"/>
          <a:ext cx="2898098" cy="2123645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just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N2: </a:t>
          </a:r>
          <a:r>
            <a:rPr lang="en-US" sz="3600" b="0" kern="1200" dirty="0" err="1">
              <a:solidFill>
                <a:schemeClr val="tx1"/>
              </a:solidFill>
            </a:rPr>
            <a:t>Học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kì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quan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đội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3744019" y="1936"/>
        <a:ext cx="2898098" cy="2123645"/>
      </dsp:txXfrm>
    </dsp:sp>
    <dsp:sp modelId="{419A863A-1634-4273-A9D0-AF5D62DADC3F}">
      <dsp:nvSpPr>
        <dsp:cNvPr id="0" name=""/>
        <dsp:cNvSpPr/>
      </dsp:nvSpPr>
      <dsp:spPr>
        <a:xfrm>
          <a:off x="672678" y="2287695"/>
          <a:ext cx="2903444" cy="2114023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just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N3: </a:t>
          </a:r>
          <a:r>
            <a:rPr lang="en-US" sz="3600" b="0" kern="1200" dirty="0" err="1">
              <a:solidFill>
                <a:schemeClr val="tx1"/>
              </a:solidFill>
            </a:rPr>
            <a:t>Trải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nghiệm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thực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địa</a:t>
          </a:r>
          <a:endParaRPr lang="en-US" sz="3600" kern="1200" dirty="0">
            <a:solidFill>
              <a:schemeClr val="tx1"/>
            </a:solidFill>
          </a:endParaRPr>
        </a:p>
      </dsp:txBody>
      <dsp:txXfrm>
        <a:off x="672678" y="2287695"/>
        <a:ext cx="2903444" cy="2114023"/>
      </dsp:txXfrm>
    </dsp:sp>
    <dsp:sp modelId="{79ACDB6C-7B80-4A14-8629-6A962A899E20}">
      <dsp:nvSpPr>
        <dsp:cNvPr id="0" name=""/>
        <dsp:cNvSpPr/>
      </dsp:nvSpPr>
      <dsp:spPr>
        <a:xfrm>
          <a:off x="3736651" y="2286110"/>
          <a:ext cx="2824159" cy="2117192"/>
        </a:xfrm>
        <a:prstGeom prst="rect">
          <a:avLst/>
        </a:prstGeom>
        <a:solidFill>
          <a:srgbClr val="F7659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just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N4: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Ngày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hội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tư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vấn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hướng</a:t>
          </a:r>
          <a:r>
            <a:rPr lang="en-US" sz="3600" b="0" kern="1200" dirty="0">
              <a:solidFill>
                <a:schemeClr val="tx1"/>
              </a:solidFill>
            </a:rPr>
            <a:t> </a:t>
          </a:r>
          <a:r>
            <a:rPr lang="en-US" sz="3600" b="0" kern="1200" dirty="0" err="1">
              <a:solidFill>
                <a:schemeClr val="tx1"/>
              </a:solidFill>
            </a:rPr>
            <a:t>nghiệp</a:t>
          </a:r>
          <a:endParaRPr lang="en-US" sz="3600" b="1" kern="1200" dirty="0">
            <a:solidFill>
              <a:schemeClr val="tx1"/>
            </a:solidFill>
          </a:endParaRPr>
        </a:p>
      </dsp:txBody>
      <dsp:txXfrm>
        <a:off x="3736651" y="2286110"/>
        <a:ext cx="2824159" cy="21171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648C5-6980-423A-A38C-7E37EE9098B4}">
      <dsp:nvSpPr>
        <dsp:cNvPr id="0" name=""/>
        <dsp:cNvSpPr/>
      </dsp:nvSpPr>
      <dsp:spPr>
        <a:xfrm>
          <a:off x="179873" y="1477"/>
          <a:ext cx="11832253" cy="1125945"/>
        </a:xfrm>
        <a:prstGeom prst="roundRect">
          <a:avLst>
            <a:gd name="adj" fmla="val 10000"/>
          </a:avLst>
        </a:prstGeom>
        <a:solidFill>
          <a:srgbClr val="FF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/>
            <a:t>Để</a:t>
          </a:r>
          <a:r>
            <a:rPr lang="en-US" sz="3200" b="1" kern="1200" dirty="0"/>
            <a:t> </a:t>
          </a:r>
          <a:r>
            <a:rPr lang="en-US" sz="3200" b="1" kern="1200" dirty="0" err="1"/>
            <a:t>định</a:t>
          </a:r>
          <a:r>
            <a:rPr lang="en-US" sz="3200" b="1" kern="1200" dirty="0"/>
            <a:t> </a:t>
          </a:r>
          <a:r>
            <a:rPr lang="en-US" sz="3200" b="1" kern="1200" dirty="0" err="1"/>
            <a:t>hướng</a:t>
          </a:r>
          <a:r>
            <a:rPr lang="en-US" sz="3200" b="1" kern="1200" dirty="0"/>
            <a:t> </a:t>
          </a:r>
          <a:r>
            <a:rPr lang="en-US" sz="3200" b="1" kern="1200" dirty="0" err="1"/>
            <a:t>nghề</a:t>
          </a:r>
          <a:r>
            <a:rPr lang="en-US" sz="3200" b="1" kern="1200" dirty="0"/>
            <a:t> </a:t>
          </a:r>
          <a:r>
            <a:rPr lang="en-US" sz="3200" b="1" kern="1200" dirty="0" err="1"/>
            <a:t>nghiệp</a:t>
          </a:r>
          <a:r>
            <a:rPr lang="en-US" sz="3200" b="1" kern="1200" dirty="0"/>
            <a:t> </a:t>
          </a:r>
          <a:r>
            <a:rPr lang="en-US" sz="3200" b="1" kern="1200" dirty="0" err="1"/>
            <a:t>được</a:t>
          </a:r>
          <a:r>
            <a:rPr lang="en-US" sz="3200" b="1" kern="1200" dirty="0"/>
            <a:t> </a:t>
          </a:r>
          <a:r>
            <a:rPr lang="en-US" sz="3200" b="1" kern="1200" dirty="0" err="1"/>
            <a:t>hiệu</a:t>
          </a:r>
          <a:r>
            <a:rPr lang="en-US" sz="3200" b="1" kern="1200" dirty="0"/>
            <a:t> </a:t>
          </a:r>
          <a:r>
            <a:rPr lang="en-US" sz="3200" b="1" kern="1200" dirty="0" err="1"/>
            <a:t>quả</a:t>
          </a:r>
          <a:r>
            <a:rPr lang="en-US" sz="3200" b="1" kern="1200" dirty="0"/>
            <a:t>, </a:t>
          </a:r>
          <a:r>
            <a:rPr lang="en-US" sz="3200" b="1" kern="1200" dirty="0" err="1"/>
            <a:t>nhà</a:t>
          </a:r>
          <a:r>
            <a:rPr lang="en-US" sz="3200" b="1" kern="1200" dirty="0"/>
            <a:t> </a:t>
          </a:r>
          <a:r>
            <a:rPr lang="en-US" sz="3200" b="1" kern="1200" dirty="0" err="1"/>
            <a:t>trường</a:t>
          </a:r>
          <a:r>
            <a:rPr lang="en-US" sz="3200" b="1" kern="1200" dirty="0"/>
            <a:t> </a:t>
          </a:r>
          <a:r>
            <a:rPr lang="en-US" sz="3200" b="1" kern="1200" dirty="0" err="1"/>
            <a:t>phối</a:t>
          </a:r>
          <a:r>
            <a:rPr lang="en-US" sz="3200" b="1" kern="1200" dirty="0"/>
            <a:t> </a:t>
          </a:r>
          <a:r>
            <a:rPr lang="en-US" sz="3200" b="1" kern="1200" dirty="0" err="1"/>
            <a:t>hợp</a:t>
          </a:r>
          <a:r>
            <a:rPr lang="en-US" sz="3200" b="1" kern="1200" dirty="0"/>
            <a:t> </a:t>
          </a:r>
          <a:r>
            <a:rPr lang="en-US" sz="3200" b="1" kern="1200" dirty="0" err="1"/>
            <a:t>cùng</a:t>
          </a:r>
          <a:r>
            <a:rPr lang="en-US" sz="3200" b="1" kern="1200" dirty="0"/>
            <a:t> </a:t>
          </a:r>
          <a:r>
            <a:rPr lang="en-US" sz="3200" b="1" kern="1200" dirty="0" err="1"/>
            <a:t>với</a:t>
          </a:r>
          <a:r>
            <a:rPr lang="en-US" sz="3200" b="1" kern="1200" dirty="0"/>
            <a:t> </a:t>
          </a:r>
          <a:r>
            <a:rPr lang="en-US" sz="3200" b="1" kern="1200" dirty="0" err="1"/>
            <a:t>các</a:t>
          </a:r>
          <a:r>
            <a:rPr lang="en-US" sz="3200" b="1" kern="1200" dirty="0"/>
            <a:t> </a:t>
          </a:r>
          <a:r>
            <a:rPr lang="en-US" sz="3200" b="1" kern="1200" dirty="0" err="1"/>
            <a:t>cơ</a:t>
          </a:r>
          <a:r>
            <a:rPr lang="en-US" sz="3200" b="1" kern="1200" dirty="0"/>
            <a:t> </a:t>
          </a:r>
          <a:r>
            <a:rPr lang="en-US" sz="3200" b="1" kern="1200" dirty="0" err="1"/>
            <a:t>quan</a:t>
          </a:r>
          <a:r>
            <a:rPr lang="en-US" sz="3200" b="1" kern="1200" dirty="0"/>
            <a:t> </a:t>
          </a:r>
          <a:r>
            <a:rPr lang="en-US" sz="3200" b="1" kern="1200" dirty="0" err="1"/>
            <a:t>liên</a:t>
          </a:r>
          <a:r>
            <a:rPr lang="en-US" sz="3200" b="1" kern="1200" dirty="0"/>
            <a:t> </a:t>
          </a:r>
          <a:r>
            <a:rPr lang="en-US" sz="3200" b="1" kern="1200" dirty="0" err="1"/>
            <a:t>quan</a:t>
          </a:r>
          <a:r>
            <a:rPr lang="en-US" sz="3200" b="1" kern="1200" dirty="0"/>
            <a:t> </a:t>
          </a:r>
          <a:r>
            <a:rPr lang="en-US" sz="3200" b="1" kern="1200" dirty="0" err="1"/>
            <a:t>để</a:t>
          </a:r>
          <a:r>
            <a:rPr lang="en-US" sz="3200" b="1" kern="1200" dirty="0"/>
            <a:t> </a:t>
          </a:r>
          <a:r>
            <a:rPr lang="en-US" sz="3200" b="1" kern="1200" dirty="0" err="1"/>
            <a:t>tổ</a:t>
          </a:r>
          <a:r>
            <a:rPr lang="en-US" sz="3200" b="1" kern="1200" dirty="0"/>
            <a:t> </a:t>
          </a:r>
          <a:r>
            <a:rPr lang="en-US" sz="3200" b="1" kern="1200" dirty="0" err="1"/>
            <a:t>chức</a:t>
          </a:r>
          <a:r>
            <a:rPr lang="en-US" sz="3200" b="1" kern="1200" dirty="0"/>
            <a:t> </a:t>
          </a:r>
          <a:r>
            <a:rPr lang="en-US" sz="3200" b="1" kern="1200" dirty="0" err="1"/>
            <a:t>các</a:t>
          </a:r>
          <a:r>
            <a:rPr lang="en-US" sz="3200" b="1" kern="1200" dirty="0"/>
            <a:t> </a:t>
          </a:r>
          <a:r>
            <a:rPr lang="en-US" sz="3200" b="1" kern="1200" dirty="0" err="1"/>
            <a:t>hoạt</a:t>
          </a:r>
          <a:r>
            <a:rPr lang="en-US" sz="3200" b="1" kern="1200" dirty="0"/>
            <a:t> </a:t>
          </a:r>
          <a:r>
            <a:rPr lang="en-US" sz="3200" b="1" kern="1200" dirty="0" err="1"/>
            <a:t>động</a:t>
          </a:r>
          <a:r>
            <a:rPr lang="en-US" sz="3200" b="1" kern="1200" dirty="0"/>
            <a:t> </a:t>
          </a:r>
          <a:r>
            <a:rPr lang="en-US" sz="3200" b="1" kern="1200" dirty="0" err="1"/>
            <a:t>sau</a:t>
          </a:r>
          <a:r>
            <a:rPr lang="en-US" sz="3200" b="1" kern="1200" dirty="0"/>
            <a:t>:</a:t>
          </a:r>
          <a:endParaRPr 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2851" y="34455"/>
        <a:ext cx="11766297" cy="1059989"/>
      </dsp:txXfrm>
    </dsp:sp>
    <dsp:sp modelId="{CA16E15E-70B5-4EC4-BD29-4F0392AF1C0E}">
      <dsp:nvSpPr>
        <dsp:cNvPr id="0" name=""/>
        <dsp:cNvSpPr/>
      </dsp:nvSpPr>
      <dsp:spPr>
        <a:xfrm>
          <a:off x="1696640" y="1330093"/>
          <a:ext cx="1125945" cy="112594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7000" r="-8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D43D30-873C-40E9-B656-C11CC3AAA3C7}">
      <dsp:nvSpPr>
        <dsp:cNvPr id="0" name=""/>
        <dsp:cNvSpPr/>
      </dsp:nvSpPr>
      <dsp:spPr>
        <a:xfrm>
          <a:off x="2890142" y="1330093"/>
          <a:ext cx="7605216" cy="1125945"/>
        </a:xfrm>
        <a:prstGeom prst="roundRect">
          <a:avLst>
            <a:gd name="adj" fmla="val 1667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Trại</a:t>
          </a: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hè</a:t>
          </a: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dành</a:t>
          </a: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thanh</a:t>
          </a: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thiếu</a:t>
          </a: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niên</a:t>
          </a:r>
          <a:endParaRPr lang="en-US" sz="37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5116" y="1385067"/>
        <a:ext cx="7495268" cy="1015997"/>
      </dsp:txXfrm>
    </dsp:sp>
    <dsp:sp modelId="{3C6FA9AD-793B-4BEB-8ED2-1FEA2D1714CF}">
      <dsp:nvSpPr>
        <dsp:cNvPr id="0" name=""/>
        <dsp:cNvSpPr/>
      </dsp:nvSpPr>
      <dsp:spPr>
        <a:xfrm>
          <a:off x="1696640" y="2591152"/>
          <a:ext cx="1125945" cy="112594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3244FE-60FF-41EF-88F2-1594039CD901}">
      <dsp:nvSpPr>
        <dsp:cNvPr id="0" name=""/>
        <dsp:cNvSpPr/>
      </dsp:nvSpPr>
      <dsp:spPr>
        <a:xfrm>
          <a:off x="2890142" y="2591152"/>
          <a:ext cx="7605216" cy="1125945"/>
        </a:xfrm>
        <a:prstGeom prst="roundRect">
          <a:avLst>
            <a:gd name="adj" fmla="val 16670"/>
          </a:avLst>
        </a:prstGeom>
        <a:solidFill>
          <a:srgbClr val="F7659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kì</a:t>
          </a: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quân</a:t>
          </a: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đội</a:t>
          </a:r>
          <a:endParaRPr lang="en-US" sz="37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5116" y="2646126"/>
        <a:ext cx="7495268" cy="1015997"/>
      </dsp:txXfrm>
    </dsp:sp>
    <dsp:sp modelId="{FFFA5A95-8C67-482F-87DB-9AAFB90B7ADB}">
      <dsp:nvSpPr>
        <dsp:cNvPr id="0" name=""/>
        <dsp:cNvSpPr/>
      </dsp:nvSpPr>
      <dsp:spPr>
        <a:xfrm>
          <a:off x="1696640" y="3852210"/>
          <a:ext cx="1125945" cy="112594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A94208-BEAB-4E29-9140-033ECEFF5E29}">
      <dsp:nvSpPr>
        <dsp:cNvPr id="0" name=""/>
        <dsp:cNvSpPr/>
      </dsp:nvSpPr>
      <dsp:spPr>
        <a:xfrm>
          <a:off x="2890142" y="3852210"/>
          <a:ext cx="7605216" cy="1125945"/>
        </a:xfrm>
        <a:prstGeom prst="roundRect">
          <a:avLst>
            <a:gd name="adj" fmla="val 1667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Trải</a:t>
          </a: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nghiệm</a:t>
          </a: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endParaRPr lang="en-US" sz="37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5116" y="3907184"/>
        <a:ext cx="7495268" cy="1015997"/>
      </dsp:txXfrm>
    </dsp:sp>
    <dsp:sp modelId="{B4139804-94BF-41D2-B06A-4D328D6DE237}">
      <dsp:nvSpPr>
        <dsp:cNvPr id="0" name=""/>
        <dsp:cNvSpPr/>
      </dsp:nvSpPr>
      <dsp:spPr>
        <a:xfrm>
          <a:off x="1696640" y="5113269"/>
          <a:ext cx="1125945" cy="1125945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3F043-64E3-41BB-93EF-13BE19F00B66}">
      <dsp:nvSpPr>
        <dsp:cNvPr id="0" name=""/>
        <dsp:cNvSpPr/>
      </dsp:nvSpPr>
      <dsp:spPr>
        <a:xfrm>
          <a:off x="2890142" y="5113269"/>
          <a:ext cx="7605216" cy="1125945"/>
        </a:xfrm>
        <a:prstGeom prst="roundRect">
          <a:avLst>
            <a:gd name="adj" fmla="val 16670"/>
          </a:avLst>
        </a:prstGeom>
        <a:solidFill>
          <a:srgbClr val="92D050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44" tIns="263144" rIns="263144" bIns="263144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Ngày</a:t>
          </a: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hội</a:t>
          </a: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hướng</a:t>
          </a:r>
          <a:r>
            <a:rPr lang="en-US" sz="37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nghiệp</a:t>
          </a:r>
          <a:endParaRPr lang="en-US" sz="37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5116" y="5168243"/>
        <a:ext cx="7495268" cy="1015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8533E-1FAF-4D12-AFC0-A899C4A82608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48E91-B153-4506-AAC3-0F87988DF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17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3178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39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4254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400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0848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7183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09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93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292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30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ACBFC2-B557-4E99-9802-09FCE7A695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90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48E91-B153-4506-AAC3-0F87988DF8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88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4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 txBox="1">
            <a:spLocks noGrp="1"/>
          </p:cNvSpPr>
          <p:nvPr>
            <p:ph type="title"/>
          </p:nvPr>
        </p:nvSpPr>
        <p:spPr>
          <a:xfrm>
            <a:off x="2330600" y="2663600"/>
            <a:ext cx="7530400" cy="12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subTitle" idx="1"/>
          </p:nvPr>
        </p:nvSpPr>
        <p:spPr>
          <a:xfrm>
            <a:off x="3890400" y="3893300"/>
            <a:ext cx="441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title" idx="2" hasCustomPrompt="1"/>
          </p:nvPr>
        </p:nvSpPr>
        <p:spPr>
          <a:xfrm>
            <a:off x="5217233" y="1069984"/>
            <a:ext cx="1757200" cy="11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812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682C3-2518-47C8-836F-59EAF53EB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962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"/>
          <p:cNvSpPr txBox="1">
            <a:spLocks noGrp="1"/>
          </p:cNvSpPr>
          <p:nvPr>
            <p:ph type="title"/>
          </p:nvPr>
        </p:nvSpPr>
        <p:spPr>
          <a:xfrm>
            <a:off x="1004000" y="5565965"/>
            <a:ext cx="10184000" cy="5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14"/>
          <p:cNvSpPr txBox="1">
            <a:spLocks noGrp="1"/>
          </p:cNvSpPr>
          <p:nvPr>
            <p:ph type="subTitle" idx="1"/>
          </p:nvPr>
        </p:nvSpPr>
        <p:spPr>
          <a:xfrm>
            <a:off x="1004000" y="4525500"/>
            <a:ext cx="10184000" cy="10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933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103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 txBox="1">
            <a:spLocks noGrp="1"/>
          </p:cNvSpPr>
          <p:nvPr>
            <p:ph type="title"/>
          </p:nvPr>
        </p:nvSpPr>
        <p:spPr>
          <a:xfrm>
            <a:off x="2330600" y="2663600"/>
            <a:ext cx="7530400" cy="12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subTitle" idx="1"/>
          </p:nvPr>
        </p:nvSpPr>
        <p:spPr>
          <a:xfrm>
            <a:off x="3890400" y="3893300"/>
            <a:ext cx="441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u="none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title" idx="2" hasCustomPrompt="1"/>
          </p:nvPr>
        </p:nvSpPr>
        <p:spPr>
          <a:xfrm>
            <a:off x="5217233" y="1069984"/>
            <a:ext cx="1757200" cy="11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51117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39319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/>
          <p:nvPr/>
        </p:nvSpPr>
        <p:spPr>
          <a:xfrm>
            <a:off x="78" y="6057889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35" name="Google Shape;33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7318" flipH="1">
            <a:off x="11207473" y="5262157"/>
            <a:ext cx="1132529" cy="132769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28"/>
          <p:cNvSpPr/>
          <p:nvPr/>
        </p:nvSpPr>
        <p:spPr>
          <a:xfrm rot="10800000">
            <a:off x="78" y="-12"/>
            <a:ext cx="12192189" cy="800111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37" name="Google Shape;3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407652" flipH="1">
            <a:off x="-1771402" y="-1314110"/>
            <a:ext cx="3635132" cy="32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21009">
            <a:off x="10052108" y="5878169"/>
            <a:ext cx="1162245" cy="37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27564">
            <a:off x="11575908" y="6363203"/>
            <a:ext cx="1162243" cy="377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05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2192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2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4" r:id="rId3"/>
    <p:sldLayoutId id="2147483693" r:id="rId4"/>
    <p:sldLayoutId id="2147483692" r:id="rId5"/>
    <p:sldLayoutId id="2147483691" r:id="rId6"/>
    <p:sldLayoutId id="2147483690" r:id="rId7"/>
    <p:sldLayoutId id="2147483689" r:id="rId8"/>
    <p:sldLayoutId id="2147483688" r:id="rId9"/>
    <p:sldLayoutId id="2147483687" r:id="rId10"/>
    <p:sldLayoutId id="2147483686" r:id="rId11"/>
    <p:sldLayoutId id="2147483716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0"/>
            <a:ext cx="12192000" cy="687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5" name="组合 7"/>
          <p:cNvGrpSpPr>
            <a:grpSpLocks/>
          </p:cNvGrpSpPr>
          <p:nvPr/>
        </p:nvGrpSpPr>
        <p:grpSpPr bwMode="auto">
          <a:xfrm>
            <a:off x="-1955800" y="-12700"/>
            <a:ext cx="16078200" cy="7874000"/>
            <a:chOff x="0" y="0"/>
            <a:chExt cx="2801938" cy="1589087"/>
          </a:xfrm>
        </p:grpSpPr>
        <p:sp>
          <p:nvSpPr>
            <p:cNvPr id="3078" name="Freeform 62"/>
            <p:cNvSpPr/>
            <p:nvPr/>
          </p:nvSpPr>
          <p:spPr bwMode="auto">
            <a:xfrm>
              <a:off x="335026" y="0"/>
              <a:ext cx="2133545" cy="1589087"/>
            </a:xfrm>
            <a:custGeom>
              <a:avLst/>
              <a:gdLst>
                <a:gd name="T0" fmla="*/ 2147483647 w 1774"/>
                <a:gd name="T1" fmla="*/ 2147483647 h 1319"/>
                <a:gd name="T2" fmla="*/ 2147483647 w 1774"/>
                <a:gd name="T3" fmla="*/ 2147483647 h 1319"/>
                <a:gd name="T4" fmla="*/ 2147483647 w 1774"/>
                <a:gd name="T5" fmla="*/ 2147483647 h 1319"/>
                <a:gd name="T6" fmla="*/ 0 w 1774"/>
                <a:gd name="T7" fmla="*/ 2147483647 h 1319"/>
                <a:gd name="T8" fmla="*/ 0 w 1774"/>
                <a:gd name="T9" fmla="*/ 2147483647 h 1319"/>
                <a:gd name="T10" fmla="*/ 2147483647 w 1774"/>
                <a:gd name="T11" fmla="*/ 0 h 1319"/>
                <a:gd name="T12" fmla="*/ 2147483647 w 1774"/>
                <a:gd name="T13" fmla="*/ 0 h 1319"/>
                <a:gd name="T14" fmla="*/ 2147483647 w 1774"/>
                <a:gd name="T15" fmla="*/ 2147483647 h 1319"/>
                <a:gd name="T16" fmla="*/ 2147483647 w 1774"/>
                <a:gd name="T17" fmla="*/ 2147483647 h 13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74" h="1319">
                  <a:moveTo>
                    <a:pt x="1774" y="1233"/>
                  </a:moveTo>
                  <a:cubicBezTo>
                    <a:pt x="1774" y="1281"/>
                    <a:pt x="1735" y="1319"/>
                    <a:pt x="1688" y="1319"/>
                  </a:cubicBezTo>
                  <a:cubicBezTo>
                    <a:pt x="86" y="1319"/>
                    <a:pt x="86" y="1319"/>
                    <a:pt x="86" y="1319"/>
                  </a:cubicBezTo>
                  <a:cubicBezTo>
                    <a:pt x="38" y="1319"/>
                    <a:pt x="0" y="1281"/>
                    <a:pt x="0" y="123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38"/>
                    <a:pt x="38" y="0"/>
                    <a:pt x="86" y="0"/>
                  </a:cubicBezTo>
                  <a:cubicBezTo>
                    <a:pt x="1688" y="0"/>
                    <a:pt x="1688" y="0"/>
                    <a:pt x="1688" y="0"/>
                  </a:cubicBezTo>
                  <a:cubicBezTo>
                    <a:pt x="1735" y="0"/>
                    <a:pt x="1774" y="38"/>
                    <a:pt x="1774" y="86"/>
                  </a:cubicBezTo>
                  <a:cubicBezTo>
                    <a:pt x="1774" y="1233"/>
                    <a:pt x="1774" y="1233"/>
                    <a:pt x="1774" y="1233"/>
                  </a:cubicBezTo>
                </a:path>
              </a:pathLst>
            </a:custGeom>
            <a:solidFill>
              <a:srgbClr val="666666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3079" name="Freeform 63"/>
            <p:cNvSpPr/>
            <p:nvPr/>
          </p:nvSpPr>
          <p:spPr bwMode="auto">
            <a:xfrm>
              <a:off x="350796" y="12815"/>
              <a:ext cx="2102007" cy="1563457"/>
            </a:xfrm>
            <a:custGeom>
              <a:avLst/>
              <a:gdLst>
                <a:gd name="T0" fmla="*/ 2147483647 w 1746"/>
                <a:gd name="T1" fmla="*/ 2147483647 h 1299"/>
                <a:gd name="T2" fmla="*/ 2147483647 w 1746"/>
                <a:gd name="T3" fmla="*/ 2147483647 h 1299"/>
                <a:gd name="T4" fmla="*/ 2147483647 w 1746"/>
                <a:gd name="T5" fmla="*/ 2147483647 h 1299"/>
                <a:gd name="T6" fmla="*/ 0 w 1746"/>
                <a:gd name="T7" fmla="*/ 2147483647 h 1299"/>
                <a:gd name="T8" fmla="*/ 0 w 1746"/>
                <a:gd name="T9" fmla="*/ 2147483647 h 1299"/>
                <a:gd name="T10" fmla="*/ 2147483647 w 1746"/>
                <a:gd name="T11" fmla="*/ 0 h 1299"/>
                <a:gd name="T12" fmla="*/ 2147483647 w 1746"/>
                <a:gd name="T13" fmla="*/ 0 h 1299"/>
                <a:gd name="T14" fmla="*/ 2147483647 w 1746"/>
                <a:gd name="T15" fmla="*/ 2147483647 h 1299"/>
                <a:gd name="T16" fmla="*/ 2147483647 w 1746"/>
                <a:gd name="T17" fmla="*/ 2147483647 h 12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46" h="1299">
                  <a:moveTo>
                    <a:pt x="1746" y="1214"/>
                  </a:moveTo>
                  <a:cubicBezTo>
                    <a:pt x="1746" y="1261"/>
                    <a:pt x="1708" y="1299"/>
                    <a:pt x="1661" y="1299"/>
                  </a:cubicBezTo>
                  <a:cubicBezTo>
                    <a:pt x="85" y="1299"/>
                    <a:pt x="85" y="1299"/>
                    <a:pt x="85" y="1299"/>
                  </a:cubicBezTo>
                  <a:cubicBezTo>
                    <a:pt x="38" y="1299"/>
                    <a:pt x="0" y="1261"/>
                    <a:pt x="0" y="1214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8" y="0"/>
                    <a:pt x="85" y="0"/>
                  </a:cubicBezTo>
                  <a:cubicBezTo>
                    <a:pt x="1661" y="0"/>
                    <a:pt x="1661" y="0"/>
                    <a:pt x="1661" y="0"/>
                  </a:cubicBezTo>
                  <a:cubicBezTo>
                    <a:pt x="1708" y="0"/>
                    <a:pt x="1746" y="38"/>
                    <a:pt x="1746" y="85"/>
                  </a:cubicBezTo>
                  <a:cubicBezTo>
                    <a:pt x="1746" y="1214"/>
                    <a:pt x="1746" y="1214"/>
                    <a:pt x="1746" y="1214"/>
                  </a:cubicBezTo>
                </a:path>
              </a:pathLst>
            </a:custGeom>
            <a:solidFill>
              <a:srgbClr val="4D4D4D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3080" name="Freeform 64"/>
            <p:cNvSpPr/>
            <p:nvPr/>
          </p:nvSpPr>
          <p:spPr bwMode="auto">
            <a:xfrm>
              <a:off x="0" y="1393975"/>
              <a:ext cx="2801938" cy="195112"/>
            </a:xfrm>
            <a:custGeom>
              <a:avLst/>
              <a:gdLst>
                <a:gd name="T0" fmla="*/ 0 w 2329"/>
                <a:gd name="T1" fmla="*/ 0 h 162"/>
                <a:gd name="T2" fmla="*/ 0 w 2329"/>
                <a:gd name="T3" fmla="*/ 2147483647 h 162"/>
                <a:gd name="T4" fmla="*/ 2147483647 w 2329"/>
                <a:gd name="T5" fmla="*/ 2147483647 h 162"/>
                <a:gd name="T6" fmla="*/ 2147483647 w 2329"/>
                <a:gd name="T7" fmla="*/ 2147483647 h 162"/>
                <a:gd name="T8" fmla="*/ 2147483647 w 2329"/>
                <a:gd name="T9" fmla="*/ 2147483647 h 162"/>
                <a:gd name="T10" fmla="*/ 2147483647 w 2329"/>
                <a:gd name="T11" fmla="*/ 0 h 162"/>
                <a:gd name="T12" fmla="*/ 0 w 2329"/>
                <a:gd name="T13" fmla="*/ 0 h 16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29" h="162">
                  <a:moveTo>
                    <a:pt x="0" y="0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124"/>
                    <a:pt x="51" y="162"/>
                    <a:pt x="113" y="162"/>
                  </a:cubicBezTo>
                  <a:cubicBezTo>
                    <a:pt x="2216" y="162"/>
                    <a:pt x="2216" y="162"/>
                    <a:pt x="2216" y="162"/>
                  </a:cubicBezTo>
                  <a:cubicBezTo>
                    <a:pt x="2279" y="162"/>
                    <a:pt x="2329" y="124"/>
                    <a:pt x="2329" y="76"/>
                  </a:cubicBezTo>
                  <a:cubicBezTo>
                    <a:pt x="2329" y="0"/>
                    <a:pt x="2329" y="0"/>
                    <a:pt x="232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3081" name="Freeform 65"/>
            <p:cNvSpPr/>
            <p:nvPr/>
          </p:nvSpPr>
          <p:spPr bwMode="auto">
            <a:xfrm>
              <a:off x="3043" y="1508031"/>
              <a:ext cx="2795852" cy="81056"/>
            </a:xfrm>
            <a:custGeom>
              <a:avLst/>
              <a:gdLst>
                <a:gd name="T0" fmla="*/ 0 w 2323"/>
                <a:gd name="T1" fmla="*/ 0 h 67"/>
                <a:gd name="T2" fmla="*/ 2147483647 w 2323"/>
                <a:gd name="T3" fmla="*/ 2147483647 h 67"/>
                <a:gd name="T4" fmla="*/ 2147483647 w 2323"/>
                <a:gd name="T5" fmla="*/ 2147483647 h 67"/>
                <a:gd name="T6" fmla="*/ 2147483647 w 2323"/>
                <a:gd name="T7" fmla="*/ 0 h 67"/>
                <a:gd name="T8" fmla="*/ 0 w 2323"/>
                <a:gd name="T9" fmla="*/ 0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23" h="67">
                  <a:moveTo>
                    <a:pt x="0" y="0"/>
                  </a:moveTo>
                  <a:cubicBezTo>
                    <a:pt x="11" y="38"/>
                    <a:pt x="56" y="67"/>
                    <a:pt x="110" y="67"/>
                  </a:cubicBezTo>
                  <a:cubicBezTo>
                    <a:pt x="2213" y="67"/>
                    <a:pt x="2213" y="67"/>
                    <a:pt x="2213" y="67"/>
                  </a:cubicBezTo>
                  <a:cubicBezTo>
                    <a:pt x="2267" y="67"/>
                    <a:pt x="2312" y="38"/>
                    <a:pt x="23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CACA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3082" name="Rectangle 66"/>
            <p:cNvSpPr>
              <a:spLocks noChangeArrowheads="1"/>
            </p:cNvSpPr>
            <p:nvPr/>
          </p:nvSpPr>
          <p:spPr bwMode="auto">
            <a:xfrm>
              <a:off x="444581" y="119182"/>
              <a:ext cx="1914436" cy="1196941"/>
            </a:xfrm>
            <a:prstGeom prst="rect">
              <a:avLst/>
            </a:prstGeom>
            <a:solidFill>
              <a:srgbClr val="A5E6E4"/>
            </a:solidFill>
            <a:ln w="9525">
              <a:noFill/>
              <a:miter lim="800000"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083" name="Rectangle 67"/>
            <p:cNvSpPr>
              <a:spLocks noChangeArrowheads="1"/>
            </p:cNvSpPr>
            <p:nvPr/>
          </p:nvSpPr>
          <p:spPr bwMode="auto">
            <a:xfrm>
              <a:off x="444581" y="119182"/>
              <a:ext cx="1914436" cy="119694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084" name="Freeform 69"/>
            <p:cNvSpPr/>
            <p:nvPr/>
          </p:nvSpPr>
          <p:spPr bwMode="auto">
            <a:xfrm>
              <a:off x="444581" y="150899"/>
              <a:ext cx="1914436" cy="1165224"/>
            </a:xfrm>
            <a:custGeom>
              <a:avLst/>
              <a:gdLst>
                <a:gd name="T0" fmla="*/ 2147483647 w 1206"/>
                <a:gd name="T1" fmla="*/ 2147483647 h 734"/>
                <a:gd name="T2" fmla="*/ 0 w 1206"/>
                <a:gd name="T3" fmla="*/ 2147483647 h 734"/>
                <a:gd name="T4" fmla="*/ 2147483647 w 1206"/>
                <a:gd name="T5" fmla="*/ 0 h 734"/>
                <a:gd name="T6" fmla="*/ 2147483647 w 1206"/>
                <a:gd name="T7" fmla="*/ 0 h 734"/>
                <a:gd name="T8" fmla="*/ 2147483647 w 1206"/>
                <a:gd name="T9" fmla="*/ 2147483647 h 7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06" h="734">
                  <a:moveTo>
                    <a:pt x="1206" y="734"/>
                  </a:moveTo>
                  <a:lnTo>
                    <a:pt x="0" y="734"/>
                  </a:lnTo>
                  <a:lnTo>
                    <a:pt x="16" y="0"/>
                  </a:lnTo>
                  <a:lnTo>
                    <a:pt x="1189" y="0"/>
                  </a:lnTo>
                  <a:lnTo>
                    <a:pt x="1206" y="734"/>
                  </a:lnTo>
                </a:path>
              </a:pathLst>
            </a:custGeom>
            <a:noFill/>
            <a:ln w="9525">
              <a:noFill/>
              <a:round/>
            </a:ln>
          </p:spPr>
          <p:txBody>
            <a:bodyPr/>
            <a:lstStyle/>
            <a:p>
              <a:pPr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3085" name="Oval 74"/>
            <p:cNvSpPr>
              <a:spLocks noChangeArrowheads="1"/>
            </p:cNvSpPr>
            <p:nvPr/>
          </p:nvSpPr>
          <p:spPr bwMode="auto">
            <a:xfrm>
              <a:off x="1373304" y="33320"/>
              <a:ext cx="55331" cy="55426"/>
            </a:xfrm>
            <a:prstGeom prst="ellipse">
              <a:avLst/>
            </a:prstGeom>
            <a:solidFill>
              <a:srgbClr val="CACACA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086" name="Oval 75"/>
            <p:cNvSpPr>
              <a:spLocks noChangeArrowheads="1"/>
            </p:cNvSpPr>
            <p:nvPr/>
          </p:nvSpPr>
          <p:spPr bwMode="auto">
            <a:xfrm>
              <a:off x="1379667" y="39727"/>
              <a:ext cx="44264" cy="46135"/>
            </a:xfrm>
            <a:prstGeom prst="ellipse">
              <a:avLst/>
            </a:prstGeom>
            <a:solidFill>
              <a:srgbClr val="808080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087" name="Freeform 76"/>
            <p:cNvSpPr>
              <a:spLocks noEditPoints="1"/>
            </p:cNvSpPr>
            <p:nvPr/>
          </p:nvSpPr>
          <p:spPr bwMode="auto">
            <a:xfrm>
              <a:off x="909634" y="1393975"/>
              <a:ext cx="982670" cy="61833"/>
            </a:xfrm>
            <a:custGeom>
              <a:avLst/>
              <a:gdLst>
                <a:gd name="T0" fmla="*/ 2147483647 w 619"/>
                <a:gd name="T1" fmla="*/ 2147483647 h 39"/>
                <a:gd name="T2" fmla="*/ 2147483647 w 619"/>
                <a:gd name="T3" fmla="*/ 2147483647 h 39"/>
                <a:gd name="T4" fmla="*/ 2147483647 w 619"/>
                <a:gd name="T5" fmla="*/ 2147483647 h 39"/>
                <a:gd name="T6" fmla="*/ 2147483647 w 619"/>
                <a:gd name="T7" fmla="*/ 2147483647 h 39"/>
                <a:gd name="T8" fmla="*/ 2147483647 w 619"/>
                <a:gd name="T9" fmla="*/ 2147483647 h 39"/>
                <a:gd name="T10" fmla="*/ 2147483647 w 619"/>
                <a:gd name="T11" fmla="*/ 0 h 39"/>
                <a:gd name="T12" fmla="*/ 0 w 619"/>
                <a:gd name="T13" fmla="*/ 0 h 39"/>
                <a:gd name="T14" fmla="*/ 0 w 619"/>
                <a:gd name="T15" fmla="*/ 2147483647 h 39"/>
                <a:gd name="T16" fmla="*/ 2147483647 w 619"/>
                <a:gd name="T17" fmla="*/ 2147483647 h 39"/>
                <a:gd name="T18" fmla="*/ 2147483647 w 619"/>
                <a:gd name="T19" fmla="*/ 0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close/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CACACA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3088" name="Freeform 77"/>
            <p:cNvSpPr>
              <a:spLocks noEditPoints="1"/>
            </p:cNvSpPr>
            <p:nvPr/>
          </p:nvSpPr>
          <p:spPr bwMode="auto">
            <a:xfrm>
              <a:off x="909634" y="1393975"/>
              <a:ext cx="982670" cy="61833"/>
            </a:xfrm>
            <a:custGeom>
              <a:avLst/>
              <a:gdLst>
                <a:gd name="T0" fmla="*/ 2147483647 w 619"/>
                <a:gd name="T1" fmla="*/ 2147483647 h 39"/>
                <a:gd name="T2" fmla="*/ 2147483647 w 619"/>
                <a:gd name="T3" fmla="*/ 2147483647 h 39"/>
                <a:gd name="T4" fmla="*/ 2147483647 w 619"/>
                <a:gd name="T5" fmla="*/ 2147483647 h 39"/>
                <a:gd name="T6" fmla="*/ 2147483647 w 619"/>
                <a:gd name="T7" fmla="*/ 2147483647 h 39"/>
                <a:gd name="T8" fmla="*/ 2147483647 w 619"/>
                <a:gd name="T9" fmla="*/ 2147483647 h 39"/>
                <a:gd name="T10" fmla="*/ 2147483647 w 619"/>
                <a:gd name="T11" fmla="*/ 0 h 39"/>
                <a:gd name="T12" fmla="*/ 0 w 619"/>
                <a:gd name="T13" fmla="*/ 0 h 39"/>
                <a:gd name="T14" fmla="*/ 0 w 619"/>
                <a:gd name="T15" fmla="*/ 2147483647 h 39"/>
                <a:gd name="T16" fmla="*/ 2147483647 w 619"/>
                <a:gd name="T17" fmla="*/ 2147483647 h 39"/>
                <a:gd name="T18" fmla="*/ 2147483647 w 619"/>
                <a:gd name="T19" fmla="*/ 0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19" h="39">
                  <a:moveTo>
                    <a:pt x="615" y="4"/>
                  </a:moveTo>
                  <a:lnTo>
                    <a:pt x="615" y="35"/>
                  </a:lnTo>
                  <a:lnTo>
                    <a:pt x="4" y="35"/>
                  </a:lnTo>
                  <a:lnTo>
                    <a:pt x="4" y="4"/>
                  </a:lnTo>
                  <a:lnTo>
                    <a:pt x="615" y="4"/>
                  </a:lnTo>
                  <a:moveTo>
                    <a:pt x="619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619" y="39"/>
                  </a:lnTo>
                  <a:lnTo>
                    <a:pt x="619" y="0"/>
                  </a:lnTo>
                </a:path>
              </a:pathLst>
            </a:custGeom>
            <a:noFill/>
            <a:ln w="9525">
              <a:noFill/>
              <a:round/>
            </a:ln>
          </p:spPr>
          <p:txBody>
            <a:bodyPr/>
            <a:lstStyle/>
            <a:p>
              <a:pPr>
                <a:buFontTx/>
                <a:buNone/>
                <a:defRPr/>
              </a:pPr>
              <a:endParaRPr lang="zh-CN" altLang="en-US"/>
            </a:p>
          </p:txBody>
        </p:sp>
        <p:sp>
          <p:nvSpPr>
            <p:cNvPr id="3089" name="Oval 78"/>
            <p:cNvSpPr>
              <a:spLocks noChangeArrowheads="1"/>
            </p:cNvSpPr>
            <p:nvPr/>
          </p:nvSpPr>
          <p:spPr bwMode="auto">
            <a:xfrm>
              <a:off x="63630" y="1430178"/>
              <a:ext cx="41221" cy="39727"/>
            </a:xfrm>
            <a:prstGeom prst="ellipse">
              <a:avLst/>
            </a:prstGeom>
            <a:solidFill>
              <a:srgbClr val="CACACA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090" name="Oval 79"/>
            <p:cNvSpPr>
              <a:spLocks noChangeArrowheads="1"/>
            </p:cNvSpPr>
            <p:nvPr/>
          </p:nvSpPr>
          <p:spPr bwMode="auto">
            <a:xfrm>
              <a:off x="68333" y="1434984"/>
              <a:ext cx="31815" cy="30436"/>
            </a:xfrm>
            <a:prstGeom prst="ellipse">
              <a:avLst/>
            </a:prstGeom>
            <a:solidFill>
              <a:srgbClr val="666666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091" name="Oval 80"/>
            <p:cNvSpPr>
              <a:spLocks noChangeArrowheads="1"/>
            </p:cNvSpPr>
            <p:nvPr/>
          </p:nvSpPr>
          <p:spPr bwMode="auto">
            <a:xfrm>
              <a:off x="128643" y="1430178"/>
              <a:ext cx="41221" cy="39727"/>
            </a:xfrm>
            <a:prstGeom prst="ellipse">
              <a:avLst/>
            </a:prstGeom>
            <a:solidFill>
              <a:srgbClr val="CACACA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092" name="Oval 81"/>
            <p:cNvSpPr>
              <a:spLocks noChangeArrowheads="1"/>
            </p:cNvSpPr>
            <p:nvPr/>
          </p:nvSpPr>
          <p:spPr bwMode="auto">
            <a:xfrm>
              <a:off x="133347" y="1434984"/>
              <a:ext cx="31815" cy="30436"/>
            </a:xfrm>
            <a:prstGeom prst="ellipse">
              <a:avLst/>
            </a:prstGeom>
            <a:solidFill>
              <a:srgbClr val="666666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" name="Oval 82"/>
            <p:cNvSpPr>
              <a:spLocks noChangeArrowheads="1"/>
            </p:cNvSpPr>
            <p:nvPr/>
          </p:nvSpPr>
          <p:spPr bwMode="auto">
            <a:xfrm>
              <a:off x="193657" y="1430178"/>
              <a:ext cx="41221" cy="39727"/>
            </a:xfrm>
            <a:prstGeom prst="ellipse">
              <a:avLst/>
            </a:prstGeom>
            <a:solidFill>
              <a:srgbClr val="CACACA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3" name="Oval 83"/>
            <p:cNvSpPr>
              <a:spLocks noChangeArrowheads="1"/>
            </p:cNvSpPr>
            <p:nvPr/>
          </p:nvSpPr>
          <p:spPr bwMode="auto">
            <a:xfrm>
              <a:off x="200020" y="1434984"/>
              <a:ext cx="30155" cy="30436"/>
            </a:xfrm>
            <a:prstGeom prst="ellipse">
              <a:avLst/>
            </a:prstGeom>
            <a:solidFill>
              <a:srgbClr val="666666"/>
            </a:solidFill>
            <a:ln w="9525">
              <a:noFill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/>
            </a:p>
          </p:txBody>
        </p:sp>
      </p:grpSp>
      <p:sp>
        <p:nvSpPr>
          <p:cNvPr id="3093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94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6" r:id="rId2"/>
    <p:sldLayoutId id="2147483705" r:id="rId3"/>
    <p:sldLayoutId id="2147483704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  <p:sldLayoutId id="2147483713" r:id="rId12"/>
    <p:sldLayoutId id="2147483717" r:id="rId13"/>
    <p:sldLayoutId id="2147483718" r:id="rId14"/>
    <p:sldLayoutId id="2147483719" r:id="rId15"/>
    <p:sldLayoutId id="2147483721" r:id="rId1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diagramColors" Target="../diagrams/colors2.xml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diagramLayout" Target="../diagrams/layout2.xml"/><Relationship Id="rId5" Type="http://schemas.microsoft.com/office/2007/relationships/hdphoto" Target="../media/hdphoto2.wdp"/><Relationship Id="rId10" Type="http://schemas.openxmlformats.org/officeDocument/2006/relationships/diagramData" Target="../diagrams/data2.xml"/><Relationship Id="rId4" Type="http://schemas.openxmlformats.org/officeDocument/2006/relationships/image" Target="../media/image29.png"/><Relationship Id="rId9" Type="http://schemas.microsoft.com/office/2007/relationships/hdphoto" Target="../media/hdphoto4.wdp"/><Relationship Id="rId14" Type="http://schemas.microsoft.com/office/2007/relationships/diagramDrawing" Target="../diagrams/drawing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5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8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16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6.png"/><Relationship Id="rId5" Type="http://schemas.openxmlformats.org/officeDocument/2006/relationships/slideLayout" Target="../slideLayouts/slideLayout27.xml"/><Relationship Id="rId4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12" Type="http://schemas.openxmlformats.org/officeDocument/2006/relationships/image" Target="../media/image78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sv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4">
            <a:extLst>
              <a:ext uri="{FF2B5EF4-FFF2-40B4-BE49-F238E27FC236}">
                <a16:creationId xmlns:a16="http://schemas.microsoft.com/office/drawing/2014/main" id="{6A4BA6B3-489C-4EC8-8ED4-29BE70A17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084851"/>
            <a:ext cx="12191999" cy="1311449"/>
          </a:xfrm>
          <a:prstGeom prst="rect">
            <a:avLst/>
          </a:prstGeom>
          <a:solidFill>
            <a:srgbClr val="FFFFFF">
              <a:alpha val="7803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HƯỚNG NGHIỆP</a:t>
            </a:r>
            <a:endParaRPr lang="en-US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816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49488">
            <a:off x="-2356612" y="20786"/>
            <a:ext cx="1329016" cy="4322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5007F8E-BDD2-4299-8F4B-95FF7E63AC21}"/>
              </a:ext>
            </a:extLst>
          </p:cNvPr>
          <p:cNvSpPr/>
          <p:nvPr/>
        </p:nvSpPr>
        <p:spPr>
          <a:xfrm>
            <a:off x="2326105" y="-20053"/>
            <a:ext cx="9829800" cy="6553849"/>
          </a:xfrm>
          <a:prstGeom prst="cloudCallout">
            <a:avLst>
              <a:gd name="adj1" fmla="val -59173"/>
              <a:gd name="adj2" fmla="val 3211"/>
            </a:avLst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3600" b="1" i="1" dirty="0">
                <a:solidFill>
                  <a:srgbClr val="C00000"/>
                </a:solidFill>
              </a:rPr>
              <a:t>Theo </a:t>
            </a:r>
            <a:r>
              <a:rPr lang="en-US" sz="3600" b="1" i="1" dirty="0" err="1">
                <a:solidFill>
                  <a:srgbClr val="C00000"/>
                </a:solidFill>
              </a:rPr>
              <a:t>em</a:t>
            </a:r>
            <a:r>
              <a:rPr lang="en-US" sz="3600" b="1" i="1" dirty="0">
                <a:solidFill>
                  <a:srgbClr val="C00000"/>
                </a:solidFill>
              </a:rPr>
              <a:t>, </a:t>
            </a:r>
            <a:r>
              <a:rPr lang="en-US" sz="3600" b="1" i="1" dirty="0" err="1">
                <a:solidFill>
                  <a:srgbClr val="C00000"/>
                </a:solidFill>
              </a:rPr>
              <a:t>trước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khi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đưa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ra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quyết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định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lựa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chọn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ngành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nghề</a:t>
            </a:r>
            <a:r>
              <a:rPr lang="en-US" sz="3600" b="1" i="1" dirty="0">
                <a:solidFill>
                  <a:srgbClr val="C00000"/>
                </a:solidFill>
              </a:rPr>
              <a:t>, </a:t>
            </a:r>
            <a:r>
              <a:rPr lang="en-US" sz="3600" b="1" i="1" dirty="0" err="1">
                <a:solidFill>
                  <a:srgbClr val="C00000"/>
                </a:solidFill>
              </a:rPr>
              <a:t>em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cần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xác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định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điều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gì</a:t>
            </a:r>
            <a:r>
              <a:rPr lang="en-US" sz="3600" b="1" i="1" dirty="0">
                <a:solidFill>
                  <a:srgbClr val="C00000"/>
                </a:solidFill>
              </a:rPr>
              <a:t>?</a:t>
            </a:r>
            <a:endParaRPr lang="vi-VN" sz="3600" b="1" dirty="0">
              <a:solidFill>
                <a:srgbClr val="C00000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A0CE5D1-46B0-4624-8695-AFE040C1EA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68778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9311" y="188527"/>
            <a:ext cx="11617099" cy="1318243"/>
            <a:chOff x="0" y="0"/>
            <a:chExt cx="16435575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435575" cy="1913890"/>
            </a:xfrm>
            <a:custGeom>
              <a:avLst/>
              <a:gdLst/>
              <a:ahLst/>
              <a:cxnLst/>
              <a:rect l="l" t="t" r="r" b="b"/>
              <a:pathLst>
                <a:path w="16435575" h="1913890">
                  <a:moveTo>
                    <a:pt x="16435575" y="956945"/>
                  </a:moveTo>
                  <a:lnTo>
                    <a:pt x="16435575" y="956945"/>
                  </a:lnTo>
                  <a:cubicBezTo>
                    <a:pt x="16435575" y="1485392"/>
                    <a:pt x="16007204" y="1913890"/>
                    <a:pt x="15478630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5478630" y="0"/>
                  </a:lnTo>
                  <a:cubicBezTo>
                    <a:pt x="16007077" y="0"/>
                    <a:pt x="16435575" y="428371"/>
                    <a:pt x="16435575" y="956945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5687" y="5145445"/>
            <a:ext cx="2600312" cy="14798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597" y="937894"/>
            <a:ext cx="2019025" cy="213550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50606" y="268741"/>
            <a:ext cx="1090208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Trước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ra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quyết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định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lựa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chọn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ngành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nghề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cần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xác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định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DC4AD70-B682-71D7-E832-AC6297C0A479}"/>
              </a:ext>
            </a:extLst>
          </p:cNvPr>
          <p:cNvGrpSpPr/>
          <p:nvPr/>
        </p:nvGrpSpPr>
        <p:grpSpPr>
          <a:xfrm>
            <a:off x="2011118" y="1554720"/>
            <a:ext cx="10027057" cy="4569633"/>
            <a:chOff x="1502416" y="1285808"/>
            <a:chExt cx="7520293" cy="3078152"/>
          </a:xfrm>
        </p:grpSpPr>
        <p:grpSp>
          <p:nvGrpSpPr>
            <p:cNvPr id="3" name="Group 3"/>
            <p:cNvGrpSpPr/>
            <p:nvPr/>
          </p:nvGrpSpPr>
          <p:grpSpPr>
            <a:xfrm>
              <a:off x="1502416" y="1285808"/>
              <a:ext cx="7520293" cy="3078152"/>
              <a:chOff x="0" y="0"/>
              <a:chExt cx="2999863" cy="153079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2895723" cy="1411413"/>
              </a:xfrm>
              <a:custGeom>
                <a:avLst/>
                <a:gdLst/>
                <a:ahLst/>
                <a:cxnLst/>
                <a:rect l="l" t="t" r="r" b="b"/>
                <a:pathLst>
                  <a:path w="2895723" h="1411413">
                    <a:moveTo>
                      <a:pt x="2869052" y="1222183"/>
                    </a:moveTo>
                    <a:cubicBezTo>
                      <a:pt x="2869052" y="1309813"/>
                      <a:pt x="2792852" y="1380933"/>
                      <a:pt x="2711573" y="1380933"/>
                    </a:cubicBezTo>
                    <a:lnTo>
                      <a:pt x="66040" y="1380933"/>
                    </a:lnTo>
                    <a:cubicBezTo>
                      <a:pt x="43180" y="1380933"/>
                      <a:pt x="20320" y="1375853"/>
                      <a:pt x="0" y="1366963"/>
                    </a:cubicBezTo>
                    <a:cubicBezTo>
                      <a:pt x="26670" y="1394903"/>
                      <a:pt x="63500" y="1411413"/>
                      <a:pt x="112583" y="1411413"/>
                    </a:cubicBezTo>
                    <a:lnTo>
                      <a:pt x="2749673" y="1411413"/>
                    </a:lnTo>
                    <a:cubicBezTo>
                      <a:pt x="2829683" y="1411413"/>
                      <a:pt x="2895723" y="1345373"/>
                      <a:pt x="2895723" y="1265363"/>
                    </a:cubicBezTo>
                    <a:lnTo>
                      <a:pt x="2895723" y="95250"/>
                    </a:lnTo>
                    <a:cubicBezTo>
                      <a:pt x="2895723" y="58420"/>
                      <a:pt x="2881752" y="25400"/>
                      <a:pt x="2860162" y="0"/>
                    </a:cubicBezTo>
                    <a:cubicBezTo>
                      <a:pt x="2866512" y="16510"/>
                      <a:pt x="2869052" y="34290"/>
                      <a:pt x="2869052" y="52070"/>
                    </a:cubicBezTo>
                    <a:lnTo>
                      <a:pt x="2869052" y="1222183"/>
                    </a:lnTo>
                    <a:lnTo>
                      <a:pt x="2869052" y="1222183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2935093" cy="1462213"/>
              </a:xfrm>
              <a:custGeom>
                <a:avLst/>
                <a:gdLst/>
                <a:ahLst/>
                <a:cxnLst/>
                <a:rect l="l" t="t" r="r" b="b"/>
                <a:pathLst>
                  <a:path w="2935093" h="1462213">
                    <a:moveTo>
                      <a:pt x="146050" y="1462213"/>
                    </a:moveTo>
                    <a:lnTo>
                      <a:pt x="2789043" y="1462213"/>
                    </a:lnTo>
                    <a:cubicBezTo>
                      <a:pt x="2869053" y="1462213"/>
                      <a:pt x="2935093" y="1396173"/>
                      <a:pt x="2935093" y="1316163"/>
                    </a:cubicBezTo>
                    <a:lnTo>
                      <a:pt x="2935093" y="146050"/>
                    </a:lnTo>
                    <a:cubicBezTo>
                      <a:pt x="2935093" y="66040"/>
                      <a:pt x="2869053" y="0"/>
                      <a:pt x="2789043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16163"/>
                    </a:lnTo>
                    <a:cubicBezTo>
                      <a:pt x="0" y="1397443"/>
                      <a:pt x="66040" y="1462213"/>
                      <a:pt x="146050" y="1462213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2999863" cy="1530793"/>
              </a:xfrm>
              <a:custGeom>
                <a:avLst/>
                <a:gdLst/>
                <a:ahLst/>
                <a:cxnLst/>
                <a:rect l="l" t="t" r="r" b="b"/>
                <a:pathLst>
                  <a:path w="2999863" h="1530793">
                    <a:moveTo>
                      <a:pt x="2936363" y="74930"/>
                    </a:moveTo>
                    <a:cubicBezTo>
                      <a:pt x="2908423" y="30480"/>
                      <a:pt x="2858893" y="0"/>
                      <a:pt x="2801743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28863"/>
                    </a:lnTo>
                    <a:cubicBezTo>
                      <a:pt x="0" y="1380933"/>
                      <a:pt x="25400" y="1426653"/>
                      <a:pt x="63500" y="1455863"/>
                    </a:cubicBezTo>
                    <a:cubicBezTo>
                      <a:pt x="91440" y="1500313"/>
                      <a:pt x="140970" y="1530793"/>
                      <a:pt x="207881" y="1530793"/>
                    </a:cubicBezTo>
                    <a:lnTo>
                      <a:pt x="2841113" y="1530793"/>
                    </a:lnTo>
                    <a:cubicBezTo>
                      <a:pt x="2928743" y="1530793"/>
                      <a:pt x="2999863" y="1459673"/>
                      <a:pt x="2999863" y="1372043"/>
                    </a:cubicBezTo>
                    <a:lnTo>
                      <a:pt x="2999863" y="201930"/>
                    </a:lnTo>
                    <a:cubicBezTo>
                      <a:pt x="2999862" y="149860"/>
                      <a:pt x="2974462" y="104140"/>
                      <a:pt x="2936363" y="74930"/>
                    </a:cubicBezTo>
                    <a:close/>
                    <a:moveTo>
                      <a:pt x="12700" y="1328863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2801743" y="12700"/>
                    </a:lnTo>
                    <a:cubicBezTo>
                      <a:pt x="2881753" y="12700"/>
                      <a:pt x="2947793" y="78740"/>
                      <a:pt x="2947793" y="158750"/>
                    </a:cubicBezTo>
                    <a:lnTo>
                      <a:pt x="2947793" y="1328863"/>
                    </a:lnTo>
                    <a:cubicBezTo>
                      <a:pt x="2947793" y="1408873"/>
                      <a:pt x="2881753" y="1474913"/>
                      <a:pt x="2801743" y="1474913"/>
                    </a:cubicBezTo>
                    <a:lnTo>
                      <a:pt x="158750" y="1474913"/>
                    </a:lnTo>
                    <a:cubicBezTo>
                      <a:pt x="78740" y="1474913"/>
                      <a:pt x="12700" y="1410143"/>
                      <a:pt x="12700" y="1328863"/>
                    </a:cubicBezTo>
                    <a:close/>
                    <a:moveTo>
                      <a:pt x="2988433" y="1372043"/>
                    </a:moveTo>
                    <a:cubicBezTo>
                      <a:pt x="2988433" y="1452053"/>
                      <a:pt x="2921123" y="1518093"/>
                      <a:pt x="2841113" y="1518093"/>
                    </a:cubicBezTo>
                    <a:lnTo>
                      <a:pt x="207881" y="1518093"/>
                    </a:lnTo>
                    <a:cubicBezTo>
                      <a:pt x="157480" y="1518093"/>
                      <a:pt x="120650" y="1501583"/>
                      <a:pt x="93980" y="1473643"/>
                    </a:cubicBezTo>
                    <a:cubicBezTo>
                      <a:pt x="114300" y="1482533"/>
                      <a:pt x="135890" y="1487613"/>
                      <a:pt x="160020" y="1487613"/>
                    </a:cubicBezTo>
                    <a:lnTo>
                      <a:pt x="2803013" y="1487613"/>
                    </a:lnTo>
                    <a:cubicBezTo>
                      <a:pt x="2890643" y="1487613"/>
                      <a:pt x="2961763" y="1416493"/>
                      <a:pt x="2961763" y="1328863"/>
                    </a:cubicBezTo>
                    <a:lnTo>
                      <a:pt x="2961763" y="158750"/>
                    </a:lnTo>
                    <a:cubicBezTo>
                      <a:pt x="2961763" y="140970"/>
                      <a:pt x="2957953" y="123190"/>
                      <a:pt x="2952873" y="106680"/>
                    </a:cubicBezTo>
                    <a:cubicBezTo>
                      <a:pt x="2974463" y="132080"/>
                      <a:pt x="2988433" y="165100"/>
                      <a:pt x="2988433" y="201930"/>
                    </a:cubicBezTo>
                    <a:lnTo>
                      <a:pt x="2988433" y="1372043"/>
                    </a:lnTo>
                    <a:cubicBezTo>
                      <a:pt x="2988433" y="1372043"/>
                      <a:pt x="2988433" y="1372043"/>
                      <a:pt x="2988433" y="1372043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706176" y="1345381"/>
              <a:ext cx="7048674" cy="2113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Niềm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đam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mê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yêu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thích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thân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vì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chỉ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đam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mê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mới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dành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mọi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sức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lực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tâm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huyết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theo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đuổi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ngành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nghề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mà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mình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lựa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4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chọn</a:t>
              </a:r>
              <a:r>
                <a:rPr lang="en-US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1CA388-6A56-C553-04AF-2C953DA83BEE}"/>
              </a:ext>
            </a:extLst>
          </p:cNvPr>
          <p:cNvGrpSpPr/>
          <p:nvPr/>
        </p:nvGrpSpPr>
        <p:grpSpPr>
          <a:xfrm>
            <a:off x="191484" y="1335946"/>
            <a:ext cx="5904516" cy="5262572"/>
            <a:chOff x="400332" y="1001959"/>
            <a:chExt cx="2717614" cy="3581946"/>
          </a:xfrm>
        </p:grpSpPr>
        <p:grpSp>
          <p:nvGrpSpPr>
            <p:cNvPr id="3" name="Group 3"/>
            <p:cNvGrpSpPr/>
            <p:nvPr/>
          </p:nvGrpSpPr>
          <p:grpSpPr>
            <a:xfrm>
              <a:off x="400332" y="1001959"/>
              <a:ext cx="2717614" cy="3581946"/>
              <a:chOff x="0" y="0"/>
              <a:chExt cx="1570252" cy="206966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1466112" cy="1962988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505482" cy="192554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570252" cy="2069668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496463" y="1026227"/>
              <a:ext cx="2457215" cy="24536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Điểm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mạnh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điểm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yếu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lực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nhân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nắm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vững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mặt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hạn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chế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điểm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mạnh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nhân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sẽ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giúp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chọn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lựa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ngành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nghề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phù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hợp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hơn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F247F-CED6-6DC2-F8F6-3308DA2A6DF3}"/>
              </a:ext>
            </a:extLst>
          </p:cNvPr>
          <p:cNvGrpSpPr/>
          <p:nvPr/>
        </p:nvGrpSpPr>
        <p:grpSpPr>
          <a:xfrm>
            <a:off x="6287483" y="1365252"/>
            <a:ext cx="5904516" cy="5233265"/>
            <a:chOff x="5102747" y="1849219"/>
            <a:chExt cx="2717614" cy="2734687"/>
          </a:xfrm>
        </p:grpSpPr>
        <p:grpSp>
          <p:nvGrpSpPr>
            <p:cNvPr id="12" name="Group 12"/>
            <p:cNvGrpSpPr/>
            <p:nvPr/>
          </p:nvGrpSpPr>
          <p:grpSpPr>
            <a:xfrm>
              <a:off x="5102747" y="1849219"/>
              <a:ext cx="2717614" cy="2734687"/>
              <a:chOff x="0" y="0"/>
              <a:chExt cx="1570252" cy="158011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2700" y="12700"/>
                <a:ext cx="1505482" cy="151153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570252" cy="1580117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5172661" y="1852536"/>
              <a:ext cx="2500566" cy="26557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Tìm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nhu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cầu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thị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trường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lao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cơ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hội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nghề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nghiệp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tương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lai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giúp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cái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nhìn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bao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quát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nghề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nghiệp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đưa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định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hướng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đúng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đắn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ngay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còn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học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sinh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phổ</a:t>
              </a:r>
              <a:r>
                <a:rPr lang="en-US" sz="32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endPara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84522" y="146529"/>
            <a:ext cx="10966368" cy="123110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Trước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đưa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ra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quyết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định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lựa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chọn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ngành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nghề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cần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xác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định</a:t>
            </a:r>
            <a:r>
              <a:rPr lang="en-US" sz="4000" b="1" dirty="0">
                <a:solidFill>
                  <a:srgbClr val="002060"/>
                </a:solidFill>
              </a:rPr>
              <a:t>: </a:t>
            </a: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1006" flipH="1">
            <a:off x="98441" y="55735"/>
            <a:ext cx="1467999" cy="147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0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3F2DD4-A60F-AC6D-3483-3E81649A0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93" y="0"/>
            <a:ext cx="7509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6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4111" y="0"/>
            <a:ext cx="9623777" cy="6858000"/>
          </a:xfrm>
        </p:spPr>
      </p:pic>
    </p:spTree>
    <p:extLst>
      <p:ext uri="{BB962C8B-B14F-4D97-AF65-F5344CB8AC3E}">
        <p14:creationId xmlns:p14="http://schemas.microsoft.com/office/powerpoint/2010/main" val="2849632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296" y="0"/>
            <a:ext cx="10998677" cy="6858000"/>
          </a:xfrm>
        </p:spPr>
      </p:pic>
    </p:spTree>
    <p:extLst>
      <p:ext uri="{BB962C8B-B14F-4D97-AF65-F5344CB8AC3E}">
        <p14:creationId xmlns:p14="http://schemas.microsoft.com/office/powerpoint/2010/main" val="3257834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949" y="0"/>
            <a:ext cx="10554102" cy="6858000"/>
          </a:xfrm>
        </p:spPr>
      </p:pic>
    </p:spTree>
    <p:extLst>
      <p:ext uri="{BB962C8B-B14F-4D97-AF65-F5344CB8AC3E}">
        <p14:creationId xmlns:p14="http://schemas.microsoft.com/office/powerpoint/2010/main" val="485877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1622733"/>
            <a:ext cx="8686800" cy="256902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5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III.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Biện</a:t>
            </a:r>
            <a:r>
              <a:rPr lang="en-US" altLang="zh-CN" sz="5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pháp</a:t>
            </a:r>
            <a:r>
              <a:rPr lang="en-US" altLang="zh-CN" sz="5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định</a:t>
            </a:r>
            <a:r>
              <a:rPr lang="en-US" altLang="zh-CN" sz="5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hướng</a:t>
            </a:r>
            <a:r>
              <a:rPr lang="en-US" altLang="zh-CN" sz="5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nghề</a:t>
            </a:r>
            <a:r>
              <a:rPr lang="en-US" altLang="zh-CN" sz="54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nghiệp</a:t>
            </a:r>
            <a:endParaRPr lang="zh-CN" altLang="en-US" sz="5400" b="1" dirty="0">
              <a:solidFill>
                <a:srgbClr val="00206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213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BE55959A-1F2C-46C2-9FCD-F989F5DD87B7}"/>
              </a:ext>
            </a:extLst>
          </p:cNvPr>
          <p:cNvSpPr/>
          <p:nvPr/>
        </p:nvSpPr>
        <p:spPr>
          <a:xfrm>
            <a:off x="158949" y="3315287"/>
            <a:ext cx="1483947" cy="1056804"/>
          </a:xfrm>
          <a:prstGeom prst="roundRect">
            <a:avLst/>
          </a:prstGeom>
          <a:solidFill>
            <a:srgbClr val="0033CC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/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Hoạt</a:t>
            </a:r>
            <a:r>
              <a:rPr lang="en-US" sz="1867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động</a:t>
            </a:r>
            <a:r>
              <a:rPr lang="en-US" sz="1867" b="1" dirty="0">
                <a:solidFill>
                  <a:srgbClr val="FFFF00"/>
                </a:solidFill>
                <a:cs typeface="Arial" panose="020B0604020202020204" pitchFamily="34" charset="0"/>
              </a:rPr>
              <a:t>: 4 </a:t>
            </a:r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nhóm</a:t>
            </a:r>
            <a:endParaRPr lang="en-US" sz="1867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53C967EF-6321-45EB-B34B-D99D778ACFBD}"/>
              </a:ext>
            </a:extLst>
          </p:cNvPr>
          <p:cNvSpPr/>
          <p:nvPr/>
        </p:nvSpPr>
        <p:spPr>
          <a:xfrm>
            <a:off x="68596" y="5069678"/>
            <a:ext cx="1554245" cy="1056804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/>
            <a:r>
              <a:rPr lang="en-US" sz="1867" b="1" dirty="0" err="1">
                <a:solidFill>
                  <a:srgbClr val="0033CC"/>
                </a:solidFill>
                <a:cs typeface="Arial" panose="020B0604020202020204" pitchFamily="34" charset="0"/>
              </a:rPr>
              <a:t>Thảo</a:t>
            </a:r>
            <a:r>
              <a:rPr lang="en-US" sz="1867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0033CC"/>
                </a:solidFill>
                <a:cs typeface="Arial" panose="020B0604020202020204" pitchFamily="34" charset="0"/>
              </a:rPr>
              <a:t>luận</a:t>
            </a:r>
            <a:r>
              <a:rPr lang="en-US" sz="1867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0033CC"/>
                </a:solidFill>
                <a:cs typeface="Arial" panose="020B0604020202020204" pitchFamily="34" charset="0"/>
              </a:rPr>
              <a:t>hoàn</a:t>
            </a:r>
            <a:r>
              <a:rPr lang="en-US" sz="1867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0033CC"/>
                </a:solidFill>
                <a:cs typeface="Arial" panose="020B0604020202020204" pitchFamily="34" charset="0"/>
              </a:rPr>
              <a:t>thành</a:t>
            </a:r>
            <a:r>
              <a:rPr lang="en-US" sz="1867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0033CC"/>
                </a:solidFill>
                <a:cs typeface="Arial" panose="020B0604020202020204" pitchFamily="34" charset="0"/>
              </a:rPr>
              <a:t>yc</a:t>
            </a:r>
            <a:endParaRPr lang="en-US" sz="1867" b="1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D5397E9F-57CE-4CBC-BF7D-C7F3ACC44961}"/>
              </a:ext>
            </a:extLst>
          </p:cNvPr>
          <p:cNvSpPr/>
          <p:nvPr/>
        </p:nvSpPr>
        <p:spPr>
          <a:xfrm>
            <a:off x="2628198" y="3336205"/>
            <a:ext cx="1681460" cy="1056804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/>
            <a:r>
              <a:rPr lang="en-US" sz="1867" b="1" dirty="0" err="1">
                <a:solidFill>
                  <a:srgbClr val="0033CC"/>
                </a:solidFill>
                <a:cs typeface="Arial" panose="020B0604020202020204" pitchFamily="34" charset="0"/>
              </a:rPr>
              <a:t>Thời</a:t>
            </a:r>
            <a:r>
              <a:rPr lang="en-US" sz="1867" b="1" dirty="0">
                <a:solidFill>
                  <a:srgbClr val="0033CC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0033CC"/>
                </a:solidFill>
                <a:cs typeface="Arial" panose="020B0604020202020204" pitchFamily="34" charset="0"/>
              </a:rPr>
              <a:t>gian</a:t>
            </a:r>
            <a:r>
              <a:rPr lang="en-US" sz="1867" b="1" dirty="0">
                <a:solidFill>
                  <a:srgbClr val="0033CC"/>
                </a:solidFill>
                <a:cs typeface="Arial" panose="020B0604020202020204" pitchFamily="34" charset="0"/>
              </a:rPr>
              <a:t>:  </a:t>
            </a:r>
          </a:p>
          <a:p>
            <a:pPr algn="ctr" defTabSz="914423"/>
            <a:r>
              <a:rPr lang="en-US" sz="1867" b="1" dirty="0">
                <a:solidFill>
                  <a:srgbClr val="0033CC"/>
                </a:solidFill>
                <a:cs typeface="Arial" panose="020B0604020202020204" pitchFamily="34" charset="0"/>
              </a:rPr>
              <a:t>7 </a:t>
            </a:r>
            <a:r>
              <a:rPr lang="en-US" sz="1867" b="1" dirty="0" err="1">
                <a:solidFill>
                  <a:srgbClr val="0033CC"/>
                </a:solidFill>
                <a:cs typeface="Arial" panose="020B0604020202020204" pitchFamily="34" charset="0"/>
              </a:rPr>
              <a:t>phút</a:t>
            </a:r>
            <a:endParaRPr lang="en-US" sz="1867" b="1" dirty="0">
              <a:solidFill>
                <a:srgbClr val="0033CC"/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C22CBC91-7E69-41A0-A1C7-59D20020A212}"/>
              </a:ext>
            </a:extLst>
          </p:cNvPr>
          <p:cNvSpPr/>
          <p:nvPr/>
        </p:nvSpPr>
        <p:spPr>
          <a:xfrm>
            <a:off x="2628198" y="4994011"/>
            <a:ext cx="1868737" cy="1056804"/>
          </a:xfrm>
          <a:prstGeom prst="roundRect">
            <a:avLst/>
          </a:prstGeom>
          <a:solidFill>
            <a:srgbClr val="0033CC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/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Hết</a:t>
            </a:r>
            <a:r>
              <a:rPr lang="en-US" sz="1867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giờ</a:t>
            </a:r>
            <a:r>
              <a:rPr lang="en-US" sz="1867" b="1" dirty="0">
                <a:solidFill>
                  <a:srgbClr val="FFFF00"/>
                </a:solidFill>
                <a:cs typeface="Arial" panose="020B0604020202020204" pitchFamily="34" charset="0"/>
              </a:rPr>
              <a:t>, </a:t>
            </a:r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các</a:t>
            </a:r>
            <a:r>
              <a:rPr lang="en-US" sz="1867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nhóm</a:t>
            </a:r>
            <a:r>
              <a:rPr lang="en-US" sz="1867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trao</a:t>
            </a:r>
            <a:r>
              <a:rPr lang="en-US" sz="1867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đổi</a:t>
            </a:r>
            <a:r>
              <a:rPr lang="en-US" sz="1867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thành</a:t>
            </a:r>
            <a:r>
              <a:rPr lang="en-US" sz="1867" b="1" dirty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FFFF00"/>
                </a:solidFill>
                <a:cs typeface="Arial" panose="020B0604020202020204" pitchFamily="34" charset="0"/>
              </a:rPr>
              <a:t>viên</a:t>
            </a:r>
            <a:endParaRPr lang="en-US" sz="1867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6E7CB2-DECE-4A7D-A15B-85B6D0E3F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73" b="89697" l="9804" r="89542">
                        <a14:foregroundMark x1="27778" y1="46667" x2="41176" y2="23636"/>
                        <a14:foregroundMark x1="41176" y1="23636" x2="51634" y2="23636"/>
                        <a14:foregroundMark x1="59804" y1="49697" x2="41176" y2="48485"/>
                        <a14:foregroundMark x1="40523" y1="66061" x2="29412" y2="56364"/>
                        <a14:foregroundMark x1="48366" y1="61212" x2="54575" y2="41212"/>
                        <a14:foregroundMark x1="31373" y1="67879" x2="32026" y2="76970"/>
                        <a14:foregroundMark x1="18301" y1="26061" x2="28431" y2="59394"/>
                        <a14:foregroundMark x1="68627" y1="77576" x2="64052" y2="86061"/>
                        <a14:foregroundMark x1="79739" y1="55152" x2="79412" y2="67273"/>
                        <a14:foregroundMark x1="69935" y1="82424" x2="70261" y2="85455"/>
                        <a14:foregroundMark x1="34641" y1="78182" x2="34641" y2="88485"/>
                        <a14:foregroundMark x1="30719" y1="69091" x2="29085" y2="79394"/>
                        <a14:foregroundMark x1="27778" y1="65455" x2="21895" y2="59394"/>
                        <a14:foregroundMark x1="23203" y1="62424" x2="23203" y2="66061"/>
                        <a14:foregroundMark x1="28431" y1="12121" x2="31046" y2="30303"/>
                        <a14:foregroundMark x1="42157" y1="8485" x2="42157" y2="8485"/>
                        <a14:foregroundMark x1="61765" y1="7273" x2="61765" y2="7273"/>
                        <a14:foregroundMark x1="57190" y1="41818" x2="44444" y2="48485"/>
                        <a14:foregroundMark x1="49673" y1="34545" x2="39216" y2="442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5311" y="3515819"/>
            <a:ext cx="1171909" cy="631912"/>
          </a:xfrm>
          <a:prstGeom prst="rect">
            <a:avLst/>
          </a:prstGeom>
        </p:spPr>
      </p:pic>
      <p:pic>
        <p:nvPicPr>
          <p:cNvPr id="1026" name="Picture 2" descr="Giấy Mở Rộng Biểu Tượng - Véc tơ bút và giấy png tải về - Miễn phí trong  suốt Góc png Tải về.">
            <a:extLst>
              <a:ext uri="{FF2B5EF4-FFF2-40B4-BE49-F238E27FC236}">
                <a16:creationId xmlns:a16="http://schemas.microsoft.com/office/drawing/2014/main" id="{E563379A-F467-4019-AC1D-DBC6B1828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31" b="96731" l="10000" r="90000">
                        <a14:foregroundMark x1="65111" y1="90000" x2="65111" y2="90000"/>
                        <a14:foregroundMark x1="55444" y1="96923" x2="55444" y2="96923"/>
                        <a14:foregroundMark x1="39667" y1="8269" x2="39667" y2="8269"/>
                        <a14:foregroundMark x1="65889" y1="32692" x2="65889" y2="31923"/>
                        <a14:foregroundMark x1="72000" y1="23654" x2="72000" y2="23654"/>
                        <a14:foregroundMark x1="74889" y1="29231" x2="64222" y2="46538"/>
                        <a14:foregroundMark x1="30333" y1="20385" x2="30333" y2="20385"/>
                        <a14:foregroundMark x1="36444" y1="3269" x2="48333" y2="1731"/>
                        <a14:foregroundMark x1="46556" y1="75769" x2="40444" y2="74615"/>
                        <a14:foregroundMark x1="40444" y1="74615" x2="43778" y2="62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36" r="21865"/>
          <a:stretch/>
        </p:blipFill>
        <p:spPr bwMode="auto">
          <a:xfrm>
            <a:off x="1794557" y="5224364"/>
            <a:ext cx="833640" cy="86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7">
            <a:extLst>
              <a:ext uri="{FF2B5EF4-FFF2-40B4-BE49-F238E27FC236}">
                <a16:creationId xmlns:a16="http://schemas.microsoft.com/office/drawing/2014/main" id="{B947E66A-9075-41E4-BB5E-4121C57A7C22}"/>
              </a:ext>
            </a:extLst>
          </p:cNvPr>
          <p:cNvSpPr/>
          <p:nvPr/>
        </p:nvSpPr>
        <p:spPr>
          <a:xfrm>
            <a:off x="1179885" y="258397"/>
            <a:ext cx="3878000" cy="664109"/>
          </a:xfrm>
          <a:prstGeom prst="roundRect">
            <a:avLst/>
          </a:prstGeom>
          <a:noFill/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23"/>
            <a:r>
              <a:rPr lang="en-US" sz="4800" b="1" dirty="0">
                <a:solidFill>
                  <a:srgbClr val="0033CC"/>
                </a:solidFill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25" name="Rectangle: Rounded Corners 7">
            <a:extLst>
              <a:ext uri="{FF2B5EF4-FFF2-40B4-BE49-F238E27FC236}">
                <a16:creationId xmlns:a16="http://schemas.microsoft.com/office/drawing/2014/main" id="{09CD7DA3-870E-45AC-9BA5-014F990F81AD}"/>
              </a:ext>
            </a:extLst>
          </p:cNvPr>
          <p:cNvSpPr/>
          <p:nvPr/>
        </p:nvSpPr>
        <p:spPr>
          <a:xfrm>
            <a:off x="-224589" y="902035"/>
            <a:ext cx="6320589" cy="891497"/>
          </a:xfrm>
          <a:prstGeom prst="roundRect">
            <a:avLst/>
          </a:prstGeom>
          <a:noFill/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/>
            <a:r>
              <a:rPr lang="en-US" sz="5334" b="1" dirty="0" err="1">
                <a:solidFill>
                  <a:srgbClr val="006C00"/>
                </a:solidFill>
                <a:cs typeface="Arial" panose="020B0604020202020204" pitchFamily="34" charset="0"/>
              </a:rPr>
              <a:t>Kĩ</a:t>
            </a:r>
            <a:r>
              <a:rPr lang="en-US" sz="5334" b="1" dirty="0">
                <a:solidFill>
                  <a:srgbClr val="006C00"/>
                </a:solidFill>
                <a:cs typeface="Arial" panose="020B0604020202020204" pitchFamily="34" charset="0"/>
              </a:rPr>
              <a:t> </a:t>
            </a:r>
            <a:r>
              <a:rPr lang="en-US" sz="5334" b="1" dirty="0" err="1">
                <a:solidFill>
                  <a:srgbClr val="006C00"/>
                </a:solidFill>
                <a:cs typeface="Arial" panose="020B0604020202020204" pitchFamily="34" charset="0"/>
              </a:rPr>
              <a:t>thuật</a:t>
            </a:r>
            <a:r>
              <a:rPr lang="en-US" sz="5334" b="1" dirty="0">
                <a:solidFill>
                  <a:srgbClr val="006C00"/>
                </a:solidFill>
                <a:cs typeface="Arial" panose="020B0604020202020204" pitchFamily="34" charset="0"/>
              </a:rPr>
              <a:t> </a:t>
            </a:r>
            <a:r>
              <a:rPr lang="en-US" sz="5334" b="1" dirty="0" err="1">
                <a:solidFill>
                  <a:srgbClr val="006C00"/>
                </a:solidFill>
                <a:cs typeface="Arial" panose="020B0604020202020204" pitchFamily="34" charset="0"/>
              </a:rPr>
              <a:t>mảnh</a:t>
            </a:r>
            <a:r>
              <a:rPr lang="en-US" sz="5334" b="1" dirty="0">
                <a:solidFill>
                  <a:srgbClr val="006C00"/>
                </a:solidFill>
                <a:cs typeface="Arial" panose="020B0604020202020204" pitchFamily="34" charset="0"/>
              </a:rPr>
              <a:t> </a:t>
            </a:r>
            <a:r>
              <a:rPr lang="en-US" sz="5334" b="1" dirty="0" err="1">
                <a:solidFill>
                  <a:srgbClr val="006C00"/>
                </a:solidFill>
                <a:cs typeface="Arial" panose="020B0604020202020204" pitchFamily="34" charset="0"/>
              </a:rPr>
              <a:t>ghép</a:t>
            </a:r>
            <a:endParaRPr lang="vi-VN" sz="5334" b="1" dirty="0">
              <a:solidFill>
                <a:srgbClr val="006C00"/>
              </a:solidFill>
              <a:cs typeface="Arial" panose="020B0604020202020204" pitchFamily="34" charset="0"/>
            </a:endParaRPr>
          </a:p>
        </p:txBody>
      </p:sp>
      <p:pic>
        <p:nvPicPr>
          <p:cNvPr id="26" name="Picture 2" descr="Vẽ Tay Ppt Cảnh Một Người đàn ông Cầm Kính Lúp Hình ảnh | Định dạng hình  ảnh PSD 401528940| vn.lovepik.com">
            <a:extLst>
              <a:ext uri="{FF2B5EF4-FFF2-40B4-BE49-F238E27FC236}">
                <a16:creationId xmlns:a16="http://schemas.microsoft.com/office/drawing/2014/main" id="{D5F95879-C14A-4603-BF4B-CA35F87F5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33" b="96279" l="10000" r="92791">
                        <a14:foregroundMark x1="33372" y1="24535" x2="33372" y2="24535"/>
                        <a14:foregroundMark x1="64884" y1="26279" x2="64884" y2="26279"/>
                        <a14:foregroundMark x1="83023" y1="22558" x2="83023" y2="22558"/>
                        <a14:foregroundMark x1="83953" y1="28953" x2="76977" y2="35233"/>
                        <a14:foregroundMark x1="76977" y1="35233" x2="76512" y2="34767"/>
                        <a14:foregroundMark x1="63488" y1="5000" x2="72989" y2="6129"/>
                        <a14:foregroundMark x1="81964" y1="9302" x2="85465" y2="10814"/>
                        <a14:foregroundMark x1="80887" y1="8837" x2="81964" y2="9302"/>
                        <a14:foregroundMark x1="79940" y1="8428" x2="80887" y2="8837"/>
                        <a14:foregroundMark x1="89289" y1="17337" x2="91395" y2="20930"/>
                        <a14:foregroundMark x1="85465" y1="10814" x2="89265" y2="17297"/>
                        <a14:foregroundMark x1="91395" y1="20930" x2="92791" y2="29884"/>
                        <a14:foregroundMark x1="92791" y1="29884" x2="91977" y2="33605"/>
                        <a14:foregroundMark x1="92558" y1="63372" x2="91163" y2="73140"/>
                        <a14:foregroundMark x1="91163" y1="73140" x2="72209" y2="84186"/>
                        <a14:foregroundMark x1="72209" y1="84186" x2="53140" y2="72558"/>
                        <a14:foregroundMark x1="53140" y1="72558" x2="50000" y2="59302"/>
                        <a14:foregroundMark x1="63032" y1="48721" x2="63605" y2="48256"/>
                        <a14:foregroundMark x1="60884" y1="50465" x2="63032" y2="48721"/>
                        <a14:foregroundMark x1="50000" y1="59302" x2="60884" y2="50465"/>
                        <a14:foregroundMark x1="75261" y1="52209" x2="76977" y2="52791"/>
                        <a14:foregroundMark x1="63605" y1="48256" x2="75261" y2="52209"/>
                        <a14:foregroundMark x1="76977" y1="52791" x2="88372" y2="62674"/>
                        <a14:foregroundMark x1="88372" y1="62674" x2="89651" y2="64884"/>
                        <a14:foregroundMark x1="87326" y1="49651" x2="78605" y2="54419"/>
                        <a14:foregroundMark x1="78605" y1="54419" x2="80116" y2="49302"/>
                        <a14:foregroundMark x1="92558" y1="64186" x2="76395" y2="72674"/>
                        <a14:foregroundMark x1="76395" y1="72674" x2="47791" y2="76279"/>
                        <a14:foregroundMark x1="47791" y1="76279" x2="83837" y2="66512"/>
                        <a14:foregroundMark x1="88605" y1="68837" x2="67558" y2="81744"/>
                        <a14:foregroundMark x1="67558" y1="81744" x2="56860" y2="80814"/>
                        <a14:foregroundMark x1="56860" y1="80814" x2="75814" y2="85233"/>
                        <a14:foregroundMark x1="75814" y1="85233" x2="76860" y2="83488"/>
                        <a14:foregroundMark x1="89419" y1="61279" x2="47209" y2="73605"/>
                        <a14:foregroundMark x1="47209" y1="73605" x2="58605" y2="86163"/>
                        <a14:foregroundMark x1="58605" y1="86163" x2="66860" y2="90698"/>
                        <a14:foregroundMark x1="66860" y1="90698" x2="75465" y2="84884"/>
                        <a14:foregroundMark x1="75930" y1="87558" x2="65116" y2="81977"/>
                        <a14:foregroundMark x1="65116" y1="81977" x2="65116" y2="81977"/>
                        <a14:foregroundMark x1="77257" y1="6293" x2="71860" y2="4302"/>
                        <a14:foregroundMark x1="83837" y1="8721" x2="79061" y2="6959"/>
                        <a14:foregroundMark x1="71860" y1="4302" x2="62442" y2="5233"/>
                        <a14:foregroundMark x1="62442" y1="5233" x2="60233" y2="7674"/>
                        <a14:foregroundMark x1="34186" y1="27791" x2="33372" y2="28372"/>
                        <a14:foregroundMark x1="33140" y1="21279" x2="35349" y2="29302"/>
                        <a14:foregroundMark x1="35349" y1="29302" x2="32791" y2="24186"/>
                        <a14:foregroundMark x1="33372" y1="22442" x2="32442" y2="23023"/>
                        <a14:foregroundMark x1="48256" y1="42326" x2="49419" y2="43721"/>
                        <a14:foregroundMark x1="24302" y1="91395" x2="23721" y2="94651"/>
                        <a14:foregroundMark x1="22558" y1="92791" x2="22558" y2="92791"/>
                        <a14:foregroundMark x1="24884" y1="96279" x2="24884" y2="96279"/>
                        <a14:backgroundMark x1="56977" y1="15233" x2="64884" y2="12791"/>
                        <a14:backgroundMark x1="64884" y1="12791" x2="77442" y2="14186"/>
                        <a14:backgroundMark x1="77442" y1="14186" x2="77674" y2="14535"/>
                        <a14:backgroundMark x1="83953" y1="16977" x2="78837" y2="12326"/>
                        <a14:backgroundMark x1="78837" y1="12326" x2="78605" y2="12326"/>
                        <a14:backgroundMark x1="72209" y1="6977" x2="81512" y2="11860"/>
                        <a14:backgroundMark x1="81512" y1="11860" x2="87674" y2="18488"/>
                        <a14:backgroundMark x1="87674" y1="18488" x2="87674" y2="19186"/>
                        <a14:backgroundMark x1="87907" y1="30581" x2="81163" y2="39767"/>
                        <a14:backgroundMark x1="57907" y1="38023" x2="53721" y2="26628"/>
                        <a14:backgroundMark x1="79767" y1="8140" x2="73953" y2="7558"/>
                        <a14:backgroundMark x1="70698" y1="6163" x2="70698" y2="6163"/>
                        <a14:backgroundMark x1="80581" y1="8837" x2="80581" y2="8837"/>
                        <a14:backgroundMark x1="82093" y1="9302" x2="82093" y2="9302"/>
                        <a14:backgroundMark x1="80698" y1="9070" x2="80581" y2="8488"/>
                        <a14:backgroundMark x1="72209" y1="6047" x2="72209" y2="6047"/>
                        <a14:backgroundMark x1="61163" y1="48721" x2="61163" y2="48721"/>
                        <a14:backgroundMark x1="61047" y1="46977" x2="61047" y2="46977"/>
                        <a14:backgroundMark x1="60581" y1="50465" x2="60581" y2="50465"/>
                        <a14:backgroundMark x1="74302" y1="52209" x2="74302" y2="52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6602" y="-322409"/>
            <a:ext cx="1235165" cy="123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F5739BFE-E2F6-4C61-9F35-A0BDEAD5D893}"/>
              </a:ext>
            </a:extLst>
          </p:cNvPr>
          <p:cNvSpPr/>
          <p:nvPr/>
        </p:nvSpPr>
        <p:spPr>
          <a:xfrm>
            <a:off x="5767920" y="832345"/>
            <a:ext cx="6513093" cy="1382313"/>
          </a:xfrm>
          <a:prstGeom prst="flowChartTerminator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23"/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Dựa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nội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dung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tài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liệu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nhóm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tìm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hiểu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hoạt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động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C0502AE-5658-4CEE-96B3-BC6EFE8B1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047" r="92907">
                        <a14:foregroundMark x1="8140" y1="38372" x2="13953" y2="48256"/>
                        <a14:foregroundMark x1="6047" y1="40814" x2="8488" y2="44535"/>
                        <a14:foregroundMark x1="31860" y1="58721" x2="32907" y2="59535"/>
                        <a14:foregroundMark x1="92674" y1="80000" x2="92907" y2="8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1959" y="-255327"/>
            <a:ext cx="1168083" cy="11680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DD8AD7-9F0E-876E-FEE6-C0108D642F82}"/>
              </a:ext>
            </a:extLst>
          </p:cNvPr>
          <p:cNvSpPr/>
          <p:nvPr/>
        </p:nvSpPr>
        <p:spPr>
          <a:xfrm>
            <a:off x="133154" y="2281631"/>
            <a:ext cx="4774053" cy="6958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VÒNG 1 NHÓM CHUYÊN GIA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DF5D2D1-9C69-D97B-B79A-78BD4B1B39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8455315"/>
              </p:ext>
            </p:extLst>
          </p:nvPr>
        </p:nvGraphicFramePr>
        <p:xfrm>
          <a:off x="4958278" y="2452760"/>
          <a:ext cx="7233489" cy="4405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265238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  <p:bldP spid="23" grpId="0"/>
      <p:bldP spid="25" grpId="0"/>
      <p:bldP spid="24" grpId="0" animBg="1"/>
      <p:bldGraphic spid="2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0710ADD6-91F0-46B8-4B98-144031A3492A}"/>
              </a:ext>
            </a:extLst>
          </p:cNvPr>
          <p:cNvSpPr/>
          <p:nvPr/>
        </p:nvSpPr>
        <p:spPr>
          <a:xfrm>
            <a:off x="497307" y="194848"/>
            <a:ext cx="7135356" cy="948379"/>
          </a:xfrm>
          <a:prstGeom prst="roundRect">
            <a:avLst/>
          </a:prstGeom>
          <a:solidFill>
            <a:srgbClr val="0033CC"/>
          </a:solidFill>
          <a:ln w="31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dirty="0"/>
              <a:t>VÒNG 2. MẢNH GHÉP</a:t>
            </a:r>
          </a:p>
        </p:txBody>
      </p:sp>
      <p:pic>
        <p:nvPicPr>
          <p:cNvPr id="1028" name="Picture 4" descr="8 mảnh ghép từ vựng tiếng Anh - Step Up English">
            <a:extLst>
              <a:ext uri="{FF2B5EF4-FFF2-40B4-BE49-F238E27FC236}">
                <a16:creationId xmlns:a16="http://schemas.microsoft.com/office/drawing/2014/main" id="{7785646C-4178-AB6E-CCA5-DBE54023D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3" t="13099" r="21867" b="29122"/>
          <a:stretch/>
        </p:blipFill>
        <p:spPr bwMode="auto">
          <a:xfrm>
            <a:off x="8775033" y="165713"/>
            <a:ext cx="3142739" cy="190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 kỹ thuật dạy học tích cực/Kĩ thuật &quot;Các mảnh ghép&quot; – VLOS">
            <a:extLst>
              <a:ext uri="{FF2B5EF4-FFF2-40B4-BE49-F238E27FC236}">
                <a16:creationId xmlns:a16="http://schemas.microsoft.com/office/drawing/2014/main" id="{C300E543-03C8-ABC8-4480-9A547BECA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64" y="3214521"/>
            <a:ext cx="9039169" cy="23261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BB17F4-A7D2-57CB-4C88-AE7AEF1BAE4D}"/>
              </a:ext>
            </a:extLst>
          </p:cNvPr>
          <p:cNvSpPr txBox="1"/>
          <p:nvPr/>
        </p:nvSpPr>
        <p:spPr>
          <a:xfrm>
            <a:off x="497307" y="1489665"/>
            <a:ext cx="7135356" cy="12416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734" b="1" dirty="0" err="1">
                <a:solidFill>
                  <a:srgbClr val="0000FF"/>
                </a:solidFill>
              </a:rPr>
              <a:t>Các</a:t>
            </a:r>
            <a:r>
              <a:rPr lang="en-US" sz="3734" b="1" dirty="0">
                <a:solidFill>
                  <a:srgbClr val="0000FF"/>
                </a:solidFill>
              </a:rPr>
              <a:t> </a:t>
            </a:r>
            <a:r>
              <a:rPr lang="en-US" sz="3734" b="1" dirty="0" err="1">
                <a:solidFill>
                  <a:srgbClr val="0000FF"/>
                </a:solidFill>
              </a:rPr>
              <a:t>nhóm</a:t>
            </a:r>
            <a:r>
              <a:rPr lang="en-US" sz="3734" b="1" dirty="0">
                <a:solidFill>
                  <a:srgbClr val="0000FF"/>
                </a:solidFill>
              </a:rPr>
              <a:t> di </a:t>
            </a:r>
            <a:r>
              <a:rPr lang="en-US" sz="3734" b="1" dirty="0" err="1">
                <a:solidFill>
                  <a:srgbClr val="0000FF"/>
                </a:solidFill>
              </a:rPr>
              <a:t>chuyển</a:t>
            </a:r>
            <a:r>
              <a:rPr lang="en-US" sz="3734" b="1" dirty="0">
                <a:solidFill>
                  <a:srgbClr val="0000FF"/>
                </a:solidFill>
              </a:rPr>
              <a:t> </a:t>
            </a:r>
            <a:r>
              <a:rPr lang="en-US" sz="3734" b="1" dirty="0" err="1">
                <a:solidFill>
                  <a:srgbClr val="0000FF"/>
                </a:solidFill>
              </a:rPr>
              <a:t>thành</a:t>
            </a:r>
            <a:r>
              <a:rPr lang="en-US" sz="3734" b="1" dirty="0">
                <a:solidFill>
                  <a:srgbClr val="0000FF"/>
                </a:solidFill>
              </a:rPr>
              <a:t> </a:t>
            </a:r>
            <a:r>
              <a:rPr lang="en-US" sz="3734" b="1" dirty="0" err="1">
                <a:solidFill>
                  <a:srgbClr val="0000FF"/>
                </a:solidFill>
              </a:rPr>
              <a:t>viên</a:t>
            </a:r>
            <a:r>
              <a:rPr lang="en-US" sz="3734" b="1" dirty="0">
                <a:solidFill>
                  <a:srgbClr val="0000FF"/>
                </a:solidFill>
              </a:rPr>
              <a:t> </a:t>
            </a:r>
            <a:r>
              <a:rPr lang="en-US" sz="3734" b="1" dirty="0" err="1">
                <a:solidFill>
                  <a:srgbClr val="0000FF"/>
                </a:solidFill>
              </a:rPr>
              <a:t>theo</a:t>
            </a:r>
            <a:r>
              <a:rPr lang="en-US" sz="3734" b="1" dirty="0">
                <a:solidFill>
                  <a:srgbClr val="0000FF"/>
                </a:solidFill>
              </a:rPr>
              <a:t> </a:t>
            </a:r>
            <a:r>
              <a:rPr lang="en-US" sz="3734" b="1" dirty="0" err="1">
                <a:solidFill>
                  <a:srgbClr val="0000FF"/>
                </a:solidFill>
              </a:rPr>
              <a:t>sơ</a:t>
            </a:r>
            <a:r>
              <a:rPr lang="en-US" sz="3734" b="1" dirty="0">
                <a:solidFill>
                  <a:srgbClr val="0000FF"/>
                </a:solidFill>
              </a:rPr>
              <a:t> </a:t>
            </a:r>
            <a:r>
              <a:rPr lang="en-US" sz="3734" b="1" dirty="0" err="1">
                <a:solidFill>
                  <a:srgbClr val="0000FF"/>
                </a:solidFill>
              </a:rPr>
              <a:t>đồ</a:t>
            </a:r>
            <a:r>
              <a:rPr lang="en-US" sz="3734" b="1" dirty="0">
                <a:solidFill>
                  <a:srgbClr val="0000FF"/>
                </a:solidFill>
              </a:rPr>
              <a:t> </a:t>
            </a:r>
            <a:r>
              <a:rPr lang="en-US" sz="3734" b="1" dirty="0" err="1">
                <a:solidFill>
                  <a:srgbClr val="0000FF"/>
                </a:solidFill>
              </a:rPr>
              <a:t>sau</a:t>
            </a:r>
            <a:r>
              <a:rPr lang="en-US" sz="3734" b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BC59D8-83CD-2A5E-FF75-188D3896E043}"/>
              </a:ext>
            </a:extLst>
          </p:cNvPr>
          <p:cNvSpPr txBox="1"/>
          <p:nvPr/>
        </p:nvSpPr>
        <p:spPr>
          <a:xfrm>
            <a:off x="2" y="5828786"/>
            <a:ext cx="121919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Hãy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định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hướng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nghiệp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thú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vị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tại</a:t>
            </a:r>
            <a:r>
              <a:rPr lang="en-US" sz="3200" b="1" dirty="0">
                <a:solidFill>
                  <a:srgbClr val="FF0000"/>
                </a:solidFill>
              </a:rPr>
              <a:t> Thành </a:t>
            </a:r>
            <a:r>
              <a:rPr lang="en-US" sz="3200" b="1" dirty="0" err="1">
                <a:solidFill>
                  <a:srgbClr val="FF0000"/>
                </a:solidFill>
              </a:rPr>
              <a:t>phố</a:t>
            </a:r>
            <a:r>
              <a:rPr lang="en-US" sz="3200" b="1" dirty="0">
                <a:solidFill>
                  <a:srgbClr val="FF0000"/>
                </a:solidFill>
              </a:rPr>
              <a:t> Hà </a:t>
            </a:r>
            <a:r>
              <a:rPr lang="en-US" sz="3200" b="1" dirty="0" err="1">
                <a:solidFill>
                  <a:srgbClr val="FF0000"/>
                </a:solidFill>
              </a:rPr>
              <a:t>Nội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biết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  <a:endParaRPr lang="en-US" sz="27535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42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组合 42"/>
          <p:cNvGrpSpPr>
            <a:grpSpLocks/>
          </p:cNvGrpSpPr>
          <p:nvPr/>
        </p:nvGrpSpPr>
        <p:grpSpPr bwMode="auto">
          <a:xfrm>
            <a:off x="333855" y="1952684"/>
            <a:ext cx="2553673" cy="2867219"/>
            <a:chOff x="0" y="0"/>
            <a:chExt cx="1897838" cy="2107541"/>
          </a:xfrm>
        </p:grpSpPr>
        <p:sp>
          <p:nvSpPr>
            <p:cNvPr id="6146" name="Freeform 5"/>
            <p:cNvSpPr>
              <a:spLocks noChangeArrowheads="1"/>
            </p:cNvSpPr>
            <p:nvPr/>
          </p:nvSpPr>
          <p:spPr bwMode="auto">
            <a:xfrm>
              <a:off x="194837" y="0"/>
              <a:ext cx="1563688" cy="1893888"/>
            </a:xfrm>
            <a:custGeom>
              <a:avLst/>
              <a:gdLst/>
              <a:ahLst/>
              <a:cxnLst>
                <a:cxn ang="0">
                  <a:pos x="5" y="116"/>
                </a:cxn>
                <a:cxn ang="0">
                  <a:pos x="28" y="101"/>
                </a:cxn>
                <a:cxn ang="0">
                  <a:pos x="34" y="126"/>
                </a:cxn>
                <a:cxn ang="0">
                  <a:pos x="7" y="124"/>
                </a:cxn>
                <a:cxn ang="0">
                  <a:pos x="31" y="168"/>
                </a:cxn>
                <a:cxn ang="0">
                  <a:pos x="57" y="167"/>
                </a:cxn>
                <a:cxn ang="0">
                  <a:pos x="33" y="177"/>
                </a:cxn>
                <a:cxn ang="0">
                  <a:pos x="31" y="227"/>
                </a:cxn>
                <a:cxn ang="0">
                  <a:pos x="55" y="213"/>
                </a:cxn>
                <a:cxn ang="0">
                  <a:pos x="61" y="238"/>
                </a:cxn>
                <a:cxn ang="0">
                  <a:pos x="33" y="235"/>
                </a:cxn>
                <a:cxn ang="0">
                  <a:pos x="58" y="280"/>
                </a:cxn>
                <a:cxn ang="0">
                  <a:pos x="83" y="278"/>
                </a:cxn>
                <a:cxn ang="0">
                  <a:pos x="60" y="288"/>
                </a:cxn>
                <a:cxn ang="0">
                  <a:pos x="58" y="338"/>
                </a:cxn>
                <a:cxn ang="0">
                  <a:pos x="81" y="324"/>
                </a:cxn>
                <a:cxn ang="0">
                  <a:pos x="87" y="349"/>
                </a:cxn>
                <a:cxn ang="0">
                  <a:pos x="60" y="347"/>
                </a:cxn>
                <a:cxn ang="0">
                  <a:pos x="85" y="391"/>
                </a:cxn>
                <a:cxn ang="0">
                  <a:pos x="110" y="389"/>
                </a:cxn>
                <a:cxn ang="0">
                  <a:pos x="87" y="399"/>
                </a:cxn>
                <a:cxn ang="0">
                  <a:pos x="85" y="450"/>
                </a:cxn>
                <a:cxn ang="0">
                  <a:pos x="108" y="435"/>
                </a:cxn>
                <a:cxn ang="0">
                  <a:pos x="114" y="460"/>
                </a:cxn>
                <a:cxn ang="0">
                  <a:pos x="87" y="458"/>
                </a:cxn>
                <a:cxn ang="0">
                  <a:pos x="111" y="502"/>
                </a:cxn>
                <a:cxn ang="0">
                  <a:pos x="137" y="501"/>
                </a:cxn>
                <a:cxn ang="0">
                  <a:pos x="113" y="511"/>
                </a:cxn>
                <a:cxn ang="0">
                  <a:pos x="111" y="561"/>
                </a:cxn>
                <a:cxn ang="0">
                  <a:pos x="135" y="547"/>
                </a:cxn>
                <a:cxn ang="0">
                  <a:pos x="141" y="572"/>
                </a:cxn>
                <a:cxn ang="0">
                  <a:pos x="113" y="569"/>
                </a:cxn>
                <a:cxn ang="0">
                  <a:pos x="138" y="613"/>
                </a:cxn>
                <a:cxn ang="0">
                  <a:pos x="163" y="612"/>
                </a:cxn>
                <a:cxn ang="0">
                  <a:pos x="140" y="622"/>
                </a:cxn>
                <a:cxn ang="0">
                  <a:pos x="131" y="645"/>
                </a:cxn>
                <a:cxn ang="0">
                  <a:pos x="400" y="0"/>
                </a:cxn>
              </a:cxnLst>
              <a:rect l="0" t="0" r="r" b="b"/>
              <a:pathLst>
                <a:path w="532" h="645">
                  <a:moveTo>
                    <a:pt x="0" y="96"/>
                  </a:moveTo>
                  <a:cubicBezTo>
                    <a:pt x="5" y="116"/>
                    <a:pt x="5" y="116"/>
                    <a:pt x="5" y="116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9" y="107"/>
                    <a:pt x="22" y="103"/>
                    <a:pt x="28" y="101"/>
                  </a:cubicBezTo>
                  <a:cubicBezTo>
                    <a:pt x="35" y="100"/>
                    <a:pt x="42" y="104"/>
                    <a:pt x="43" y="111"/>
                  </a:cubicBezTo>
                  <a:cubicBezTo>
                    <a:pt x="45" y="118"/>
                    <a:pt x="41" y="125"/>
                    <a:pt x="34" y="126"/>
                  </a:cubicBezTo>
                  <a:cubicBezTo>
                    <a:pt x="28" y="128"/>
                    <a:pt x="23" y="125"/>
                    <a:pt x="20" y="121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2" y="163"/>
                    <a:pt x="36" y="158"/>
                    <a:pt x="41" y="157"/>
                  </a:cubicBezTo>
                  <a:cubicBezTo>
                    <a:pt x="48" y="155"/>
                    <a:pt x="55" y="160"/>
                    <a:pt x="57" y="167"/>
                  </a:cubicBezTo>
                  <a:cubicBezTo>
                    <a:pt x="58" y="173"/>
                    <a:pt x="54" y="180"/>
                    <a:pt x="47" y="182"/>
                  </a:cubicBezTo>
                  <a:cubicBezTo>
                    <a:pt x="42" y="183"/>
                    <a:pt x="36" y="181"/>
                    <a:pt x="33" y="177"/>
                  </a:cubicBezTo>
                  <a:cubicBezTo>
                    <a:pt x="20" y="180"/>
                    <a:pt x="20" y="180"/>
                    <a:pt x="20" y="180"/>
                  </a:cubicBezTo>
                  <a:cubicBezTo>
                    <a:pt x="31" y="227"/>
                    <a:pt x="31" y="227"/>
                    <a:pt x="31" y="227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19"/>
                    <a:pt x="49" y="214"/>
                    <a:pt x="55" y="213"/>
                  </a:cubicBezTo>
                  <a:cubicBezTo>
                    <a:pt x="61" y="211"/>
                    <a:pt x="68" y="215"/>
                    <a:pt x="70" y="222"/>
                  </a:cubicBezTo>
                  <a:cubicBezTo>
                    <a:pt x="72" y="229"/>
                    <a:pt x="67" y="236"/>
                    <a:pt x="61" y="238"/>
                  </a:cubicBezTo>
                  <a:cubicBezTo>
                    <a:pt x="55" y="239"/>
                    <a:pt x="50" y="237"/>
                    <a:pt x="47" y="232"/>
                  </a:cubicBezTo>
                  <a:cubicBezTo>
                    <a:pt x="33" y="235"/>
                    <a:pt x="33" y="235"/>
                    <a:pt x="33" y="235"/>
                  </a:cubicBezTo>
                  <a:cubicBezTo>
                    <a:pt x="45" y="283"/>
                    <a:pt x="45" y="283"/>
                    <a:pt x="45" y="283"/>
                  </a:cubicBezTo>
                  <a:cubicBezTo>
                    <a:pt x="58" y="280"/>
                    <a:pt x="58" y="280"/>
                    <a:pt x="58" y="280"/>
                  </a:cubicBezTo>
                  <a:cubicBezTo>
                    <a:pt x="59" y="274"/>
                    <a:pt x="62" y="270"/>
                    <a:pt x="68" y="268"/>
                  </a:cubicBezTo>
                  <a:cubicBezTo>
                    <a:pt x="75" y="267"/>
                    <a:pt x="82" y="271"/>
                    <a:pt x="83" y="278"/>
                  </a:cubicBezTo>
                  <a:cubicBezTo>
                    <a:pt x="85" y="285"/>
                    <a:pt x="81" y="292"/>
                    <a:pt x="74" y="293"/>
                  </a:cubicBezTo>
                  <a:cubicBezTo>
                    <a:pt x="68" y="295"/>
                    <a:pt x="63" y="292"/>
                    <a:pt x="60" y="288"/>
                  </a:cubicBezTo>
                  <a:cubicBezTo>
                    <a:pt x="47" y="291"/>
                    <a:pt x="47" y="291"/>
                    <a:pt x="47" y="291"/>
                  </a:cubicBezTo>
                  <a:cubicBezTo>
                    <a:pt x="58" y="338"/>
                    <a:pt x="58" y="338"/>
                    <a:pt x="58" y="338"/>
                  </a:cubicBezTo>
                  <a:cubicBezTo>
                    <a:pt x="71" y="335"/>
                    <a:pt x="71" y="335"/>
                    <a:pt x="71" y="335"/>
                  </a:cubicBezTo>
                  <a:cubicBezTo>
                    <a:pt x="72" y="330"/>
                    <a:pt x="76" y="325"/>
                    <a:pt x="81" y="324"/>
                  </a:cubicBezTo>
                  <a:cubicBezTo>
                    <a:pt x="88" y="322"/>
                    <a:pt x="95" y="327"/>
                    <a:pt x="97" y="334"/>
                  </a:cubicBezTo>
                  <a:cubicBezTo>
                    <a:pt x="98" y="340"/>
                    <a:pt x="94" y="347"/>
                    <a:pt x="87" y="349"/>
                  </a:cubicBezTo>
                  <a:cubicBezTo>
                    <a:pt x="82" y="350"/>
                    <a:pt x="76" y="348"/>
                    <a:pt x="73" y="344"/>
                  </a:cubicBezTo>
                  <a:cubicBezTo>
                    <a:pt x="60" y="347"/>
                    <a:pt x="60" y="347"/>
                    <a:pt x="60" y="347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85" y="391"/>
                    <a:pt x="85" y="391"/>
                    <a:pt x="85" y="391"/>
                  </a:cubicBezTo>
                  <a:cubicBezTo>
                    <a:pt x="85" y="386"/>
                    <a:pt x="89" y="381"/>
                    <a:pt x="95" y="380"/>
                  </a:cubicBezTo>
                  <a:cubicBezTo>
                    <a:pt x="101" y="378"/>
                    <a:pt x="108" y="382"/>
                    <a:pt x="110" y="389"/>
                  </a:cubicBezTo>
                  <a:cubicBezTo>
                    <a:pt x="112" y="396"/>
                    <a:pt x="107" y="403"/>
                    <a:pt x="101" y="405"/>
                  </a:cubicBezTo>
                  <a:cubicBezTo>
                    <a:pt x="95" y="406"/>
                    <a:pt x="90" y="404"/>
                    <a:pt x="87" y="399"/>
                  </a:cubicBezTo>
                  <a:cubicBezTo>
                    <a:pt x="73" y="402"/>
                    <a:pt x="73" y="402"/>
                    <a:pt x="73" y="402"/>
                  </a:cubicBezTo>
                  <a:cubicBezTo>
                    <a:pt x="85" y="450"/>
                    <a:pt x="85" y="450"/>
                    <a:pt x="85" y="450"/>
                  </a:cubicBezTo>
                  <a:cubicBezTo>
                    <a:pt x="98" y="446"/>
                    <a:pt x="98" y="446"/>
                    <a:pt x="98" y="446"/>
                  </a:cubicBezTo>
                  <a:cubicBezTo>
                    <a:pt x="99" y="441"/>
                    <a:pt x="102" y="437"/>
                    <a:pt x="108" y="435"/>
                  </a:cubicBezTo>
                  <a:cubicBezTo>
                    <a:pt x="115" y="434"/>
                    <a:pt x="122" y="438"/>
                    <a:pt x="123" y="445"/>
                  </a:cubicBezTo>
                  <a:cubicBezTo>
                    <a:pt x="125" y="452"/>
                    <a:pt x="121" y="459"/>
                    <a:pt x="114" y="460"/>
                  </a:cubicBezTo>
                  <a:cubicBezTo>
                    <a:pt x="108" y="462"/>
                    <a:pt x="103" y="459"/>
                    <a:pt x="100" y="455"/>
                  </a:cubicBezTo>
                  <a:cubicBezTo>
                    <a:pt x="87" y="458"/>
                    <a:pt x="87" y="458"/>
                    <a:pt x="87" y="458"/>
                  </a:cubicBezTo>
                  <a:cubicBezTo>
                    <a:pt x="98" y="505"/>
                    <a:pt x="98" y="505"/>
                    <a:pt x="98" y="505"/>
                  </a:cubicBezTo>
                  <a:cubicBezTo>
                    <a:pt x="111" y="502"/>
                    <a:pt x="111" y="502"/>
                    <a:pt x="111" y="502"/>
                  </a:cubicBezTo>
                  <a:cubicBezTo>
                    <a:pt x="112" y="497"/>
                    <a:pt x="116" y="492"/>
                    <a:pt x="121" y="491"/>
                  </a:cubicBezTo>
                  <a:cubicBezTo>
                    <a:pt x="128" y="489"/>
                    <a:pt x="135" y="494"/>
                    <a:pt x="137" y="501"/>
                  </a:cubicBezTo>
                  <a:cubicBezTo>
                    <a:pt x="138" y="507"/>
                    <a:pt x="134" y="514"/>
                    <a:pt x="127" y="516"/>
                  </a:cubicBezTo>
                  <a:cubicBezTo>
                    <a:pt x="122" y="517"/>
                    <a:pt x="116" y="515"/>
                    <a:pt x="113" y="511"/>
                  </a:cubicBezTo>
                  <a:cubicBezTo>
                    <a:pt x="100" y="514"/>
                    <a:pt x="100" y="514"/>
                    <a:pt x="100" y="514"/>
                  </a:cubicBezTo>
                  <a:cubicBezTo>
                    <a:pt x="111" y="561"/>
                    <a:pt x="111" y="561"/>
                    <a:pt x="111" y="561"/>
                  </a:cubicBezTo>
                  <a:cubicBezTo>
                    <a:pt x="125" y="558"/>
                    <a:pt x="125" y="558"/>
                    <a:pt x="125" y="558"/>
                  </a:cubicBezTo>
                  <a:cubicBezTo>
                    <a:pt x="125" y="553"/>
                    <a:pt x="129" y="548"/>
                    <a:pt x="135" y="547"/>
                  </a:cubicBezTo>
                  <a:cubicBezTo>
                    <a:pt x="141" y="545"/>
                    <a:pt x="148" y="549"/>
                    <a:pt x="150" y="556"/>
                  </a:cubicBezTo>
                  <a:cubicBezTo>
                    <a:pt x="152" y="563"/>
                    <a:pt x="147" y="570"/>
                    <a:pt x="141" y="572"/>
                  </a:cubicBezTo>
                  <a:cubicBezTo>
                    <a:pt x="135" y="573"/>
                    <a:pt x="130" y="571"/>
                    <a:pt x="127" y="566"/>
                  </a:cubicBezTo>
                  <a:cubicBezTo>
                    <a:pt x="113" y="569"/>
                    <a:pt x="113" y="569"/>
                    <a:pt x="113" y="569"/>
                  </a:cubicBezTo>
                  <a:cubicBezTo>
                    <a:pt x="125" y="617"/>
                    <a:pt x="125" y="617"/>
                    <a:pt x="125" y="617"/>
                  </a:cubicBezTo>
                  <a:cubicBezTo>
                    <a:pt x="138" y="613"/>
                    <a:pt x="138" y="613"/>
                    <a:pt x="138" y="613"/>
                  </a:cubicBezTo>
                  <a:cubicBezTo>
                    <a:pt x="139" y="608"/>
                    <a:pt x="142" y="604"/>
                    <a:pt x="148" y="602"/>
                  </a:cubicBezTo>
                  <a:cubicBezTo>
                    <a:pt x="155" y="601"/>
                    <a:pt x="162" y="605"/>
                    <a:pt x="163" y="612"/>
                  </a:cubicBezTo>
                  <a:cubicBezTo>
                    <a:pt x="165" y="619"/>
                    <a:pt x="161" y="626"/>
                    <a:pt x="154" y="627"/>
                  </a:cubicBezTo>
                  <a:cubicBezTo>
                    <a:pt x="148" y="629"/>
                    <a:pt x="143" y="626"/>
                    <a:pt x="140" y="622"/>
                  </a:cubicBezTo>
                  <a:cubicBezTo>
                    <a:pt x="127" y="625"/>
                    <a:pt x="127" y="625"/>
                    <a:pt x="127" y="625"/>
                  </a:cubicBezTo>
                  <a:cubicBezTo>
                    <a:pt x="131" y="645"/>
                    <a:pt x="131" y="645"/>
                    <a:pt x="131" y="645"/>
                  </a:cubicBezTo>
                  <a:cubicBezTo>
                    <a:pt x="532" y="549"/>
                    <a:pt x="532" y="549"/>
                    <a:pt x="532" y="549"/>
                  </a:cubicBezTo>
                  <a:cubicBezTo>
                    <a:pt x="400" y="0"/>
                    <a:pt x="400" y="0"/>
                    <a:pt x="400" y="0"/>
                  </a:cubicBezTo>
                  <a:lnTo>
                    <a:pt x="0" y="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147" name="组合 44"/>
            <p:cNvGrpSpPr>
              <a:grpSpLocks/>
            </p:cNvGrpSpPr>
            <p:nvPr/>
          </p:nvGrpSpPr>
          <p:grpSpPr bwMode="auto">
            <a:xfrm>
              <a:off x="0" y="175321"/>
              <a:ext cx="1563688" cy="1890713"/>
              <a:chOff x="0" y="0"/>
              <a:chExt cx="1563688" cy="1890713"/>
            </a:xfrm>
          </p:grpSpPr>
          <p:sp>
            <p:nvSpPr>
              <p:cNvPr id="6148" name="Freeform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563688" cy="1890713"/>
              </a:xfrm>
              <a:custGeom>
                <a:avLst/>
                <a:gdLst/>
                <a:ahLst/>
                <a:cxnLst>
                  <a:cxn ang="0">
                    <a:pos x="4" y="115"/>
                  </a:cxn>
                  <a:cxn ang="0">
                    <a:pos x="28" y="101"/>
                  </a:cxn>
                  <a:cxn ang="0">
                    <a:pos x="34" y="126"/>
                  </a:cxn>
                  <a:cxn ang="0">
                    <a:pos x="6" y="123"/>
                  </a:cxn>
                  <a:cxn ang="0">
                    <a:pos x="31" y="168"/>
                  </a:cxn>
                  <a:cxn ang="0">
                    <a:pos x="56" y="166"/>
                  </a:cxn>
                  <a:cxn ang="0">
                    <a:pos x="33" y="176"/>
                  </a:cxn>
                  <a:cxn ang="0">
                    <a:pos x="31" y="226"/>
                  </a:cxn>
                  <a:cxn ang="0">
                    <a:pos x="54" y="212"/>
                  </a:cxn>
                  <a:cxn ang="0">
                    <a:pos x="60" y="237"/>
                  </a:cxn>
                  <a:cxn ang="0">
                    <a:pos x="33" y="235"/>
                  </a:cxn>
                  <a:cxn ang="0">
                    <a:pos x="58" y="279"/>
                  </a:cxn>
                  <a:cxn ang="0">
                    <a:pos x="83" y="277"/>
                  </a:cxn>
                  <a:cxn ang="0">
                    <a:pos x="60" y="287"/>
                  </a:cxn>
                  <a:cxn ang="0">
                    <a:pos x="58" y="338"/>
                  </a:cxn>
                  <a:cxn ang="0">
                    <a:pos x="81" y="323"/>
                  </a:cxn>
                  <a:cxn ang="0">
                    <a:pos x="87" y="348"/>
                  </a:cxn>
                  <a:cxn ang="0">
                    <a:pos x="60" y="346"/>
                  </a:cxn>
                  <a:cxn ang="0">
                    <a:pos x="85" y="390"/>
                  </a:cxn>
                  <a:cxn ang="0">
                    <a:pos x="110" y="389"/>
                  </a:cxn>
                  <a:cxn ang="0">
                    <a:pos x="87" y="399"/>
                  </a:cxn>
                  <a:cxn ang="0">
                    <a:pos x="84" y="449"/>
                  </a:cxn>
                  <a:cxn ang="0">
                    <a:pos x="108" y="435"/>
                  </a:cxn>
                  <a:cxn ang="0">
                    <a:pos x="114" y="460"/>
                  </a:cxn>
                  <a:cxn ang="0">
                    <a:pos x="86" y="457"/>
                  </a:cxn>
                  <a:cxn ang="0">
                    <a:pos x="111" y="502"/>
                  </a:cxn>
                  <a:cxn ang="0">
                    <a:pos x="136" y="500"/>
                  </a:cxn>
                  <a:cxn ang="0">
                    <a:pos x="113" y="510"/>
                  </a:cxn>
                  <a:cxn ang="0">
                    <a:pos x="111" y="560"/>
                  </a:cxn>
                  <a:cxn ang="0">
                    <a:pos x="134" y="546"/>
                  </a:cxn>
                  <a:cxn ang="0">
                    <a:pos x="140" y="571"/>
                  </a:cxn>
                  <a:cxn ang="0">
                    <a:pos x="113" y="569"/>
                  </a:cxn>
                  <a:cxn ang="0">
                    <a:pos x="138" y="613"/>
                  </a:cxn>
                  <a:cxn ang="0">
                    <a:pos x="163" y="611"/>
                  </a:cxn>
                  <a:cxn ang="0">
                    <a:pos x="140" y="621"/>
                  </a:cxn>
                  <a:cxn ang="0">
                    <a:pos x="131" y="644"/>
                  </a:cxn>
                  <a:cxn ang="0">
                    <a:pos x="400" y="0"/>
                  </a:cxn>
                </a:cxnLst>
                <a:rect l="0" t="0" r="r" b="b"/>
                <a:pathLst>
                  <a:path w="532" h="644">
                    <a:moveTo>
                      <a:pt x="0" y="96"/>
                    </a:moveTo>
                    <a:cubicBezTo>
                      <a:pt x="4" y="115"/>
                      <a:pt x="4" y="115"/>
                      <a:pt x="4" y="115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07"/>
                      <a:pt x="22" y="102"/>
                      <a:pt x="28" y="101"/>
                    </a:cubicBezTo>
                    <a:cubicBezTo>
                      <a:pt x="35" y="99"/>
                      <a:pt x="41" y="103"/>
                      <a:pt x="43" y="110"/>
                    </a:cubicBezTo>
                    <a:cubicBezTo>
                      <a:pt x="45" y="117"/>
                      <a:pt x="41" y="124"/>
                      <a:pt x="34" y="126"/>
                    </a:cubicBezTo>
                    <a:cubicBezTo>
                      <a:pt x="28" y="127"/>
                      <a:pt x="23" y="125"/>
                      <a:pt x="20" y="120"/>
                    </a:cubicBezTo>
                    <a:cubicBezTo>
                      <a:pt x="6" y="123"/>
                      <a:pt x="6" y="123"/>
                      <a:pt x="6" y="123"/>
                    </a:cubicBezTo>
                    <a:cubicBezTo>
                      <a:pt x="18" y="171"/>
                      <a:pt x="18" y="171"/>
                      <a:pt x="18" y="171"/>
                    </a:cubicBezTo>
                    <a:cubicBezTo>
                      <a:pt x="31" y="168"/>
                      <a:pt x="31" y="168"/>
                      <a:pt x="31" y="168"/>
                    </a:cubicBezTo>
                    <a:cubicBezTo>
                      <a:pt x="32" y="162"/>
                      <a:pt x="36" y="158"/>
                      <a:pt x="41" y="156"/>
                    </a:cubicBezTo>
                    <a:cubicBezTo>
                      <a:pt x="48" y="155"/>
                      <a:pt x="55" y="159"/>
                      <a:pt x="56" y="166"/>
                    </a:cubicBezTo>
                    <a:cubicBezTo>
                      <a:pt x="58" y="173"/>
                      <a:pt x="54" y="180"/>
                      <a:pt x="47" y="181"/>
                    </a:cubicBezTo>
                    <a:cubicBezTo>
                      <a:pt x="42" y="183"/>
                      <a:pt x="36" y="180"/>
                      <a:pt x="33" y="176"/>
                    </a:cubicBezTo>
                    <a:cubicBezTo>
                      <a:pt x="20" y="179"/>
                      <a:pt x="20" y="179"/>
                      <a:pt x="20" y="179"/>
                    </a:cubicBezTo>
                    <a:cubicBezTo>
                      <a:pt x="31" y="226"/>
                      <a:pt x="31" y="226"/>
                      <a:pt x="31" y="226"/>
                    </a:cubicBezTo>
                    <a:cubicBezTo>
                      <a:pt x="45" y="223"/>
                      <a:pt x="45" y="223"/>
                      <a:pt x="45" y="223"/>
                    </a:cubicBezTo>
                    <a:cubicBezTo>
                      <a:pt x="45" y="218"/>
                      <a:pt x="49" y="213"/>
                      <a:pt x="54" y="212"/>
                    </a:cubicBezTo>
                    <a:cubicBezTo>
                      <a:pt x="61" y="210"/>
                      <a:pt x="68" y="215"/>
                      <a:pt x="70" y="222"/>
                    </a:cubicBezTo>
                    <a:cubicBezTo>
                      <a:pt x="71" y="228"/>
                      <a:pt x="67" y="235"/>
                      <a:pt x="60" y="237"/>
                    </a:cubicBezTo>
                    <a:cubicBezTo>
                      <a:pt x="55" y="238"/>
                      <a:pt x="49" y="236"/>
                      <a:pt x="47" y="232"/>
                    </a:cubicBezTo>
                    <a:cubicBezTo>
                      <a:pt x="33" y="235"/>
                      <a:pt x="33" y="235"/>
                      <a:pt x="33" y="235"/>
                    </a:cubicBezTo>
                    <a:cubicBezTo>
                      <a:pt x="44" y="282"/>
                      <a:pt x="44" y="282"/>
                      <a:pt x="44" y="282"/>
                    </a:cubicBezTo>
                    <a:cubicBezTo>
                      <a:pt x="58" y="279"/>
                      <a:pt x="58" y="279"/>
                      <a:pt x="58" y="279"/>
                    </a:cubicBezTo>
                    <a:cubicBezTo>
                      <a:pt x="58" y="274"/>
                      <a:pt x="62" y="269"/>
                      <a:pt x="68" y="268"/>
                    </a:cubicBezTo>
                    <a:cubicBezTo>
                      <a:pt x="75" y="266"/>
                      <a:pt x="81" y="270"/>
                      <a:pt x="83" y="277"/>
                    </a:cubicBezTo>
                    <a:cubicBezTo>
                      <a:pt x="85" y="284"/>
                      <a:pt x="81" y="291"/>
                      <a:pt x="74" y="293"/>
                    </a:cubicBezTo>
                    <a:cubicBezTo>
                      <a:pt x="68" y="294"/>
                      <a:pt x="63" y="292"/>
                      <a:pt x="60" y="287"/>
                    </a:cubicBezTo>
                    <a:cubicBezTo>
                      <a:pt x="46" y="290"/>
                      <a:pt x="46" y="290"/>
                      <a:pt x="46" y="290"/>
                    </a:cubicBezTo>
                    <a:cubicBezTo>
                      <a:pt x="58" y="338"/>
                      <a:pt x="58" y="338"/>
                      <a:pt x="58" y="338"/>
                    </a:cubicBezTo>
                    <a:cubicBezTo>
                      <a:pt x="71" y="335"/>
                      <a:pt x="71" y="335"/>
                      <a:pt x="71" y="335"/>
                    </a:cubicBezTo>
                    <a:cubicBezTo>
                      <a:pt x="72" y="329"/>
                      <a:pt x="76" y="325"/>
                      <a:pt x="81" y="323"/>
                    </a:cubicBezTo>
                    <a:cubicBezTo>
                      <a:pt x="88" y="322"/>
                      <a:pt x="95" y="326"/>
                      <a:pt x="96" y="333"/>
                    </a:cubicBezTo>
                    <a:cubicBezTo>
                      <a:pt x="98" y="340"/>
                      <a:pt x="94" y="347"/>
                      <a:pt x="87" y="348"/>
                    </a:cubicBezTo>
                    <a:cubicBezTo>
                      <a:pt x="82" y="350"/>
                      <a:pt x="76" y="347"/>
                      <a:pt x="73" y="343"/>
                    </a:cubicBezTo>
                    <a:cubicBezTo>
                      <a:pt x="60" y="346"/>
                      <a:pt x="60" y="346"/>
                      <a:pt x="60" y="346"/>
                    </a:cubicBezTo>
                    <a:cubicBezTo>
                      <a:pt x="71" y="393"/>
                      <a:pt x="71" y="393"/>
                      <a:pt x="71" y="393"/>
                    </a:cubicBezTo>
                    <a:cubicBezTo>
                      <a:pt x="85" y="390"/>
                      <a:pt x="85" y="390"/>
                      <a:pt x="85" y="390"/>
                    </a:cubicBezTo>
                    <a:cubicBezTo>
                      <a:pt x="85" y="385"/>
                      <a:pt x="89" y="380"/>
                      <a:pt x="94" y="379"/>
                    </a:cubicBezTo>
                    <a:cubicBezTo>
                      <a:pt x="101" y="377"/>
                      <a:pt x="108" y="382"/>
                      <a:pt x="110" y="389"/>
                    </a:cubicBezTo>
                    <a:cubicBezTo>
                      <a:pt x="111" y="395"/>
                      <a:pt x="107" y="402"/>
                      <a:pt x="100" y="404"/>
                    </a:cubicBezTo>
                    <a:cubicBezTo>
                      <a:pt x="95" y="405"/>
                      <a:pt x="89" y="403"/>
                      <a:pt x="87" y="399"/>
                    </a:cubicBezTo>
                    <a:cubicBezTo>
                      <a:pt x="73" y="402"/>
                      <a:pt x="73" y="402"/>
                      <a:pt x="73" y="402"/>
                    </a:cubicBezTo>
                    <a:cubicBezTo>
                      <a:pt x="84" y="449"/>
                      <a:pt x="84" y="449"/>
                      <a:pt x="84" y="449"/>
                    </a:cubicBezTo>
                    <a:cubicBezTo>
                      <a:pt x="98" y="446"/>
                      <a:pt x="98" y="446"/>
                      <a:pt x="98" y="446"/>
                    </a:cubicBezTo>
                    <a:cubicBezTo>
                      <a:pt x="98" y="441"/>
                      <a:pt x="102" y="436"/>
                      <a:pt x="108" y="435"/>
                    </a:cubicBezTo>
                    <a:cubicBezTo>
                      <a:pt x="115" y="433"/>
                      <a:pt x="122" y="437"/>
                      <a:pt x="123" y="444"/>
                    </a:cubicBezTo>
                    <a:cubicBezTo>
                      <a:pt x="125" y="451"/>
                      <a:pt x="121" y="458"/>
                      <a:pt x="114" y="460"/>
                    </a:cubicBezTo>
                    <a:cubicBezTo>
                      <a:pt x="108" y="461"/>
                      <a:pt x="103" y="459"/>
                      <a:pt x="100" y="454"/>
                    </a:cubicBezTo>
                    <a:cubicBezTo>
                      <a:pt x="86" y="457"/>
                      <a:pt x="86" y="457"/>
                      <a:pt x="86" y="457"/>
                    </a:cubicBezTo>
                    <a:cubicBezTo>
                      <a:pt x="98" y="505"/>
                      <a:pt x="98" y="505"/>
                      <a:pt x="98" y="505"/>
                    </a:cubicBezTo>
                    <a:cubicBezTo>
                      <a:pt x="111" y="502"/>
                      <a:pt x="111" y="502"/>
                      <a:pt x="111" y="502"/>
                    </a:cubicBezTo>
                    <a:cubicBezTo>
                      <a:pt x="112" y="496"/>
                      <a:pt x="116" y="492"/>
                      <a:pt x="121" y="490"/>
                    </a:cubicBezTo>
                    <a:cubicBezTo>
                      <a:pt x="128" y="489"/>
                      <a:pt x="135" y="493"/>
                      <a:pt x="136" y="500"/>
                    </a:cubicBezTo>
                    <a:cubicBezTo>
                      <a:pt x="138" y="507"/>
                      <a:pt x="134" y="514"/>
                      <a:pt x="127" y="515"/>
                    </a:cubicBezTo>
                    <a:cubicBezTo>
                      <a:pt x="122" y="517"/>
                      <a:pt x="116" y="514"/>
                      <a:pt x="113" y="510"/>
                    </a:cubicBezTo>
                    <a:cubicBezTo>
                      <a:pt x="100" y="513"/>
                      <a:pt x="100" y="513"/>
                      <a:pt x="100" y="513"/>
                    </a:cubicBezTo>
                    <a:cubicBezTo>
                      <a:pt x="111" y="560"/>
                      <a:pt x="111" y="560"/>
                      <a:pt x="111" y="560"/>
                    </a:cubicBezTo>
                    <a:cubicBezTo>
                      <a:pt x="125" y="557"/>
                      <a:pt x="125" y="557"/>
                      <a:pt x="125" y="557"/>
                    </a:cubicBezTo>
                    <a:cubicBezTo>
                      <a:pt x="125" y="552"/>
                      <a:pt x="129" y="547"/>
                      <a:pt x="134" y="546"/>
                    </a:cubicBezTo>
                    <a:cubicBezTo>
                      <a:pt x="141" y="544"/>
                      <a:pt x="148" y="549"/>
                      <a:pt x="150" y="556"/>
                    </a:cubicBezTo>
                    <a:cubicBezTo>
                      <a:pt x="151" y="562"/>
                      <a:pt x="147" y="569"/>
                      <a:pt x="140" y="571"/>
                    </a:cubicBezTo>
                    <a:cubicBezTo>
                      <a:pt x="135" y="572"/>
                      <a:pt x="129" y="570"/>
                      <a:pt x="127" y="566"/>
                    </a:cubicBezTo>
                    <a:cubicBezTo>
                      <a:pt x="113" y="569"/>
                      <a:pt x="113" y="569"/>
                      <a:pt x="113" y="569"/>
                    </a:cubicBezTo>
                    <a:cubicBezTo>
                      <a:pt x="124" y="616"/>
                      <a:pt x="124" y="616"/>
                      <a:pt x="124" y="616"/>
                    </a:cubicBezTo>
                    <a:cubicBezTo>
                      <a:pt x="138" y="613"/>
                      <a:pt x="138" y="613"/>
                      <a:pt x="138" y="613"/>
                    </a:cubicBezTo>
                    <a:cubicBezTo>
                      <a:pt x="138" y="608"/>
                      <a:pt x="142" y="603"/>
                      <a:pt x="148" y="602"/>
                    </a:cubicBezTo>
                    <a:cubicBezTo>
                      <a:pt x="155" y="600"/>
                      <a:pt x="162" y="604"/>
                      <a:pt x="163" y="611"/>
                    </a:cubicBezTo>
                    <a:cubicBezTo>
                      <a:pt x="165" y="618"/>
                      <a:pt x="161" y="625"/>
                      <a:pt x="154" y="627"/>
                    </a:cubicBezTo>
                    <a:cubicBezTo>
                      <a:pt x="148" y="628"/>
                      <a:pt x="143" y="626"/>
                      <a:pt x="140" y="621"/>
                    </a:cubicBezTo>
                    <a:cubicBezTo>
                      <a:pt x="126" y="624"/>
                      <a:pt x="126" y="624"/>
                      <a:pt x="126" y="624"/>
                    </a:cubicBezTo>
                    <a:cubicBezTo>
                      <a:pt x="131" y="644"/>
                      <a:pt x="131" y="644"/>
                      <a:pt x="131" y="644"/>
                    </a:cubicBezTo>
                    <a:cubicBezTo>
                      <a:pt x="532" y="548"/>
                      <a:pt x="532" y="548"/>
                      <a:pt x="532" y="548"/>
                    </a:cubicBezTo>
                    <a:cubicBezTo>
                      <a:pt x="400" y="0"/>
                      <a:pt x="400" y="0"/>
                      <a:pt x="400" y="0"/>
                    </a:cubicBez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49" name="Freeform 7"/>
              <p:cNvSpPr>
                <a:spLocks noChangeArrowheads="1"/>
              </p:cNvSpPr>
              <p:nvPr/>
            </p:nvSpPr>
            <p:spPr bwMode="auto">
              <a:xfrm>
                <a:off x="555625" y="1558925"/>
                <a:ext cx="996950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0" y="156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0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0" name="Freeform 8"/>
              <p:cNvSpPr>
                <a:spLocks noChangeArrowheads="1"/>
              </p:cNvSpPr>
              <p:nvPr/>
            </p:nvSpPr>
            <p:spPr bwMode="auto">
              <a:xfrm>
                <a:off x="534988" y="1476375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1" name="Freeform 9"/>
              <p:cNvSpPr>
                <a:spLocks noChangeArrowheads="1"/>
              </p:cNvSpPr>
              <p:nvPr/>
            </p:nvSpPr>
            <p:spPr bwMode="auto">
              <a:xfrm>
                <a:off x="514350" y="139223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2" name="Freeform 10"/>
              <p:cNvSpPr>
                <a:spLocks noChangeArrowheads="1"/>
              </p:cNvSpPr>
              <p:nvPr/>
            </p:nvSpPr>
            <p:spPr bwMode="auto">
              <a:xfrm>
                <a:off x="493713" y="1306513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3" name="Freeform 11"/>
              <p:cNvSpPr>
                <a:spLocks noChangeArrowheads="1"/>
              </p:cNvSpPr>
              <p:nvPr/>
            </p:nvSpPr>
            <p:spPr bwMode="auto">
              <a:xfrm>
                <a:off x="473075" y="1220788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4" name="Freeform 12"/>
              <p:cNvSpPr>
                <a:spLocks noChangeArrowheads="1"/>
              </p:cNvSpPr>
              <p:nvPr/>
            </p:nvSpPr>
            <p:spPr bwMode="auto">
              <a:xfrm>
                <a:off x="452438" y="1139825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5" name="Freeform 13"/>
              <p:cNvSpPr>
                <a:spLocks noChangeArrowheads="1"/>
              </p:cNvSpPr>
              <p:nvPr/>
            </p:nvSpPr>
            <p:spPr bwMode="auto">
              <a:xfrm>
                <a:off x="431800" y="105410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6" name="Freeform 14"/>
              <p:cNvSpPr>
                <a:spLocks noChangeArrowheads="1"/>
              </p:cNvSpPr>
              <p:nvPr/>
            </p:nvSpPr>
            <p:spPr bwMode="auto">
              <a:xfrm>
                <a:off x="411163" y="968375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6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6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6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7" name="Freeform 15"/>
              <p:cNvSpPr>
                <a:spLocks noChangeArrowheads="1"/>
              </p:cNvSpPr>
              <p:nvPr/>
            </p:nvSpPr>
            <p:spPr bwMode="auto">
              <a:xfrm>
                <a:off x="393700" y="884238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1"/>
                  </a:cxn>
                  <a:cxn ang="0">
                    <a:pos x="626" y="0"/>
                  </a:cxn>
                  <a:cxn ang="0">
                    <a:pos x="628" y="5"/>
                  </a:cxn>
                  <a:cxn ang="0">
                    <a:pos x="0" y="155"/>
                  </a:cxn>
                  <a:cxn ang="0">
                    <a:pos x="0" y="151"/>
                  </a:cxn>
                </a:cxnLst>
                <a:rect l="0" t="0" r="r" b="b"/>
                <a:pathLst>
                  <a:path w="628" h="155">
                    <a:moveTo>
                      <a:pt x="0" y="151"/>
                    </a:moveTo>
                    <a:lnTo>
                      <a:pt x="626" y="0"/>
                    </a:lnTo>
                    <a:lnTo>
                      <a:pt x="628" y="5"/>
                    </a:lnTo>
                    <a:lnTo>
                      <a:pt x="0" y="155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8" name="Freeform 16"/>
              <p:cNvSpPr>
                <a:spLocks noChangeArrowheads="1"/>
              </p:cNvSpPr>
              <p:nvPr/>
            </p:nvSpPr>
            <p:spPr bwMode="auto">
              <a:xfrm>
                <a:off x="373063" y="80168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59" name="Freeform 17"/>
              <p:cNvSpPr>
                <a:spLocks noChangeArrowheads="1"/>
              </p:cNvSpPr>
              <p:nvPr/>
            </p:nvSpPr>
            <p:spPr bwMode="auto">
              <a:xfrm>
                <a:off x="352425" y="715963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0" name="Freeform 18"/>
              <p:cNvSpPr>
                <a:spLocks noChangeArrowheads="1"/>
              </p:cNvSpPr>
              <p:nvPr/>
            </p:nvSpPr>
            <p:spPr bwMode="auto">
              <a:xfrm>
                <a:off x="331788" y="631825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5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5">
                    <a:moveTo>
                      <a:pt x="0" y="149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5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1" name="Freeform 19"/>
              <p:cNvSpPr>
                <a:spLocks noChangeArrowheads="1"/>
              </p:cNvSpPr>
              <p:nvPr/>
            </p:nvSpPr>
            <p:spPr bwMode="auto">
              <a:xfrm>
                <a:off x="311150" y="546100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2" y="155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5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2" y="155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2" name="Freeform 20"/>
              <p:cNvSpPr>
                <a:spLocks noChangeArrowheads="1"/>
              </p:cNvSpPr>
              <p:nvPr/>
            </p:nvSpPr>
            <p:spPr bwMode="auto">
              <a:xfrm>
                <a:off x="290513" y="46355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3" name="Freeform 21"/>
              <p:cNvSpPr>
                <a:spLocks noChangeArrowheads="1"/>
              </p:cNvSpPr>
              <p:nvPr/>
            </p:nvSpPr>
            <p:spPr bwMode="auto">
              <a:xfrm>
                <a:off x="269875" y="379413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49"/>
                  </a:cxn>
                </a:cxnLst>
                <a:rect l="0" t="0" r="r" b="b"/>
                <a:pathLst>
                  <a:path w="630" h="153">
                    <a:moveTo>
                      <a:pt x="0" y="149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4" name="Freeform 22"/>
              <p:cNvSpPr>
                <a:spLocks noChangeArrowheads="1"/>
              </p:cNvSpPr>
              <p:nvPr/>
            </p:nvSpPr>
            <p:spPr bwMode="auto">
              <a:xfrm>
                <a:off x="249238" y="293688"/>
                <a:ext cx="1000125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5" name="Freeform 23"/>
              <p:cNvSpPr>
                <a:spLocks noChangeArrowheads="1"/>
              </p:cNvSpPr>
              <p:nvPr/>
            </p:nvSpPr>
            <p:spPr bwMode="auto">
              <a:xfrm>
                <a:off x="228600" y="207963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6" name="Freeform 24"/>
              <p:cNvSpPr>
                <a:spLocks noChangeArrowheads="1"/>
              </p:cNvSpPr>
              <p:nvPr/>
            </p:nvSpPr>
            <p:spPr bwMode="auto">
              <a:xfrm>
                <a:off x="211138" y="127000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6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3">
                    <a:moveTo>
                      <a:pt x="0" y="149"/>
                    </a:moveTo>
                    <a:lnTo>
                      <a:pt x="626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7" name="Freeform 25"/>
              <p:cNvSpPr>
                <a:spLocks noChangeArrowheads="1"/>
              </p:cNvSpPr>
              <p:nvPr/>
            </p:nvSpPr>
            <p:spPr bwMode="auto">
              <a:xfrm>
                <a:off x="190500" y="41275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68" name="Freeform 26"/>
              <p:cNvSpPr>
                <a:spLocks noChangeArrowheads="1"/>
              </p:cNvSpPr>
              <p:nvPr/>
            </p:nvSpPr>
            <p:spPr bwMode="auto">
              <a:xfrm>
                <a:off x="173038" y="238125"/>
                <a:ext cx="393700" cy="1611313"/>
              </a:xfrm>
              <a:custGeom>
                <a:avLst/>
                <a:gdLst/>
                <a:ahLst/>
                <a:cxnLst>
                  <a:cxn ang="0">
                    <a:pos x="243" y="1015"/>
                  </a:cxn>
                  <a:cxn ang="0">
                    <a:pos x="248" y="1013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243" y="1015"/>
                  </a:cxn>
                </a:cxnLst>
                <a:rect l="0" t="0" r="r" b="b"/>
                <a:pathLst>
                  <a:path w="248" h="1015">
                    <a:moveTo>
                      <a:pt x="243" y="1015"/>
                    </a:moveTo>
                    <a:lnTo>
                      <a:pt x="248" y="1013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43" y="1015"/>
                    </a:lnTo>
                    <a:close/>
                  </a:path>
                </a:pathLst>
              </a:custGeom>
              <a:solidFill>
                <a:srgbClr val="2D688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69" name="组合 45"/>
            <p:cNvGrpSpPr>
              <a:grpSpLocks/>
            </p:cNvGrpSpPr>
            <p:nvPr/>
          </p:nvGrpSpPr>
          <p:grpSpPr bwMode="auto">
            <a:xfrm>
              <a:off x="1283475" y="383516"/>
              <a:ext cx="614363" cy="1724025"/>
              <a:chOff x="0" y="0"/>
              <a:chExt cx="614363" cy="1724025"/>
            </a:xfrm>
          </p:grpSpPr>
          <p:sp>
            <p:nvSpPr>
              <p:cNvPr id="6170" name="Freeform 27"/>
              <p:cNvSpPr>
                <a:spLocks noChangeArrowheads="1"/>
              </p:cNvSpPr>
              <p:nvPr/>
            </p:nvSpPr>
            <p:spPr bwMode="auto">
              <a:xfrm>
                <a:off x="358775" y="0"/>
                <a:ext cx="255588" cy="398463"/>
              </a:xfrm>
              <a:custGeom>
                <a:avLst/>
                <a:gdLst/>
                <a:ahLst/>
                <a:cxnLst>
                  <a:cxn ang="0">
                    <a:pos x="61" y="111"/>
                  </a:cxn>
                  <a:cxn ang="0">
                    <a:pos x="24" y="131"/>
                  </a:cxn>
                  <a:cxn ang="0">
                    <a:pos x="24" y="131"/>
                  </a:cxn>
                  <a:cxn ang="0">
                    <a:pos x="5" y="94"/>
                  </a:cxn>
                  <a:cxn ang="0">
                    <a:pos x="26" y="25"/>
                  </a:cxn>
                  <a:cxn ang="0">
                    <a:pos x="63" y="5"/>
                  </a:cxn>
                  <a:cxn ang="0">
                    <a:pos x="63" y="5"/>
                  </a:cxn>
                  <a:cxn ang="0">
                    <a:pos x="82" y="42"/>
                  </a:cxn>
                  <a:cxn ang="0">
                    <a:pos x="61" y="111"/>
                  </a:cxn>
                </a:cxnLst>
                <a:rect l="0" t="0" r="r" b="b"/>
                <a:pathLst>
                  <a:path w="87" h="136">
                    <a:moveTo>
                      <a:pt x="61" y="111"/>
                    </a:moveTo>
                    <a:cubicBezTo>
                      <a:pt x="56" y="127"/>
                      <a:pt x="40" y="136"/>
                      <a:pt x="24" y="131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9" y="126"/>
                      <a:pt x="0" y="109"/>
                      <a:pt x="5" y="9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31" y="9"/>
                      <a:pt x="47" y="0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78" y="10"/>
                      <a:pt x="87" y="27"/>
                      <a:pt x="82" y="42"/>
                    </a:cubicBezTo>
                    <a:lnTo>
                      <a:pt x="61" y="111"/>
                    </a:lnTo>
                    <a:close/>
                  </a:path>
                </a:pathLst>
              </a:custGeom>
              <a:solidFill>
                <a:srgbClr val="BF272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1" name="Freeform 28"/>
              <p:cNvSpPr>
                <a:spLocks noChangeArrowheads="1"/>
              </p:cNvSpPr>
              <p:nvPr/>
            </p:nvSpPr>
            <p:spPr bwMode="auto">
              <a:xfrm>
                <a:off x="412750" y="11112"/>
                <a:ext cx="201613" cy="387350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9" y="0"/>
                  </a:cxn>
                  <a:cxn ang="0">
                    <a:pos x="0" y="124"/>
                  </a:cxn>
                  <a:cxn ang="0">
                    <a:pos x="6" y="127"/>
                  </a:cxn>
                  <a:cxn ang="0">
                    <a:pos x="43" y="107"/>
                  </a:cxn>
                  <a:cxn ang="0">
                    <a:pos x="64" y="38"/>
                  </a:cxn>
                  <a:cxn ang="0">
                    <a:pos x="45" y="1"/>
                  </a:cxn>
                </a:cxnLst>
                <a:rect l="0" t="0" r="r" b="b"/>
                <a:pathLst>
                  <a:path w="69" h="132">
                    <a:moveTo>
                      <a:pt x="45" y="1"/>
                    </a:moveTo>
                    <a:cubicBezTo>
                      <a:pt x="43" y="1"/>
                      <a:pt x="41" y="0"/>
                      <a:pt x="39" y="0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5"/>
                      <a:pt x="4" y="126"/>
                      <a:pt x="6" y="127"/>
                    </a:cubicBezTo>
                    <a:cubicBezTo>
                      <a:pt x="22" y="132"/>
                      <a:pt x="38" y="123"/>
                      <a:pt x="43" y="10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9" y="23"/>
                      <a:pt x="60" y="6"/>
                      <a:pt x="45" y="1"/>
                    </a:cubicBezTo>
                    <a:close/>
                  </a:path>
                </a:pathLst>
              </a:custGeom>
              <a:solidFill>
                <a:srgbClr val="A321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2" name="Freeform 29"/>
              <p:cNvSpPr>
                <a:spLocks noChangeArrowheads="1"/>
              </p:cNvSpPr>
              <p:nvPr/>
            </p:nvSpPr>
            <p:spPr bwMode="auto">
              <a:xfrm>
                <a:off x="482600" y="44450"/>
                <a:ext cx="127000" cy="339725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0" y="116"/>
                  </a:cxn>
                  <a:cxn ang="0">
                    <a:pos x="19" y="96"/>
                  </a:cxn>
                  <a:cxn ang="0">
                    <a:pos x="40" y="27"/>
                  </a:cxn>
                  <a:cxn ang="0">
                    <a:pos x="35" y="0"/>
                  </a:cxn>
                </a:cxnLst>
                <a:rect l="0" t="0" r="r" b="b"/>
                <a:pathLst>
                  <a:path w="43" h="116">
                    <a:moveTo>
                      <a:pt x="35" y="0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9" y="113"/>
                      <a:pt x="16" y="106"/>
                      <a:pt x="19" y="96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3" y="17"/>
                      <a:pt x="41" y="7"/>
                      <a:pt x="35" y="0"/>
                    </a:cubicBezTo>
                    <a:close/>
                  </a:path>
                </a:pathLst>
              </a:custGeom>
              <a:solidFill>
                <a:srgbClr val="8A1C2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3" name="Freeform 30"/>
              <p:cNvSpPr>
                <a:spLocks noChangeArrowheads="1"/>
              </p:cNvSpPr>
              <p:nvPr/>
            </p:nvSpPr>
            <p:spPr bwMode="auto">
              <a:xfrm>
                <a:off x="0" y="222250"/>
                <a:ext cx="555625" cy="1316038"/>
              </a:xfrm>
              <a:custGeom>
                <a:avLst/>
                <a:gdLst/>
                <a:ahLst/>
                <a:cxnLst>
                  <a:cxn ang="0">
                    <a:pos x="104" y="829"/>
                  </a:cxn>
                  <a:cxn ang="0">
                    <a:pos x="0" y="798"/>
                  </a:cxn>
                  <a:cxn ang="0">
                    <a:pos x="245" y="0"/>
                  </a:cxn>
                  <a:cxn ang="0">
                    <a:pos x="350" y="32"/>
                  </a:cxn>
                  <a:cxn ang="0">
                    <a:pos x="104" y="829"/>
                  </a:cxn>
                </a:cxnLst>
                <a:rect l="0" t="0" r="r" b="b"/>
                <a:pathLst>
                  <a:path w="350" h="829">
                    <a:moveTo>
                      <a:pt x="104" y="829"/>
                    </a:moveTo>
                    <a:lnTo>
                      <a:pt x="0" y="798"/>
                    </a:lnTo>
                    <a:lnTo>
                      <a:pt x="245" y="0"/>
                    </a:lnTo>
                    <a:lnTo>
                      <a:pt x="350" y="32"/>
                    </a:lnTo>
                    <a:lnTo>
                      <a:pt x="104" y="829"/>
                    </a:lnTo>
                    <a:close/>
                  </a:path>
                </a:pathLst>
              </a:custGeom>
              <a:solidFill>
                <a:srgbClr val="00C5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4" name="Freeform 31"/>
              <p:cNvSpPr>
                <a:spLocks noChangeArrowheads="1"/>
              </p:cNvSpPr>
              <p:nvPr/>
            </p:nvSpPr>
            <p:spPr bwMode="auto">
              <a:xfrm>
                <a:off x="65088" y="242887"/>
                <a:ext cx="490538" cy="1295400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796"/>
                  </a:cxn>
                  <a:cxn ang="0">
                    <a:pos x="63" y="816"/>
                  </a:cxn>
                  <a:cxn ang="0">
                    <a:pos x="309" y="19"/>
                  </a:cxn>
                  <a:cxn ang="0">
                    <a:pos x="245" y="0"/>
                  </a:cxn>
                </a:cxnLst>
                <a:rect l="0" t="0" r="r" b="b"/>
                <a:pathLst>
                  <a:path w="309" h="816">
                    <a:moveTo>
                      <a:pt x="245" y="0"/>
                    </a:moveTo>
                    <a:lnTo>
                      <a:pt x="0" y="796"/>
                    </a:lnTo>
                    <a:lnTo>
                      <a:pt x="63" y="816"/>
                    </a:lnTo>
                    <a:lnTo>
                      <a:pt x="309" y="19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00AB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5" name="Freeform 32"/>
              <p:cNvSpPr>
                <a:spLocks noChangeArrowheads="1"/>
              </p:cNvSpPr>
              <p:nvPr/>
            </p:nvSpPr>
            <p:spPr bwMode="auto">
              <a:xfrm>
                <a:off x="130175" y="260350"/>
                <a:ext cx="425450" cy="1277938"/>
              </a:xfrm>
              <a:custGeom>
                <a:avLst/>
                <a:gdLst/>
                <a:ahLst/>
                <a:cxnLst>
                  <a:cxn ang="0">
                    <a:pos x="244" y="0"/>
                  </a:cxn>
                  <a:cxn ang="0">
                    <a:pos x="0" y="798"/>
                  </a:cxn>
                  <a:cxn ang="0">
                    <a:pos x="22" y="805"/>
                  </a:cxn>
                  <a:cxn ang="0">
                    <a:pos x="268" y="8"/>
                  </a:cxn>
                  <a:cxn ang="0">
                    <a:pos x="244" y="0"/>
                  </a:cxn>
                </a:cxnLst>
                <a:rect l="0" t="0" r="r" b="b"/>
                <a:pathLst>
                  <a:path w="268" h="805">
                    <a:moveTo>
                      <a:pt x="244" y="0"/>
                    </a:moveTo>
                    <a:lnTo>
                      <a:pt x="0" y="798"/>
                    </a:lnTo>
                    <a:lnTo>
                      <a:pt x="22" y="805"/>
                    </a:lnTo>
                    <a:lnTo>
                      <a:pt x="268" y="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0091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6" name="Freeform 33"/>
              <p:cNvSpPr>
                <a:spLocks noChangeArrowheads="1"/>
              </p:cNvSpPr>
              <p:nvPr/>
            </p:nvSpPr>
            <p:spPr bwMode="auto">
              <a:xfrm>
                <a:off x="0" y="1489075"/>
                <a:ext cx="165100" cy="234950"/>
              </a:xfrm>
              <a:custGeom>
                <a:avLst/>
                <a:gdLst/>
                <a:ahLst/>
                <a:cxnLst>
                  <a:cxn ang="0">
                    <a:pos x="104" y="31"/>
                  </a:cxn>
                  <a:cxn ang="0">
                    <a:pos x="11" y="148"/>
                  </a:cxn>
                  <a:cxn ang="0">
                    <a:pos x="0" y="0"/>
                  </a:cxn>
                  <a:cxn ang="0">
                    <a:pos x="104" y="31"/>
                  </a:cxn>
                </a:cxnLst>
                <a:rect l="0" t="0" r="r" b="b"/>
                <a:pathLst>
                  <a:path w="104" h="148">
                    <a:moveTo>
                      <a:pt x="104" y="31"/>
                    </a:moveTo>
                    <a:lnTo>
                      <a:pt x="11" y="148"/>
                    </a:lnTo>
                    <a:lnTo>
                      <a:pt x="0" y="0"/>
                    </a:lnTo>
                    <a:lnTo>
                      <a:pt x="104" y="31"/>
                    </a:lnTo>
                    <a:close/>
                  </a:path>
                </a:pathLst>
              </a:custGeom>
              <a:solidFill>
                <a:srgbClr val="F9D5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7" name="Freeform 34"/>
              <p:cNvSpPr>
                <a:spLocks noChangeArrowheads="1"/>
              </p:cNvSpPr>
              <p:nvPr/>
            </p:nvSpPr>
            <p:spPr bwMode="auto">
              <a:xfrm>
                <a:off x="12700" y="1662112"/>
                <a:ext cx="44450" cy="619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9"/>
                  </a:cxn>
                  <a:cxn ang="0">
                    <a:pos x="28" y="9"/>
                  </a:cxn>
                  <a:cxn ang="0">
                    <a:pos x="0" y="0"/>
                  </a:cxn>
                </a:cxnLst>
                <a:rect l="0" t="0" r="r" b="b"/>
                <a:pathLst>
                  <a:path w="28" h="39">
                    <a:moveTo>
                      <a:pt x="0" y="0"/>
                    </a:moveTo>
                    <a:lnTo>
                      <a:pt x="3" y="39"/>
                    </a:lnTo>
                    <a:lnTo>
                      <a:pt x="28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8" name="Freeform 35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192088" cy="96838"/>
              </a:xfrm>
              <a:custGeom>
                <a:avLst/>
                <a:gdLst/>
                <a:ahLst/>
                <a:cxnLst>
                  <a:cxn ang="0">
                    <a:pos x="62" y="30"/>
                  </a:cxn>
                  <a:cxn ang="0">
                    <a:pos x="58" y="33"/>
                  </a:cxn>
                  <a:cxn ang="0">
                    <a:pos x="3" y="16"/>
                  </a:cxn>
                  <a:cxn ang="0">
                    <a:pos x="0" y="11"/>
                  </a:cxn>
                  <a:cxn ang="0">
                    <a:pos x="3" y="3"/>
                  </a:cxn>
                  <a:cxn ang="0">
                    <a:pos x="7" y="0"/>
                  </a:cxn>
                  <a:cxn ang="0">
                    <a:pos x="62" y="17"/>
                  </a:cxn>
                  <a:cxn ang="0">
                    <a:pos x="65" y="22"/>
                  </a:cxn>
                  <a:cxn ang="0">
                    <a:pos x="62" y="30"/>
                  </a:cxn>
                </a:cxnLst>
                <a:rect l="0" t="0" r="r" b="b"/>
                <a:pathLst>
                  <a:path w="65" h="33">
                    <a:moveTo>
                      <a:pt x="62" y="30"/>
                    </a:moveTo>
                    <a:cubicBezTo>
                      <a:pt x="61" y="32"/>
                      <a:pt x="59" y="33"/>
                      <a:pt x="58" y="3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5"/>
                      <a:pt x="0" y="13"/>
                      <a:pt x="0" y="1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1"/>
                      <a:pt x="6" y="0"/>
                      <a:pt x="7" y="0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4" y="18"/>
                      <a:pt x="65" y="20"/>
                      <a:pt x="65" y="22"/>
                    </a:cubicBezTo>
                    <a:lnTo>
                      <a:pt x="62" y="30"/>
                    </a:lnTo>
                    <a:close/>
                  </a:path>
                </a:pathLst>
              </a:custGeom>
              <a:solidFill>
                <a:srgbClr val="FAEC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79" name="Freeform 36"/>
              <p:cNvSpPr>
                <a:spLocks noChangeArrowheads="1"/>
              </p:cNvSpPr>
              <p:nvPr/>
            </p:nvSpPr>
            <p:spPr bwMode="auto">
              <a:xfrm>
                <a:off x="447675" y="219075"/>
                <a:ext cx="120650" cy="77788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5" y="0"/>
                  </a:cxn>
                  <a:cxn ang="0">
                    <a:pos x="0" y="15"/>
                  </a:cxn>
                  <a:cxn ang="0">
                    <a:pos x="34" y="26"/>
                  </a:cxn>
                  <a:cxn ang="0">
                    <a:pos x="38" y="23"/>
                  </a:cxn>
                  <a:cxn ang="0">
                    <a:pos x="41" y="15"/>
                  </a:cxn>
                  <a:cxn ang="0">
                    <a:pos x="38" y="10"/>
                  </a:cxn>
                </a:cxnLst>
                <a:rect l="0" t="0" r="r" b="b"/>
                <a:pathLst>
                  <a:path w="41" h="26">
                    <a:moveTo>
                      <a:pt x="38" y="1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6"/>
                      <a:pt x="37" y="25"/>
                      <a:pt x="38" y="23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3"/>
                      <a:pt x="40" y="11"/>
                      <a:pt x="38" y="10"/>
                    </a:cubicBez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80" name="Freeform 37"/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36513" cy="49213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0" y="11"/>
                  </a:cxn>
                  <a:cxn ang="0">
                    <a:pos x="3" y="16"/>
                  </a:cxn>
                  <a:cxn ang="0">
                    <a:pos x="7" y="17"/>
                  </a:cxn>
                  <a:cxn ang="0">
                    <a:pos x="12" y="2"/>
                  </a:cxn>
                </a:cxnLst>
                <a:rect l="0" t="0" r="r" b="b"/>
                <a:pathLst>
                  <a:path w="12" h="17">
                    <a:moveTo>
                      <a:pt x="12" y="2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4" y="1"/>
                      <a:pt x="3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1" y="15"/>
                      <a:pt x="3" y="16"/>
                    </a:cubicBezTo>
                    <a:cubicBezTo>
                      <a:pt x="7" y="17"/>
                      <a:pt x="7" y="17"/>
                      <a:pt x="7" y="17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81" name="Freeform 38"/>
              <p:cNvSpPr>
                <a:spLocks noChangeArrowheads="1"/>
              </p:cNvSpPr>
              <p:nvPr/>
            </p:nvSpPr>
            <p:spPr bwMode="auto">
              <a:xfrm>
                <a:off x="512763" y="239712"/>
                <a:ext cx="55563" cy="57150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0"/>
                  </a:cxn>
                  <a:cxn ang="0">
                    <a:pos x="0" y="15"/>
                  </a:cxn>
                  <a:cxn ang="0">
                    <a:pos x="12" y="19"/>
                  </a:cxn>
                  <a:cxn ang="0">
                    <a:pos x="16" y="16"/>
                  </a:cxn>
                  <a:cxn ang="0">
                    <a:pos x="19" y="8"/>
                  </a:cxn>
                  <a:cxn ang="0">
                    <a:pos x="16" y="3"/>
                  </a:cxn>
                </a:cxnLst>
                <a:rect l="0" t="0" r="r" b="b"/>
                <a:pathLst>
                  <a:path w="19" h="19">
                    <a:moveTo>
                      <a:pt x="16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9"/>
                      <a:pt x="15" y="18"/>
                      <a:pt x="16" y="1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8" y="4"/>
                      <a:pt x="16" y="3"/>
                    </a:cubicBezTo>
                    <a:close/>
                  </a:path>
                </a:pathLst>
              </a:custGeom>
              <a:solidFill>
                <a:srgbClr val="C4BA1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82" name="文本框 46"/>
            <p:cNvSpPr txBox="1">
              <a:spLocks noChangeArrowheads="1"/>
            </p:cNvSpPr>
            <p:nvPr/>
          </p:nvSpPr>
          <p:spPr bwMode="auto">
            <a:xfrm>
              <a:off x="203510" y="457312"/>
              <a:ext cx="1371600" cy="972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dung</a:t>
              </a:r>
              <a:endPara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207" name="Picture 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1252" y="990213"/>
            <a:ext cx="674688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08" name="Picture 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7508" y="975342"/>
            <a:ext cx="392112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6" name="组合 84"/>
          <p:cNvGrpSpPr>
            <a:grpSpLocks/>
          </p:cNvGrpSpPr>
          <p:nvPr/>
        </p:nvGrpSpPr>
        <p:grpSpPr bwMode="auto">
          <a:xfrm>
            <a:off x="3328290" y="1178481"/>
            <a:ext cx="7867650" cy="1012074"/>
            <a:chOff x="0" y="0"/>
            <a:chExt cx="5467144" cy="668621"/>
          </a:xfrm>
        </p:grpSpPr>
        <p:grpSp>
          <p:nvGrpSpPr>
            <p:cNvPr id="67" name="组合 26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69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8" name="文本框 80"/>
            <p:cNvSpPr txBox="1">
              <a:spLocks noChangeArrowheads="1"/>
            </p:cNvSpPr>
            <p:nvPr/>
          </p:nvSpPr>
          <p:spPr bwMode="auto">
            <a:xfrm>
              <a:off x="157778" y="15894"/>
              <a:ext cx="4364634" cy="630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I. Lao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động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ngành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kinh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tế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múi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nhọn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ở Hà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</a:t>
              </a:r>
              <a:endParaRPr lang="zh-CN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" name="组合 85"/>
          <p:cNvGrpSpPr>
            <a:grpSpLocks/>
          </p:cNvGrpSpPr>
          <p:nvPr/>
        </p:nvGrpSpPr>
        <p:grpSpPr bwMode="auto">
          <a:xfrm>
            <a:off x="3294675" y="2969584"/>
            <a:ext cx="7907685" cy="1064563"/>
            <a:chOff x="-23359" y="16419"/>
            <a:chExt cx="5494964" cy="671349"/>
          </a:xfrm>
        </p:grpSpPr>
        <p:grpSp>
          <p:nvGrpSpPr>
            <p:cNvPr id="73" name="组合 30"/>
            <p:cNvGrpSpPr>
              <a:grpSpLocks/>
            </p:cNvGrpSpPr>
            <p:nvPr/>
          </p:nvGrpSpPr>
          <p:grpSpPr bwMode="auto">
            <a:xfrm>
              <a:off x="-23359" y="16419"/>
              <a:ext cx="5494964" cy="671349"/>
              <a:chOff x="-42751" y="27990"/>
              <a:chExt cx="10056927" cy="1144476"/>
            </a:xfrm>
          </p:grpSpPr>
          <p:sp>
            <p:nvSpPr>
              <p:cNvPr id="75" name="Freeform 30"/>
              <p:cNvSpPr>
                <a:spLocks noChangeArrowheads="1"/>
              </p:cNvSpPr>
              <p:nvPr/>
            </p:nvSpPr>
            <p:spPr bwMode="auto">
              <a:xfrm>
                <a:off x="-42751" y="32641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reeform 31"/>
              <p:cNvSpPr>
                <a:spLocks noChangeArrowheads="1"/>
              </p:cNvSpPr>
              <p:nvPr/>
            </p:nvSpPr>
            <p:spPr bwMode="auto">
              <a:xfrm>
                <a:off x="8237764" y="2799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4" name="文本框 81"/>
            <p:cNvSpPr txBox="1">
              <a:spLocks noChangeArrowheads="1"/>
            </p:cNvSpPr>
            <p:nvPr/>
          </p:nvSpPr>
          <p:spPr bwMode="auto">
            <a:xfrm>
              <a:off x="157778" y="145737"/>
              <a:ext cx="4360490" cy="329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II.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Hiểu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mình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hiểu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nghề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,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sáng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tương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lai</a:t>
              </a:r>
              <a:endParaRPr lang="zh-CN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组合 86"/>
          <p:cNvGrpSpPr>
            <a:grpSpLocks/>
          </p:cNvGrpSpPr>
          <p:nvPr/>
        </p:nvGrpSpPr>
        <p:grpSpPr bwMode="auto">
          <a:xfrm>
            <a:off x="3295372" y="4819903"/>
            <a:ext cx="7901266" cy="1062755"/>
            <a:chOff x="0" y="0"/>
            <a:chExt cx="5467144" cy="668621"/>
          </a:xfrm>
        </p:grpSpPr>
        <p:grpSp>
          <p:nvGrpSpPr>
            <p:cNvPr id="79" name="组合 34"/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81" name="Freeform 3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Freeform 31"/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 32"/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0" name="文本框 82"/>
            <p:cNvSpPr txBox="1">
              <a:spLocks noChangeArrowheads="1"/>
            </p:cNvSpPr>
            <p:nvPr/>
          </p:nvSpPr>
          <p:spPr bwMode="auto">
            <a:xfrm>
              <a:off x="179884" y="169721"/>
              <a:ext cx="4341938" cy="329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III.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Biện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pháp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định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hướng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nghề</a:t>
              </a:r>
              <a:r>
                <a:rPr lang="en-US" altLang="zh-CN" sz="28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nghiệp</a:t>
              </a:r>
              <a:endParaRPr lang="zh-CN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4">
            <a:extLst>
              <a:ext uri="{FF2B5EF4-FFF2-40B4-BE49-F238E27FC236}">
                <a16:creationId xmlns:a16="http://schemas.microsoft.com/office/drawing/2014/main" id="{EAA088E7-DB27-DEDF-5A84-EF8CD8118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1226"/>
            <a:ext cx="12191999" cy="722185"/>
          </a:xfrm>
          <a:prstGeom prst="rect">
            <a:avLst/>
          </a:prstGeom>
          <a:solidFill>
            <a:srgbClr val="FFFFFF">
              <a:alpha val="7803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31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HƯỚNG NGHIỆP</a:t>
            </a:r>
            <a:endParaRPr lang="en-US" sz="3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4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59" y="1700808"/>
            <a:ext cx="5155189" cy="4909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7381" y="557808"/>
            <a:ext cx="9601067" cy="1143000"/>
          </a:xfrm>
        </p:spPr>
        <p:txBody>
          <a:bodyPr>
            <a:noAutofit/>
          </a:bodyPr>
          <a:lstStyle/>
          <a:p>
            <a:pPr algn="ctr"/>
            <a:r>
              <a:rPr lang="en-US" sz="426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</a:p>
        </p:txBody>
      </p:sp>
    </p:spTree>
    <p:extLst>
      <p:ext uri="{BB962C8B-B14F-4D97-AF65-F5344CB8AC3E}">
        <p14:creationId xmlns:p14="http://schemas.microsoft.com/office/powerpoint/2010/main" val="304874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4491562"/>
              </p:ext>
            </p:extLst>
          </p:nvPr>
        </p:nvGraphicFramePr>
        <p:xfrm>
          <a:off x="0" y="356659"/>
          <a:ext cx="12192000" cy="6240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7893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3EF846-131E-628B-F098-6830B9D60B52}"/>
              </a:ext>
            </a:extLst>
          </p:cNvPr>
          <p:cNvGrpSpPr/>
          <p:nvPr/>
        </p:nvGrpSpPr>
        <p:grpSpPr>
          <a:xfrm>
            <a:off x="1007806" y="1710813"/>
            <a:ext cx="10176387" cy="2428643"/>
            <a:chOff x="2890142" y="1330093"/>
            <a:chExt cx="7605216" cy="112594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9B63EA1-92DD-1969-C877-C03097C88932}"/>
                </a:ext>
              </a:extLst>
            </p:cNvPr>
            <p:cNvSpPr/>
            <p:nvPr/>
          </p:nvSpPr>
          <p:spPr>
            <a:xfrm>
              <a:off x="2890142" y="1330093"/>
              <a:ext cx="7605216" cy="1125945"/>
            </a:xfrm>
            <a:prstGeom prst="roundRect">
              <a:avLst>
                <a:gd name="adj" fmla="val 16670"/>
              </a:avLst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2400" b="1"/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BD5F03FB-06C1-AA36-559D-5A43D1D4E4A9}"/>
                </a:ext>
              </a:extLst>
            </p:cNvPr>
            <p:cNvSpPr txBox="1"/>
            <p:nvPr/>
          </p:nvSpPr>
          <p:spPr>
            <a:xfrm>
              <a:off x="2945116" y="1385067"/>
              <a:ext cx="7495268" cy="10159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44" tIns="263144" rIns="263144" bIns="263144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4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Trại</a:t>
              </a:r>
              <a:r>
                <a:rPr lang="en-US" sz="4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r>
                <a:rPr lang="en-US" sz="4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dành</a:t>
              </a:r>
              <a:r>
                <a:rPr lang="en-US" sz="4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4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thiếu</a:t>
              </a:r>
              <a:r>
                <a:rPr lang="en-US" sz="4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niên</a:t>
              </a:r>
              <a:endParaRPr lang="en-US" sz="4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269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98474" y="0"/>
            <a:ext cx="11985673" cy="1687278"/>
          </a:xfrm>
          <a:prstGeom prst="horizontalScroll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Trại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hè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dành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thanh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thiếu</a:t>
            </a:r>
            <a:r>
              <a:rPr lang="en-US" sz="54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niên</a:t>
            </a:r>
            <a:endParaRPr lang="en-US" sz="5400" b="1" dirty="0">
              <a:solidFill>
                <a:srgbClr val="FFFFFF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0" y="1687278"/>
            <a:ext cx="12192000" cy="4890503"/>
          </a:xfrm>
          <a:prstGeom prst="roundRect">
            <a:avLst/>
          </a:prstGeom>
          <a:solidFill>
            <a:srgbClr val="92D050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</a:rPr>
              <a:t>- </a:t>
            </a:r>
            <a:r>
              <a:rPr lang="en-US" sz="4000" dirty="0">
                <a:solidFill>
                  <a:schemeClr val="tx1"/>
                </a:solidFill>
              </a:rPr>
              <a:t>“</a:t>
            </a:r>
            <a:r>
              <a:rPr lang="en-US" sz="4000" dirty="0" err="1">
                <a:solidFill>
                  <a:schemeClr val="tx1"/>
                </a:solidFill>
              </a:rPr>
              <a:t>Trại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hè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Tài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năng</a:t>
            </a:r>
            <a:r>
              <a:rPr lang="en-US" sz="4000" dirty="0">
                <a:solidFill>
                  <a:schemeClr val="tx1"/>
                </a:solidFill>
              </a:rPr>
              <a:t>” ở Hà </a:t>
            </a:r>
            <a:r>
              <a:rPr lang="en-US" sz="4000" dirty="0" err="1">
                <a:solidFill>
                  <a:schemeClr val="tx1"/>
                </a:solidFill>
              </a:rPr>
              <a:t>Nội</a:t>
            </a:r>
            <a:r>
              <a:rPr lang="en-US" sz="4000" dirty="0">
                <a:solidFill>
                  <a:schemeClr val="tx1"/>
                </a:solidFill>
              </a:rPr>
              <a:t> bao </a:t>
            </a:r>
            <a:r>
              <a:rPr lang="en-US" sz="4000" dirty="0" err="1">
                <a:solidFill>
                  <a:schemeClr val="tx1"/>
                </a:solidFill>
              </a:rPr>
              <a:t>gồm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nhiều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lĩnh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vực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hấp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dẫn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như</a:t>
            </a:r>
            <a:r>
              <a:rPr lang="en-US" sz="4000" dirty="0">
                <a:solidFill>
                  <a:schemeClr val="tx1"/>
                </a:solidFill>
              </a:rPr>
              <a:t>: khoa </a:t>
            </a:r>
            <a:r>
              <a:rPr lang="en-US" sz="4000" dirty="0" err="1">
                <a:solidFill>
                  <a:schemeClr val="tx1"/>
                </a:solidFill>
              </a:rPr>
              <a:t>học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công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nghệ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  <a:r>
              <a:rPr lang="en-US" sz="4000" dirty="0" err="1">
                <a:solidFill>
                  <a:schemeClr val="tx1"/>
                </a:solidFill>
              </a:rPr>
              <a:t>kinh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doanh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và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khởi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nghiệp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  <a:r>
              <a:rPr lang="en-US" sz="4000" dirty="0" err="1">
                <a:solidFill>
                  <a:schemeClr val="tx1"/>
                </a:solidFill>
              </a:rPr>
              <a:t>nghệ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thuật</a:t>
            </a:r>
            <a:r>
              <a:rPr lang="en-US" sz="4000" dirty="0">
                <a:solidFill>
                  <a:schemeClr val="tx1"/>
                </a:solidFill>
              </a:rPr>
              <a:t>, khoa </a:t>
            </a:r>
            <a:r>
              <a:rPr lang="en-US" sz="4000" dirty="0" err="1">
                <a:solidFill>
                  <a:schemeClr val="tx1"/>
                </a:solidFill>
              </a:rPr>
              <a:t>học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vũ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trụ</a:t>
            </a:r>
            <a:r>
              <a:rPr lang="en-US" sz="4000" dirty="0">
                <a:solidFill>
                  <a:schemeClr val="tx1"/>
                </a:solidFill>
              </a:rPr>
              <a:t>, khoa </a:t>
            </a:r>
            <a:r>
              <a:rPr lang="en-US" sz="4000" dirty="0" err="1">
                <a:solidFill>
                  <a:schemeClr val="tx1"/>
                </a:solidFill>
              </a:rPr>
              <a:t>học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máy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tính</a:t>
            </a:r>
            <a:r>
              <a:rPr lang="en-US" sz="4000" dirty="0">
                <a:solidFill>
                  <a:schemeClr val="tx1"/>
                </a:solidFill>
              </a:rPr>
              <a:t>,… </a:t>
            </a:r>
            <a:r>
              <a:rPr lang="en-US" sz="4000" dirty="0" err="1">
                <a:solidFill>
                  <a:schemeClr val="tx1"/>
                </a:solidFill>
              </a:rPr>
              <a:t>giúp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các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em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tự</a:t>
            </a:r>
            <a:r>
              <a:rPr lang="en-US" sz="4000" dirty="0">
                <a:solidFill>
                  <a:schemeClr val="tx1"/>
                </a:solidFill>
              </a:rPr>
              <a:t> do </a:t>
            </a:r>
            <a:r>
              <a:rPr lang="en-US" sz="4000" dirty="0" err="1">
                <a:solidFill>
                  <a:schemeClr val="tx1"/>
                </a:solidFill>
              </a:rPr>
              <a:t>sáng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tạo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và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khám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phá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đam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mê</a:t>
            </a:r>
            <a:r>
              <a:rPr lang="en-US" sz="4000" dirty="0">
                <a:solidFill>
                  <a:schemeClr val="tx1"/>
                </a:solidFill>
              </a:rPr>
              <a:t>, </a:t>
            </a:r>
            <a:r>
              <a:rPr lang="en-US" sz="4000" dirty="0" err="1">
                <a:solidFill>
                  <a:schemeClr val="tx1"/>
                </a:solidFill>
              </a:rPr>
              <a:t>năng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khiếu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của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bản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thân</a:t>
            </a:r>
            <a:r>
              <a:rPr lang="en-US" sz="40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9933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206327" y="0"/>
            <a:ext cx="11985673" cy="1883814"/>
          </a:xfrm>
          <a:prstGeom prst="horizontalScroll">
            <a:avLst/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Mục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tiêu</a:t>
            </a:r>
            <a:r>
              <a:rPr lang="en-US" sz="66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0" y="1883814"/>
            <a:ext cx="12192000" cy="4457992"/>
          </a:xfrm>
          <a:prstGeom prst="roundRect">
            <a:avLst/>
          </a:prstGeom>
          <a:solidFill>
            <a:schemeClr val="bg1">
              <a:alpha val="8705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chemeClr val="tx1"/>
                </a:solidFill>
              </a:rPr>
              <a:t>G</a:t>
            </a:r>
            <a:r>
              <a:rPr lang="vi-VN" sz="4400" dirty="0">
                <a:solidFill>
                  <a:schemeClr val="tx1"/>
                </a:solidFill>
              </a:rPr>
              <a:t>iúp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có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cơ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hội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bộc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lộ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tài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năng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của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mình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và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tìm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ra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lĩnh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vực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mà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em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có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thế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mạnh</a:t>
            </a:r>
            <a:r>
              <a:rPr lang="en-US" sz="4400" dirty="0">
                <a:solidFill>
                  <a:schemeClr val="tx1"/>
                </a:solidFill>
              </a:rPr>
              <a:t>, </a:t>
            </a:r>
            <a:r>
              <a:rPr lang="en-US" sz="4400" dirty="0" err="1">
                <a:solidFill>
                  <a:schemeClr val="tx1"/>
                </a:solidFill>
              </a:rPr>
              <a:t>từ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đó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có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những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định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hướng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học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tập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phù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hợp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với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khả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năng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và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mong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đợi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của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mình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trong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hành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trình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chinh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phục</a:t>
            </a:r>
            <a:r>
              <a:rPr lang="en-US" sz="4400" dirty="0">
                <a:solidFill>
                  <a:schemeClr val="tx1"/>
                </a:solidFill>
              </a:rPr>
              <a:t> tri </a:t>
            </a:r>
            <a:r>
              <a:rPr lang="en-US" sz="4400" dirty="0" err="1">
                <a:solidFill>
                  <a:schemeClr val="tx1"/>
                </a:solidFill>
              </a:rPr>
              <a:t>thức</a:t>
            </a:r>
            <a:r>
              <a:rPr lang="en-US" sz="4400" dirty="0">
                <a:solidFill>
                  <a:schemeClr val="tx1"/>
                </a:solidFill>
              </a:rPr>
              <a:t>.</a:t>
            </a:r>
            <a:endParaRPr lang="en-US" sz="8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92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87E2EE-CEB1-FADE-A239-8C46572DB35A}"/>
              </a:ext>
            </a:extLst>
          </p:cNvPr>
          <p:cNvGrpSpPr/>
          <p:nvPr/>
        </p:nvGrpSpPr>
        <p:grpSpPr>
          <a:xfrm>
            <a:off x="757084" y="1651819"/>
            <a:ext cx="10677832" cy="2802194"/>
            <a:chOff x="2890142" y="2591152"/>
            <a:chExt cx="7605216" cy="112594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8EE0120-CB2C-D226-093B-FE907DB17343}"/>
                </a:ext>
              </a:extLst>
            </p:cNvPr>
            <p:cNvSpPr/>
            <p:nvPr/>
          </p:nvSpPr>
          <p:spPr>
            <a:xfrm>
              <a:off x="2890142" y="2591152"/>
              <a:ext cx="7605216" cy="1125945"/>
            </a:xfrm>
            <a:prstGeom prst="roundRect">
              <a:avLst>
                <a:gd name="adj" fmla="val 16670"/>
              </a:avLst>
            </a:prstGeom>
            <a:solidFill>
              <a:srgbClr val="F7659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4800" b="1"/>
            </a:p>
          </p:txBody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DABEA6C6-CAAD-77E5-DC0B-59F1E169CF26}"/>
                </a:ext>
              </a:extLst>
            </p:cNvPr>
            <p:cNvSpPr txBox="1"/>
            <p:nvPr/>
          </p:nvSpPr>
          <p:spPr>
            <a:xfrm>
              <a:off x="2945116" y="2646126"/>
              <a:ext cx="7495268" cy="10159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44" tIns="263144" rIns="263144" bIns="263144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80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8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8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8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80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endParaRPr lang="en-US" sz="8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77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062B4BB-D27C-4B51-9ACC-79ACE694E1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2"/>
          <a:stretch/>
        </p:blipFill>
        <p:spPr>
          <a:xfrm>
            <a:off x="7495" y="0"/>
            <a:ext cx="12219482" cy="688923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01C18BE-AA08-4FDF-97C3-E931A7B34AD4}"/>
              </a:ext>
            </a:extLst>
          </p:cNvPr>
          <p:cNvCxnSpPr>
            <a:cxnSpLocks/>
          </p:cNvCxnSpPr>
          <p:nvPr/>
        </p:nvCxnSpPr>
        <p:spPr>
          <a:xfrm>
            <a:off x="34977" y="1211580"/>
            <a:ext cx="12192000" cy="0"/>
          </a:xfrm>
          <a:prstGeom prst="line">
            <a:avLst/>
          </a:prstGeom>
          <a:noFill/>
          <a:ln w="57150" cap="flat" cmpd="sng" algn="ctr">
            <a:solidFill>
              <a:srgbClr val="4472C4"/>
            </a:solidFill>
            <a:prstDash val="lgDash"/>
            <a:miter lim="800000"/>
          </a:ln>
          <a:effectLst/>
        </p:spPr>
      </p:cxn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932F903E-4862-47B5-99DB-8F0678EB16C7}"/>
              </a:ext>
            </a:extLst>
          </p:cNvPr>
          <p:cNvSpPr/>
          <p:nvPr/>
        </p:nvSpPr>
        <p:spPr>
          <a:xfrm>
            <a:off x="-19051" y="1475136"/>
            <a:ext cx="11864340" cy="531263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883E13-42A7-4754-A776-A5C81F4B12D1}"/>
              </a:ext>
            </a:extLst>
          </p:cNvPr>
          <p:cNvSpPr txBox="1"/>
          <p:nvPr/>
        </p:nvSpPr>
        <p:spPr>
          <a:xfrm>
            <a:off x="346711" y="1628108"/>
            <a:ext cx="11170919" cy="440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effectLst/>
                <a:latin typeface="iCiel Altus Serif" panose="02000000000000000000" pitchFamily="2" charset="77"/>
                <a:ea typeface="微软雅黑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vi-VN" sz="4800" b="0" dirty="0"/>
              <a:t>- </a:t>
            </a:r>
            <a:r>
              <a:rPr lang="en-US" sz="4800" b="0" dirty="0" err="1"/>
              <a:t>Học</a:t>
            </a:r>
            <a:r>
              <a:rPr lang="en-US" sz="4800" b="0" dirty="0"/>
              <a:t> </a:t>
            </a:r>
            <a:r>
              <a:rPr lang="en-US" sz="4800" b="0" dirty="0" err="1"/>
              <a:t>kì</a:t>
            </a:r>
            <a:r>
              <a:rPr lang="en-US" sz="4800" b="0" dirty="0"/>
              <a:t> </a:t>
            </a:r>
            <a:r>
              <a:rPr lang="en-US" sz="4800" b="0" dirty="0" err="1"/>
              <a:t>quân</a:t>
            </a:r>
            <a:r>
              <a:rPr lang="en-US" sz="4800" b="0" dirty="0"/>
              <a:t> </a:t>
            </a:r>
            <a:r>
              <a:rPr lang="en-US" sz="4800" b="0" dirty="0" err="1"/>
              <a:t>đội</a:t>
            </a:r>
            <a:r>
              <a:rPr lang="en-US" sz="4800" b="0" dirty="0"/>
              <a:t> </a:t>
            </a:r>
            <a:r>
              <a:rPr lang="en-US" sz="4800" b="0" dirty="0" err="1"/>
              <a:t>là</a:t>
            </a:r>
            <a:r>
              <a:rPr lang="en-US" sz="4800" b="0" dirty="0"/>
              <a:t> </a:t>
            </a:r>
            <a:r>
              <a:rPr lang="en-US" sz="4800" b="0" dirty="0" err="1"/>
              <a:t>mô</a:t>
            </a:r>
            <a:r>
              <a:rPr lang="en-US" sz="4800" b="0" dirty="0"/>
              <a:t> </a:t>
            </a:r>
            <a:r>
              <a:rPr lang="en-US" sz="4800" b="0" dirty="0" err="1"/>
              <a:t>hình</a:t>
            </a:r>
            <a:r>
              <a:rPr lang="en-US" sz="4800" b="0" dirty="0"/>
              <a:t> </a:t>
            </a:r>
            <a:r>
              <a:rPr lang="en-US" sz="4800" b="0" dirty="0" err="1"/>
              <a:t>giáo</a:t>
            </a:r>
            <a:r>
              <a:rPr lang="en-US" sz="4800" b="0" dirty="0"/>
              <a:t> </a:t>
            </a:r>
            <a:r>
              <a:rPr lang="en-US" sz="4800" b="0" dirty="0" err="1"/>
              <a:t>dục</a:t>
            </a:r>
            <a:r>
              <a:rPr lang="en-US" sz="4800" b="0" dirty="0"/>
              <a:t> </a:t>
            </a:r>
            <a:r>
              <a:rPr lang="en-US" sz="4800" b="0" dirty="0" err="1"/>
              <a:t>tổng</a:t>
            </a:r>
            <a:r>
              <a:rPr lang="en-US" sz="4800" b="0" dirty="0"/>
              <a:t> </a:t>
            </a:r>
            <a:r>
              <a:rPr lang="en-US" sz="4800" b="0" dirty="0" err="1"/>
              <a:t>hợp</a:t>
            </a:r>
            <a:r>
              <a:rPr lang="en-US" sz="4800" b="0" dirty="0"/>
              <a:t> </a:t>
            </a:r>
            <a:r>
              <a:rPr lang="en-US" sz="4800" b="0" dirty="0" err="1"/>
              <a:t>dành</a:t>
            </a:r>
            <a:r>
              <a:rPr lang="en-US" sz="4800" b="0" dirty="0"/>
              <a:t> </a:t>
            </a:r>
            <a:r>
              <a:rPr lang="en-US" sz="4800" b="0" dirty="0" err="1"/>
              <a:t>cho</a:t>
            </a:r>
            <a:r>
              <a:rPr lang="en-US" sz="4800" b="0" dirty="0"/>
              <a:t> </a:t>
            </a:r>
            <a:r>
              <a:rPr lang="en-US" sz="4800" b="0" dirty="0" err="1"/>
              <a:t>thanh</a:t>
            </a:r>
            <a:r>
              <a:rPr lang="en-US" sz="4800" b="0" dirty="0"/>
              <a:t> </a:t>
            </a:r>
            <a:r>
              <a:rPr lang="en-US" sz="4800" b="0" dirty="0" err="1"/>
              <a:t>thiếu</a:t>
            </a:r>
            <a:r>
              <a:rPr lang="en-US" sz="4800" b="0" dirty="0"/>
              <a:t> </a:t>
            </a:r>
            <a:r>
              <a:rPr lang="en-US" sz="4800" b="0" dirty="0" err="1"/>
              <a:t>niên</a:t>
            </a:r>
            <a:r>
              <a:rPr lang="en-US" sz="4800" b="0" dirty="0"/>
              <a:t>, </a:t>
            </a:r>
            <a:r>
              <a:rPr lang="en-US" sz="4800" b="0" dirty="0" err="1"/>
              <a:t>thông</a:t>
            </a:r>
            <a:r>
              <a:rPr lang="en-US" sz="4800" b="0" dirty="0"/>
              <a:t> qua </a:t>
            </a:r>
            <a:r>
              <a:rPr lang="en-US" sz="4800" b="0" dirty="0" err="1"/>
              <a:t>việc</a:t>
            </a:r>
            <a:r>
              <a:rPr lang="en-US" sz="4800" b="0" dirty="0"/>
              <a:t> </a:t>
            </a:r>
            <a:r>
              <a:rPr lang="en-US" sz="4800" b="0" dirty="0" err="1"/>
              <a:t>rèn</a:t>
            </a:r>
            <a:r>
              <a:rPr lang="en-US" sz="4800" b="0" dirty="0"/>
              <a:t> </a:t>
            </a:r>
            <a:r>
              <a:rPr lang="en-US" sz="4800" b="0" dirty="0" err="1"/>
              <a:t>luyện</a:t>
            </a:r>
            <a:r>
              <a:rPr lang="en-US" sz="4800" b="0" dirty="0"/>
              <a:t> </a:t>
            </a:r>
            <a:r>
              <a:rPr lang="en-US" sz="4800" b="0" dirty="0" err="1"/>
              <a:t>và</a:t>
            </a:r>
            <a:r>
              <a:rPr lang="en-US" sz="4800" b="0" dirty="0"/>
              <a:t> </a:t>
            </a:r>
            <a:r>
              <a:rPr lang="en-US" sz="4800" b="0" dirty="0" err="1"/>
              <a:t>trải</a:t>
            </a:r>
            <a:r>
              <a:rPr lang="en-US" sz="4800" b="0" dirty="0"/>
              <a:t> </a:t>
            </a:r>
            <a:r>
              <a:rPr lang="en-US" sz="4800" b="0" dirty="0" err="1"/>
              <a:t>nghiệm</a:t>
            </a:r>
            <a:r>
              <a:rPr lang="en-US" sz="4800" b="0" dirty="0"/>
              <a:t> </a:t>
            </a:r>
            <a:r>
              <a:rPr lang="en-US" sz="4800" b="0" dirty="0" err="1"/>
              <a:t>thực</a:t>
            </a:r>
            <a:r>
              <a:rPr lang="en-US" sz="4800" b="0" dirty="0"/>
              <a:t> </a:t>
            </a:r>
            <a:r>
              <a:rPr lang="en-US" sz="4800" b="0" dirty="0" err="1"/>
              <a:t>tế</a:t>
            </a:r>
            <a:r>
              <a:rPr lang="en-US" sz="4800" b="0" dirty="0"/>
              <a:t> </a:t>
            </a:r>
            <a:r>
              <a:rPr lang="en-US" sz="4800" b="0" dirty="0" err="1"/>
              <a:t>trong</a:t>
            </a:r>
            <a:r>
              <a:rPr lang="en-US" sz="4800" b="0" dirty="0"/>
              <a:t> </a:t>
            </a:r>
            <a:r>
              <a:rPr lang="en-US" sz="4800" b="0" dirty="0" err="1"/>
              <a:t>môi</a:t>
            </a:r>
            <a:r>
              <a:rPr lang="en-US" sz="4800" b="0" dirty="0"/>
              <a:t> </a:t>
            </a:r>
            <a:r>
              <a:rPr lang="en-US" sz="4800" b="0" dirty="0" err="1"/>
              <a:t>trường</a:t>
            </a:r>
            <a:r>
              <a:rPr lang="en-US" sz="4800" b="0" dirty="0"/>
              <a:t> </a:t>
            </a:r>
            <a:r>
              <a:rPr lang="en-US" sz="4800" b="0" dirty="0" err="1"/>
              <a:t>quân</a:t>
            </a:r>
            <a:r>
              <a:rPr lang="en-US" sz="4800" b="0" dirty="0"/>
              <a:t> </a:t>
            </a:r>
            <a:r>
              <a:rPr lang="en-US" sz="4800" b="0" dirty="0" err="1"/>
              <a:t>đội</a:t>
            </a:r>
            <a:r>
              <a:rPr lang="en-US" sz="4800" b="0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33F9E-6ADE-4A61-AE56-0BF390C761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498" y="5878587"/>
            <a:ext cx="1912997" cy="12741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B2B898-FF08-CC1B-AB10-B187EA270CA8}"/>
              </a:ext>
            </a:extLst>
          </p:cNvPr>
          <p:cNvSpPr/>
          <p:nvPr/>
        </p:nvSpPr>
        <p:spPr>
          <a:xfrm>
            <a:off x="-19051" y="354058"/>
            <a:ext cx="12219482" cy="76944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2.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Học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kì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quân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đội</a:t>
            </a:r>
            <a:endParaRPr lang="en-US" sz="44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0496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068289">
            <a:off x="1094087" y="-3303697"/>
            <a:ext cx="9669660" cy="1293265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1611" y="1200629"/>
            <a:ext cx="11108778" cy="361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dirty="0"/>
              <a:t>- </a:t>
            </a:r>
            <a:r>
              <a:rPr lang="en-US" sz="5400" b="1" dirty="0" err="1"/>
              <a:t>Mục</a:t>
            </a:r>
            <a:r>
              <a:rPr lang="en-US" sz="5400" b="1" dirty="0"/>
              <a:t> </a:t>
            </a:r>
            <a:r>
              <a:rPr lang="en-US" sz="5400" b="1" dirty="0" err="1"/>
              <a:t>đích</a:t>
            </a:r>
            <a:r>
              <a:rPr lang="vi-VN" sz="5400" b="1" dirty="0"/>
              <a:t>: </a:t>
            </a:r>
            <a:r>
              <a:rPr lang="en-US" sz="5400" dirty="0" err="1"/>
              <a:t>đào</a:t>
            </a:r>
            <a:r>
              <a:rPr lang="en-US" sz="5400" dirty="0"/>
              <a:t> </a:t>
            </a:r>
            <a:r>
              <a:rPr lang="en-US" sz="5400" dirty="0" err="1"/>
              <a:t>tạo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huấn</a:t>
            </a:r>
            <a:r>
              <a:rPr lang="en-US" sz="5400" dirty="0"/>
              <a:t> </a:t>
            </a:r>
            <a:r>
              <a:rPr lang="en-US" sz="5400" dirty="0" err="1"/>
              <a:t>luyện</a:t>
            </a:r>
            <a:r>
              <a:rPr lang="en-US" sz="5400" dirty="0"/>
              <a:t> </a:t>
            </a:r>
            <a:r>
              <a:rPr lang="en-US" sz="5400" dirty="0" err="1"/>
              <a:t>kĩ</a:t>
            </a:r>
            <a:r>
              <a:rPr lang="en-US" sz="5400" dirty="0"/>
              <a:t> </a:t>
            </a:r>
            <a:r>
              <a:rPr lang="en-US" sz="5400" dirty="0" err="1"/>
              <a:t>năng</a:t>
            </a:r>
            <a:r>
              <a:rPr lang="en-US" sz="5400" dirty="0"/>
              <a:t> </a:t>
            </a:r>
            <a:r>
              <a:rPr lang="en-US" sz="5400" dirty="0" err="1"/>
              <a:t>thực</a:t>
            </a:r>
            <a:r>
              <a:rPr lang="en-US" sz="5400" dirty="0"/>
              <a:t> </a:t>
            </a:r>
            <a:r>
              <a:rPr lang="en-US" sz="5400" dirty="0" err="1"/>
              <a:t>hành</a:t>
            </a:r>
            <a:r>
              <a:rPr lang="en-US" sz="5400" dirty="0"/>
              <a:t> </a:t>
            </a:r>
            <a:r>
              <a:rPr lang="en-US" sz="5400" dirty="0" err="1"/>
              <a:t>xã</a:t>
            </a:r>
            <a:r>
              <a:rPr lang="en-US" sz="5400" dirty="0"/>
              <a:t> </a:t>
            </a:r>
            <a:r>
              <a:rPr lang="en-US" sz="5400" dirty="0" err="1"/>
              <a:t>hội</a:t>
            </a:r>
            <a:r>
              <a:rPr lang="en-US" sz="5400" dirty="0"/>
              <a:t>, ý </a:t>
            </a:r>
            <a:r>
              <a:rPr lang="en-US" sz="5400" dirty="0" err="1"/>
              <a:t>thức</a:t>
            </a:r>
            <a:r>
              <a:rPr lang="en-US" sz="5400" dirty="0"/>
              <a:t> </a:t>
            </a:r>
            <a:r>
              <a:rPr lang="en-US" sz="5400" dirty="0" err="1"/>
              <a:t>trách</a:t>
            </a:r>
            <a:r>
              <a:rPr lang="en-US" sz="5400" dirty="0"/>
              <a:t> </a:t>
            </a:r>
            <a:r>
              <a:rPr lang="en-US" sz="5400" dirty="0" err="1"/>
              <a:t>nhiệm</a:t>
            </a:r>
            <a:r>
              <a:rPr lang="en-US" sz="5400" dirty="0"/>
              <a:t> </a:t>
            </a:r>
            <a:r>
              <a:rPr lang="en-US" sz="5400" dirty="0" err="1"/>
              <a:t>đối</a:t>
            </a:r>
            <a:r>
              <a:rPr lang="en-US" sz="5400" dirty="0"/>
              <a:t> </a:t>
            </a:r>
            <a:r>
              <a:rPr lang="en-US" sz="5400" dirty="0" err="1"/>
              <a:t>với</a:t>
            </a:r>
            <a:r>
              <a:rPr lang="en-US" sz="5400" dirty="0"/>
              <a:t> </a:t>
            </a:r>
            <a:r>
              <a:rPr lang="en-US" sz="5400" dirty="0" err="1"/>
              <a:t>xã</a:t>
            </a:r>
            <a:r>
              <a:rPr lang="en-US" sz="5400" dirty="0"/>
              <a:t> </a:t>
            </a:r>
            <a:r>
              <a:rPr lang="en-US" sz="5400" dirty="0" err="1"/>
              <a:t>hội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gia</a:t>
            </a:r>
            <a:r>
              <a:rPr lang="en-US" sz="5400" dirty="0"/>
              <a:t> </a:t>
            </a:r>
            <a:r>
              <a:rPr lang="en-US" sz="5400" dirty="0" err="1"/>
              <a:t>đình</a:t>
            </a:r>
            <a:r>
              <a:rPr lang="en-US" sz="5400" dirty="0"/>
              <a:t>. </a:t>
            </a: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C2470E4D-C7ED-77B1-7590-2EA715A389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08439" y="4955458"/>
            <a:ext cx="1539791" cy="1902542"/>
          </a:xfrm>
          <a:prstGeom prst="rect">
            <a:avLst/>
          </a:prstGeom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7443C0B3-003B-E91B-D8F9-D3F6632AA1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52208" y="4853705"/>
            <a:ext cx="1539791" cy="200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068289">
            <a:off x="1094087" y="-3303697"/>
            <a:ext cx="9669660" cy="1293265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1611" y="994151"/>
            <a:ext cx="11108778" cy="3209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800" dirty="0"/>
              <a:t>- </a:t>
            </a:r>
            <a:r>
              <a:rPr lang="en-US" sz="4800" dirty="0"/>
              <a:t>Khi </a:t>
            </a:r>
            <a:r>
              <a:rPr lang="en-US" sz="4800" dirty="0" err="1"/>
              <a:t>tham</a:t>
            </a:r>
            <a:r>
              <a:rPr lang="en-US" sz="4800" dirty="0"/>
              <a:t> </a:t>
            </a:r>
            <a:r>
              <a:rPr lang="en-US" sz="4800" dirty="0" err="1"/>
              <a:t>gia</a:t>
            </a:r>
            <a:r>
              <a:rPr lang="en-US" sz="4800" dirty="0"/>
              <a:t> </a:t>
            </a:r>
            <a:r>
              <a:rPr lang="en-US" sz="4800" dirty="0" err="1"/>
              <a:t>học</a:t>
            </a:r>
            <a:r>
              <a:rPr lang="en-US" sz="4800" dirty="0"/>
              <a:t> </a:t>
            </a:r>
            <a:r>
              <a:rPr lang="en-US" sz="4800" dirty="0" err="1"/>
              <a:t>kì</a:t>
            </a:r>
            <a:r>
              <a:rPr lang="en-US" sz="4800" dirty="0"/>
              <a:t> </a:t>
            </a:r>
            <a:r>
              <a:rPr lang="en-US" sz="4800" dirty="0" err="1"/>
              <a:t>quân</a:t>
            </a:r>
            <a:r>
              <a:rPr lang="en-US" sz="4800" dirty="0"/>
              <a:t> </a:t>
            </a:r>
            <a:r>
              <a:rPr lang="en-US" sz="4800" dirty="0" err="1"/>
              <a:t>đội</a:t>
            </a:r>
            <a:r>
              <a:rPr lang="en-US" sz="4800" dirty="0"/>
              <a:t>, </a:t>
            </a:r>
            <a:r>
              <a:rPr lang="en-US" sz="4800" dirty="0" err="1"/>
              <a:t>em</a:t>
            </a:r>
            <a:r>
              <a:rPr lang="en-US" sz="4800" dirty="0"/>
              <a:t> </a:t>
            </a:r>
            <a:r>
              <a:rPr lang="en-US" sz="4800" dirty="0" err="1"/>
              <a:t>sẽ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tập</a:t>
            </a:r>
            <a:r>
              <a:rPr lang="en-US" sz="4800" dirty="0"/>
              <a:t> </a:t>
            </a:r>
            <a:r>
              <a:rPr lang="en-US" sz="4800" dirty="0" err="1"/>
              <a:t>huấn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nề</a:t>
            </a:r>
            <a:r>
              <a:rPr lang="en-US" sz="4800" dirty="0"/>
              <a:t> </a:t>
            </a:r>
            <a:r>
              <a:rPr lang="en-US" sz="4800" dirty="0" err="1"/>
              <a:t>nếp</a:t>
            </a:r>
            <a:r>
              <a:rPr lang="en-US" sz="4800" dirty="0"/>
              <a:t>, </a:t>
            </a:r>
            <a:r>
              <a:rPr lang="en-US" sz="4800" dirty="0" err="1"/>
              <a:t>kỉ</a:t>
            </a:r>
            <a:r>
              <a:rPr lang="en-US" sz="4800" dirty="0"/>
              <a:t> </a:t>
            </a:r>
            <a:r>
              <a:rPr lang="en-US" sz="4800" dirty="0" err="1"/>
              <a:t>luật</a:t>
            </a:r>
            <a:r>
              <a:rPr lang="en-US" sz="4800" dirty="0"/>
              <a:t>, </a:t>
            </a:r>
            <a:r>
              <a:rPr lang="en-US" sz="4800" dirty="0" err="1"/>
              <a:t>xây</a:t>
            </a:r>
            <a:r>
              <a:rPr lang="en-US" sz="4800" dirty="0"/>
              <a:t> </a:t>
            </a:r>
            <a:r>
              <a:rPr lang="en-US" sz="4800" dirty="0" err="1"/>
              <a:t>dựng</a:t>
            </a:r>
            <a:r>
              <a:rPr lang="en-US" sz="4800" dirty="0"/>
              <a:t> </a:t>
            </a:r>
            <a:r>
              <a:rPr lang="en-US" sz="4800" dirty="0" err="1"/>
              <a:t>kĩ</a:t>
            </a:r>
            <a:r>
              <a:rPr lang="en-US" sz="4800" dirty="0"/>
              <a:t> </a:t>
            </a:r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sống</a:t>
            </a:r>
            <a:r>
              <a:rPr lang="en-US" sz="4800" dirty="0"/>
              <a:t>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hình</a:t>
            </a:r>
            <a:r>
              <a:rPr lang="en-US" sz="4800" dirty="0"/>
              <a:t> </a:t>
            </a:r>
            <a:r>
              <a:rPr lang="en-US" sz="4800" dirty="0" err="1"/>
              <a:t>thành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thói</a:t>
            </a:r>
            <a:r>
              <a:rPr lang="en-US" sz="4800" dirty="0"/>
              <a:t> </a:t>
            </a:r>
            <a:r>
              <a:rPr lang="en-US" sz="4800" dirty="0" err="1"/>
              <a:t>quen</a:t>
            </a:r>
            <a:r>
              <a:rPr lang="en-US" sz="4800" dirty="0"/>
              <a:t> </a:t>
            </a:r>
            <a:r>
              <a:rPr lang="en-US" sz="4800" dirty="0" err="1"/>
              <a:t>tốt</a:t>
            </a:r>
            <a:r>
              <a:rPr lang="en-US" sz="4800" dirty="0"/>
              <a:t>.</a:t>
            </a:r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C2470E4D-C7ED-77B1-7590-2EA715A389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08439" y="4955458"/>
            <a:ext cx="1539791" cy="1902542"/>
          </a:xfrm>
          <a:prstGeom prst="rect">
            <a:avLst/>
          </a:prstGeom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7443C0B3-003B-E91B-D8F9-D3F6632AA1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52208" y="4853705"/>
            <a:ext cx="1539791" cy="200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9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D0A77-3E97-C2F1-D125-C108298DD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30" y="1212112"/>
            <a:ext cx="6756540" cy="393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5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4286" y="2514602"/>
            <a:ext cx="8563428" cy="91439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II.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Hiểu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mình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hiểu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nghề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tương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lai</a:t>
            </a:r>
            <a:endParaRPr lang="zh-CN" alt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325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E38E08-8F0E-5094-7216-53174B399D75}"/>
              </a:ext>
            </a:extLst>
          </p:cNvPr>
          <p:cNvGrpSpPr/>
          <p:nvPr/>
        </p:nvGrpSpPr>
        <p:grpSpPr>
          <a:xfrm>
            <a:off x="639097" y="1799303"/>
            <a:ext cx="10913806" cy="2448231"/>
            <a:chOff x="2890142" y="3852210"/>
            <a:chExt cx="7605216" cy="112594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E552DD3-F2FF-714A-0C66-D5802B4DF3E4}"/>
                </a:ext>
              </a:extLst>
            </p:cNvPr>
            <p:cNvSpPr/>
            <p:nvPr/>
          </p:nvSpPr>
          <p:spPr>
            <a:xfrm>
              <a:off x="2890142" y="3852210"/>
              <a:ext cx="7605216" cy="1125945"/>
            </a:xfrm>
            <a:prstGeom prst="roundRect">
              <a:avLst>
                <a:gd name="adj" fmla="val 16670"/>
              </a:avLst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4400" b="1"/>
            </a:p>
          </p:txBody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92298D24-6C0E-7BB1-3EEE-759869F47557}"/>
                </a:ext>
              </a:extLst>
            </p:cNvPr>
            <p:cNvSpPr txBox="1"/>
            <p:nvPr/>
          </p:nvSpPr>
          <p:spPr>
            <a:xfrm>
              <a:off x="2945116" y="3907184"/>
              <a:ext cx="7495268" cy="10159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44" tIns="263144" rIns="263144" bIns="263144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7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7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Trải</a:t>
              </a:r>
              <a:r>
                <a:rPr lang="en-US" sz="7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7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72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endParaRPr lang="en-US" sz="7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607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0" y="1681318"/>
            <a:ext cx="12191999" cy="4837470"/>
          </a:xfrm>
          <a:prstGeom prst="roundRect">
            <a:avLst/>
          </a:prstGeom>
          <a:solidFill>
            <a:srgbClr val="FF9900">
              <a:alpha val="85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4800" dirty="0" err="1">
                <a:solidFill>
                  <a:schemeClr val="tx1"/>
                </a:solidFill>
              </a:rPr>
              <a:t>Giúp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xây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dựng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cho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các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em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tư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duy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công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dân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toàn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cầu</a:t>
            </a:r>
            <a:r>
              <a:rPr lang="en-US" sz="4800" dirty="0">
                <a:solidFill>
                  <a:schemeClr val="tx1"/>
                </a:solidFill>
              </a:rPr>
              <a:t>, </a:t>
            </a:r>
            <a:r>
              <a:rPr lang="en-US" sz="4800" dirty="0" err="1">
                <a:solidFill>
                  <a:schemeClr val="tx1"/>
                </a:solidFill>
              </a:rPr>
              <a:t>hình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thành</a:t>
            </a:r>
            <a:r>
              <a:rPr lang="en-US" sz="4800" dirty="0">
                <a:solidFill>
                  <a:schemeClr val="tx1"/>
                </a:solidFill>
              </a:rPr>
              <a:t> ý </a:t>
            </a:r>
            <a:r>
              <a:rPr lang="en-US" sz="4800" dirty="0" err="1">
                <a:solidFill>
                  <a:schemeClr val="tx1"/>
                </a:solidFill>
              </a:rPr>
              <a:t>thức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bảo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vệ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môi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trường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và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khám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phá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tiềm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lực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bên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trong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của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bản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thân</a:t>
            </a:r>
            <a:r>
              <a:rPr lang="en-US" sz="4800" dirty="0">
                <a:solidFill>
                  <a:schemeClr val="tx1"/>
                </a:solidFill>
              </a:rPr>
              <a:t>. 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2" name="Horizontal Scroll 5">
            <a:extLst>
              <a:ext uri="{FF2B5EF4-FFF2-40B4-BE49-F238E27FC236}">
                <a16:creationId xmlns:a16="http://schemas.microsoft.com/office/drawing/2014/main" id="{C2A234A4-8288-F34C-1808-8723A1F77027}"/>
              </a:ext>
            </a:extLst>
          </p:cNvPr>
          <p:cNvSpPr/>
          <p:nvPr/>
        </p:nvSpPr>
        <p:spPr>
          <a:xfrm>
            <a:off x="0" y="1"/>
            <a:ext cx="12191999" cy="1681316"/>
          </a:xfrm>
          <a:prstGeom prst="horizontalScroll">
            <a:avLst/>
          </a:prstGeom>
          <a:solidFill>
            <a:srgbClr val="178AA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Mục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tiêu</a:t>
            </a:r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28357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2608" y="1216028"/>
            <a:ext cx="4128392" cy="5151357"/>
            <a:chOff x="-61877" y="12700"/>
            <a:chExt cx="1620699" cy="2011983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466112" cy="1918003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  <a:ln>
              <a:solidFill>
                <a:schemeClr val="tx1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-61877" y="12700"/>
              <a:ext cx="1580059" cy="2011983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  <a:ln>
              <a:solidFill>
                <a:schemeClr val="tx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008203" y="1858918"/>
            <a:ext cx="3955197" cy="4999082"/>
            <a:chOff x="0" y="0"/>
            <a:chExt cx="1570252" cy="1580117"/>
          </a:xfrm>
        </p:grpSpPr>
        <p:sp>
          <p:nvSpPr>
            <p:cNvPr id="9" name="Freeform 9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4317294" y="1579142"/>
            <a:ext cx="3474023" cy="5235637"/>
          </a:xfrm>
          <a:custGeom>
            <a:avLst/>
            <a:gdLst/>
            <a:ahLst/>
            <a:cxnLst/>
            <a:rect l="l" t="t" r="r" b="b"/>
            <a:pathLst>
              <a:path w="1505482" h="1511537">
                <a:moveTo>
                  <a:pt x="146050" y="1511537"/>
                </a:moveTo>
                <a:lnTo>
                  <a:pt x="1359432" y="1511537"/>
                </a:lnTo>
                <a:cubicBezTo>
                  <a:pt x="1439442" y="1511537"/>
                  <a:pt x="1505482" y="1445497"/>
                  <a:pt x="1505482" y="1365487"/>
                </a:cubicBezTo>
                <a:lnTo>
                  <a:pt x="1505482" y="146050"/>
                </a:lnTo>
                <a:cubicBezTo>
                  <a:pt x="1505482" y="66040"/>
                  <a:pt x="1439442" y="0"/>
                  <a:pt x="1359432" y="0"/>
                </a:cubicBezTo>
                <a:lnTo>
                  <a:pt x="146050" y="0"/>
                </a:lnTo>
                <a:cubicBezTo>
                  <a:pt x="66040" y="0"/>
                  <a:pt x="0" y="66040"/>
                  <a:pt x="0" y="146050"/>
                </a:cubicBezTo>
                <a:lnTo>
                  <a:pt x="0" y="1365487"/>
                </a:lnTo>
                <a:cubicBezTo>
                  <a:pt x="0" y="1446767"/>
                  <a:pt x="66040" y="1511537"/>
                  <a:pt x="146050" y="1511537"/>
                </a:cubicBezTo>
                <a:close/>
              </a:path>
            </a:pathLst>
          </a:custGeom>
          <a:solidFill>
            <a:srgbClr val="B9DDBF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50753" y="1498411"/>
            <a:ext cx="3834969" cy="28783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/>
              <a:t>- </a:t>
            </a:r>
            <a:r>
              <a:rPr lang="en-US" sz="3200" dirty="0" err="1"/>
              <a:t>Tại</a:t>
            </a:r>
            <a:r>
              <a:rPr lang="en-US" sz="3200" dirty="0"/>
              <a:t> Hà </a:t>
            </a:r>
            <a:r>
              <a:rPr lang="en-US" sz="3200" dirty="0" err="1"/>
              <a:t>Nội</a:t>
            </a:r>
            <a:r>
              <a:rPr lang="en-US" sz="3200" dirty="0"/>
              <a:t>,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khám</a:t>
            </a:r>
            <a:r>
              <a:rPr lang="en-US" sz="3200" dirty="0"/>
              <a:t> </a:t>
            </a:r>
            <a:r>
              <a:rPr lang="en-US" sz="3200" dirty="0" err="1"/>
              <a:t>phá</a:t>
            </a:r>
            <a:r>
              <a:rPr lang="en-US" sz="3200" dirty="0"/>
              <a:t> </a:t>
            </a:r>
            <a:r>
              <a:rPr lang="en-US" sz="3200" dirty="0" err="1"/>
              <a:t>tự</a:t>
            </a:r>
            <a:r>
              <a:rPr lang="en-US" sz="3200" dirty="0"/>
              <a:t> </a:t>
            </a:r>
            <a:r>
              <a:rPr lang="en-US" sz="3200" dirty="0" err="1"/>
              <a:t>nhiên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vườn</a:t>
            </a:r>
            <a:r>
              <a:rPr lang="en-US" sz="3200" dirty="0"/>
              <a:t> </a:t>
            </a:r>
            <a:r>
              <a:rPr lang="en-US" sz="3200" dirty="0" err="1"/>
              <a:t>quốc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 Ba </a:t>
            </a:r>
            <a:r>
              <a:rPr lang="en-US" sz="3200" dirty="0" err="1"/>
              <a:t>Vì</a:t>
            </a:r>
            <a:r>
              <a:rPr lang="en-US" sz="3200" dirty="0"/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432534" y="1828800"/>
            <a:ext cx="3194355" cy="4457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/>
              <a:t>-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khám</a:t>
            </a:r>
            <a:r>
              <a:rPr lang="en-US" sz="2800" dirty="0"/>
              <a:t> </a:t>
            </a:r>
            <a:r>
              <a:rPr lang="en-US" sz="2800" dirty="0" err="1"/>
              <a:t>phá</a:t>
            </a:r>
            <a:r>
              <a:rPr lang="en-US" sz="2800" dirty="0"/>
              <a:t> </a:t>
            </a:r>
            <a:r>
              <a:rPr lang="en-US" sz="2800" dirty="0" err="1"/>
              <a:t>văn</a:t>
            </a:r>
            <a:r>
              <a:rPr lang="en-US" sz="2800" dirty="0"/>
              <a:t> </a:t>
            </a:r>
            <a:r>
              <a:rPr lang="en-US" sz="2800" dirty="0" err="1"/>
              <a:t>hoá</a:t>
            </a:r>
            <a:r>
              <a:rPr lang="en-US" sz="2800" dirty="0"/>
              <a:t> </a:t>
            </a:r>
            <a:r>
              <a:rPr lang="en-US" sz="2800" dirty="0" err="1"/>
              <a:t>lịch</a:t>
            </a:r>
            <a:r>
              <a:rPr lang="en-US" sz="2800" dirty="0"/>
              <a:t> </a:t>
            </a:r>
            <a:r>
              <a:rPr lang="en-US" sz="2800" dirty="0" err="1"/>
              <a:t>sử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Văn </a:t>
            </a:r>
            <a:r>
              <a:rPr lang="en-US" sz="2800" dirty="0" err="1"/>
              <a:t>Miếu</a:t>
            </a:r>
            <a:r>
              <a:rPr lang="en-US" sz="2800" dirty="0"/>
              <a:t> –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 </a:t>
            </a:r>
            <a:r>
              <a:rPr lang="en-US" sz="2800" dirty="0" err="1"/>
              <a:t>Giám</a:t>
            </a:r>
            <a:r>
              <a:rPr lang="en-US" sz="2800" dirty="0"/>
              <a:t>, Hoàng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Thăng</a:t>
            </a:r>
            <a:r>
              <a:rPr lang="en-US" sz="2800" dirty="0"/>
              <a:t> Long,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tù</a:t>
            </a:r>
            <a:r>
              <a:rPr lang="en-US" sz="2800" dirty="0"/>
              <a:t> </a:t>
            </a:r>
            <a:r>
              <a:rPr lang="en-US" sz="2800" dirty="0" err="1"/>
              <a:t>Hỏa</a:t>
            </a:r>
            <a:r>
              <a:rPr lang="en-US" sz="2800" dirty="0"/>
              <a:t> </a:t>
            </a:r>
            <a:r>
              <a:rPr lang="en-US" sz="2800" dirty="0" err="1"/>
              <a:t>Lò</a:t>
            </a:r>
            <a:r>
              <a:rPr lang="en-US" sz="2800" dirty="0"/>
              <a:t>, </a:t>
            </a:r>
            <a:r>
              <a:rPr lang="en-US" sz="2800" dirty="0" err="1"/>
              <a:t>Gò</a:t>
            </a:r>
            <a:r>
              <a:rPr lang="en-US" sz="2800" dirty="0"/>
              <a:t> </a:t>
            </a:r>
            <a:r>
              <a:rPr lang="en-US" sz="2800" dirty="0" err="1"/>
              <a:t>Đống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…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172631" y="2162413"/>
            <a:ext cx="3562983" cy="4355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/>
              <a:t>-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khám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làng</a:t>
            </a:r>
            <a:r>
              <a:rPr lang="en-US" sz="3200" dirty="0"/>
              <a:t> </a:t>
            </a:r>
            <a:r>
              <a:rPr lang="en-US" sz="3200" dirty="0" err="1"/>
              <a:t>nghề</a:t>
            </a:r>
            <a:r>
              <a:rPr lang="en-US" sz="3200" dirty="0"/>
              <a:t> </a:t>
            </a:r>
            <a:r>
              <a:rPr lang="en-US" sz="3200" dirty="0" err="1"/>
              <a:t>truyền</a:t>
            </a:r>
            <a:r>
              <a:rPr lang="en-US" sz="3200" dirty="0"/>
              <a:t> </a:t>
            </a:r>
            <a:r>
              <a:rPr lang="en-US" sz="3200" dirty="0" err="1"/>
              <a:t>thống</a:t>
            </a:r>
            <a:r>
              <a:rPr lang="en-US" sz="3200" dirty="0"/>
              <a:t>,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làng</a:t>
            </a:r>
            <a:r>
              <a:rPr lang="en-US" sz="3200" dirty="0"/>
              <a:t> </a:t>
            </a:r>
            <a:r>
              <a:rPr lang="en-US" sz="3200" dirty="0" err="1"/>
              <a:t>gốm</a:t>
            </a:r>
            <a:r>
              <a:rPr lang="en-US" sz="3200" dirty="0"/>
              <a:t> </a:t>
            </a:r>
            <a:r>
              <a:rPr lang="en-US" sz="3200" dirty="0" err="1"/>
              <a:t>Bát</a:t>
            </a:r>
            <a:r>
              <a:rPr lang="en-US" sz="3200" dirty="0"/>
              <a:t> </a:t>
            </a:r>
            <a:r>
              <a:rPr lang="en-US" sz="3200" dirty="0" err="1"/>
              <a:t>Tràng</a:t>
            </a:r>
            <a:r>
              <a:rPr lang="en-US" sz="3200" dirty="0"/>
              <a:t>, </a:t>
            </a:r>
            <a:r>
              <a:rPr lang="en-US" sz="3200" dirty="0" err="1"/>
              <a:t>làng</a:t>
            </a:r>
            <a:r>
              <a:rPr lang="en-US" sz="3200" dirty="0"/>
              <a:t> </a:t>
            </a:r>
            <a:r>
              <a:rPr lang="en-US" sz="3200" dirty="0" err="1"/>
              <a:t>nón</a:t>
            </a:r>
            <a:r>
              <a:rPr lang="en-US" sz="3200" dirty="0"/>
              <a:t> </a:t>
            </a:r>
            <a:r>
              <a:rPr lang="en-US" sz="3200" dirty="0" err="1"/>
              <a:t>Chuông</a:t>
            </a:r>
            <a:r>
              <a:rPr lang="en-US" sz="3200" dirty="0"/>
              <a:t>, </a:t>
            </a:r>
            <a:r>
              <a:rPr lang="en-US" sz="3200" dirty="0" err="1"/>
              <a:t>làng</a:t>
            </a:r>
            <a:r>
              <a:rPr lang="en-US" sz="3200" dirty="0"/>
              <a:t> </a:t>
            </a:r>
            <a:r>
              <a:rPr lang="en-US" sz="3200" dirty="0" err="1"/>
              <a:t>lụa</a:t>
            </a:r>
            <a:r>
              <a:rPr lang="en-US" sz="3200" dirty="0"/>
              <a:t> </a:t>
            </a:r>
            <a:r>
              <a:rPr lang="en-US" sz="3200" dirty="0" err="1"/>
              <a:t>Vạn</a:t>
            </a:r>
            <a:r>
              <a:rPr lang="en-US" sz="3200" dirty="0"/>
              <a:t> </a:t>
            </a:r>
            <a:r>
              <a:rPr lang="en-US" sz="3200" dirty="0" err="1"/>
              <a:t>Phúc</a:t>
            </a:r>
            <a:r>
              <a:rPr lang="en-US" sz="3200" dirty="0"/>
              <a:t>…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99456" y="325330"/>
            <a:ext cx="9729381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3. </a:t>
            </a:r>
            <a:r>
              <a:rPr lang="en-US" sz="4000" b="1" dirty="0" err="1">
                <a:solidFill>
                  <a:srgbClr val="002060"/>
                </a:solidFill>
              </a:rPr>
              <a:t>Trải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nghiệm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thực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địa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1006" flipH="1">
            <a:off x="273537" y="-167075"/>
            <a:ext cx="1552379" cy="1560892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EDF965A9-FA3D-2A9A-78CE-8386FD2117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49273">
            <a:off x="10674579" y="266039"/>
            <a:ext cx="1913664" cy="12664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48000" y="2551837"/>
            <a:ext cx="6096000" cy="4648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01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àng Thành Thăng Long – hành trình giáo dục di sản của học sinh lớp 7 –  Trường THCS Ngoại ngữ – Trường Đại học Ngoại ngữ – ĐHQGHN">
            <a:extLst>
              <a:ext uri="{FF2B5EF4-FFF2-40B4-BE49-F238E27FC236}">
                <a16:creationId xmlns:a16="http://schemas.microsoft.com/office/drawing/2014/main" id="{C8B2071B-D7E3-3A70-7DD8-587E0CC0C0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57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984433-74F1-BDB6-2DFD-06F6FA8B1290}"/>
              </a:ext>
            </a:extLst>
          </p:cNvPr>
          <p:cNvGrpSpPr/>
          <p:nvPr/>
        </p:nvGrpSpPr>
        <p:grpSpPr>
          <a:xfrm>
            <a:off x="491613" y="1769806"/>
            <a:ext cx="11208774" cy="2477729"/>
            <a:chOff x="2890142" y="5113269"/>
            <a:chExt cx="7605216" cy="1125945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149B0E1-6DCD-E9C5-0782-33EF625CF82C}"/>
                </a:ext>
              </a:extLst>
            </p:cNvPr>
            <p:cNvSpPr/>
            <p:nvPr/>
          </p:nvSpPr>
          <p:spPr>
            <a:xfrm>
              <a:off x="2890142" y="5113269"/>
              <a:ext cx="7605216" cy="1125945"/>
            </a:xfrm>
            <a:prstGeom prst="roundRect">
              <a:avLst>
                <a:gd name="adj" fmla="val 16670"/>
              </a:avLst>
            </a:prstGeom>
            <a:solidFill>
              <a:srgbClr val="92D050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endParaRPr lang="en-US" sz="3200" b="1"/>
            </a:p>
          </p:txBody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C9730901-0EB2-0F92-8644-9367E5D020E6}"/>
                </a:ext>
              </a:extLst>
            </p:cNvPr>
            <p:cNvSpPr txBox="1"/>
            <p:nvPr/>
          </p:nvSpPr>
          <p:spPr>
            <a:xfrm>
              <a:off x="2945116" y="5168243"/>
              <a:ext cx="7495268" cy="10159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44" tIns="263144" rIns="263144" bIns="263144" numCol="1" spcCol="1270" anchor="ctr" anchorCtr="0">
              <a:noAutofit/>
            </a:bodyPr>
            <a:lstStyle/>
            <a:p>
              <a:pPr marL="0" lvl="0" indent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5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54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5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5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5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5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5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endParaRPr lang="en-US" sz="5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145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>
            <a:extLst>
              <a:ext uri="{FF2B5EF4-FFF2-40B4-BE49-F238E27FC236}">
                <a16:creationId xmlns:a16="http://schemas.microsoft.com/office/drawing/2014/main" id="{90664436-173A-43A6-B80E-5952C1430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5361" y="1504465"/>
            <a:ext cx="11521280" cy="4586795"/>
          </a:xfrm>
          <a:prstGeom prst="rect">
            <a:avLst/>
          </a:prstGeom>
        </p:spPr>
      </p:pic>
      <p:sp>
        <p:nvSpPr>
          <p:cNvPr id="52" name="Google Shape;377;p34">
            <a:extLst>
              <a:ext uri="{FF2B5EF4-FFF2-40B4-BE49-F238E27FC236}">
                <a16:creationId xmlns:a16="http://schemas.microsoft.com/office/drawing/2014/main" id="{422FDB54-EA8E-405F-BD08-B64C3A6D97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5362" y="189673"/>
            <a:ext cx="11521277" cy="1049190"/>
          </a:xfrm>
          <a:prstGeom prst="rect">
            <a:avLst/>
          </a:prstGeom>
        </p:spPr>
        <p:txBody>
          <a:bodyPr spcFirstLastPara="1" vert="horz" wrap="square" lIns="121900" tIns="121900" rIns="121900" bIns="12190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4. </a:t>
            </a:r>
            <a:r>
              <a:rPr lang="en-US" sz="4400" dirty="0" err="1">
                <a:solidFill>
                  <a:srgbClr val="002060"/>
                </a:solidFill>
              </a:rPr>
              <a:t>Ngày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hội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tư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vấn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hướng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nghiệp</a:t>
            </a:r>
            <a:endParaRPr sz="44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8CDEE2-EE88-4FE6-9C9E-D47814C284AF}"/>
              </a:ext>
            </a:extLst>
          </p:cNvPr>
          <p:cNvSpPr txBox="1"/>
          <p:nvPr/>
        </p:nvSpPr>
        <p:spPr>
          <a:xfrm>
            <a:off x="380360" y="2285404"/>
            <a:ext cx="1149141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/>
              <a:t>- Các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sôi</a:t>
            </a:r>
            <a:r>
              <a:rPr lang="en-US" sz="3200" dirty="0"/>
              <a:t> </a:t>
            </a:r>
            <a:r>
              <a:rPr lang="en-US" sz="3200" dirty="0" err="1"/>
              <a:t>nổi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: </a:t>
            </a:r>
            <a:r>
              <a:rPr lang="en-US" sz="3200" dirty="0" err="1"/>
              <a:t>thi</a:t>
            </a:r>
            <a:r>
              <a:rPr lang="en-US" sz="3200" dirty="0"/>
              <a:t> </a:t>
            </a:r>
            <a:r>
              <a:rPr lang="en-US" sz="3200" dirty="0" err="1"/>
              <a:t>trắc</a:t>
            </a:r>
            <a:r>
              <a:rPr lang="en-US" sz="3200" dirty="0"/>
              <a:t> </a:t>
            </a:r>
            <a:r>
              <a:rPr lang="en-US" sz="3200" dirty="0" err="1"/>
              <a:t>nghiệm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nghề</a:t>
            </a:r>
            <a:r>
              <a:rPr lang="en-US" sz="3200" dirty="0"/>
              <a:t> </a:t>
            </a:r>
            <a:r>
              <a:rPr lang="en-US" sz="3200" dirty="0" err="1"/>
              <a:t>nghiệp</a:t>
            </a:r>
            <a:r>
              <a:rPr lang="en-US" sz="3200" dirty="0"/>
              <a:t>; </a:t>
            </a:r>
            <a:r>
              <a:rPr lang="en-US" sz="3200" dirty="0" err="1"/>
              <a:t>cung</a:t>
            </a:r>
            <a:r>
              <a:rPr lang="en-US" sz="3200" dirty="0"/>
              <a:t> </a:t>
            </a:r>
            <a:r>
              <a:rPr lang="en-US" sz="3200" dirty="0" err="1"/>
              <a:t>cấp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tin, </a:t>
            </a:r>
            <a:r>
              <a:rPr lang="en-US" sz="3200" dirty="0" err="1"/>
              <a:t>tư</a:t>
            </a:r>
            <a:r>
              <a:rPr lang="en-US" sz="3200" dirty="0"/>
              <a:t> </a:t>
            </a:r>
            <a:r>
              <a:rPr lang="en-US" sz="3200" dirty="0" err="1"/>
              <a:t>vấn</a:t>
            </a:r>
            <a:r>
              <a:rPr lang="en-US" sz="3200" dirty="0"/>
              <a:t> </a:t>
            </a:r>
            <a:r>
              <a:rPr lang="en-US" sz="3200" dirty="0" err="1"/>
              <a:t>kĩ</a:t>
            </a:r>
            <a:r>
              <a:rPr lang="en-US" sz="3200" dirty="0"/>
              <a:t> </a:t>
            </a:r>
            <a:r>
              <a:rPr lang="en-US" sz="3200" dirty="0" err="1"/>
              <a:t>năng</a:t>
            </a:r>
            <a:r>
              <a:rPr lang="en-US" sz="3200" dirty="0"/>
              <a:t>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nghề</a:t>
            </a:r>
            <a:r>
              <a:rPr lang="en-US" sz="3200" dirty="0"/>
              <a:t> </a:t>
            </a:r>
            <a:r>
              <a:rPr lang="en-US" sz="3200" dirty="0" err="1"/>
              <a:t>nghiệp</a:t>
            </a:r>
            <a:r>
              <a:rPr lang="en-US" sz="3200" dirty="0"/>
              <a:t>; </a:t>
            </a:r>
            <a:r>
              <a:rPr lang="en-US" sz="3200" dirty="0" err="1"/>
              <a:t>tham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, </a:t>
            </a:r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hiểu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trực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nghe</a:t>
            </a:r>
            <a:r>
              <a:rPr lang="en-US" sz="3200" dirty="0"/>
              <a:t> </a:t>
            </a:r>
            <a:r>
              <a:rPr lang="en-US" sz="3200" dirty="0" err="1"/>
              <a:t>giới</a:t>
            </a:r>
            <a:r>
              <a:rPr lang="en-US" sz="3200" dirty="0"/>
              <a:t> </a:t>
            </a:r>
            <a:r>
              <a:rPr lang="en-US" sz="3200" dirty="0" err="1"/>
              <a:t>thiệu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ngành</a:t>
            </a:r>
            <a:r>
              <a:rPr lang="en-US" sz="3200" dirty="0"/>
              <a:t> </a:t>
            </a:r>
            <a:r>
              <a:rPr lang="en-US" sz="3200" dirty="0" err="1"/>
              <a:t>nghề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địa</a:t>
            </a:r>
            <a:r>
              <a:rPr lang="en-US" sz="3200" dirty="0"/>
              <a:t> </a:t>
            </a:r>
            <a:r>
              <a:rPr lang="en-US" sz="3200" dirty="0" err="1"/>
              <a:t>bàn</a:t>
            </a:r>
            <a:r>
              <a:rPr lang="en-US" sz="3200" dirty="0"/>
              <a:t> Thành </a:t>
            </a:r>
            <a:r>
              <a:rPr lang="en-US" sz="3200" dirty="0" err="1"/>
              <a:t>phố</a:t>
            </a:r>
            <a:r>
              <a:rPr lang="en-US" sz="3200" dirty="0"/>
              <a:t>. </a:t>
            </a:r>
          </a:p>
        </p:txBody>
      </p:sp>
      <p:pic>
        <p:nvPicPr>
          <p:cNvPr id="24" name="Picture 15">
            <a:extLst>
              <a:ext uri="{FF2B5EF4-FFF2-40B4-BE49-F238E27FC236}">
                <a16:creationId xmlns:a16="http://schemas.microsoft.com/office/drawing/2014/main" id="{87D13BC8-A7B4-4F1F-ABC9-AFD828D10F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23659" y="5346535"/>
            <a:ext cx="1248139" cy="1500395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533F8E32-DEFD-42EE-A826-84CEE82DC1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36427" y="5080276"/>
            <a:ext cx="2437624" cy="152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4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>
            <a:extLst>
              <a:ext uri="{FF2B5EF4-FFF2-40B4-BE49-F238E27FC236}">
                <a16:creationId xmlns:a16="http://schemas.microsoft.com/office/drawing/2014/main" id="{90664436-173A-43A6-B80E-5952C1430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5361" y="1504465"/>
            <a:ext cx="11521280" cy="4586795"/>
          </a:xfrm>
          <a:prstGeom prst="rect">
            <a:avLst/>
          </a:prstGeom>
        </p:spPr>
      </p:pic>
      <p:sp>
        <p:nvSpPr>
          <p:cNvPr id="52" name="Google Shape;377;p34">
            <a:extLst>
              <a:ext uri="{FF2B5EF4-FFF2-40B4-BE49-F238E27FC236}">
                <a16:creationId xmlns:a16="http://schemas.microsoft.com/office/drawing/2014/main" id="{422FDB54-EA8E-405F-BD08-B64C3A6D97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5362" y="189673"/>
            <a:ext cx="11521277" cy="1049190"/>
          </a:xfrm>
          <a:prstGeom prst="rect">
            <a:avLst/>
          </a:prstGeom>
        </p:spPr>
        <p:txBody>
          <a:bodyPr spcFirstLastPara="1" vert="horz" wrap="square" lIns="121900" tIns="121900" rIns="121900" bIns="12190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4. </a:t>
            </a:r>
            <a:r>
              <a:rPr lang="en-US" sz="4400" dirty="0" err="1">
                <a:solidFill>
                  <a:srgbClr val="002060"/>
                </a:solidFill>
              </a:rPr>
              <a:t>Ngày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hội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tư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vấn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hướng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nghiệp</a:t>
            </a:r>
            <a:endParaRPr sz="44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8CDEE2-EE88-4FE6-9C9E-D47814C284AF}"/>
              </a:ext>
            </a:extLst>
          </p:cNvPr>
          <p:cNvSpPr txBox="1"/>
          <p:nvPr/>
        </p:nvSpPr>
        <p:spPr>
          <a:xfrm>
            <a:off x="380360" y="2285404"/>
            <a:ext cx="1149141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/>
              <a:t>- C</a:t>
            </a:r>
            <a:r>
              <a:rPr lang="en-US" sz="3200" dirty="0" err="1"/>
              <a:t>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tham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buổi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lưu</a:t>
            </a:r>
            <a:r>
              <a:rPr lang="en-US" sz="3200" dirty="0"/>
              <a:t>, </a:t>
            </a:r>
            <a:r>
              <a:rPr lang="en-US" sz="3200" dirty="0" err="1"/>
              <a:t>trao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chuyên</a:t>
            </a:r>
            <a:r>
              <a:rPr lang="en-US" sz="3200" dirty="0"/>
              <a:t> </a:t>
            </a:r>
            <a:r>
              <a:rPr lang="en-US" sz="3200" dirty="0" err="1"/>
              <a:t>gia</a:t>
            </a:r>
            <a:r>
              <a:rPr lang="en-US" sz="3200" dirty="0"/>
              <a:t> </a:t>
            </a:r>
            <a:r>
              <a:rPr lang="en-US" sz="3200" dirty="0" err="1"/>
              <a:t>tư</a:t>
            </a:r>
            <a:r>
              <a:rPr lang="en-US" sz="3200" dirty="0"/>
              <a:t> </a:t>
            </a:r>
            <a:r>
              <a:rPr lang="en-US" sz="3200" dirty="0" err="1"/>
              <a:t>vấn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nghiệp</a:t>
            </a:r>
            <a:r>
              <a:rPr lang="en-US" sz="3200" dirty="0"/>
              <a:t>, </a:t>
            </a:r>
            <a:r>
              <a:rPr lang="en-US" sz="3200" dirty="0" err="1"/>
              <a:t>đại</a:t>
            </a:r>
            <a:r>
              <a:rPr lang="en-US" sz="3200" dirty="0"/>
              <a:t> </a:t>
            </a:r>
            <a:r>
              <a:rPr lang="en-US" sz="3200" dirty="0" err="1"/>
              <a:t>diện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doanh</a:t>
            </a:r>
            <a:r>
              <a:rPr lang="en-US" sz="3200" dirty="0"/>
              <a:t> </a:t>
            </a:r>
            <a:r>
              <a:rPr lang="en-US" sz="3200" dirty="0" err="1"/>
              <a:t>nghiệp</a:t>
            </a:r>
            <a:r>
              <a:rPr lang="en-US" sz="3200" dirty="0"/>
              <a:t>,…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tầm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trọng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, </a:t>
            </a:r>
            <a:r>
              <a:rPr lang="en-US" sz="3200" dirty="0" err="1"/>
              <a:t>rèn</a:t>
            </a:r>
            <a:r>
              <a:rPr lang="en-US" sz="3200" dirty="0"/>
              <a:t> </a:t>
            </a:r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kĩ</a:t>
            </a:r>
            <a:r>
              <a:rPr lang="en-US" sz="3200" dirty="0"/>
              <a:t> </a:t>
            </a:r>
            <a:r>
              <a:rPr lang="en-US" sz="3200" dirty="0" err="1"/>
              <a:t>năng</a:t>
            </a:r>
            <a:r>
              <a:rPr lang="en-US" sz="3200" dirty="0"/>
              <a:t> </a:t>
            </a:r>
            <a:r>
              <a:rPr lang="en-US" sz="3200" dirty="0" err="1"/>
              <a:t>mềm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nhu</a:t>
            </a:r>
            <a:r>
              <a:rPr lang="en-US" sz="3200" dirty="0"/>
              <a:t> </a:t>
            </a:r>
            <a:r>
              <a:rPr lang="en-US" sz="3200" dirty="0" err="1"/>
              <a:t>cầu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thị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lao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hiện</a:t>
            </a:r>
            <a:r>
              <a:rPr lang="en-US" sz="3200" dirty="0"/>
              <a:t> nay. </a:t>
            </a:r>
          </a:p>
        </p:txBody>
      </p:sp>
      <p:pic>
        <p:nvPicPr>
          <p:cNvPr id="24" name="Picture 15">
            <a:extLst>
              <a:ext uri="{FF2B5EF4-FFF2-40B4-BE49-F238E27FC236}">
                <a16:creationId xmlns:a16="http://schemas.microsoft.com/office/drawing/2014/main" id="{87D13BC8-A7B4-4F1F-ABC9-AFD828D10F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23659" y="5346535"/>
            <a:ext cx="1248139" cy="1500395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533F8E32-DEFD-42EE-A826-84CEE82DC1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36427" y="5080276"/>
            <a:ext cx="2437624" cy="152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87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>
            <a:extLst>
              <a:ext uri="{FF2B5EF4-FFF2-40B4-BE49-F238E27FC236}">
                <a16:creationId xmlns:a16="http://schemas.microsoft.com/office/drawing/2014/main" id="{90664436-173A-43A6-B80E-5952C1430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5361" y="1504465"/>
            <a:ext cx="11521280" cy="4586795"/>
          </a:xfrm>
          <a:prstGeom prst="rect">
            <a:avLst/>
          </a:prstGeom>
        </p:spPr>
      </p:pic>
      <p:sp>
        <p:nvSpPr>
          <p:cNvPr id="52" name="Google Shape;377;p34">
            <a:extLst>
              <a:ext uri="{FF2B5EF4-FFF2-40B4-BE49-F238E27FC236}">
                <a16:creationId xmlns:a16="http://schemas.microsoft.com/office/drawing/2014/main" id="{422FDB54-EA8E-405F-BD08-B64C3A6D97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5362" y="189673"/>
            <a:ext cx="11521277" cy="1049190"/>
          </a:xfrm>
          <a:prstGeom prst="rect">
            <a:avLst/>
          </a:prstGeom>
        </p:spPr>
        <p:txBody>
          <a:bodyPr spcFirstLastPara="1" vert="horz" wrap="square" lIns="121900" tIns="121900" rIns="121900" bIns="12190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400" dirty="0">
                <a:solidFill>
                  <a:srgbClr val="002060"/>
                </a:solidFill>
              </a:rPr>
              <a:t>4. </a:t>
            </a:r>
            <a:r>
              <a:rPr lang="en-US" sz="4400" dirty="0" err="1">
                <a:solidFill>
                  <a:srgbClr val="002060"/>
                </a:solidFill>
              </a:rPr>
              <a:t>Ngày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hội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tư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vấn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hướng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nghiệp</a:t>
            </a:r>
            <a:endParaRPr sz="4400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8CDEE2-EE88-4FE6-9C9E-D47814C284AF}"/>
              </a:ext>
            </a:extLst>
          </p:cNvPr>
          <p:cNvSpPr txBox="1"/>
          <p:nvPr/>
        </p:nvSpPr>
        <p:spPr>
          <a:xfrm>
            <a:off x="380360" y="2285404"/>
            <a:ext cx="1149141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/>
              <a:t>- Tạo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hội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nắm</a:t>
            </a:r>
            <a:r>
              <a:rPr lang="en-US" sz="3200" dirty="0"/>
              <a:t> </a:t>
            </a:r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xu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lao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dự</a:t>
            </a:r>
            <a:r>
              <a:rPr lang="en-US" sz="3200" dirty="0"/>
              <a:t> </a:t>
            </a:r>
            <a:r>
              <a:rPr lang="en-US" sz="3200" dirty="0" err="1"/>
              <a:t>báo</a:t>
            </a:r>
            <a:r>
              <a:rPr lang="en-US" sz="3200" dirty="0"/>
              <a:t> </a:t>
            </a:r>
            <a:r>
              <a:rPr lang="vi-VN" sz="3200" dirty="0"/>
              <a:t>, </a:t>
            </a:r>
            <a:r>
              <a:rPr lang="en-US" sz="3200" dirty="0" err="1"/>
              <a:t>giúp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nhìn</a:t>
            </a:r>
            <a:r>
              <a:rPr lang="en-US" sz="3200" dirty="0"/>
              <a:t> </a:t>
            </a:r>
            <a:r>
              <a:rPr lang="en-US" sz="3200" dirty="0" err="1"/>
              <a:t>tổng</a:t>
            </a:r>
            <a:r>
              <a:rPr lang="en-US" sz="3200" dirty="0"/>
              <a:t> </a:t>
            </a:r>
            <a:r>
              <a:rPr lang="en-US" sz="3200" dirty="0" err="1"/>
              <a:t>quan</a:t>
            </a:r>
            <a:r>
              <a:rPr lang="en-US" sz="3200" dirty="0"/>
              <a:t> </a:t>
            </a:r>
            <a:r>
              <a:rPr lang="en-US" sz="3200" dirty="0" err="1"/>
              <a:t>hơn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định</a:t>
            </a:r>
            <a:r>
              <a:rPr lang="en-US" sz="3200" dirty="0"/>
              <a:t> </a:t>
            </a:r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nghề</a:t>
            </a:r>
            <a:r>
              <a:rPr lang="en-US" sz="3200" dirty="0"/>
              <a:t> </a:t>
            </a:r>
            <a:r>
              <a:rPr lang="en-US" sz="3200" dirty="0" err="1"/>
              <a:t>nghiệp</a:t>
            </a:r>
            <a:r>
              <a:rPr lang="en-US" sz="3200" dirty="0"/>
              <a:t> </a:t>
            </a:r>
            <a:r>
              <a:rPr lang="en-US" sz="3200" dirty="0" err="1"/>
              <a:t>tương</a:t>
            </a:r>
            <a:r>
              <a:rPr lang="en-US" sz="3200" dirty="0"/>
              <a:t> </a:t>
            </a:r>
            <a:r>
              <a:rPr lang="en-US" sz="3200" dirty="0" err="1"/>
              <a:t>lai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nghề</a:t>
            </a:r>
            <a:r>
              <a:rPr lang="en-US" sz="3200" dirty="0"/>
              <a:t> </a:t>
            </a:r>
            <a:r>
              <a:rPr lang="en-US" sz="3200" dirty="0" err="1"/>
              <a:t>phù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năng</a:t>
            </a:r>
            <a:r>
              <a:rPr lang="en-US" sz="3200" dirty="0"/>
              <a:t> </a:t>
            </a:r>
            <a:r>
              <a:rPr lang="en-US" sz="3200" dirty="0" err="1"/>
              <a:t>lực</a:t>
            </a:r>
            <a:r>
              <a:rPr lang="en-US" sz="3200" dirty="0"/>
              <a:t>, </a:t>
            </a:r>
            <a:r>
              <a:rPr lang="en-US" sz="3200" dirty="0" err="1"/>
              <a:t>sở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bản</a:t>
            </a:r>
            <a:r>
              <a:rPr lang="en-US" sz="3200" dirty="0"/>
              <a:t> </a:t>
            </a:r>
            <a:r>
              <a:rPr lang="en-US" sz="3200" dirty="0" err="1"/>
              <a:t>thân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đáp</a:t>
            </a:r>
            <a:r>
              <a:rPr lang="en-US" sz="3200" dirty="0"/>
              <a:t> </a:t>
            </a:r>
            <a:r>
              <a:rPr lang="en-US" sz="3200" dirty="0" err="1"/>
              <a:t>ứng</a:t>
            </a:r>
            <a:r>
              <a:rPr lang="en-US" sz="3200" dirty="0"/>
              <a:t> </a:t>
            </a:r>
            <a:r>
              <a:rPr lang="en-US" sz="3200" dirty="0" err="1"/>
              <a:t>nhu</a:t>
            </a:r>
            <a:r>
              <a:rPr lang="en-US" sz="3200" dirty="0"/>
              <a:t> </a:t>
            </a:r>
            <a:r>
              <a:rPr lang="en-US" sz="3200" dirty="0" err="1"/>
              <a:t>cầu</a:t>
            </a:r>
            <a:r>
              <a:rPr lang="en-US" sz="3200" dirty="0"/>
              <a:t> </a:t>
            </a:r>
            <a:r>
              <a:rPr lang="en-US" sz="3200" dirty="0" err="1"/>
              <a:t>thị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lao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.</a:t>
            </a:r>
            <a:endParaRPr lang="en-US" sz="4800" dirty="0"/>
          </a:p>
        </p:txBody>
      </p:sp>
      <p:pic>
        <p:nvPicPr>
          <p:cNvPr id="24" name="Picture 15">
            <a:extLst>
              <a:ext uri="{FF2B5EF4-FFF2-40B4-BE49-F238E27FC236}">
                <a16:creationId xmlns:a16="http://schemas.microsoft.com/office/drawing/2014/main" id="{87D13BC8-A7B4-4F1F-ABC9-AFD828D10F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30625" y="4500303"/>
            <a:ext cx="1803522" cy="2168024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533F8E32-DEFD-42EE-A826-84CEE82DC1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36427" y="5080276"/>
            <a:ext cx="2437624" cy="152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0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3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180843-6733-3D93-5E65-33FDEB10B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026" y="-1"/>
            <a:ext cx="9139948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325710-DD6C-366F-6FF3-0C24B9B7F837}"/>
              </a:ext>
            </a:extLst>
          </p:cNvPr>
          <p:cNvSpPr txBox="1"/>
          <p:nvPr/>
        </p:nvSpPr>
        <p:spPr>
          <a:xfrm>
            <a:off x="0" y="6359337"/>
            <a:ext cx="12192000" cy="498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 THPT Hoàng Long tư vấn, hướng nghiệp tuyển sinh cho học sinh khối 9 Trường THCS Thăng Long.</a:t>
            </a:r>
            <a:endParaRPr lang="en-US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84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nyPPT_26">
            <a:hlinkClick r:id="" action="ppaction://media"/>
            <a:extLst>
              <a:ext uri="{FF2B5EF4-FFF2-40B4-BE49-F238E27FC236}">
                <a16:creationId xmlns:a16="http://schemas.microsoft.com/office/drawing/2014/main" id="{0ACFFB3F-92BA-AF46-B6D8-4C6C76CFE5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54FCD88D-FB32-9D48-9344-1D904A7DA1D4}"/>
              </a:ext>
            </a:extLst>
          </p:cNvPr>
          <p:cNvSpPr txBox="1"/>
          <p:nvPr/>
        </p:nvSpPr>
        <p:spPr>
          <a:xfrm>
            <a:off x="2917537" y="2781266"/>
            <a:ext cx="6517408" cy="1200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/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7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TinyPPT">
            <a:hlinkClick r:id="" action="ppaction://media"/>
            <a:extLst>
              <a:ext uri="{FF2B5EF4-FFF2-40B4-BE49-F238E27FC236}">
                <a16:creationId xmlns:a16="http://schemas.microsoft.com/office/drawing/2014/main" id="{248FC541-A74B-3542-AEF4-A9889ED359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1761" y="61187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2713127"/>
              </p:ext>
            </p:extLst>
          </p:nvPr>
        </p:nvGraphicFramePr>
        <p:xfrm>
          <a:off x="0" y="786473"/>
          <a:ext cx="12192000" cy="5304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31080" y="5235714"/>
            <a:ext cx="10129839" cy="707886"/>
          </a:xfrm>
          <a:prstGeom prst="rect">
            <a:avLst/>
          </a:prstGeom>
          <a:solidFill>
            <a:srgbClr val="FF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II.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Hiểu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mình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hiểu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nghề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tương</a:t>
            </a:r>
            <a:r>
              <a:rPr lang="en-US" altLang="zh-CN" sz="4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lai</a:t>
            </a:r>
            <a:endParaRPr lang="zh-CN" altLang="en-US" sz="4000" b="1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9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67334" y="0"/>
            <a:ext cx="6797993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1345" y="0"/>
            <a:ext cx="6797993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92895">
            <a:off x="-2224765" y="-740864"/>
            <a:ext cx="15779649" cy="86243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25904" flipH="1">
            <a:off x="10247758" y="-1236547"/>
            <a:ext cx="2516887" cy="2743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5904" flipV="1">
            <a:off x="-382572" y="5315528"/>
            <a:ext cx="2516887" cy="2743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358778">
            <a:off x="-638219" y="-1879920"/>
            <a:ext cx="2732849" cy="41762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252519" y="4439653"/>
            <a:ext cx="2907887" cy="245141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75871" y="1780225"/>
            <a:ext cx="10308695" cy="3238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/>
              <a:t>Hãy đến nơi làm việc của bố mẹ, anh chị hoặc người thân để tham quan, trải nghiệm công việc cụ thể của họ và viết đoạn văn (7 – 10 dòng) miêu tả công việc em đã được tham quan trải nghiệm.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31239" y="533400"/>
            <a:ext cx="8729521" cy="5056224"/>
            <a:chOff x="1345438" y="156735"/>
            <a:chExt cx="6547141" cy="3792168"/>
          </a:xfrm>
        </p:grpSpPr>
        <p:sp>
          <p:nvSpPr>
            <p:cNvPr id="4" name="Google Shape;952;p48"/>
            <p:cNvSpPr/>
            <p:nvPr/>
          </p:nvSpPr>
          <p:spPr>
            <a:xfrm>
              <a:off x="3707358" y="156735"/>
              <a:ext cx="1326019" cy="1467205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080">
                <a:buClr>
                  <a:srgbClr val="000000"/>
                </a:buClr>
              </a:pPr>
              <a:r>
                <a:rPr lang="en-US" sz="8800" b="1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</a:t>
              </a:r>
              <a:endParaRPr sz="88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914;p46"/>
            <p:cNvSpPr/>
            <p:nvPr/>
          </p:nvSpPr>
          <p:spPr>
            <a:xfrm rot="5268462">
              <a:off x="3241867" y="-701809"/>
              <a:ext cx="2754283" cy="6547141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080">
                <a:buClr>
                  <a:srgbClr val="000000"/>
                </a:buClr>
              </a:pPr>
              <a:endParaRPr sz="1867" ker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Google Shape;955;p48">
              <a:extLst>
                <a:ext uri="{FF2B5EF4-FFF2-40B4-BE49-F238E27FC236}">
                  <a16:creationId xmlns:a16="http://schemas.microsoft.com/office/drawing/2014/main" id="{181432CF-12BA-49BA-B1A7-4A400032D983}"/>
                </a:ext>
              </a:extLst>
            </p:cNvPr>
            <p:cNvSpPr txBox="1">
              <a:spLocks/>
            </p:cNvSpPr>
            <p:nvPr/>
          </p:nvSpPr>
          <p:spPr>
            <a:xfrm>
              <a:off x="1533875" y="1623940"/>
              <a:ext cx="6170266" cy="1716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Sanchez"/>
                <a:buNone/>
                <a:defRPr sz="8000" b="1" i="0" u="none" strike="noStrike" cap="none">
                  <a:solidFill>
                    <a:schemeClr val="dk1"/>
                  </a:solidFill>
                  <a:latin typeface="Sanchez"/>
                  <a:ea typeface="Sanchez"/>
                  <a:cs typeface="Sanchez"/>
                  <a:sym typeface="Sanchez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Tầm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quan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trọng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định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hướng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nghề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nghiệp</a:t>
              </a:r>
              <a:endParaRPr lang="en-US" sz="9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567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49488">
            <a:off x="-2356612" y="20786"/>
            <a:ext cx="1329016" cy="4322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65007F8E-BDD2-4299-8F4B-95FF7E63AC21}"/>
              </a:ext>
            </a:extLst>
          </p:cNvPr>
          <p:cNvSpPr/>
          <p:nvPr/>
        </p:nvSpPr>
        <p:spPr>
          <a:xfrm>
            <a:off x="2326105" y="-20053"/>
            <a:ext cx="9829800" cy="6553849"/>
          </a:xfrm>
          <a:prstGeom prst="cloudCallout">
            <a:avLst>
              <a:gd name="adj1" fmla="val -59173"/>
              <a:gd name="adj2" fmla="val 3211"/>
            </a:avLst>
          </a:prstGeom>
          <a:solidFill>
            <a:schemeClr val="bg1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3600" b="1" i="1" dirty="0">
                <a:solidFill>
                  <a:srgbClr val="C00000"/>
                </a:solidFill>
              </a:rPr>
              <a:t>Theo </a:t>
            </a:r>
            <a:r>
              <a:rPr lang="en-US" sz="3600" b="1" i="1" dirty="0" err="1">
                <a:solidFill>
                  <a:srgbClr val="C00000"/>
                </a:solidFill>
              </a:rPr>
              <a:t>em</a:t>
            </a:r>
            <a:r>
              <a:rPr lang="en-US" sz="3600" b="1" i="1" dirty="0">
                <a:solidFill>
                  <a:srgbClr val="C00000"/>
                </a:solidFill>
              </a:rPr>
              <a:t>, </a:t>
            </a:r>
            <a:r>
              <a:rPr lang="en-US" sz="3600" b="1" i="1" dirty="0" err="1">
                <a:solidFill>
                  <a:srgbClr val="C00000"/>
                </a:solidFill>
              </a:rPr>
              <a:t>việc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định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hướng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nghề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nghiệp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đúng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đắn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sẽ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mang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lại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lợi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ích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gì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cho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bản</a:t>
            </a:r>
            <a:r>
              <a:rPr lang="en-US" sz="3600" b="1" i="1" dirty="0">
                <a:solidFill>
                  <a:srgbClr val="C00000"/>
                </a:solidFill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</a:rPr>
              <a:t>thân</a:t>
            </a:r>
            <a:r>
              <a:rPr lang="en-US" sz="3600" b="1" i="1" dirty="0">
                <a:solidFill>
                  <a:srgbClr val="C00000"/>
                </a:solidFill>
              </a:rPr>
              <a:t>?</a:t>
            </a:r>
            <a:endParaRPr lang="vi-VN" sz="3600" b="1" dirty="0">
              <a:solidFill>
                <a:srgbClr val="C00000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A0CE5D1-46B0-4624-8695-AFE040C1EA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048000"/>
            <a:ext cx="268778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1CA388-6A56-C553-04AF-2C953DA83BEE}"/>
              </a:ext>
            </a:extLst>
          </p:cNvPr>
          <p:cNvGrpSpPr/>
          <p:nvPr/>
        </p:nvGrpSpPr>
        <p:grpSpPr>
          <a:xfrm>
            <a:off x="191484" y="1335946"/>
            <a:ext cx="5904516" cy="5262572"/>
            <a:chOff x="400332" y="1001959"/>
            <a:chExt cx="2717614" cy="3581946"/>
          </a:xfrm>
        </p:grpSpPr>
        <p:grpSp>
          <p:nvGrpSpPr>
            <p:cNvPr id="3" name="Group 3"/>
            <p:cNvGrpSpPr/>
            <p:nvPr/>
          </p:nvGrpSpPr>
          <p:grpSpPr>
            <a:xfrm>
              <a:off x="400332" y="1001959"/>
              <a:ext cx="2717614" cy="3581946"/>
              <a:chOff x="0" y="0"/>
              <a:chExt cx="1570252" cy="206966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1466112" cy="1962988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505482" cy="192554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570252" cy="2069668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496463" y="1026227"/>
              <a:ext cx="2457215" cy="29563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Định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hướng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nghề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nghiệp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sẽ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giúp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chọn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công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phù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hợp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sở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thích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lực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thân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đảm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bảo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lượng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cuộc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mặt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lẫn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tinh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thần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F247F-CED6-6DC2-F8F6-3308DA2A6DF3}"/>
              </a:ext>
            </a:extLst>
          </p:cNvPr>
          <p:cNvGrpSpPr/>
          <p:nvPr/>
        </p:nvGrpSpPr>
        <p:grpSpPr>
          <a:xfrm>
            <a:off x="6287483" y="1365252"/>
            <a:ext cx="5904516" cy="5233265"/>
            <a:chOff x="5102747" y="1849219"/>
            <a:chExt cx="2717614" cy="2734687"/>
          </a:xfrm>
        </p:grpSpPr>
        <p:grpSp>
          <p:nvGrpSpPr>
            <p:cNvPr id="12" name="Group 12"/>
            <p:cNvGrpSpPr/>
            <p:nvPr/>
          </p:nvGrpSpPr>
          <p:grpSpPr>
            <a:xfrm>
              <a:off x="5102747" y="1849219"/>
              <a:ext cx="2717614" cy="2734687"/>
              <a:chOff x="0" y="0"/>
              <a:chExt cx="1570252" cy="158011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2700" y="12700"/>
                <a:ext cx="1505482" cy="151153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570252" cy="1580117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5153087" y="1852536"/>
              <a:ext cx="2500566" cy="22697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định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hướng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nghiệp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nghề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nghiệp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chính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xác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ngay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ban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đầu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sẽ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giúp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dễ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đạt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thành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công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sự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nghiệp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hơn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vì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công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việc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ấy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đúng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sở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trường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đam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mê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84522" y="316649"/>
            <a:ext cx="10966368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4000" b="1" dirty="0">
                <a:solidFill>
                  <a:srgbClr val="002060"/>
                </a:solidFill>
              </a:rPr>
              <a:t>1. </a:t>
            </a:r>
            <a:r>
              <a:rPr lang="fr-FR" sz="4000" b="1" dirty="0" err="1">
                <a:solidFill>
                  <a:srgbClr val="002060"/>
                </a:solidFill>
              </a:rPr>
              <a:t>Tầm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quan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trọng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của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định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hướng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nghề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nghiệp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1006" flipH="1">
            <a:off x="98441" y="55735"/>
            <a:ext cx="1467999" cy="147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9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A1CA388-6A56-C553-04AF-2C953DA83BEE}"/>
              </a:ext>
            </a:extLst>
          </p:cNvPr>
          <p:cNvGrpSpPr/>
          <p:nvPr/>
        </p:nvGrpSpPr>
        <p:grpSpPr>
          <a:xfrm>
            <a:off x="191484" y="1335946"/>
            <a:ext cx="5904516" cy="5262572"/>
            <a:chOff x="400332" y="1001959"/>
            <a:chExt cx="2717614" cy="3581946"/>
          </a:xfrm>
        </p:grpSpPr>
        <p:grpSp>
          <p:nvGrpSpPr>
            <p:cNvPr id="3" name="Group 3"/>
            <p:cNvGrpSpPr/>
            <p:nvPr/>
          </p:nvGrpSpPr>
          <p:grpSpPr>
            <a:xfrm>
              <a:off x="400332" y="1001959"/>
              <a:ext cx="2717614" cy="3581946"/>
              <a:chOff x="0" y="0"/>
              <a:chExt cx="1570252" cy="206966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92710" y="106680"/>
                <a:ext cx="1466112" cy="1962988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505482" cy="192554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570252" cy="2069668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496463" y="1026227"/>
              <a:ext cx="2457215" cy="24536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Định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hướng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nghề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nghiệp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thân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đúng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đắn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sẽ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giảm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nguy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cơ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bỏ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nghề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trái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nghề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làm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nhiều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nghề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khác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nhau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thậm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chí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thất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nghiệp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F247F-CED6-6DC2-F8F6-3308DA2A6DF3}"/>
              </a:ext>
            </a:extLst>
          </p:cNvPr>
          <p:cNvGrpSpPr/>
          <p:nvPr/>
        </p:nvGrpSpPr>
        <p:grpSpPr>
          <a:xfrm>
            <a:off x="6287483" y="1365252"/>
            <a:ext cx="5904516" cy="5233265"/>
            <a:chOff x="5102747" y="1849219"/>
            <a:chExt cx="2717614" cy="2734687"/>
          </a:xfrm>
        </p:grpSpPr>
        <p:grpSp>
          <p:nvGrpSpPr>
            <p:cNvPr id="12" name="Group 12"/>
            <p:cNvGrpSpPr/>
            <p:nvPr/>
          </p:nvGrpSpPr>
          <p:grpSpPr>
            <a:xfrm>
              <a:off x="5102747" y="1849219"/>
              <a:ext cx="2717614" cy="2734687"/>
              <a:chOff x="0" y="0"/>
              <a:chExt cx="1570252" cy="158011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92710" y="106680"/>
                <a:ext cx="1466112" cy="1460737"/>
              </a:xfrm>
              <a:custGeom>
                <a:avLst/>
                <a:gdLst/>
                <a:ahLst/>
                <a:cxnLst/>
                <a:rect l="l" t="t" r="r" b="b"/>
                <a:pathLst>
                  <a:path w="1466112" h="1460737">
                    <a:moveTo>
                      <a:pt x="1439442" y="1271507"/>
                    </a:moveTo>
                    <a:cubicBezTo>
                      <a:pt x="1439442" y="1359137"/>
                      <a:pt x="1363242" y="1430257"/>
                      <a:pt x="1281962" y="1430257"/>
                    </a:cubicBezTo>
                    <a:lnTo>
                      <a:pt x="66040" y="1430257"/>
                    </a:lnTo>
                    <a:cubicBezTo>
                      <a:pt x="43180" y="1430257"/>
                      <a:pt x="20320" y="1425177"/>
                      <a:pt x="0" y="1416287"/>
                    </a:cubicBezTo>
                    <a:cubicBezTo>
                      <a:pt x="26670" y="1444227"/>
                      <a:pt x="63500" y="1460737"/>
                      <a:pt x="103471" y="1460737"/>
                    </a:cubicBezTo>
                    <a:lnTo>
                      <a:pt x="1320062" y="1460737"/>
                    </a:lnTo>
                    <a:cubicBezTo>
                      <a:pt x="1400072" y="1460737"/>
                      <a:pt x="1466112" y="1394697"/>
                      <a:pt x="1466112" y="1314687"/>
                    </a:cubicBezTo>
                    <a:lnTo>
                      <a:pt x="1466112" y="95250"/>
                    </a:lnTo>
                    <a:cubicBezTo>
                      <a:pt x="1466112" y="58420"/>
                      <a:pt x="1452142" y="25400"/>
                      <a:pt x="1430552" y="0"/>
                    </a:cubicBezTo>
                    <a:cubicBezTo>
                      <a:pt x="1436902" y="16510"/>
                      <a:pt x="1439442" y="34290"/>
                      <a:pt x="1439442" y="52070"/>
                    </a:cubicBezTo>
                    <a:lnTo>
                      <a:pt x="1439442" y="1271507"/>
                    </a:lnTo>
                    <a:lnTo>
                      <a:pt x="1439442" y="1271507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12700" y="12700"/>
                <a:ext cx="1505482" cy="1511537"/>
              </a:xfrm>
              <a:custGeom>
                <a:avLst/>
                <a:gdLst/>
                <a:ahLst/>
                <a:cxnLst/>
                <a:rect l="l" t="t" r="r" b="b"/>
                <a:pathLst>
                  <a:path w="1505482" h="1511537">
                    <a:moveTo>
                      <a:pt x="146050" y="1511537"/>
                    </a:moveTo>
                    <a:lnTo>
                      <a:pt x="1359432" y="1511537"/>
                    </a:lnTo>
                    <a:cubicBezTo>
                      <a:pt x="1439442" y="1511537"/>
                      <a:pt x="1505482" y="1445497"/>
                      <a:pt x="1505482" y="1365487"/>
                    </a:cubicBezTo>
                    <a:lnTo>
                      <a:pt x="1505482" y="146050"/>
                    </a:lnTo>
                    <a:cubicBezTo>
                      <a:pt x="1505482" y="66040"/>
                      <a:pt x="1439442" y="0"/>
                      <a:pt x="135943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365487"/>
                    </a:lnTo>
                    <a:cubicBezTo>
                      <a:pt x="0" y="1446767"/>
                      <a:pt x="66040" y="1511537"/>
                      <a:pt x="146050" y="1511537"/>
                    </a:cubicBezTo>
                    <a:close/>
                  </a:path>
                </a:pathLst>
              </a:custGeom>
              <a:solidFill>
                <a:srgbClr val="B9DDB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0" y="0"/>
                <a:ext cx="1570252" cy="1580117"/>
              </a:xfrm>
              <a:custGeom>
                <a:avLst/>
                <a:gdLst/>
                <a:ahLst/>
                <a:cxnLst/>
                <a:rect l="l" t="t" r="r" b="b"/>
                <a:pathLst>
                  <a:path w="1570252" h="1580117">
                    <a:moveTo>
                      <a:pt x="1506752" y="74930"/>
                    </a:moveTo>
                    <a:cubicBezTo>
                      <a:pt x="1478812" y="30480"/>
                      <a:pt x="1429282" y="0"/>
                      <a:pt x="137213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378187"/>
                    </a:lnTo>
                    <a:cubicBezTo>
                      <a:pt x="0" y="1430257"/>
                      <a:pt x="25400" y="1475977"/>
                      <a:pt x="63500" y="1505187"/>
                    </a:cubicBezTo>
                    <a:cubicBezTo>
                      <a:pt x="91440" y="1549637"/>
                      <a:pt x="140970" y="1580117"/>
                      <a:pt x="197347" y="1580117"/>
                    </a:cubicBezTo>
                    <a:lnTo>
                      <a:pt x="1411502" y="1580117"/>
                    </a:lnTo>
                    <a:cubicBezTo>
                      <a:pt x="1499132" y="1580117"/>
                      <a:pt x="1570252" y="1508997"/>
                      <a:pt x="1570252" y="1421367"/>
                    </a:cubicBezTo>
                    <a:lnTo>
                      <a:pt x="1570252" y="201930"/>
                    </a:lnTo>
                    <a:cubicBezTo>
                      <a:pt x="1570252" y="149860"/>
                      <a:pt x="1544852" y="104140"/>
                      <a:pt x="1506752" y="74930"/>
                    </a:cubicBezTo>
                    <a:close/>
                    <a:moveTo>
                      <a:pt x="12700" y="1378187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372132" y="12700"/>
                    </a:lnTo>
                    <a:cubicBezTo>
                      <a:pt x="1452142" y="12700"/>
                      <a:pt x="1518182" y="78740"/>
                      <a:pt x="1518182" y="158750"/>
                    </a:cubicBezTo>
                    <a:lnTo>
                      <a:pt x="1518182" y="1378187"/>
                    </a:lnTo>
                    <a:cubicBezTo>
                      <a:pt x="1518182" y="1458197"/>
                      <a:pt x="1452142" y="1524237"/>
                      <a:pt x="1372132" y="1524237"/>
                    </a:cubicBezTo>
                    <a:lnTo>
                      <a:pt x="158750" y="1524237"/>
                    </a:lnTo>
                    <a:cubicBezTo>
                      <a:pt x="78740" y="1524237"/>
                      <a:pt x="12700" y="1459467"/>
                      <a:pt x="12700" y="1378187"/>
                    </a:cubicBezTo>
                    <a:close/>
                    <a:moveTo>
                      <a:pt x="1558822" y="1421367"/>
                    </a:moveTo>
                    <a:cubicBezTo>
                      <a:pt x="1558822" y="1501376"/>
                      <a:pt x="1491512" y="1567417"/>
                      <a:pt x="1411502" y="1567417"/>
                    </a:cubicBezTo>
                    <a:lnTo>
                      <a:pt x="197347" y="1567417"/>
                    </a:lnTo>
                    <a:cubicBezTo>
                      <a:pt x="157480" y="1567417"/>
                      <a:pt x="120650" y="1550906"/>
                      <a:pt x="93980" y="1522967"/>
                    </a:cubicBezTo>
                    <a:cubicBezTo>
                      <a:pt x="114300" y="1531856"/>
                      <a:pt x="135890" y="1536937"/>
                      <a:pt x="160020" y="1536937"/>
                    </a:cubicBezTo>
                    <a:lnTo>
                      <a:pt x="1373402" y="1536937"/>
                    </a:lnTo>
                    <a:cubicBezTo>
                      <a:pt x="1461032" y="1536937"/>
                      <a:pt x="1532152" y="1465817"/>
                      <a:pt x="1532152" y="1378187"/>
                    </a:cubicBezTo>
                    <a:lnTo>
                      <a:pt x="1532152" y="158750"/>
                    </a:lnTo>
                    <a:cubicBezTo>
                      <a:pt x="1532152" y="140970"/>
                      <a:pt x="1528342" y="123190"/>
                      <a:pt x="1523262" y="106680"/>
                    </a:cubicBezTo>
                    <a:cubicBezTo>
                      <a:pt x="1544852" y="132080"/>
                      <a:pt x="1558822" y="165100"/>
                      <a:pt x="1558822" y="201930"/>
                    </a:cubicBezTo>
                    <a:lnTo>
                      <a:pt x="1558822" y="1421367"/>
                    </a:lnTo>
                    <a:cubicBezTo>
                      <a:pt x="1558822" y="1421367"/>
                      <a:pt x="1558822" y="1421367"/>
                      <a:pt x="1558822" y="1421367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5153087" y="1852536"/>
              <a:ext cx="2500566" cy="23237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vi-VN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Khi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định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hướng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nghề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nghiệp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đúng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đắn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sẽ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lên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kế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hoạch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học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tập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hiệu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quả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hơn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Điều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này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giúp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rõ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mình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cần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trau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dồi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phát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triển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những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gì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tiết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kiệm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thời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gian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va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̀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tiền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bạc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tránh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đầu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tư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vào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khoá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học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hay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ngành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nghê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̀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phu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̀ </a:t>
              </a:r>
              <a:r>
                <a:rPr lang="en-US" sz="2800" kern="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hợp</a:t>
              </a:r>
              <a:r>
                <a:rPr lang="en-US" sz="2800" kern="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84522" y="316649"/>
            <a:ext cx="10966368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4000" b="1" dirty="0">
                <a:solidFill>
                  <a:srgbClr val="002060"/>
                </a:solidFill>
              </a:rPr>
              <a:t>1. </a:t>
            </a:r>
            <a:r>
              <a:rPr lang="fr-FR" sz="4000" b="1" dirty="0" err="1">
                <a:solidFill>
                  <a:srgbClr val="002060"/>
                </a:solidFill>
              </a:rPr>
              <a:t>Tầm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quan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trọng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của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định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hướng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nghề</a:t>
            </a:r>
            <a:r>
              <a:rPr lang="fr-FR" sz="4000" b="1" dirty="0">
                <a:solidFill>
                  <a:srgbClr val="002060"/>
                </a:solidFill>
              </a:rPr>
              <a:t> </a:t>
            </a:r>
            <a:r>
              <a:rPr lang="fr-FR" sz="4000" b="1" dirty="0" err="1">
                <a:solidFill>
                  <a:srgbClr val="002060"/>
                </a:solidFill>
              </a:rPr>
              <a:t>nghiệp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30" name="Picture 23">
            <a:extLst>
              <a:ext uri="{FF2B5EF4-FFF2-40B4-BE49-F238E27FC236}">
                <a16:creationId xmlns:a16="http://schemas.microsoft.com/office/drawing/2014/main" id="{465C4637-1EC8-8C9C-730E-71EC47F1B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91006" flipH="1">
            <a:off x="98441" y="55735"/>
            <a:ext cx="1467999" cy="147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731239" y="457200"/>
            <a:ext cx="8729522" cy="5107684"/>
            <a:chOff x="1345438" y="118141"/>
            <a:chExt cx="6547141" cy="3830763"/>
          </a:xfrm>
        </p:grpSpPr>
        <p:sp>
          <p:nvSpPr>
            <p:cNvPr id="9" name="Google Shape;952;p48"/>
            <p:cNvSpPr/>
            <p:nvPr/>
          </p:nvSpPr>
          <p:spPr>
            <a:xfrm>
              <a:off x="3626996" y="118141"/>
              <a:ext cx="1326019" cy="1467205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080">
                <a:buClr>
                  <a:srgbClr val="000000"/>
                </a:buClr>
              </a:pPr>
              <a:r>
                <a:rPr lang="en-US" sz="8000" b="1" kern="0" dirty="0"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</a:t>
              </a:r>
              <a:endParaRPr sz="80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345438" y="1194621"/>
              <a:ext cx="6547141" cy="2754283"/>
              <a:chOff x="1793917" y="1592827"/>
              <a:chExt cx="8729521" cy="3672377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793917" y="1592827"/>
                <a:ext cx="8729521" cy="3672377"/>
                <a:chOff x="1793917" y="1592827"/>
                <a:chExt cx="8729521" cy="3672377"/>
              </a:xfrm>
            </p:grpSpPr>
            <p:sp>
              <p:nvSpPr>
                <p:cNvPr id="7" name="Google Shape;921;p46"/>
                <p:cNvSpPr/>
                <p:nvPr/>
              </p:nvSpPr>
              <p:spPr>
                <a:xfrm rot="20375425">
                  <a:off x="9478772" y="2225571"/>
                  <a:ext cx="56412" cy="54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7" h="3740" extrusionOk="0">
                      <a:moveTo>
                        <a:pt x="3080" y="0"/>
                      </a:moveTo>
                      <a:cubicBezTo>
                        <a:pt x="2237" y="257"/>
                        <a:pt x="1467" y="514"/>
                        <a:pt x="587" y="807"/>
                      </a:cubicBezTo>
                      <a:cubicBezTo>
                        <a:pt x="331" y="1723"/>
                        <a:pt x="1" y="2713"/>
                        <a:pt x="587" y="3703"/>
                      </a:cubicBezTo>
                      <a:cubicBezTo>
                        <a:pt x="954" y="3740"/>
                        <a:pt x="1211" y="3740"/>
                        <a:pt x="1541" y="3740"/>
                      </a:cubicBezTo>
                      <a:lnTo>
                        <a:pt x="1577" y="3740"/>
                      </a:lnTo>
                      <a:cubicBezTo>
                        <a:pt x="2274" y="3373"/>
                        <a:pt x="2934" y="3006"/>
                        <a:pt x="3594" y="2640"/>
                      </a:cubicBezTo>
                      <a:cubicBezTo>
                        <a:pt x="3777" y="2237"/>
                        <a:pt x="3923" y="1833"/>
                        <a:pt x="4107" y="1430"/>
                      </a:cubicBezTo>
                      <a:cubicBezTo>
                        <a:pt x="3887" y="990"/>
                        <a:pt x="3630" y="550"/>
                        <a:pt x="3374" y="74"/>
                      </a:cubicBezTo>
                      <a:cubicBezTo>
                        <a:pt x="3227" y="37"/>
                        <a:pt x="3117" y="0"/>
                        <a:pt x="308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080">
                    <a:buClr>
                      <a:srgbClr val="000000"/>
                    </a:buClr>
                  </a:pPr>
                  <a:endParaRPr sz="1867" kern="0"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" name="Google Shape;914;p46"/>
                <p:cNvSpPr/>
                <p:nvPr/>
              </p:nvSpPr>
              <p:spPr>
                <a:xfrm rot="5268462">
                  <a:off x="4322489" y="-935745"/>
                  <a:ext cx="3672377" cy="8729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29" h="39590" extrusionOk="0">
                      <a:moveTo>
                        <a:pt x="19112" y="512"/>
                      </a:moveTo>
                      <a:cubicBezTo>
                        <a:pt x="19112" y="512"/>
                        <a:pt x="19155" y="555"/>
                        <a:pt x="19155" y="555"/>
                      </a:cubicBezTo>
                      <a:cubicBezTo>
                        <a:pt x="19112" y="597"/>
                        <a:pt x="19070" y="640"/>
                        <a:pt x="19027" y="683"/>
                      </a:cubicBezTo>
                      <a:cubicBezTo>
                        <a:pt x="19027" y="683"/>
                        <a:pt x="19027" y="664"/>
                        <a:pt x="19015" y="651"/>
                      </a:cubicBezTo>
                      <a:lnTo>
                        <a:pt x="19015" y="651"/>
                      </a:lnTo>
                      <a:cubicBezTo>
                        <a:pt x="19066" y="559"/>
                        <a:pt x="19089" y="535"/>
                        <a:pt x="19112" y="512"/>
                      </a:cubicBezTo>
                      <a:close/>
                      <a:moveTo>
                        <a:pt x="18942" y="640"/>
                      </a:moveTo>
                      <a:cubicBezTo>
                        <a:pt x="18950" y="657"/>
                        <a:pt x="18957" y="674"/>
                        <a:pt x="18963" y="691"/>
                      </a:cubicBezTo>
                      <a:lnTo>
                        <a:pt x="18963" y="691"/>
                      </a:lnTo>
                      <a:cubicBezTo>
                        <a:pt x="18939" y="747"/>
                        <a:pt x="18924" y="770"/>
                        <a:pt x="18918" y="770"/>
                      </a:cubicBezTo>
                      <a:cubicBezTo>
                        <a:pt x="18907" y="770"/>
                        <a:pt x="18918" y="712"/>
                        <a:pt x="18942" y="640"/>
                      </a:cubicBezTo>
                      <a:close/>
                      <a:moveTo>
                        <a:pt x="20264" y="640"/>
                      </a:moveTo>
                      <a:lnTo>
                        <a:pt x="20264" y="811"/>
                      </a:lnTo>
                      <a:lnTo>
                        <a:pt x="20222" y="811"/>
                      </a:lnTo>
                      <a:lnTo>
                        <a:pt x="20222" y="640"/>
                      </a:lnTo>
                      <a:close/>
                      <a:moveTo>
                        <a:pt x="22952" y="811"/>
                      </a:moveTo>
                      <a:cubicBezTo>
                        <a:pt x="22952" y="853"/>
                        <a:pt x="22952" y="896"/>
                        <a:pt x="22952" y="939"/>
                      </a:cubicBezTo>
                      <a:cubicBezTo>
                        <a:pt x="22824" y="981"/>
                        <a:pt x="22653" y="981"/>
                        <a:pt x="22483" y="1024"/>
                      </a:cubicBezTo>
                      <a:cubicBezTo>
                        <a:pt x="22483" y="1008"/>
                        <a:pt x="22483" y="994"/>
                        <a:pt x="22483" y="981"/>
                      </a:cubicBezTo>
                      <a:cubicBezTo>
                        <a:pt x="22653" y="853"/>
                        <a:pt x="22781" y="853"/>
                        <a:pt x="22952" y="811"/>
                      </a:cubicBezTo>
                      <a:close/>
                      <a:moveTo>
                        <a:pt x="18974" y="728"/>
                      </a:moveTo>
                      <a:lnTo>
                        <a:pt x="18974" y="728"/>
                      </a:lnTo>
                      <a:cubicBezTo>
                        <a:pt x="18990" y="784"/>
                        <a:pt x="18999" y="840"/>
                        <a:pt x="19027" y="896"/>
                      </a:cubicBezTo>
                      <a:cubicBezTo>
                        <a:pt x="19027" y="896"/>
                        <a:pt x="18942" y="939"/>
                        <a:pt x="18814" y="1067"/>
                      </a:cubicBezTo>
                      <a:cubicBezTo>
                        <a:pt x="18884" y="913"/>
                        <a:pt x="18935" y="805"/>
                        <a:pt x="18974" y="728"/>
                      </a:cubicBezTo>
                      <a:close/>
                      <a:moveTo>
                        <a:pt x="22312" y="1152"/>
                      </a:moveTo>
                      <a:cubicBezTo>
                        <a:pt x="22312" y="1195"/>
                        <a:pt x="22269" y="1237"/>
                        <a:pt x="22227" y="1280"/>
                      </a:cubicBezTo>
                      <a:lnTo>
                        <a:pt x="22141" y="1237"/>
                      </a:lnTo>
                      <a:cubicBezTo>
                        <a:pt x="22227" y="1195"/>
                        <a:pt x="22269" y="1152"/>
                        <a:pt x="22312" y="1152"/>
                      </a:cubicBezTo>
                      <a:close/>
                      <a:moveTo>
                        <a:pt x="23634" y="1195"/>
                      </a:moveTo>
                      <a:lnTo>
                        <a:pt x="23634" y="1280"/>
                      </a:lnTo>
                      <a:lnTo>
                        <a:pt x="23464" y="1280"/>
                      </a:lnTo>
                      <a:lnTo>
                        <a:pt x="23464" y="1195"/>
                      </a:lnTo>
                      <a:close/>
                      <a:moveTo>
                        <a:pt x="20008" y="1365"/>
                      </a:moveTo>
                      <a:lnTo>
                        <a:pt x="20008" y="1408"/>
                      </a:lnTo>
                      <a:lnTo>
                        <a:pt x="19838" y="1408"/>
                      </a:lnTo>
                      <a:lnTo>
                        <a:pt x="19838" y="1365"/>
                      </a:lnTo>
                      <a:close/>
                      <a:moveTo>
                        <a:pt x="16041" y="1706"/>
                      </a:moveTo>
                      <a:lnTo>
                        <a:pt x="16041" y="1749"/>
                      </a:lnTo>
                      <a:lnTo>
                        <a:pt x="15870" y="1749"/>
                      </a:lnTo>
                      <a:lnTo>
                        <a:pt x="15870" y="1706"/>
                      </a:lnTo>
                      <a:close/>
                      <a:moveTo>
                        <a:pt x="22824" y="1706"/>
                      </a:moveTo>
                      <a:lnTo>
                        <a:pt x="22824" y="1749"/>
                      </a:lnTo>
                      <a:lnTo>
                        <a:pt x="22653" y="1749"/>
                      </a:lnTo>
                      <a:lnTo>
                        <a:pt x="22653" y="1706"/>
                      </a:lnTo>
                      <a:close/>
                      <a:moveTo>
                        <a:pt x="25256" y="1706"/>
                      </a:moveTo>
                      <a:lnTo>
                        <a:pt x="25256" y="1749"/>
                      </a:lnTo>
                      <a:lnTo>
                        <a:pt x="25128" y="1749"/>
                      </a:lnTo>
                      <a:lnTo>
                        <a:pt x="25128" y="1706"/>
                      </a:lnTo>
                      <a:close/>
                      <a:moveTo>
                        <a:pt x="11732" y="2005"/>
                      </a:moveTo>
                      <a:cubicBezTo>
                        <a:pt x="11732" y="2090"/>
                        <a:pt x="11775" y="2176"/>
                        <a:pt x="11775" y="2261"/>
                      </a:cubicBezTo>
                      <a:lnTo>
                        <a:pt x="11647" y="2261"/>
                      </a:lnTo>
                      <a:lnTo>
                        <a:pt x="11647" y="2005"/>
                      </a:lnTo>
                      <a:close/>
                      <a:moveTo>
                        <a:pt x="26365" y="2176"/>
                      </a:moveTo>
                      <a:cubicBezTo>
                        <a:pt x="26407" y="2261"/>
                        <a:pt x="26407" y="2346"/>
                        <a:pt x="26450" y="2432"/>
                      </a:cubicBezTo>
                      <a:lnTo>
                        <a:pt x="26279" y="2432"/>
                      </a:lnTo>
                      <a:lnTo>
                        <a:pt x="26279" y="2176"/>
                      </a:lnTo>
                      <a:close/>
                      <a:moveTo>
                        <a:pt x="27261" y="2517"/>
                      </a:moveTo>
                      <a:lnTo>
                        <a:pt x="27261" y="2560"/>
                      </a:lnTo>
                      <a:lnTo>
                        <a:pt x="27090" y="2560"/>
                      </a:lnTo>
                      <a:lnTo>
                        <a:pt x="27090" y="2517"/>
                      </a:lnTo>
                      <a:close/>
                      <a:moveTo>
                        <a:pt x="27901" y="2858"/>
                      </a:moveTo>
                      <a:lnTo>
                        <a:pt x="27901" y="2901"/>
                      </a:lnTo>
                      <a:lnTo>
                        <a:pt x="27730" y="2901"/>
                      </a:lnTo>
                      <a:lnTo>
                        <a:pt x="27730" y="2858"/>
                      </a:lnTo>
                      <a:close/>
                      <a:moveTo>
                        <a:pt x="10068" y="2816"/>
                      </a:moveTo>
                      <a:lnTo>
                        <a:pt x="10068" y="2944"/>
                      </a:lnTo>
                      <a:lnTo>
                        <a:pt x="10026" y="2944"/>
                      </a:lnTo>
                      <a:lnTo>
                        <a:pt x="10026" y="2816"/>
                      </a:lnTo>
                      <a:close/>
                      <a:moveTo>
                        <a:pt x="10580" y="3114"/>
                      </a:moveTo>
                      <a:lnTo>
                        <a:pt x="10580" y="3285"/>
                      </a:lnTo>
                      <a:lnTo>
                        <a:pt x="10495" y="3285"/>
                      </a:lnTo>
                      <a:lnTo>
                        <a:pt x="10495" y="3114"/>
                      </a:lnTo>
                      <a:close/>
                      <a:moveTo>
                        <a:pt x="29906" y="4181"/>
                      </a:moveTo>
                      <a:lnTo>
                        <a:pt x="29906" y="4223"/>
                      </a:lnTo>
                      <a:lnTo>
                        <a:pt x="29735" y="4223"/>
                      </a:lnTo>
                      <a:lnTo>
                        <a:pt x="29735" y="4181"/>
                      </a:lnTo>
                      <a:close/>
                      <a:moveTo>
                        <a:pt x="29351" y="4266"/>
                      </a:moveTo>
                      <a:lnTo>
                        <a:pt x="29351" y="4437"/>
                      </a:lnTo>
                      <a:lnTo>
                        <a:pt x="29266" y="4437"/>
                      </a:lnTo>
                      <a:lnTo>
                        <a:pt x="29266" y="4266"/>
                      </a:lnTo>
                      <a:close/>
                      <a:moveTo>
                        <a:pt x="31313" y="5759"/>
                      </a:moveTo>
                      <a:cubicBezTo>
                        <a:pt x="31313" y="5802"/>
                        <a:pt x="31356" y="5802"/>
                        <a:pt x="31356" y="5845"/>
                      </a:cubicBezTo>
                      <a:cubicBezTo>
                        <a:pt x="31313" y="5887"/>
                        <a:pt x="31271" y="5887"/>
                        <a:pt x="31228" y="5930"/>
                      </a:cubicBezTo>
                      <a:cubicBezTo>
                        <a:pt x="31228" y="5845"/>
                        <a:pt x="31271" y="5802"/>
                        <a:pt x="31313" y="5759"/>
                      </a:cubicBezTo>
                      <a:close/>
                      <a:moveTo>
                        <a:pt x="6186" y="6143"/>
                      </a:moveTo>
                      <a:lnTo>
                        <a:pt x="6186" y="6186"/>
                      </a:lnTo>
                      <a:lnTo>
                        <a:pt x="6016" y="6186"/>
                      </a:lnTo>
                      <a:lnTo>
                        <a:pt x="6016" y="6143"/>
                      </a:lnTo>
                      <a:close/>
                      <a:moveTo>
                        <a:pt x="30546" y="6143"/>
                      </a:moveTo>
                      <a:lnTo>
                        <a:pt x="30546" y="6186"/>
                      </a:lnTo>
                      <a:lnTo>
                        <a:pt x="30375" y="6186"/>
                      </a:lnTo>
                      <a:lnTo>
                        <a:pt x="30375" y="6143"/>
                      </a:lnTo>
                      <a:close/>
                      <a:moveTo>
                        <a:pt x="31185" y="5931"/>
                      </a:moveTo>
                      <a:cubicBezTo>
                        <a:pt x="31185" y="6016"/>
                        <a:pt x="31185" y="6101"/>
                        <a:pt x="31185" y="6229"/>
                      </a:cubicBezTo>
                      <a:cubicBezTo>
                        <a:pt x="31143" y="6229"/>
                        <a:pt x="31143" y="6271"/>
                        <a:pt x="31100" y="6271"/>
                      </a:cubicBezTo>
                      <a:cubicBezTo>
                        <a:pt x="31057" y="6186"/>
                        <a:pt x="31015" y="6058"/>
                        <a:pt x="30972" y="5973"/>
                      </a:cubicBezTo>
                      <a:cubicBezTo>
                        <a:pt x="30972" y="5973"/>
                        <a:pt x="31073" y="5939"/>
                        <a:pt x="31185" y="5931"/>
                      </a:cubicBezTo>
                      <a:close/>
                      <a:moveTo>
                        <a:pt x="32209" y="6484"/>
                      </a:moveTo>
                      <a:lnTo>
                        <a:pt x="32209" y="6527"/>
                      </a:lnTo>
                      <a:lnTo>
                        <a:pt x="32039" y="6527"/>
                      </a:lnTo>
                      <a:lnTo>
                        <a:pt x="32039" y="6484"/>
                      </a:lnTo>
                      <a:close/>
                      <a:moveTo>
                        <a:pt x="5205" y="7466"/>
                      </a:moveTo>
                      <a:lnTo>
                        <a:pt x="5205" y="7508"/>
                      </a:lnTo>
                      <a:lnTo>
                        <a:pt x="5034" y="7508"/>
                      </a:lnTo>
                      <a:lnTo>
                        <a:pt x="5034" y="7466"/>
                      </a:lnTo>
                      <a:close/>
                      <a:moveTo>
                        <a:pt x="4693" y="7807"/>
                      </a:moveTo>
                      <a:lnTo>
                        <a:pt x="4693" y="7850"/>
                      </a:lnTo>
                      <a:lnTo>
                        <a:pt x="4522" y="7850"/>
                      </a:lnTo>
                      <a:lnTo>
                        <a:pt x="4522" y="7807"/>
                      </a:lnTo>
                      <a:close/>
                      <a:moveTo>
                        <a:pt x="24061" y="8063"/>
                      </a:moveTo>
                      <a:lnTo>
                        <a:pt x="24061" y="8234"/>
                      </a:lnTo>
                      <a:lnTo>
                        <a:pt x="24018" y="8234"/>
                      </a:lnTo>
                      <a:lnTo>
                        <a:pt x="24018" y="8063"/>
                      </a:lnTo>
                      <a:close/>
                      <a:moveTo>
                        <a:pt x="32636" y="8575"/>
                      </a:moveTo>
                      <a:lnTo>
                        <a:pt x="32636" y="8745"/>
                      </a:lnTo>
                      <a:lnTo>
                        <a:pt x="32593" y="8745"/>
                      </a:lnTo>
                      <a:lnTo>
                        <a:pt x="32593" y="8575"/>
                      </a:lnTo>
                      <a:close/>
                      <a:moveTo>
                        <a:pt x="4096" y="8916"/>
                      </a:moveTo>
                      <a:cubicBezTo>
                        <a:pt x="4053" y="9001"/>
                        <a:pt x="3968" y="9087"/>
                        <a:pt x="3883" y="9129"/>
                      </a:cubicBezTo>
                      <a:cubicBezTo>
                        <a:pt x="3883" y="9129"/>
                        <a:pt x="3883" y="9044"/>
                        <a:pt x="3840" y="8916"/>
                      </a:cubicBezTo>
                      <a:close/>
                      <a:moveTo>
                        <a:pt x="34129" y="10068"/>
                      </a:moveTo>
                      <a:cubicBezTo>
                        <a:pt x="34129" y="10111"/>
                        <a:pt x="34129" y="10111"/>
                        <a:pt x="34129" y="10153"/>
                      </a:cubicBezTo>
                      <a:cubicBezTo>
                        <a:pt x="34044" y="10153"/>
                        <a:pt x="33958" y="10196"/>
                        <a:pt x="33873" y="10196"/>
                      </a:cubicBezTo>
                      <a:cubicBezTo>
                        <a:pt x="33873" y="10153"/>
                        <a:pt x="33873" y="10111"/>
                        <a:pt x="33873" y="10068"/>
                      </a:cubicBezTo>
                      <a:close/>
                      <a:moveTo>
                        <a:pt x="34428" y="10239"/>
                      </a:moveTo>
                      <a:cubicBezTo>
                        <a:pt x="34470" y="10324"/>
                        <a:pt x="34470" y="10409"/>
                        <a:pt x="34513" y="10495"/>
                      </a:cubicBezTo>
                      <a:lnTo>
                        <a:pt x="34342" y="10495"/>
                      </a:lnTo>
                      <a:lnTo>
                        <a:pt x="34342" y="10239"/>
                      </a:lnTo>
                      <a:close/>
                      <a:moveTo>
                        <a:pt x="35665" y="13054"/>
                      </a:moveTo>
                      <a:lnTo>
                        <a:pt x="35665" y="13140"/>
                      </a:lnTo>
                      <a:lnTo>
                        <a:pt x="35324" y="13140"/>
                      </a:lnTo>
                      <a:lnTo>
                        <a:pt x="35324" y="13054"/>
                      </a:lnTo>
                      <a:close/>
                      <a:moveTo>
                        <a:pt x="2048" y="13225"/>
                      </a:moveTo>
                      <a:lnTo>
                        <a:pt x="2048" y="13268"/>
                      </a:lnTo>
                      <a:lnTo>
                        <a:pt x="1877" y="13268"/>
                      </a:lnTo>
                      <a:lnTo>
                        <a:pt x="1877" y="13225"/>
                      </a:lnTo>
                      <a:close/>
                      <a:moveTo>
                        <a:pt x="36390" y="15486"/>
                      </a:moveTo>
                      <a:lnTo>
                        <a:pt x="36475" y="15529"/>
                      </a:lnTo>
                      <a:cubicBezTo>
                        <a:pt x="36390" y="15571"/>
                        <a:pt x="36347" y="15614"/>
                        <a:pt x="36305" y="15657"/>
                      </a:cubicBezTo>
                      <a:cubicBezTo>
                        <a:pt x="36347" y="15571"/>
                        <a:pt x="36347" y="15529"/>
                        <a:pt x="36390" y="15486"/>
                      </a:cubicBezTo>
                      <a:close/>
                      <a:moveTo>
                        <a:pt x="36305" y="15614"/>
                      </a:moveTo>
                      <a:cubicBezTo>
                        <a:pt x="36305" y="15699"/>
                        <a:pt x="36262" y="15742"/>
                        <a:pt x="36219" y="15785"/>
                      </a:cubicBezTo>
                      <a:cubicBezTo>
                        <a:pt x="36177" y="15785"/>
                        <a:pt x="36177" y="15742"/>
                        <a:pt x="36177" y="15742"/>
                      </a:cubicBezTo>
                      <a:cubicBezTo>
                        <a:pt x="36219" y="15699"/>
                        <a:pt x="36262" y="15657"/>
                        <a:pt x="36305" y="15614"/>
                      </a:cubicBezTo>
                      <a:close/>
                      <a:moveTo>
                        <a:pt x="1067" y="16510"/>
                      </a:moveTo>
                      <a:lnTo>
                        <a:pt x="1067" y="16552"/>
                      </a:lnTo>
                      <a:lnTo>
                        <a:pt x="896" y="16552"/>
                      </a:lnTo>
                      <a:lnTo>
                        <a:pt x="896" y="16510"/>
                      </a:lnTo>
                      <a:close/>
                      <a:moveTo>
                        <a:pt x="36646" y="17022"/>
                      </a:moveTo>
                      <a:lnTo>
                        <a:pt x="36646" y="17064"/>
                      </a:lnTo>
                      <a:lnTo>
                        <a:pt x="36475" y="17064"/>
                      </a:lnTo>
                      <a:lnTo>
                        <a:pt x="36475" y="17022"/>
                      </a:lnTo>
                      <a:close/>
                      <a:moveTo>
                        <a:pt x="36817" y="18302"/>
                      </a:moveTo>
                      <a:lnTo>
                        <a:pt x="36817" y="18387"/>
                      </a:lnTo>
                      <a:lnTo>
                        <a:pt x="36475" y="18387"/>
                      </a:lnTo>
                      <a:lnTo>
                        <a:pt x="36475" y="18302"/>
                      </a:lnTo>
                      <a:close/>
                      <a:moveTo>
                        <a:pt x="36817" y="18643"/>
                      </a:moveTo>
                      <a:lnTo>
                        <a:pt x="36817" y="18728"/>
                      </a:lnTo>
                      <a:lnTo>
                        <a:pt x="36646" y="18728"/>
                      </a:lnTo>
                      <a:lnTo>
                        <a:pt x="36646" y="18643"/>
                      </a:lnTo>
                      <a:close/>
                      <a:moveTo>
                        <a:pt x="36433" y="18771"/>
                      </a:moveTo>
                      <a:lnTo>
                        <a:pt x="36433" y="18941"/>
                      </a:lnTo>
                      <a:lnTo>
                        <a:pt x="36347" y="18941"/>
                      </a:lnTo>
                      <a:lnTo>
                        <a:pt x="36347" y="18771"/>
                      </a:lnTo>
                      <a:close/>
                      <a:moveTo>
                        <a:pt x="726" y="19795"/>
                      </a:moveTo>
                      <a:lnTo>
                        <a:pt x="726" y="19880"/>
                      </a:lnTo>
                      <a:lnTo>
                        <a:pt x="598" y="19880"/>
                      </a:lnTo>
                      <a:lnTo>
                        <a:pt x="598" y="19795"/>
                      </a:lnTo>
                      <a:close/>
                      <a:moveTo>
                        <a:pt x="36731" y="20904"/>
                      </a:moveTo>
                      <a:lnTo>
                        <a:pt x="36731" y="21074"/>
                      </a:lnTo>
                      <a:lnTo>
                        <a:pt x="36689" y="21074"/>
                      </a:lnTo>
                      <a:lnTo>
                        <a:pt x="36689" y="20904"/>
                      </a:lnTo>
                      <a:close/>
                      <a:moveTo>
                        <a:pt x="36603" y="21714"/>
                      </a:moveTo>
                      <a:lnTo>
                        <a:pt x="36603" y="22056"/>
                      </a:lnTo>
                      <a:lnTo>
                        <a:pt x="36518" y="22056"/>
                      </a:lnTo>
                      <a:lnTo>
                        <a:pt x="36518" y="21714"/>
                      </a:lnTo>
                      <a:close/>
                      <a:moveTo>
                        <a:pt x="683" y="23037"/>
                      </a:moveTo>
                      <a:lnTo>
                        <a:pt x="683" y="23208"/>
                      </a:lnTo>
                      <a:lnTo>
                        <a:pt x="640" y="23208"/>
                      </a:lnTo>
                      <a:lnTo>
                        <a:pt x="640" y="23037"/>
                      </a:lnTo>
                      <a:close/>
                      <a:moveTo>
                        <a:pt x="36262" y="25042"/>
                      </a:moveTo>
                      <a:lnTo>
                        <a:pt x="36262" y="25170"/>
                      </a:lnTo>
                      <a:lnTo>
                        <a:pt x="36177" y="25170"/>
                      </a:lnTo>
                      <a:lnTo>
                        <a:pt x="36177" y="25042"/>
                      </a:lnTo>
                      <a:close/>
                      <a:moveTo>
                        <a:pt x="35921" y="25810"/>
                      </a:moveTo>
                      <a:cubicBezTo>
                        <a:pt x="35963" y="25938"/>
                        <a:pt x="36006" y="26066"/>
                        <a:pt x="36006" y="26151"/>
                      </a:cubicBezTo>
                      <a:lnTo>
                        <a:pt x="35835" y="26151"/>
                      </a:lnTo>
                      <a:lnTo>
                        <a:pt x="35835" y="25895"/>
                      </a:lnTo>
                      <a:cubicBezTo>
                        <a:pt x="35878" y="25852"/>
                        <a:pt x="35878" y="25852"/>
                        <a:pt x="35921" y="25810"/>
                      </a:cubicBezTo>
                      <a:close/>
                      <a:moveTo>
                        <a:pt x="35494" y="26706"/>
                      </a:moveTo>
                      <a:lnTo>
                        <a:pt x="35494" y="26791"/>
                      </a:lnTo>
                      <a:lnTo>
                        <a:pt x="35324" y="26791"/>
                      </a:lnTo>
                      <a:lnTo>
                        <a:pt x="35324" y="26706"/>
                      </a:lnTo>
                      <a:close/>
                      <a:moveTo>
                        <a:pt x="35665" y="27218"/>
                      </a:moveTo>
                      <a:lnTo>
                        <a:pt x="35665" y="27260"/>
                      </a:lnTo>
                      <a:lnTo>
                        <a:pt x="35494" y="27260"/>
                      </a:lnTo>
                      <a:lnTo>
                        <a:pt x="35494" y="27218"/>
                      </a:lnTo>
                      <a:close/>
                      <a:moveTo>
                        <a:pt x="1579" y="27388"/>
                      </a:moveTo>
                      <a:lnTo>
                        <a:pt x="1579" y="27431"/>
                      </a:lnTo>
                      <a:lnTo>
                        <a:pt x="1408" y="27431"/>
                      </a:lnTo>
                      <a:lnTo>
                        <a:pt x="1408" y="27388"/>
                      </a:lnTo>
                      <a:close/>
                      <a:moveTo>
                        <a:pt x="1494" y="27815"/>
                      </a:moveTo>
                      <a:lnTo>
                        <a:pt x="1494" y="27986"/>
                      </a:lnTo>
                      <a:lnTo>
                        <a:pt x="1451" y="27986"/>
                      </a:lnTo>
                      <a:lnTo>
                        <a:pt x="1451" y="27815"/>
                      </a:lnTo>
                      <a:close/>
                      <a:moveTo>
                        <a:pt x="1579" y="28199"/>
                      </a:moveTo>
                      <a:lnTo>
                        <a:pt x="1579" y="28241"/>
                      </a:lnTo>
                      <a:lnTo>
                        <a:pt x="1408" y="28241"/>
                      </a:lnTo>
                      <a:lnTo>
                        <a:pt x="1408" y="28199"/>
                      </a:lnTo>
                      <a:close/>
                      <a:moveTo>
                        <a:pt x="34677" y="29762"/>
                      </a:moveTo>
                      <a:lnTo>
                        <a:pt x="34677" y="29762"/>
                      </a:lnTo>
                      <a:cubicBezTo>
                        <a:pt x="34663" y="29772"/>
                        <a:pt x="34650" y="29782"/>
                        <a:pt x="34636" y="29792"/>
                      </a:cubicBezTo>
                      <a:lnTo>
                        <a:pt x="34636" y="29792"/>
                      </a:lnTo>
                      <a:cubicBezTo>
                        <a:pt x="34650" y="29784"/>
                        <a:pt x="34667" y="29777"/>
                        <a:pt x="34684" y="29777"/>
                      </a:cubicBezTo>
                      <a:cubicBezTo>
                        <a:pt x="34681" y="29772"/>
                        <a:pt x="34679" y="29767"/>
                        <a:pt x="34677" y="29762"/>
                      </a:cubicBezTo>
                      <a:close/>
                      <a:moveTo>
                        <a:pt x="34636" y="29792"/>
                      </a:moveTo>
                      <a:cubicBezTo>
                        <a:pt x="34614" y="29804"/>
                        <a:pt x="34598" y="29820"/>
                        <a:pt x="34598" y="29820"/>
                      </a:cubicBezTo>
                      <a:cubicBezTo>
                        <a:pt x="34611" y="29810"/>
                        <a:pt x="34624" y="29801"/>
                        <a:pt x="34636" y="29792"/>
                      </a:cubicBezTo>
                      <a:close/>
                      <a:moveTo>
                        <a:pt x="22312" y="30673"/>
                      </a:moveTo>
                      <a:lnTo>
                        <a:pt x="22312" y="30716"/>
                      </a:lnTo>
                      <a:lnTo>
                        <a:pt x="22141" y="30716"/>
                      </a:lnTo>
                      <a:lnTo>
                        <a:pt x="22141" y="30673"/>
                      </a:lnTo>
                      <a:close/>
                      <a:moveTo>
                        <a:pt x="32465" y="31270"/>
                      </a:moveTo>
                      <a:lnTo>
                        <a:pt x="32465" y="31441"/>
                      </a:lnTo>
                      <a:lnTo>
                        <a:pt x="32423" y="31441"/>
                      </a:lnTo>
                      <a:lnTo>
                        <a:pt x="32423" y="31270"/>
                      </a:lnTo>
                      <a:close/>
                      <a:moveTo>
                        <a:pt x="33391" y="31287"/>
                      </a:moveTo>
                      <a:cubicBezTo>
                        <a:pt x="33514" y="31287"/>
                        <a:pt x="33553" y="31356"/>
                        <a:pt x="33404" y="31654"/>
                      </a:cubicBezTo>
                      <a:cubicBezTo>
                        <a:pt x="33318" y="31526"/>
                        <a:pt x="33276" y="31441"/>
                        <a:pt x="33190" y="31313"/>
                      </a:cubicBezTo>
                      <a:cubicBezTo>
                        <a:pt x="33268" y="31300"/>
                        <a:pt x="33337" y="31287"/>
                        <a:pt x="33391" y="31287"/>
                      </a:cubicBezTo>
                      <a:close/>
                      <a:moveTo>
                        <a:pt x="3200" y="31996"/>
                      </a:moveTo>
                      <a:lnTo>
                        <a:pt x="3200" y="32038"/>
                      </a:lnTo>
                      <a:lnTo>
                        <a:pt x="3029" y="32038"/>
                      </a:lnTo>
                      <a:lnTo>
                        <a:pt x="3029" y="31996"/>
                      </a:lnTo>
                      <a:close/>
                      <a:moveTo>
                        <a:pt x="24616" y="32977"/>
                      </a:moveTo>
                      <a:lnTo>
                        <a:pt x="24616" y="33020"/>
                      </a:lnTo>
                      <a:lnTo>
                        <a:pt x="24445" y="33020"/>
                      </a:lnTo>
                      <a:lnTo>
                        <a:pt x="24445" y="32977"/>
                      </a:lnTo>
                      <a:close/>
                      <a:moveTo>
                        <a:pt x="13695" y="33915"/>
                      </a:moveTo>
                      <a:lnTo>
                        <a:pt x="13695" y="34086"/>
                      </a:lnTo>
                      <a:lnTo>
                        <a:pt x="13652" y="34086"/>
                      </a:lnTo>
                      <a:lnTo>
                        <a:pt x="13652" y="33915"/>
                      </a:lnTo>
                      <a:close/>
                      <a:moveTo>
                        <a:pt x="30503" y="34555"/>
                      </a:moveTo>
                      <a:lnTo>
                        <a:pt x="30503" y="34726"/>
                      </a:lnTo>
                      <a:lnTo>
                        <a:pt x="30418" y="34726"/>
                      </a:lnTo>
                      <a:lnTo>
                        <a:pt x="30418" y="34555"/>
                      </a:lnTo>
                      <a:close/>
                      <a:moveTo>
                        <a:pt x="6997" y="35281"/>
                      </a:moveTo>
                      <a:lnTo>
                        <a:pt x="6997" y="35323"/>
                      </a:lnTo>
                      <a:lnTo>
                        <a:pt x="6826" y="35323"/>
                      </a:lnTo>
                      <a:lnTo>
                        <a:pt x="6826" y="35281"/>
                      </a:lnTo>
                      <a:close/>
                      <a:moveTo>
                        <a:pt x="29778" y="35238"/>
                      </a:moveTo>
                      <a:cubicBezTo>
                        <a:pt x="29820" y="35281"/>
                        <a:pt x="29863" y="35323"/>
                        <a:pt x="29906" y="35366"/>
                      </a:cubicBezTo>
                      <a:cubicBezTo>
                        <a:pt x="29820" y="35366"/>
                        <a:pt x="29778" y="35323"/>
                        <a:pt x="29735" y="35281"/>
                      </a:cubicBezTo>
                      <a:cubicBezTo>
                        <a:pt x="29735" y="35281"/>
                        <a:pt x="29778" y="35281"/>
                        <a:pt x="29778" y="35238"/>
                      </a:cubicBezTo>
                      <a:close/>
                      <a:moveTo>
                        <a:pt x="6186" y="35451"/>
                      </a:moveTo>
                      <a:lnTo>
                        <a:pt x="6186" y="35494"/>
                      </a:lnTo>
                      <a:lnTo>
                        <a:pt x="6016" y="35494"/>
                      </a:lnTo>
                      <a:lnTo>
                        <a:pt x="6016" y="35451"/>
                      </a:lnTo>
                      <a:close/>
                      <a:moveTo>
                        <a:pt x="29863" y="35409"/>
                      </a:moveTo>
                      <a:cubicBezTo>
                        <a:pt x="29948" y="35409"/>
                        <a:pt x="29991" y="35451"/>
                        <a:pt x="30034" y="35494"/>
                      </a:cubicBezTo>
                      <a:cubicBezTo>
                        <a:pt x="30034" y="35494"/>
                        <a:pt x="29991" y="35536"/>
                        <a:pt x="29991" y="35536"/>
                      </a:cubicBezTo>
                      <a:cubicBezTo>
                        <a:pt x="29948" y="35494"/>
                        <a:pt x="29906" y="35451"/>
                        <a:pt x="29863" y="35409"/>
                      </a:cubicBezTo>
                      <a:close/>
                      <a:moveTo>
                        <a:pt x="29709" y="35747"/>
                      </a:moveTo>
                      <a:lnTo>
                        <a:pt x="29709" y="35747"/>
                      </a:lnTo>
                      <a:cubicBezTo>
                        <a:pt x="29704" y="35748"/>
                        <a:pt x="29698" y="35749"/>
                        <a:pt x="29692" y="35750"/>
                      </a:cubicBezTo>
                      <a:cubicBezTo>
                        <a:pt x="29699" y="35750"/>
                        <a:pt x="29705" y="35749"/>
                        <a:pt x="29709" y="35747"/>
                      </a:cubicBezTo>
                      <a:close/>
                      <a:moveTo>
                        <a:pt x="28540" y="35579"/>
                      </a:moveTo>
                      <a:cubicBezTo>
                        <a:pt x="28540" y="35792"/>
                        <a:pt x="28540" y="35963"/>
                        <a:pt x="28583" y="36176"/>
                      </a:cubicBezTo>
                      <a:lnTo>
                        <a:pt x="28412" y="36176"/>
                      </a:lnTo>
                      <a:lnTo>
                        <a:pt x="28412" y="35579"/>
                      </a:lnTo>
                      <a:close/>
                      <a:moveTo>
                        <a:pt x="27858" y="36048"/>
                      </a:moveTo>
                      <a:lnTo>
                        <a:pt x="27858" y="36219"/>
                      </a:lnTo>
                      <a:lnTo>
                        <a:pt x="27815" y="36219"/>
                      </a:lnTo>
                      <a:lnTo>
                        <a:pt x="27815" y="36048"/>
                      </a:lnTo>
                      <a:close/>
                      <a:moveTo>
                        <a:pt x="8959" y="37243"/>
                      </a:moveTo>
                      <a:lnTo>
                        <a:pt x="8959" y="37328"/>
                      </a:lnTo>
                      <a:lnTo>
                        <a:pt x="8831" y="37328"/>
                      </a:lnTo>
                      <a:lnTo>
                        <a:pt x="8831" y="37243"/>
                      </a:lnTo>
                      <a:close/>
                      <a:moveTo>
                        <a:pt x="12585" y="37755"/>
                      </a:moveTo>
                      <a:lnTo>
                        <a:pt x="12585" y="37798"/>
                      </a:lnTo>
                      <a:lnTo>
                        <a:pt x="12415" y="37798"/>
                      </a:lnTo>
                      <a:lnTo>
                        <a:pt x="12415" y="37755"/>
                      </a:lnTo>
                      <a:close/>
                      <a:moveTo>
                        <a:pt x="12415" y="38395"/>
                      </a:moveTo>
                      <a:lnTo>
                        <a:pt x="12415" y="38480"/>
                      </a:lnTo>
                      <a:lnTo>
                        <a:pt x="12287" y="38480"/>
                      </a:lnTo>
                      <a:lnTo>
                        <a:pt x="12287" y="38395"/>
                      </a:lnTo>
                      <a:close/>
                      <a:moveTo>
                        <a:pt x="23421" y="38352"/>
                      </a:moveTo>
                      <a:lnTo>
                        <a:pt x="23421" y="38523"/>
                      </a:lnTo>
                      <a:lnTo>
                        <a:pt x="23336" y="38523"/>
                      </a:lnTo>
                      <a:lnTo>
                        <a:pt x="23336" y="38352"/>
                      </a:lnTo>
                      <a:close/>
                      <a:moveTo>
                        <a:pt x="21928" y="38523"/>
                      </a:moveTo>
                      <a:lnTo>
                        <a:pt x="21928" y="38693"/>
                      </a:lnTo>
                      <a:lnTo>
                        <a:pt x="21885" y="38693"/>
                      </a:lnTo>
                      <a:lnTo>
                        <a:pt x="21885" y="38523"/>
                      </a:lnTo>
                      <a:close/>
                      <a:moveTo>
                        <a:pt x="18131" y="0"/>
                      </a:moveTo>
                      <a:cubicBezTo>
                        <a:pt x="17875" y="43"/>
                        <a:pt x="17619" y="128"/>
                        <a:pt x="17363" y="171"/>
                      </a:cubicBezTo>
                      <a:cubicBezTo>
                        <a:pt x="17321" y="213"/>
                        <a:pt x="17278" y="256"/>
                        <a:pt x="17278" y="299"/>
                      </a:cubicBezTo>
                      <a:cubicBezTo>
                        <a:pt x="17235" y="256"/>
                        <a:pt x="17235" y="213"/>
                        <a:pt x="17193" y="171"/>
                      </a:cubicBezTo>
                      <a:cubicBezTo>
                        <a:pt x="17165" y="167"/>
                        <a:pt x="17138" y="165"/>
                        <a:pt x="17110" y="165"/>
                      </a:cubicBezTo>
                      <a:cubicBezTo>
                        <a:pt x="16860" y="165"/>
                        <a:pt x="16590" y="304"/>
                        <a:pt x="16369" y="304"/>
                      </a:cubicBezTo>
                      <a:cubicBezTo>
                        <a:pt x="16345" y="304"/>
                        <a:pt x="16320" y="303"/>
                        <a:pt x="16297" y="299"/>
                      </a:cubicBezTo>
                      <a:cubicBezTo>
                        <a:pt x="16238" y="284"/>
                        <a:pt x="16182" y="278"/>
                        <a:pt x="16127" y="278"/>
                      </a:cubicBezTo>
                      <a:cubicBezTo>
                        <a:pt x="15921" y="278"/>
                        <a:pt x="15746" y="362"/>
                        <a:pt x="15577" y="362"/>
                      </a:cubicBezTo>
                      <a:cubicBezTo>
                        <a:pt x="15532" y="362"/>
                        <a:pt x="15488" y="356"/>
                        <a:pt x="15444" y="341"/>
                      </a:cubicBezTo>
                      <a:cubicBezTo>
                        <a:pt x="15401" y="512"/>
                        <a:pt x="15358" y="555"/>
                        <a:pt x="15358" y="725"/>
                      </a:cubicBezTo>
                      <a:cubicBezTo>
                        <a:pt x="15230" y="555"/>
                        <a:pt x="15102" y="427"/>
                        <a:pt x="15060" y="341"/>
                      </a:cubicBezTo>
                      <a:cubicBezTo>
                        <a:pt x="14804" y="427"/>
                        <a:pt x="14633" y="512"/>
                        <a:pt x="14420" y="555"/>
                      </a:cubicBezTo>
                      <a:cubicBezTo>
                        <a:pt x="14420" y="725"/>
                        <a:pt x="14377" y="853"/>
                        <a:pt x="14334" y="1152"/>
                      </a:cubicBezTo>
                      <a:lnTo>
                        <a:pt x="14334" y="1323"/>
                      </a:lnTo>
                      <a:lnTo>
                        <a:pt x="14292" y="1323"/>
                      </a:lnTo>
                      <a:lnTo>
                        <a:pt x="14292" y="1152"/>
                      </a:lnTo>
                      <a:lnTo>
                        <a:pt x="14334" y="1152"/>
                      </a:lnTo>
                      <a:cubicBezTo>
                        <a:pt x="14164" y="896"/>
                        <a:pt x="14078" y="811"/>
                        <a:pt x="14036" y="725"/>
                      </a:cubicBezTo>
                      <a:cubicBezTo>
                        <a:pt x="13865" y="853"/>
                        <a:pt x="13737" y="1024"/>
                        <a:pt x="13567" y="1195"/>
                      </a:cubicBezTo>
                      <a:cubicBezTo>
                        <a:pt x="13439" y="1109"/>
                        <a:pt x="13396" y="1024"/>
                        <a:pt x="13311" y="939"/>
                      </a:cubicBezTo>
                      <a:cubicBezTo>
                        <a:pt x="12841" y="1195"/>
                        <a:pt x="12372" y="1536"/>
                        <a:pt x="11817" y="1536"/>
                      </a:cubicBezTo>
                      <a:cubicBezTo>
                        <a:pt x="10794" y="2048"/>
                        <a:pt x="9684" y="2517"/>
                        <a:pt x="8917" y="3456"/>
                      </a:cubicBezTo>
                      <a:cubicBezTo>
                        <a:pt x="8789" y="3456"/>
                        <a:pt x="8661" y="3456"/>
                        <a:pt x="8490" y="3498"/>
                      </a:cubicBezTo>
                      <a:cubicBezTo>
                        <a:pt x="8362" y="3712"/>
                        <a:pt x="8234" y="3967"/>
                        <a:pt x="8106" y="4181"/>
                      </a:cubicBezTo>
                      <a:cubicBezTo>
                        <a:pt x="7935" y="4309"/>
                        <a:pt x="7807" y="4437"/>
                        <a:pt x="7679" y="4522"/>
                      </a:cubicBezTo>
                      <a:cubicBezTo>
                        <a:pt x="7509" y="4607"/>
                        <a:pt x="7338" y="4607"/>
                        <a:pt x="7125" y="4693"/>
                      </a:cubicBezTo>
                      <a:lnTo>
                        <a:pt x="7125" y="5077"/>
                      </a:lnTo>
                      <a:cubicBezTo>
                        <a:pt x="6954" y="5119"/>
                        <a:pt x="6826" y="5119"/>
                        <a:pt x="6783" y="5119"/>
                      </a:cubicBezTo>
                      <a:cubicBezTo>
                        <a:pt x="6357" y="5418"/>
                        <a:pt x="6144" y="5845"/>
                        <a:pt x="5674" y="6015"/>
                      </a:cubicBezTo>
                      <a:lnTo>
                        <a:pt x="5674" y="6356"/>
                      </a:lnTo>
                      <a:cubicBezTo>
                        <a:pt x="5205" y="6655"/>
                        <a:pt x="4778" y="7039"/>
                        <a:pt x="4650" y="7551"/>
                      </a:cubicBezTo>
                      <a:cubicBezTo>
                        <a:pt x="4522" y="7594"/>
                        <a:pt x="4437" y="7594"/>
                        <a:pt x="4352" y="7636"/>
                      </a:cubicBezTo>
                      <a:lnTo>
                        <a:pt x="4352" y="8020"/>
                      </a:lnTo>
                      <a:cubicBezTo>
                        <a:pt x="4224" y="8063"/>
                        <a:pt x="4181" y="8063"/>
                        <a:pt x="4053" y="8106"/>
                      </a:cubicBezTo>
                      <a:lnTo>
                        <a:pt x="4053" y="8660"/>
                      </a:lnTo>
                      <a:cubicBezTo>
                        <a:pt x="3413" y="8831"/>
                        <a:pt x="3413" y="9343"/>
                        <a:pt x="3328" y="9897"/>
                      </a:cubicBezTo>
                      <a:cubicBezTo>
                        <a:pt x="3200" y="9983"/>
                        <a:pt x="3029" y="10153"/>
                        <a:pt x="2944" y="10239"/>
                      </a:cubicBezTo>
                      <a:cubicBezTo>
                        <a:pt x="2987" y="10409"/>
                        <a:pt x="2987" y="10537"/>
                        <a:pt x="3072" y="10793"/>
                      </a:cubicBezTo>
                      <a:cubicBezTo>
                        <a:pt x="2901" y="10623"/>
                        <a:pt x="2859" y="10580"/>
                        <a:pt x="2816" y="10537"/>
                      </a:cubicBezTo>
                      <a:cubicBezTo>
                        <a:pt x="2517" y="11049"/>
                        <a:pt x="2347" y="11561"/>
                        <a:pt x="2389" y="12158"/>
                      </a:cubicBezTo>
                      <a:cubicBezTo>
                        <a:pt x="2261" y="12158"/>
                        <a:pt x="2176" y="12201"/>
                        <a:pt x="2133" y="12201"/>
                      </a:cubicBezTo>
                      <a:cubicBezTo>
                        <a:pt x="2048" y="12500"/>
                        <a:pt x="1920" y="12756"/>
                        <a:pt x="1835" y="13012"/>
                      </a:cubicBezTo>
                      <a:cubicBezTo>
                        <a:pt x="1749" y="13140"/>
                        <a:pt x="1622" y="13310"/>
                        <a:pt x="1622" y="13438"/>
                      </a:cubicBezTo>
                      <a:cubicBezTo>
                        <a:pt x="1494" y="14121"/>
                        <a:pt x="1494" y="14121"/>
                        <a:pt x="1280" y="14419"/>
                      </a:cubicBezTo>
                      <a:cubicBezTo>
                        <a:pt x="1323" y="14462"/>
                        <a:pt x="1366" y="14547"/>
                        <a:pt x="1408" y="14590"/>
                      </a:cubicBezTo>
                      <a:cubicBezTo>
                        <a:pt x="1280" y="14675"/>
                        <a:pt x="1195" y="14803"/>
                        <a:pt x="1024" y="14931"/>
                      </a:cubicBezTo>
                      <a:cubicBezTo>
                        <a:pt x="1110" y="15187"/>
                        <a:pt x="1152" y="15443"/>
                        <a:pt x="1238" y="15742"/>
                      </a:cubicBezTo>
                      <a:cubicBezTo>
                        <a:pt x="854" y="16083"/>
                        <a:pt x="555" y="16510"/>
                        <a:pt x="854" y="17064"/>
                      </a:cubicBezTo>
                      <a:cubicBezTo>
                        <a:pt x="640" y="17491"/>
                        <a:pt x="640" y="17576"/>
                        <a:pt x="555" y="18472"/>
                      </a:cubicBezTo>
                      <a:cubicBezTo>
                        <a:pt x="555" y="18728"/>
                        <a:pt x="470" y="18984"/>
                        <a:pt x="427" y="19240"/>
                      </a:cubicBezTo>
                      <a:cubicBezTo>
                        <a:pt x="342" y="19539"/>
                        <a:pt x="555" y="19923"/>
                        <a:pt x="256" y="20179"/>
                      </a:cubicBezTo>
                      <a:cubicBezTo>
                        <a:pt x="555" y="20349"/>
                        <a:pt x="128" y="20563"/>
                        <a:pt x="256" y="20776"/>
                      </a:cubicBezTo>
                      <a:cubicBezTo>
                        <a:pt x="342" y="20989"/>
                        <a:pt x="128" y="21245"/>
                        <a:pt x="384" y="21458"/>
                      </a:cubicBezTo>
                      <a:cubicBezTo>
                        <a:pt x="214" y="21757"/>
                        <a:pt x="640" y="22184"/>
                        <a:pt x="256" y="22482"/>
                      </a:cubicBezTo>
                      <a:cubicBezTo>
                        <a:pt x="512" y="22738"/>
                        <a:pt x="0" y="23165"/>
                        <a:pt x="384" y="23421"/>
                      </a:cubicBezTo>
                      <a:cubicBezTo>
                        <a:pt x="214" y="23719"/>
                        <a:pt x="470" y="23975"/>
                        <a:pt x="427" y="24274"/>
                      </a:cubicBezTo>
                      <a:cubicBezTo>
                        <a:pt x="384" y="24573"/>
                        <a:pt x="512" y="24871"/>
                        <a:pt x="598" y="25170"/>
                      </a:cubicBezTo>
                      <a:cubicBezTo>
                        <a:pt x="640" y="25213"/>
                        <a:pt x="683" y="25255"/>
                        <a:pt x="768" y="25298"/>
                      </a:cubicBezTo>
                      <a:cubicBezTo>
                        <a:pt x="683" y="25469"/>
                        <a:pt x="640" y="25639"/>
                        <a:pt x="555" y="25767"/>
                      </a:cubicBezTo>
                      <a:cubicBezTo>
                        <a:pt x="726" y="25852"/>
                        <a:pt x="811" y="25852"/>
                        <a:pt x="811" y="25895"/>
                      </a:cubicBezTo>
                      <a:cubicBezTo>
                        <a:pt x="768" y="26151"/>
                        <a:pt x="768" y="26407"/>
                        <a:pt x="726" y="26620"/>
                      </a:cubicBezTo>
                      <a:cubicBezTo>
                        <a:pt x="896" y="26663"/>
                        <a:pt x="982" y="26706"/>
                        <a:pt x="1067" y="26748"/>
                      </a:cubicBezTo>
                      <a:cubicBezTo>
                        <a:pt x="1024" y="27047"/>
                        <a:pt x="1195" y="27346"/>
                        <a:pt x="939" y="27559"/>
                      </a:cubicBezTo>
                      <a:cubicBezTo>
                        <a:pt x="1024" y="27900"/>
                        <a:pt x="1366" y="28199"/>
                        <a:pt x="1110" y="28583"/>
                      </a:cubicBezTo>
                      <a:cubicBezTo>
                        <a:pt x="1238" y="28796"/>
                        <a:pt x="1408" y="28967"/>
                        <a:pt x="1494" y="29180"/>
                      </a:cubicBezTo>
                      <a:cubicBezTo>
                        <a:pt x="1622" y="29351"/>
                        <a:pt x="1664" y="29564"/>
                        <a:pt x="1749" y="29777"/>
                      </a:cubicBezTo>
                      <a:cubicBezTo>
                        <a:pt x="2091" y="29905"/>
                        <a:pt x="2048" y="30289"/>
                        <a:pt x="2261" y="30503"/>
                      </a:cubicBezTo>
                      <a:cubicBezTo>
                        <a:pt x="2176" y="30588"/>
                        <a:pt x="2133" y="30630"/>
                        <a:pt x="2048" y="30716"/>
                      </a:cubicBezTo>
                      <a:cubicBezTo>
                        <a:pt x="2176" y="30844"/>
                        <a:pt x="2304" y="30929"/>
                        <a:pt x="2389" y="31014"/>
                      </a:cubicBezTo>
                      <a:cubicBezTo>
                        <a:pt x="2304" y="31526"/>
                        <a:pt x="2645" y="31868"/>
                        <a:pt x="2816" y="32252"/>
                      </a:cubicBezTo>
                      <a:cubicBezTo>
                        <a:pt x="2901" y="32294"/>
                        <a:pt x="2987" y="32294"/>
                        <a:pt x="3029" y="32294"/>
                      </a:cubicBezTo>
                      <a:cubicBezTo>
                        <a:pt x="3029" y="32508"/>
                        <a:pt x="3072" y="32721"/>
                        <a:pt x="3072" y="32892"/>
                      </a:cubicBezTo>
                      <a:cubicBezTo>
                        <a:pt x="3200" y="32934"/>
                        <a:pt x="3285" y="32934"/>
                        <a:pt x="3371" y="32977"/>
                      </a:cubicBezTo>
                      <a:cubicBezTo>
                        <a:pt x="3328" y="33275"/>
                        <a:pt x="3413" y="33446"/>
                        <a:pt x="3669" y="33574"/>
                      </a:cubicBezTo>
                      <a:cubicBezTo>
                        <a:pt x="3883" y="33702"/>
                        <a:pt x="4181" y="33873"/>
                        <a:pt x="4181" y="34001"/>
                      </a:cubicBezTo>
                      <a:cubicBezTo>
                        <a:pt x="4138" y="34427"/>
                        <a:pt x="4437" y="34513"/>
                        <a:pt x="4736" y="34683"/>
                      </a:cubicBezTo>
                      <a:cubicBezTo>
                        <a:pt x="4650" y="34811"/>
                        <a:pt x="4608" y="34897"/>
                        <a:pt x="4565" y="35025"/>
                      </a:cubicBezTo>
                      <a:cubicBezTo>
                        <a:pt x="4608" y="34982"/>
                        <a:pt x="4650" y="34939"/>
                        <a:pt x="4693" y="34939"/>
                      </a:cubicBezTo>
                      <a:cubicBezTo>
                        <a:pt x="4693" y="35025"/>
                        <a:pt x="4736" y="35153"/>
                        <a:pt x="4778" y="35323"/>
                      </a:cubicBezTo>
                      <a:cubicBezTo>
                        <a:pt x="4864" y="35110"/>
                        <a:pt x="4864" y="35025"/>
                        <a:pt x="4906" y="34897"/>
                      </a:cubicBezTo>
                      <a:cubicBezTo>
                        <a:pt x="4992" y="35025"/>
                        <a:pt x="5077" y="35153"/>
                        <a:pt x="5120" y="35281"/>
                      </a:cubicBezTo>
                      <a:cubicBezTo>
                        <a:pt x="5290" y="35195"/>
                        <a:pt x="5376" y="35153"/>
                        <a:pt x="5546" y="35067"/>
                      </a:cubicBezTo>
                      <a:lnTo>
                        <a:pt x="5546" y="35067"/>
                      </a:lnTo>
                      <a:cubicBezTo>
                        <a:pt x="5504" y="35281"/>
                        <a:pt x="5418" y="35409"/>
                        <a:pt x="5418" y="35409"/>
                      </a:cubicBezTo>
                      <a:cubicBezTo>
                        <a:pt x="5504" y="35536"/>
                        <a:pt x="5546" y="35664"/>
                        <a:pt x="5589" y="35750"/>
                      </a:cubicBezTo>
                      <a:cubicBezTo>
                        <a:pt x="5674" y="35664"/>
                        <a:pt x="5717" y="35622"/>
                        <a:pt x="5802" y="35536"/>
                      </a:cubicBezTo>
                      <a:cubicBezTo>
                        <a:pt x="5845" y="35750"/>
                        <a:pt x="5845" y="35878"/>
                        <a:pt x="5888" y="36048"/>
                      </a:cubicBezTo>
                      <a:cubicBezTo>
                        <a:pt x="6058" y="36048"/>
                        <a:pt x="6272" y="36048"/>
                        <a:pt x="6272" y="36091"/>
                      </a:cubicBezTo>
                      <a:cubicBezTo>
                        <a:pt x="6357" y="36432"/>
                        <a:pt x="6655" y="36390"/>
                        <a:pt x="6826" y="36560"/>
                      </a:cubicBezTo>
                      <a:cubicBezTo>
                        <a:pt x="6826" y="36432"/>
                        <a:pt x="6826" y="36347"/>
                        <a:pt x="6869" y="36262"/>
                      </a:cubicBezTo>
                      <a:cubicBezTo>
                        <a:pt x="6869" y="36219"/>
                        <a:pt x="6911" y="36219"/>
                        <a:pt x="6954" y="36176"/>
                      </a:cubicBezTo>
                      <a:cubicBezTo>
                        <a:pt x="6997" y="36304"/>
                        <a:pt x="7039" y="36432"/>
                        <a:pt x="7082" y="36518"/>
                      </a:cubicBezTo>
                      <a:cubicBezTo>
                        <a:pt x="7039" y="36518"/>
                        <a:pt x="6954" y="36560"/>
                        <a:pt x="6826" y="36560"/>
                      </a:cubicBezTo>
                      <a:cubicBezTo>
                        <a:pt x="6883" y="36712"/>
                        <a:pt x="6974" y="36737"/>
                        <a:pt x="7079" y="36737"/>
                      </a:cubicBezTo>
                      <a:cubicBezTo>
                        <a:pt x="7132" y="36737"/>
                        <a:pt x="7188" y="36731"/>
                        <a:pt x="7246" y="36731"/>
                      </a:cubicBezTo>
                      <a:cubicBezTo>
                        <a:pt x="7333" y="36731"/>
                        <a:pt x="7423" y="36745"/>
                        <a:pt x="7509" y="36816"/>
                      </a:cubicBezTo>
                      <a:cubicBezTo>
                        <a:pt x="7637" y="36944"/>
                        <a:pt x="7765" y="37158"/>
                        <a:pt x="7935" y="37371"/>
                      </a:cubicBezTo>
                      <a:cubicBezTo>
                        <a:pt x="7970" y="37367"/>
                        <a:pt x="8004" y="37364"/>
                        <a:pt x="8037" y="37364"/>
                      </a:cubicBezTo>
                      <a:cubicBezTo>
                        <a:pt x="8336" y="37364"/>
                        <a:pt x="8592" y="37533"/>
                        <a:pt x="8746" y="37840"/>
                      </a:cubicBezTo>
                      <a:cubicBezTo>
                        <a:pt x="8789" y="37755"/>
                        <a:pt x="8831" y="37670"/>
                        <a:pt x="8917" y="37456"/>
                      </a:cubicBezTo>
                      <a:cubicBezTo>
                        <a:pt x="9044" y="37755"/>
                        <a:pt x="9130" y="38011"/>
                        <a:pt x="9258" y="38224"/>
                      </a:cubicBezTo>
                      <a:cubicBezTo>
                        <a:pt x="9556" y="38053"/>
                        <a:pt x="9812" y="37883"/>
                        <a:pt x="10068" y="37712"/>
                      </a:cubicBezTo>
                      <a:cubicBezTo>
                        <a:pt x="10111" y="37755"/>
                        <a:pt x="10154" y="37755"/>
                        <a:pt x="10154" y="37798"/>
                      </a:cubicBezTo>
                      <a:cubicBezTo>
                        <a:pt x="10068" y="37968"/>
                        <a:pt x="9940" y="38139"/>
                        <a:pt x="9770" y="38395"/>
                      </a:cubicBezTo>
                      <a:cubicBezTo>
                        <a:pt x="9876" y="38363"/>
                        <a:pt x="9980" y="38355"/>
                        <a:pt x="10082" y="38355"/>
                      </a:cubicBezTo>
                      <a:cubicBezTo>
                        <a:pt x="10183" y="38355"/>
                        <a:pt x="10282" y="38363"/>
                        <a:pt x="10378" y="38363"/>
                      </a:cubicBezTo>
                      <a:cubicBezTo>
                        <a:pt x="10570" y="38363"/>
                        <a:pt x="10751" y="38331"/>
                        <a:pt x="10922" y="38139"/>
                      </a:cubicBezTo>
                      <a:cubicBezTo>
                        <a:pt x="11092" y="38352"/>
                        <a:pt x="11220" y="38523"/>
                        <a:pt x="11306" y="38651"/>
                      </a:cubicBezTo>
                      <a:cubicBezTo>
                        <a:pt x="11561" y="38693"/>
                        <a:pt x="11732" y="38779"/>
                        <a:pt x="11903" y="38821"/>
                      </a:cubicBezTo>
                      <a:cubicBezTo>
                        <a:pt x="11945" y="38779"/>
                        <a:pt x="12031" y="38736"/>
                        <a:pt x="12116" y="38651"/>
                      </a:cubicBezTo>
                      <a:cubicBezTo>
                        <a:pt x="12244" y="38779"/>
                        <a:pt x="12415" y="38907"/>
                        <a:pt x="12500" y="38992"/>
                      </a:cubicBezTo>
                      <a:lnTo>
                        <a:pt x="13055" y="38992"/>
                      </a:lnTo>
                      <a:cubicBezTo>
                        <a:pt x="13097" y="38864"/>
                        <a:pt x="13097" y="38779"/>
                        <a:pt x="13140" y="38693"/>
                      </a:cubicBezTo>
                      <a:cubicBezTo>
                        <a:pt x="13225" y="38693"/>
                        <a:pt x="13311" y="38693"/>
                        <a:pt x="13439" y="38736"/>
                      </a:cubicBezTo>
                      <a:cubicBezTo>
                        <a:pt x="13353" y="38821"/>
                        <a:pt x="13311" y="38864"/>
                        <a:pt x="13268" y="38949"/>
                      </a:cubicBezTo>
                      <a:cubicBezTo>
                        <a:pt x="13464" y="38982"/>
                        <a:pt x="13635" y="39190"/>
                        <a:pt x="13838" y="39190"/>
                      </a:cubicBezTo>
                      <a:cubicBezTo>
                        <a:pt x="13900" y="39190"/>
                        <a:pt x="13966" y="39170"/>
                        <a:pt x="14036" y="39120"/>
                      </a:cubicBezTo>
                      <a:cubicBezTo>
                        <a:pt x="14078" y="38992"/>
                        <a:pt x="14121" y="38821"/>
                        <a:pt x="14121" y="38651"/>
                      </a:cubicBezTo>
                      <a:cubicBezTo>
                        <a:pt x="14249" y="38864"/>
                        <a:pt x="14377" y="39035"/>
                        <a:pt x="14462" y="39205"/>
                      </a:cubicBezTo>
                      <a:cubicBezTo>
                        <a:pt x="14590" y="39120"/>
                        <a:pt x="14633" y="39077"/>
                        <a:pt x="14676" y="38992"/>
                      </a:cubicBezTo>
                      <a:cubicBezTo>
                        <a:pt x="14846" y="39077"/>
                        <a:pt x="15017" y="39120"/>
                        <a:pt x="15188" y="39205"/>
                      </a:cubicBezTo>
                      <a:cubicBezTo>
                        <a:pt x="15230" y="39035"/>
                        <a:pt x="15273" y="38949"/>
                        <a:pt x="15316" y="38821"/>
                      </a:cubicBezTo>
                      <a:cubicBezTo>
                        <a:pt x="15358" y="38949"/>
                        <a:pt x="15401" y="39077"/>
                        <a:pt x="15486" y="39205"/>
                      </a:cubicBezTo>
                      <a:cubicBezTo>
                        <a:pt x="15614" y="39163"/>
                        <a:pt x="15700" y="39077"/>
                        <a:pt x="15828" y="39035"/>
                      </a:cubicBezTo>
                      <a:cubicBezTo>
                        <a:pt x="16126" y="39163"/>
                        <a:pt x="16425" y="39333"/>
                        <a:pt x="16723" y="39504"/>
                      </a:cubicBezTo>
                      <a:cubicBezTo>
                        <a:pt x="16809" y="39461"/>
                        <a:pt x="16937" y="39419"/>
                        <a:pt x="17022" y="39333"/>
                      </a:cubicBezTo>
                      <a:cubicBezTo>
                        <a:pt x="17150" y="39376"/>
                        <a:pt x="17278" y="39461"/>
                        <a:pt x="17363" y="39504"/>
                      </a:cubicBezTo>
                      <a:cubicBezTo>
                        <a:pt x="17406" y="39461"/>
                        <a:pt x="17449" y="39419"/>
                        <a:pt x="17491" y="39376"/>
                      </a:cubicBezTo>
                      <a:cubicBezTo>
                        <a:pt x="17491" y="39419"/>
                        <a:pt x="17534" y="39461"/>
                        <a:pt x="17534" y="39504"/>
                      </a:cubicBezTo>
                      <a:cubicBezTo>
                        <a:pt x="17662" y="39419"/>
                        <a:pt x="17833" y="39291"/>
                        <a:pt x="18046" y="39163"/>
                      </a:cubicBezTo>
                      <a:cubicBezTo>
                        <a:pt x="18174" y="39291"/>
                        <a:pt x="18345" y="39461"/>
                        <a:pt x="18473" y="39589"/>
                      </a:cubicBezTo>
                      <a:cubicBezTo>
                        <a:pt x="18515" y="39547"/>
                        <a:pt x="18558" y="39461"/>
                        <a:pt x="18601" y="39291"/>
                      </a:cubicBezTo>
                      <a:cubicBezTo>
                        <a:pt x="18814" y="39376"/>
                        <a:pt x="19027" y="39419"/>
                        <a:pt x="19240" y="39504"/>
                      </a:cubicBezTo>
                      <a:cubicBezTo>
                        <a:pt x="19326" y="39461"/>
                        <a:pt x="19454" y="39376"/>
                        <a:pt x="19539" y="39333"/>
                      </a:cubicBezTo>
                      <a:cubicBezTo>
                        <a:pt x="19624" y="39376"/>
                        <a:pt x="19710" y="39461"/>
                        <a:pt x="19795" y="39504"/>
                      </a:cubicBezTo>
                      <a:cubicBezTo>
                        <a:pt x="19838" y="39376"/>
                        <a:pt x="19880" y="39291"/>
                        <a:pt x="19880" y="39205"/>
                      </a:cubicBezTo>
                      <a:cubicBezTo>
                        <a:pt x="20008" y="39248"/>
                        <a:pt x="20094" y="39291"/>
                        <a:pt x="20179" y="39333"/>
                      </a:cubicBezTo>
                      <a:cubicBezTo>
                        <a:pt x="20307" y="39248"/>
                        <a:pt x="20435" y="39120"/>
                        <a:pt x="20563" y="39035"/>
                      </a:cubicBezTo>
                      <a:cubicBezTo>
                        <a:pt x="20674" y="39146"/>
                        <a:pt x="20785" y="39193"/>
                        <a:pt x="20896" y="39193"/>
                      </a:cubicBezTo>
                      <a:cubicBezTo>
                        <a:pt x="21041" y="39193"/>
                        <a:pt x="21186" y="39113"/>
                        <a:pt x="21331" y="38992"/>
                      </a:cubicBezTo>
                      <a:cubicBezTo>
                        <a:pt x="21480" y="39081"/>
                        <a:pt x="21608" y="39192"/>
                        <a:pt x="21759" y="39192"/>
                      </a:cubicBezTo>
                      <a:cubicBezTo>
                        <a:pt x="21824" y="39192"/>
                        <a:pt x="21894" y="39171"/>
                        <a:pt x="21971" y="39120"/>
                      </a:cubicBezTo>
                      <a:cubicBezTo>
                        <a:pt x="21928" y="39035"/>
                        <a:pt x="21885" y="38992"/>
                        <a:pt x="21800" y="38949"/>
                      </a:cubicBezTo>
                      <a:cubicBezTo>
                        <a:pt x="21880" y="38858"/>
                        <a:pt x="21960" y="38828"/>
                        <a:pt x="22041" y="38828"/>
                      </a:cubicBezTo>
                      <a:cubicBezTo>
                        <a:pt x="22197" y="38828"/>
                        <a:pt x="22356" y="38939"/>
                        <a:pt x="22523" y="38939"/>
                      </a:cubicBezTo>
                      <a:cubicBezTo>
                        <a:pt x="22593" y="38939"/>
                        <a:pt x="22665" y="38919"/>
                        <a:pt x="22739" y="38864"/>
                      </a:cubicBezTo>
                      <a:cubicBezTo>
                        <a:pt x="22952" y="38693"/>
                        <a:pt x="23336" y="38779"/>
                        <a:pt x="23592" y="38608"/>
                      </a:cubicBezTo>
                      <a:cubicBezTo>
                        <a:pt x="23890" y="38437"/>
                        <a:pt x="24402" y="38736"/>
                        <a:pt x="24445" y="38139"/>
                      </a:cubicBezTo>
                      <a:cubicBezTo>
                        <a:pt x="24402" y="38096"/>
                        <a:pt x="24360" y="38011"/>
                        <a:pt x="24317" y="37925"/>
                      </a:cubicBezTo>
                      <a:lnTo>
                        <a:pt x="24573" y="37670"/>
                      </a:lnTo>
                      <a:cubicBezTo>
                        <a:pt x="24616" y="37883"/>
                        <a:pt x="24616" y="38053"/>
                        <a:pt x="24701" y="38309"/>
                      </a:cubicBezTo>
                      <a:cubicBezTo>
                        <a:pt x="24872" y="38096"/>
                        <a:pt x="24957" y="37968"/>
                        <a:pt x="25085" y="37840"/>
                      </a:cubicBezTo>
                      <a:cubicBezTo>
                        <a:pt x="25170" y="37883"/>
                        <a:pt x="25256" y="37925"/>
                        <a:pt x="25341" y="38011"/>
                      </a:cubicBezTo>
                      <a:cubicBezTo>
                        <a:pt x="25725" y="37883"/>
                        <a:pt x="26151" y="37755"/>
                        <a:pt x="26578" y="37584"/>
                      </a:cubicBezTo>
                      <a:cubicBezTo>
                        <a:pt x="26578" y="37584"/>
                        <a:pt x="26621" y="37627"/>
                        <a:pt x="26706" y="37712"/>
                      </a:cubicBezTo>
                      <a:cubicBezTo>
                        <a:pt x="26877" y="37499"/>
                        <a:pt x="27005" y="37286"/>
                        <a:pt x="27175" y="37072"/>
                      </a:cubicBezTo>
                      <a:cubicBezTo>
                        <a:pt x="27303" y="37158"/>
                        <a:pt x="27431" y="37286"/>
                        <a:pt x="27645" y="37456"/>
                      </a:cubicBezTo>
                      <a:cubicBezTo>
                        <a:pt x="27815" y="37030"/>
                        <a:pt x="28199" y="36859"/>
                        <a:pt x="28455" y="36560"/>
                      </a:cubicBezTo>
                      <a:cubicBezTo>
                        <a:pt x="28668" y="36560"/>
                        <a:pt x="28839" y="36560"/>
                        <a:pt x="29052" y="36518"/>
                      </a:cubicBezTo>
                      <a:cubicBezTo>
                        <a:pt x="29052" y="36390"/>
                        <a:pt x="29052" y="36262"/>
                        <a:pt x="29095" y="36134"/>
                      </a:cubicBezTo>
                      <a:cubicBezTo>
                        <a:pt x="29223" y="36048"/>
                        <a:pt x="29351" y="35963"/>
                        <a:pt x="29479" y="35920"/>
                      </a:cubicBezTo>
                      <a:cubicBezTo>
                        <a:pt x="29607" y="35963"/>
                        <a:pt x="29735" y="36006"/>
                        <a:pt x="29906" y="36091"/>
                      </a:cubicBezTo>
                      <a:cubicBezTo>
                        <a:pt x="29820" y="35878"/>
                        <a:pt x="29778" y="35792"/>
                        <a:pt x="29692" y="35750"/>
                      </a:cubicBezTo>
                      <a:cubicBezTo>
                        <a:pt x="29650" y="35707"/>
                        <a:pt x="29607" y="35664"/>
                        <a:pt x="29564" y="35622"/>
                      </a:cubicBezTo>
                      <a:cubicBezTo>
                        <a:pt x="29607" y="35622"/>
                        <a:pt x="29607" y="35579"/>
                        <a:pt x="29607" y="35579"/>
                      </a:cubicBezTo>
                      <a:cubicBezTo>
                        <a:pt x="29650" y="35622"/>
                        <a:pt x="29692" y="35664"/>
                        <a:pt x="29735" y="35707"/>
                      </a:cubicBezTo>
                      <a:cubicBezTo>
                        <a:pt x="29735" y="35707"/>
                        <a:pt x="29735" y="35738"/>
                        <a:pt x="29709" y="35747"/>
                      </a:cubicBezTo>
                      <a:lnTo>
                        <a:pt x="29709" y="35747"/>
                      </a:lnTo>
                      <a:cubicBezTo>
                        <a:pt x="29956" y="35707"/>
                        <a:pt x="30125" y="35707"/>
                        <a:pt x="30375" y="35707"/>
                      </a:cubicBezTo>
                      <a:cubicBezTo>
                        <a:pt x="30460" y="35494"/>
                        <a:pt x="30546" y="35281"/>
                        <a:pt x="30631" y="35025"/>
                      </a:cubicBezTo>
                      <a:lnTo>
                        <a:pt x="31015" y="35025"/>
                      </a:lnTo>
                      <a:cubicBezTo>
                        <a:pt x="30972" y="34939"/>
                        <a:pt x="30929" y="34854"/>
                        <a:pt x="30887" y="34769"/>
                      </a:cubicBezTo>
                      <a:cubicBezTo>
                        <a:pt x="31399" y="34641"/>
                        <a:pt x="31783" y="34342"/>
                        <a:pt x="32039" y="33915"/>
                      </a:cubicBezTo>
                      <a:cubicBezTo>
                        <a:pt x="31953" y="33873"/>
                        <a:pt x="31911" y="33873"/>
                        <a:pt x="31868" y="33830"/>
                      </a:cubicBezTo>
                      <a:cubicBezTo>
                        <a:pt x="31911" y="33787"/>
                        <a:pt x="31911" y="33787"/>
                        <a:pt x="31911" y="33745"/>
                      </a:cubicBezTo>
                      <a:cubicBezTo>
                        <a:pt x="31953" y="33787"/>
                        <a:pt x="31996" y="33873"/>
                        <a:pt x="32039" y="33915"/>
                      </a:cubicBezTo>
                      <a:lnTo>
                        <a:pt x="32295" y="33915"/>
                      </a:lnTo>
                      <a:cubicBezTo>
                        <a:pt x="32380" y="33745"/>
                        <a:pt x="32423" y="33617"/>
                        <a:pt x="32508" y="33489"/>
                      </a:cubicBezTo>
                      <a:cubicBezTo>
                        <a:pt x="32465" y="33403"/>
                        <a:pt x="32423" y="33318"/>
                        <a:pt x="32337" y="33275"/>
                      </a:cubicBezTo>
                      <a:lnTo>
                        <a:pt x="32209" y="33147"/>
                      </a:lnTo>
                      <a:lnTo>
                        <a:pt x="32337" y="33105"/>
                      </a:lnTo>
                      <a:cubicBezTo>
                        <a:pt x="32380" y="33062"/>
                        <a:pt x="32423" y="33020"/>
                        <a:pt x="32465" y="32934"/>
                      </a:cubicBezTo>
                      <a:cubicBezTo>
                        <a:pt x="32465" y="33020"/>
                        <a:pt x="32508" y="33062"/>
                        <a:pt x="32508" y="33105"/>
                      </a:cubicBezTo>
                      <a:lnTo>
                        <a:pt x="32807" y="33105"/>
                      </a:lnTo>
                      <a:cubicBezTo>
                        <a:pt x="32849" y="32892"/>
                        <a:pt x="32849" y="32764"/>
                        <a:pt x="32849" y="32721"/>
                      </a:cubicBezTo>
                      <a:cubicBezTo>
                        <a:pt x="33105" y="32508"/>
                        <a:pt x="33276" y="32337"/>
                        <a:pt x="33489" y="32166"/>
                      </a:cubicBezTo>
                      <a:cubicBezTo>
                        <a:pt x="33489" y="32081"/>
                        <a:pt x="33532" y="31953"/>
                        <a:pt x="33532" y="31825"/>
                      </a:cubicBezTo>
                      <a:cubicBezTo>
                        <a:pt x="33745" y="31654"/>
                        <a:pt x="33958" y="31526"/>
                        <a:pt x="34172" y="31398"/>
                      </a:cubicBezTo>
                      <a:cubicBezTo>
                        <a:pt x="34172" y="31228"/>
                        <a:pt x="34172" y="31100"/>
                        <a:pt x="34172" y="30972"/>
                      </a:cubicBezTo>
                      <a:cubicBezTo>
                        <a:pt x="34086" y="30929"/>
                        <a:pt x="34044" y="30886"/>
                        <a:pt x="34001" y="30844"/>
                      </a:cubicBezTo>
                      <a:lnTo>
                        <a:pt x="34086" y="30801"/>
                      </a:lnTo>
                      <a:cubicBezTo>
                        <a:pt x="34086" y="30844"/>
                        <a:pt x="34129" y="30886"/>
                        <a:pt x="34172" y="30929"/>
                      </a:cubicBezTo>
                      <a:cubicBezTo>
                        <a:pt x="34172" y="30929"/>
                        <a:pt x="34172" y="30972"/>
                        <a:pt x="34172" y="30972"/>
                      </a:cubicBezTo>
                      <a:cubicBezTo>
                        <a:pt x="34257" y="30929"/>
                        <a:pt x="34342" y="30929"/>
                        <a:pt x="34513" y="30929"/>
                      </a:cubicBezTo>
                      <a:cubicBezTo>
                        <a:pt x="34428" y="30503"/>
                        <a:pt x="34812" y="30204"/>
                        <a:pt x="34598" y="29820"/>
                      </a:cubicBezTo>
                      <a:cubicBezTo>
                        <a:pt x="34513" y="29692"/>
                        <a:pt x="34513" y="29607"/>
                        <a:pt x="34513" y="29479"/>
                      </a:cubicBezTo>
                      <a:lnTo>
                        <a:pt x="34598" y="29479"/>
                      </a:lnTo>
                      <a:cubicBezTo>
                        <a:pt x="34638" y="29559"/>
                        <a:pt x="34641" y="29677"/>
                        <a:pt x="34677" y="29762"/>
                      </a:cubicBezTo>
                      <a:lnTo>
                        <a:pt x="34677" y="29762"/>
                      </a:lnTo>
                      <a:cubicBezTo>
                        <a:pt x="34810" y="29665"/>
                        <a:pt x="34917" y="29593"/>
                        <a:pt x="35025" y="29521"/>
                      </a:cubicBezTo>
                      <a:cubicBezTo>
                        <a:pt x="34940" y="29393"/>
                        <a:pt x="34897" y="29308"/>
                        <a:pt x="34812" y="29180"/>
                      </a:cubicBezTo>
                      <a:cubicBezTo>
                        <a:pt x="35068" y="29137"/>
                        <a:pt x="35281" y="29137"/>
                        <a:pt x="35537" y="29095"/>
                      </a:cubicBezTo>
                      <a:cubicBezTo>
                        <a:pt x="35452" y="28881"/>
                        <a:pt x="35409" y="28711"/>
                        <a:pt x="35366" y="28540"/>
                      </a:cubicBezTo>
                      <a:cubicBezTo>
                        <a:pt x="35409" y="28455"/>
                        <a:pt x="35452" y="28369"/>
                        <a:pt x="35494" y="28327"/>
                      </a:cubicBezTo>
                      <a:lnTo>
                        <a:pt x="35366" y="28199"/>
                      </a:lnTo>
                      <a:lnTo>
                        <a:pt x="35494" y="28156"/>
                      </a:lnTo>
                      <a:cubicBezTo>
                        <a:pt x="35580" y="28028"/>
                        <a:pt x="35622" y="27943"/>
                        <a:pt x="35707" y="27815"/>
                      </a:cubicBezTo>
                      <a:cubicBezTo>
                        <a:pt x="35835" y="27900"/>
                        <a:pt x="35878" y="27943"/>
                        <a:pt x="35963" y="28028"/>
                      </a:cubicBezTo>
                      <a:lnTo>
                        <a:pt x="35963" y="27260"/>
                      </a:lnTo>
                      <a:lnTo>
                        <a:pt x="36305" y="26919"/>
                      </a:lnTo>
                      <a:cubicBezTo>
                        <a:pt x="36177" y="26791"/>
                        <a:pt x="36049" y="26620"/>
                        <a:pt x="35921" y="26450"/>
                      </a:cubicBezTo>
                      <a:cubicBezTo>
                        <a:pt x="36177" y="26279"/>
                        <a:pt x="36561" y="26407"/>
                        <a:pt x="36646" y="25980"/>
                      </a:cubicBezTo>
                      <a:cubicBezTo>
                        <a:pt x="36646" y="25682"/>
                        <a:pt x="36305" y="25383"/>
                        <a:pt x="36603" y="25085"/>
                      </a:cubicBezTo>
                      <a:cubicBezTo>
                        <a:pt x="36731" y="24914"/>
                        <a:pt x="36859" y="24701"/>
                        <a:pt x="36987" y="24530"/>
                      </a:cubicBezTo>
                      <a:cubicBezTo>
                        <a:pt x="36902" y="24402"/>
                        <a:pt x="36817" y="24274"/>
                        <a:pt x="36774" y="24189"/>
                      </a:cubicBezTo>
                      <a:cubicBezTo>
                        <a:pt x="36902" y="23975"/>
                        <a:pt x="36987" y="23805"/>
                        <a:pt x="37115" y="23591"/>
                      </a:cubicBezTo>
                      <a:cubicBezTo>
                        <a:pt x="37073" y="23591"/>
                        <a:pt x="37030" y="23506"/>
                        <a:pt x="36987" y="23463"/>
                      </a:cubicBezTo>
                      <a:cubicBezTo>
                        <a:pt x="37243" y="23122"/>
                        <a:pt x="37073" y="22738"/>
                        <a:pt x="37115" y="22397"/>
                      </a:cubicBezTo>
                      <a:cubicBezTo>
                        <a:pt x="37073" y="22354"/>
                        <a:pt x="37030" y="22312"/>
                        <a:pt x="36987" y="22312"/>
                      </a:cubicBezTo>
                      <a:lnTo>
                        <a:pt x="37030" y="22226"/>
                      </a:lnTo>
                      <a:cubicBezTo>
                        <a:pt x="37073" y="22269"/>
                        <a:pt x="37115" y="22312"/>
                        <a:pt x="37158" y="22354"/>
                      </a:cubicBezTo>
                      <a:cubicBezTo>
                        <a:pt x="37115" y="22397"/>
                        <a:pt x="37115" y="22397"/>
                        <a:pt x="37115" y="22397"/>
                      </a:cubicBezTo>
                      <a:cubicBezTo>
                        <a:pt x="37158" y="22354"/>
                        <a:pt x="37243" y="22354"/>
                        <a:pt x="37243" y="22312"/>
                      </a:cubicBezTo>
                      <a:cubicBezTo>
                        <a:pt x="37329" y="21800"/>
                        <a:pt x="37286" y="21288"/>
                        <a:pt x="37286" y="20819"/>
                      </a:cubicBezTo>
                      <a:cubicBezTo>
                        <a:pt x="37115" y="20733"/>
                        <a:pt x="37073" y="20691"/>
                        <a:pt x="36902" y="20648"/>
                      </a:cubicBezTo>
                      <a:cubicBezTo>
                        <a:pt x="37073" y="20605"/>
                        <a:pt x="37158" y="20563"/>
                        <a:pt x="37329" y="20520"/>
                      </a:cubicBezTo>
                      <a:cubicBezTo>
                        <a:pt x="37115" y="20392"/>
                        <a:pt x="36987" y="20264"/>
                        <a:pt x="36774" y="20136"/>
                      </a:cubicBezTo>
                      <a:cubicBezTo>
                        <a:pt x="36987" y="20093"/>
                        <a:pt x="37158" y="20051"/>
                        <a:pt x="37329" y="20051"/>
                      </a:cubicBezTo>
                      <a:cubicBezTo>
                        <a:pt x="36987" y="19752"/>
                        <a:pt x="37158" y="19496"/>
                        <a:pt x="37329" y="19240"/>
                      </a:cubicBezTo>
                      <a:cubicBezTo>
                        <a:pt x="37243" y="19155"/>
                        <a:pt x="37158" y="19027"/>
                        <a:pt x="37115" y="18941"/>
                      </a:cubicBezTo>
                      <a:cubicBezTo>
                        <a:pt x="37201" y="18813"/>
                        <a:pt x="37243" y="18685"/>
                        <a:pt x="37286" y="18600"/>
                      </a:cubicBezTo>
                      <a:cubicBezTo>
                        <a:pt x="37243" y="18472"/>
                        <a:pt x="37201" y="18430"/>
                        <a:pt x="37158" y="18344"/>
                      </a:cubicBezTo>
                      <a:cubicBezTo>
                        <a:pt x="37201" y="18259"/>
                        <a:pt x="37243" y="18216"/>
                        <a:pt x="37286" y="18174"/>
                      </a:cubicBezTo>
                      <a:cubicBezTo>
                        <a:pt x="37115" y="18046"/>
                        <a:pt x="36945" y="17918"/>
                        <a:pt x="36774" y="17832"/>
                      </a:cubicBezTo>
                      <a:cubicBezTo>
                        <a:pt x="36849" y="17683"/>
                        <a:pt x="36891" y="17598"/>
                        <a:pt x="36814" y="17436"/>
                      </a:cubicBezTo>
                      <a:lnTo>
                        <a:pt x="36814" y="17436"/>
                      </a:lnTo>
                      <a:cubicBezTo>
                        <a:pt x="36787" y="17444"/>
                        <a:pt x="36759" y="17448"/>
                        <a:pt x="36731" y="17448"/>
                      </a:cubicBezTo>
                      <a:cubicBezTo>
                        <a:pt x="36731" y="17448"/>
                        <a:pt x="36689" y="17406"/>
                        <a:pt x="36774" y="17363"/>
                      </a:cubicBezTo>
                      <a:cubicBezTo>
                        <a:pt x="36774" y="17349"/>
                        <a:pt x="36783" y="17344"/>
                        <a:pt x="36799" y="17344"/>
                      </a:cubicBezTo>
                      <a:cubicBezTo>
                        <a:pt x="36831" y="17344"/>
                        <a:pt x="36888" y="17363"/>
                        <a:pt x="36945" y="17363"/>
                      </a:cubicBezTo>
                      <a:cubicBezTo>
                        <a:pt x="36932" y="17375"/>
                        <a:pt x="36916" y="17388"/>
                        <a:pt x="36898" y="17399"/>
                      </a:cubicBezTo>
                      <a:lnTo>
                        <a:pt x="36898" y="17399"/>
                      </a:lnTo>
                      <a:cubicBezTo>
                        <a:pt x="36863" y="17391"/>
                        <a:pt x="36823" y="17379"/>
                        <a:pt x="36774" y="17363"/>
                      </a:cubicBezTo>
                      <a:lnTo>
                        <a:pt x="36774" y="17363"/>
                      </a:lnTo>
                      <a:cubicBezTo>
                        <a:pt x="36790" y="17389"/>
                        <a:pt x="36803" y="17413"/>
                        <a:pt x="36814" y="17436"/>
                      </a:cubicBezTo>
                      <a:lnTo>
                        <a:pt x="36814" y="17436"/>
                      </a:lnTo>
                      <a:cubicBezTo>
                        <a:pt x="36845" y="17427"/>
                        <a:pt x="36874" y="17414"/>
                        <a:pt x="36898" y="17399"/>
                      </a:cubicBezTo>
                      <a:lnTo>
                        <a:pt x="36898" y="17399"/>
                      </a:lnTo>
                      <a:cubicBezTo>
                        <a:pt x="36955" y="17412"/>
                        <a:pt x="36995" y="17416"/>
                        <a:pt x="37025" y="17416"/>
                      </a:cubicBezTo>
                      <a:cubicBezTo>
                        <a:pt x="37073" y="17416"/>
                        <a:pt x="37094" y="17406"/>
                        <a:pt x="37115" y="17406"/>
                      </a:cubicBezTo>
                      <a:cubicBezTo>
                        <a:pt x="36945" y="17064"/>
                        <a:pt x="37201" y="16723"/>
                        <a:pt x="37115" y="16382"/>
                      </a:cubicBezTo>
                      <a:cubicBezTo>
                        <a:pt x="37115" y="16382"/>
                        <a:pt x="37073" y="16339"/>
                        <a:pt x="37030" y="16296"/>
                      </a:cubicBezTo>
                      <a:cubicBezTo>
                        <a:pt x="36987" y="16424"/>
                        <a:pt x="36945" y="16510"/>
                        <a:pt x="36902" y="16638"/>
                      </a:cubicBezTo>
                      <a:cubicBezTo>
                        <a:pt x="36817" y="16595"/>
                        <a:pt x="36731" y="16595"/>
                        <a:pt x="36646" y="16595"/>
                      </a:cubicBezTo>
                      <a:cubicBezTo>
                        <a:pt x="36774" y="16339"/>
                        <a:pt x="36859" y="16168"/>
                        <a:pt x="36945" y="15998"/>
                      </a:cubicBezTo>
                      <a:cubicBezTo>
                        <a:pt x="36859" y="15657"/>
                        <a:pt x="36731" y="15401"/>
                        <a:pt x="36646" y="15145"/>
                      </a:cubicBezTo>
                      <a:cubicBezTo>
                        <a:pt x="36689" y="14974"/>
                        <a:pt x="36774" y="14846"/>
                        <a:pt x="36817" y="14675"/>
                      </a:cubicBezTo>
                      <a:cubicBezTo>
                        <a:pt x="36603" y="14675"/>
                        <a:pt x="36475" y="14633"/>
                        <a:pt x="36305" y="14633"/>
                      </a:cubicBezTo>
                      <a:cubicBezTo>
                        <a:pt x="36433" y="14419"/>
                        <a:pt x="36561" y="14249"/>
                        <a:pt x="36774" y="13950"/>
                      </a:cubicBezTo>
                      <a:lnTo>
                        <a:pt x="36774" y="13950"/>
                      </a:lnTo>
                      <a:cubicBezTo>
                        <a:pt x="36475" y="14035"/>
                        <a:pt x="36305" y="14078"/>
                        <a:pt x="36177" y="14121"/>
                      </a:cubicBezTo>
                      <a:cubicBezTo>
                        <a:pt x="36006" y="13865"/>
                        <a:pt x="36390" y="13609"/>
                        <a:pt x="36177" y="13353"/>
                      </a:cubicBezTo>
                      <a:cubicBezTo>
                        <a:pt x="36177" y="13353"/>
                        <a:pt x="36305" y="13225"/>
                        <a:pt x="36347" y="13097"/>
                      </a:cubicBezTo>
                      <a:cubicBezTo>
                        <a:pt x="36134" y="12969"/>
                        <a:pt x="35963" y="12798"/>
                        <a:pt x="35793" y="12670"/>
                      </a:cubicBezTo>
                      <a:lnTo>
                        <a:pt x="35665" y="12585"/>
                      </a:lnTo>
                      <a:lnTo>
                        <a:pt x="35793" y="12500"/>
                      </a:lnTo>
                      <a:cubicBezTo>
                        <a:pt x="35878" y="12414"/>
                        <a:pt x="35921" y="12329"/>
                        <a:pt x="36006" y="12158"/>
                      </a:cubicBezTo>
                      <a:cubicBezTo>
                        <a:pt x="35878" y="12030"/>
                        <a:pt x="35707" y="11860"/>
                        <a:pt x="35537" y="11689"/>
                      </a:cubicBezTo>
                      <a:cubicBezTo>
                        <a:pt x="35537" y="11689"/>
                        <a:pt x="35580" y="11646"/>
                        <a:pt x="35622" y="11604"/>
                      </a:cubicBezTo>
                      <a:cubicBezTo>
                        <a:pt x="35537" y="11476"/>
                        <a:pt x="35409" y="11348"/>
                        <a:pt x="35324" y="11177"/>
                      </a:cubicBezTo>
                      <a:cubicBezTo>
                        <a:pt x="35238" y="11049"/>
                        <a:pt x="35238" y="10836"/>
                        <a:pt x="35153" y="10708"/>
                      </a:cubicBezTo>
                      <a:cubicBezTo>
                        <a:pt x="34982" y="10409"/>
                        <a:pt x="34940" y="10068"/>
                        <a:pt x="34641" y="9897"/>
                      </a:cubicBezTo>
                      <a:cubicBezTo>
                        <a:pt x="34641" y="9940"/>
                        <a:pt x="34598" y="9983"/>
                        <a:pt x="34556" y="10025"/>
                      </a:cubicBezTo>
                      <a:cubicBezTo>
                        <a:pt x="34513" y="9983"/>
                        <a:pt x="34513" y="9940"/>
                        <a:pt x="34470" y="9897"/>
                      </a:cubicBezTo>
                      <a:cubicBezTo>
                        <a:pt x="34428" y="9855"/>
                        <a:pt x="34385" y="9812"/>
                        <a:pt x="34342" y="9769"/>
                      </a:cubicBezTo>
                      <a:lnTo>
                        <a:pt x="34385" y="9727"/>
                      </a:lnTo>
                      <a:cubicBezTo>
                        <a:pt x="34428" y="9769"/>
                        <a:pt x="34470" y="9812"/>
                        <a:pt x="34513" y="9855"/>
                      </a:cubicBezTo>
                      <a:cubicBezTo>
                        <a:pt x="34513" y="9855"/>
                        <a:pt x="34470" y="9897"/>
                        <a:pt x="34470" y="9897"/>
                      </a:cubicBezTo>
                      <a:lnTo>
                        <a:pt x="34641" y="9897"/>
                      </a:lnTo>
                      <a:lnTo>
                        <a:pt x="34641" y="9471"/>
                      </a:lnTo>
                      <a:cubicBezTo>
                        <a:pt x="34470" y="9385"/>
                        <a:pt x="34342" y="9257"/>
                        <a:pt x="34172" y="9172"/>
                      </a:cubicBezTo>
                      <a:cubicBezTo>
                        <a:pt x="34214" y="9087"/>
                        <a:pt x="34257" y="9001"/>
                        <a:pt x="34342" y="8959"/>
                      </a:cubicBezTo>
                      <a:cubicBezTo>
                        <a:pt x="34300" y="8959"/>
                        <a:pt x="34257" y="8916"/>
                        <a:pt x="34257" y="8916"/>
                      </a:cubicBezTo>
                      <a:cubicBezTo>
                        <a:pt x="34214" y="8788"/>
                        <a:pt x="34129" y="8660"/>
                        <a:pt x="34086" y="8575"/>
                      </a:cubicBezTo>
                      <a:cubicBezTo>
                        <a:pt x="34001" y="8618"/>
                        <a:pt x="33916" y="8660"/>
                        <a:pt x="33830" y="8788"/>
                      </a:cubicBezTo>
                      <a:cubicBezTo>
                        <a:pt x="33745" y="8873"/>
                        <a:pt x="33617" y="8873"/>
                        <a:pt x="33532" y="8873"/>
                      </a:cubicBezTo>
                      <a:cubicBezTo>
                        <a:pt x="33532" y="8831"/>
                        <a:pt x="33532" y="8788"/>
                        <a:pt x="33532" y="8788"/>
                      </a:cubicBezTo>
                      <a:cubicBezTo>
                        <a:pt x="33617" y="8745"/>
                        <a:pt x="33745" y="8745"/>
                        <a:pt x="33830" y="8703"/>
                      </a:cubicBezTo>
                      <a:cubicBezTo>
                        <a:pt x="33830" y="8529"/>
                        <a:pt x="33830" y="8387"/>
                        <a:pt x="33830" y="8276"/>
                      </a:cubicBezTo>
                      <a:cubicBezTo>
                        <a:pt x="33617" y="8234"/>
                        <a:pt x="33489" y="8191"/>
                        <a:pt x="33318" y="8191"/>
                      </a:cubicBezTo>
                      <a:cubicBezTo>
                        <a:pt x="33404" y="8106"/>
                        <a:pt x="33446" y="8020"/>
                        <a:pt x="33489" y="7978"/>
                      </a:cubicBezTo>
                      <a:cubicBezTo>
                        <a:pt x="33190" y="7679"/>
                        <a:pt x="33233" y="7082"/>
                        <a:pt x="32764" y="7039"/>
                      </a:cubicBezTo>
                      <a:cubicBezTo>
                        <a:pt x="32636" y="6740"/>
                        <a:pt x="32551" y="6527"/>
                        <a:pt x="32465" y="6314"/>
                      </a:cubicBezTo>
                      <a:cubicBezTo>
                        <a:pt x="32295" y="6229"/>
                        <a:pt x="32124" y="6143"/>
                        <a:pt x="31996" y="6058"/>
                      </a:cubicBezTo>
                      <a:cubicBezTo>
                        <a:pt x="31911" y="6143"/>
                        <a:pt x="31825" y="6186"/>
                        <a:pt x="31783" y="6271"/>
                      </a:cubicBezTo>
                      <a:cubicBezTo>
                        <a:pt x="31740" y="6186"/>
                        <a:pt x="31697" y="6101"/>
                        <a:pt x="31697" y="6058"/>
                      </a:cubicBezTo>
                      <a:cubicBezTo>
                        <a:pt x="31783" y="5930"/>
                        <a:pt x="31911" y="5802"/>
                        <a:pt x="31996" y="5674"/>
                      </a:cubicBezTo>
                      <a:cubicBezTo>
                        <a:pt x="31953" y="5617"/>
                        <a:pt x="31892" y="5608"/>
                        <a:pt x="31827" y="5608"/>
                      </a:cubicBezTo>
                      <a:cubicBezTo>
                        <a:pt x="31795" y="5608"/>
                        <a:pt x="31761" y="5610"/>
                        <a:pt x="31729" y="5610"/>
                      </a:cubicBezTo>
                      <a:cubicBezTo>
                        <a:pt x="31633" y="5610"/>
                        <a:pt x="31548" y="5589"/>
                        <a:pt x="31527" y="5418"/>
                      </a:cubicBezTo>
                      <a:cubicBezTo>
                        <a:pt x="31484" y="5375"/>
                        <a:pt x="31441" y="5375"/>
                        <a:pt x="31399" y="5333"/>
                      </a:cubicBezTo>
                      <a:cubicBezTo>
                        <a:pt x="31441" y="5290"/>
                        <a:pt x="31484" y="5290"/>
                        <a:pt x="31527" y="5247"/>
                      </a:cubicBezTo>
                      <a:cubicBezTo>
                        <a:pt x="31441" y="5162"/>
                        <a:pt x="31271" y="5077"/>
                        <a:pt x="31228" y="4906"/>
                      </a:cubicBezTo>
                      <a:cubicBezTo>
                        <a:pt x="31100" y="4693"/>
                        <a:pt x="30929" y="4650"/>
                        <a:pt x="30759" y="4565"/>
                      </a:cubicBezTo>
                      <a:cubicBezTo>
                        <a:pt x="30631" y="4437"/>
                        <a:pt x="30546" y="4266"/>
                        <a:pt x="30460" y="4095"/>
                      </a:cubicBezTo>
                      <a:lnTo>
                        <a:pt x="30119" y="4095"/>
                      </a:lnTo>
                      <a:cubicBezTo>
                        <a:pt x="30076" y="4010"/>
                        <a:pt x="30034" y="3925"/>
                        <a:pt x="29991" y="3839"/>
                      </a:cubicBezTo>
                      <a:cubicBezTo>
                        <a:pt x="29308" y="3797"/>
                        <a:pt x="29010" y="3072"/>
                        <a:pt x="28455" y="2858"/>
                      </a:cubicBezTo>
                      <a:cubicBezTo>
                        <a:pt x="28370" y="2901"/>
                        <a:pt x="28370" y="2901"/>
                        <a:pt x="28327" y="2944"/>
                      </a:cubicBezTo>
                      <a:cubicBezTo>
                        <a:pt x="28157" y="2816"/>
                        <a:pt x="28071" y="2645"/>
                        <a:pt x="27901" y="2560"/>
                      </a:cubicBezTo>
                      <a:cubicBezTo>
                        <a:pt x="27602" y="2346"/>
                        <a:pt x="27218" y="2304"/>
                        <a:pt x="27005" y="1962"/>
                      </a:cubicBezTo>
                      <a:cubicBezTo>
                        <a:pt x="26973" y="1968"/>
                        <a:pt x="26943" y="1971"/>
                        <a:pt x="26913" y="1971"/>
                      </a:cubicBezTo>
                      <a:cubicBezTo>
                        <a:pt x="26561" y="1971"/>
                        <a:pt x="26350" y="1590"/>
                        <a:pt x="25991" y="1590"/>
                      </a:cubicBezTo>
                      <a:cubicBezTo>
                        <a:pt x="25935" y="1590"/>
                        <a:pt x="25875" y="1600"/>
                        <a:pt x="25810" y="1621"/>
                      </a:cubicBezTo>
                      <a:cubicBezTo>
                        <a:pt x="25768" y="1621"/>
                        <a:pt x="25725" y="1536"/>
                        <a:pt x="25640" y="1493"/>
                      </a:cubicBezTo>
                      <a:cubicBezTo>
                        <a:pt x="25298" y="1237"/>
                        <a:pt x="24957" y="1067"/>
                        <a:pt x="24530" y="981"/>
                      </a:cubicBezTo>
                      <a:cubicBezTo>
                        <a:pt x="24445" y="1109"/>
                        <a:pt x="24317" y="1195"/>
                        <a:pt x="24146" y="1323"/>
                      </a:cubicBezTo>
                      <a:cubicBezTo>
                        <a:pt x="24146" y="1152"/>
                        <a:pt x="24104" y="1024"/>
                        <a:pt x="24104" y="811"/>
                      </a:cubicBezTo>
                      <a:cubicBezTo>
                        <a:pt x="23848" y="853"/>
                        <a:pt x="23677" y="896"/>
                        <a:pt x="23464" y="939"/>
                      </a:cubicBezTo>
                      <a:cubicBezTo>
                        <a:pt x="23464" y="811"/>
                        <a:pt x="23421" y="768"/>
                        <a:pt x="23421" y="640"/>
                      </a:cubicBezTo>
                      <a:cubicBezTo>
                        <a:pt x="23326" y="640"/>
                        <a:pt x="23234" y="642"/>
                        <a:pt x="23143" y="642"/>
                      </a:cubicBezTo>
                      <a:cubicBezTo>
                        <a:pt x="22826" y="642"/>
                        <a:pt x="22535" y="616"/>
                        <a:pt x="22269" y="384"/>
                      </a:cubicBezTo>
                      <a:cubicBezTo>
                        <a:pt x="22190" y="325"/>
                        <a:pt x="22093" y="293"/>
                        <a:pt x="21989" y="293"/>
                      </a:cubicBezTo>
                      <a:cubicBezTo>
                        <a:pt x="21870" y="293"/>
                        <a:pt x="21744" y="335"/>
                        <a:pt x="21629" y="427"/>
                      </a:cubicBezTo>
                      <a:cubicBezTo>
                        <a:pt x="21544" y="469"/>
                        <a:pt x="21416" y="469"/>
                        <a:pt x="21331" y="512"/>
                      </a:cubicBezTo>
                      <a:cubicBezTo>
                        <a:pt x="21288" y="555"/>
                        <a:pt x="21245" y="597"/>
                        <a:pt x="21245" y="640"/>
                      </a:cubicBezTo>
                      <a:cubicBezTo>
                        <a:pt x="21203" y="640"/>
                        <a:pt x="21203" y="597"/>
                        <a:pt x="21160" y="597"/>
                      </a:cubicBezTo>
                      <a:cubicBezTo>
                        <a:pt x="21203" y="555"/>
                        <a:pt x="21245" y="512"/>
                        <a:pt x="21288" y="469"/>
                      </a:cubicBezTo>
                      <a:lnTo>
                        <a:pt x="21331" y="512"/>
                      </a:lnTo>
                      <a:cubicBezTo>
                        <a:pt x="21135" y="267"/>
                        <a:pt x="21009" y="149"/>
                        <a:pt x="20841" y="149"/>
                      </a:cubicBezTo>
                      <a:cubicBezTo>
                        <a:pt x="20716" y="149"/>
                        <a:pt x="20568" y="214"/>
                        <a:pt x="20350" y="341"/>
                      </a:cubicBezTo>
                      <a:cubicBezTo>
                        <a:pt x="20307" y="384"/>
                        <a:pt x="20264" y="427"/>
                        <a:pt x="20222" y="469"/>
                      </a:cubicBezTo>
                      <a:lnTo>
                        <a:pt x="20179" y="427"/>
                      </a:lnTo>
                      <a:cubicBezTo>
                        <a:pt x="20222" y="384"/>
                        <a:pt x="20264" y="341"/>
                        <a:pt x="20307" y="299"/>
                      </a:cubicBezTo>
                      <a:cubicBezTo>
                        <a:pt x="20350" y="341"/>
                        <a:pt x="20350" y="341"/>
                        <a:pt x="20350" y="341"/>
                      </a:cubicBezTo>
                      <a:cubicBezTo>
                        <a:pt x="20307" y="256"/>
                        <a:pt x="20264" y="213"/>
                        <a:pt x="20222" y="171"/>
                      </a:cubicBezTo>
                      <a:cubicBezTo>
                        <a:pt x="20153" y="102"/>
                        <a:pt x="20078" y="89"/>
                        <a:pt x="20002" y="89"/>
                      </a:cubicBezTo>
                      <a:cubicBezTo>
                        <a:pt x="19951" y="89"/>
                        <a:pt x="19899" y="95"/>
                        <a:pt x="19849" y="95"/>
                      </a:cubicBezTo>
                      <a:cubicBezTo>
                        <a:pt x="19786" y="95"/>
                        <a:pt x="19724" y="85"/>
                        <a:pt x="19667" y="43"/>
                      </a:cubicBezTo>
                      <a:cubicBezTo>
                        <a:pt x="19623" y="16"/>
                        <a:pt x="19577" y="6"/>
                        <a:pt x="19530" y="6"/>
                      </a:cubicBezTo>
                      <a:cubicBezTo>
                        <a:pt x="19386" y="6"/>
                        <a:pt x="19239" y="103"/>
                        <a:pt x="19135" y="103"/>
                      </a:cubicBezTo>
                      <a:cubicBezTo>
                        <a:pt x="19111" y="103"/>
                        <a:pt x="19089" y="98"/>
                        <a:pt x="19070" y="85"/>
                      </a:cubicBezTo>
                      <a:cubicBezTo>
                        <a:pt x="18942" y="21"/>
                        <a:pt x="18824" y="0"/>
                        <a:pt x="18712" y="0"/>
                      </a:cubicBezTo>
                      <a:cubicBezTo>
                        <a:pt x="18601" y="0"/>
                        <a:pt x="18494" y="21"/>
                        <a:pt x="18387" y="43"/>
                      </a:cubicBezTo>
                      <a:cubicBezTo>
                        <a:pt x="18345" y="43"/>
                        <a:pt x="18302" y="128"/>
                        <a:pt x="18302" y="171"/>
                      </a:cubicBezTo>
                      <a:cubicBezTo>
                        <a:pt x="18217" y="85"/>
                        <a:pt x="18174" y="43"/>
                        <a:pt x="18131" y="0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080">
                    <a:buClr>
                      <a:srgbClr val="000000"/>
                    </a:buClr>
                  </a:pPr>
                  <a:endParaRPr sz="1867" kern="0"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" name="Google Shape;955;p48">
                <a:extLst>
                  <a:ext uri="{FF2B5EF4-FFF2-40B4-BE49-F238E27FC236}">
                    <a16:creationId xmlns:a16="http://schemas.microsoft.com/office/drawing/2014/main" id="{181432CF-12BA-49BA-B1A7-4A400032D9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45166" y="2501041"/>
                <a:ext cx="8227021" cy="16981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Sanchez"/>
                  <a:buNone/>
                  <a:defRPr sz="8000" b="1" i="0" u="none" strike="noStrike" cap="none">
                    <a:solidFill>
                      <a:schemeClr val="dk1"/>
                    </a:solidFill>
                    <a:latin typeface="Sanchez"/>
                    <a:ea typeface="Sanchez"/>
                    <a:cs typeface="Sanchez"/>
                    <a:sym typeface="Sanchez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Libre Baskerville"/>
                  <a:buNone/>
                  <a:defRPr sz="16000" b="0" i="0" u="none" strike="noStrike" cap="none">
                    <a:solidFill>
                      <a:schemeClr val="dk1"/>
                    </a:solidFill>
                    <a:latin typeface="Libre Baskerville"/>
                    <a:ea typeface="Libre Baskerville"/>
                    <a:cs typeface="Libre Baskerville"/>
                    <a:sym typeface="Libre Baskerville"/>
                  </a:defRPr>
                </a:lvl9pPr>
              </a:lstStyle>
              <a:p>
                <a:pPr lvl="0">
                  <a:lnSpc>
                    <a:spcPct val="150000"/>
                  </a:lnSpc>
                </a:pPr>
                <a:r>
                  <a:rPr lang="en-US" sz="4400" dirty="0" err="1">
                    <a:solidFill>
                      <a:schemeClr val="tx1"/>
                    </a:solidFill>
                  </a:rPr>
                  <a:t>Tìm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hiểu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bản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thân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để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lựa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chọn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nghề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nghiệp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trong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tương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</a:rPr>
                  <a:t>lai</a:t>
                </a:r>
                <a:endParaRPr lang="en-US" sz="4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9357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2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2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2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</Template>
  <TotalTime>6176</TotalTime>
  <Pages>0</Pages>
  <Words>1324</Words>
  <Characters>0</Characters>
  <Application>Microsoft Office PowerPoint</Application>
  <PresentationFormat>Widescreen</PresentationFormat>
  <Lines>0</Lines>
  <Paragraphs>84</Paragraphs>
  <Slides>40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BÁO CÁO SẢN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Ngày hội tư vấn hướng nghiệp</vt:lpstr>
      <vt:lpstr>4. Ngày hội tư vấn hướng nghiệp</vt:lpstr>
      <vt:lpstr>4. Ngày hội tư vấn hướng nghiệp</vt:lpstr>
      <vt:lpstr>PowerPoint Presentation</vt:lpstr>
      <vt:lpstr>PowerPoint Presentation</vt:lpstr>
      <vt:lpstr>PowerPoint Presentation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dreamsummit</dc:creator>
  <cp:lastModifiedBy>Phương</cp:lastModifiedBy>
  <cp:revision>205</cp:revision>
  <dcterms:created xsi:type="dcterms:W3CDTF">2018-12-07T06:34:09Z</dcterms:created>
  <dcterms:modified xsi:type="dcterms:W3CDTF">2024-05-24T15:54:57Z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