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</p:sldMasterIdLst>
  <p:notesMasterIdLst>
    <p:notesMasterId r:id="rId27"/>
  </p:notesMasterIdLst>
  <p:sldIdLst>
    <p:sldId id="521" r:id="rId3"/>
    <p:sldId id="523" r:id="rId4"/>
    <p:sldId id="292" r:id="rId5"/>
    <p:sldId id="535" r:id="rId6"/>
    <p:sldId id="515" r:id="rId7"/>
    <p:sldId id="482" r:id="rId8"/>
    <p:sldId id="6407" r:id="rId9"/>
    <p:sldId id="6408" r:id="rId10"/>
    <p:sldId id="6409" r:id="rId11"/>
    <p:sldId id="6513" r:id="rId12"/>
    <p:sldId id="6514" r:id="rId13"/>
    <p:sldId id="6515" r:id="rId14"/>
    <p:sldId id="6516" r:id="rId15"/>
    <p:sldId id="6410" r:id="rId16"/>
    <p:sldId id="6517" r:id="rId17"/>
    <p:sldId id="6417" r:id="rId18"/>
    <p:sldId id="6518" r:id="rId19"/>
    <p:sldId id="6519" r:id="rId20"/>
    <p:sldId id="6520" r:id="rId21"/>
    <p:sldId id="6411" r:id="rId22"/>
    <p:sldId id="6522" r:id="rId23"/>
    <p:sldId id="6521" r:id="rId24"/>
    <p:sldId id="471" r:id="rId25"/>
    <p:sldId id="6228" r:id="rId26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66FFCC"/>
    <a:srgbClr val="F76592"/>
    <a:srgbClr val="92D050"/>
    <a:srgbClr val="FFC000"/>
    <a:srgbClr val="00C5C2"/>
    <a:srgbClr val="FF0066"/>
    <a:srgbClr val="178AA1"/>
    <a:srgbClr val="FF99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1" autoAdjust="0"/>
    <p:restoredTop sz="94660" autoAdjust="0"/>
  </p:normalViewPr>
  <p:slideViewPr>
    <p:cSldViewPr snapToGrid="0">
      <p:cViewPr varScale="1">
        <p:scale>
          <a:sx n="62" d="100"/>
          <a:sy n="62" d="100"/>
        </p:scale>
        <p:origin x="1128" y="7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B0683E-89BF-4C18-94A3-A755C2171F7C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F91BD3-9643-4D3E-8ECC-1BA21D8D93A0}">
      <dgm:prSet phldrT="[Text]"/>
      <dgm:spPr>
        <a:solidFill>
          <a:srgbClr val="F76592"/>
        </a:solidFill>
      </dgm:spPr>
      <dgm:t>
        <a:bodyPr/>
        <a:lstStyle/>
        <a:p>
          <a:pPr algn="l"/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Lao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ngành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nhọn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Hà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9426B-11A1-4018-868D-383CF59B32EB}" type="parTrans" cxnId="{2A994F0F-2F28-4378-8BEC-227C7BF550C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BAC9C42-0566-4DFA-8D67-7CA1CF5E30E5}" type="sibTrans" cxnId="{2A994F0F-2F28-4378-8BEC-227C7BF550C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8364472-353A-492F-814B-9D13D9A18780}">
      <dgm:prSet phldrT="[Text]" custT="1"/>
      <dgm:spPr>
        <a:solidFill>
          <a:srgbClr val="00B050"/>
        </a:solidFill>
      </dgm:spPr>
      <dgm:t>
        <a:bodyPr/>
        <a:lstStyle/>
        <a:p>
          <a:pPr algn="just"/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sz="4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4201E7-45D3-49C5-BA44-B1CE99C9072E}" type="parTrans" cxnId="{5388C475-4405-429E-BE8B-11D8DD0D1E1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00AA01E-99DD-4111-840F-90F56FD62FAB}" type="sibTrans" cxnId="{5388C475-4405-429E-BE8B-11D8DD0D1E1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97201AF-6236-4D25-AEE4-AA07696E9C3F}">
      <dgm:prSet phldrT="[Text]" custT="1"/>
      <dgm:spPr>
        <a:solidFill>
          <a:srgbClr val="FFC000"/>
        </a:solidFill>
      </dgm:spPr>
      <dgm:t>
        <a:bodyPr/>
        <a:lstStyle/>
        <a:p>
          <a:pPr algn="just"/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Ngành</a:t>
          </a:r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 </a:t>
          </a:r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endParaRPr lang="en-US" sz="4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1FD2D0-3B40-4091-85B5-D9924C897BAC}" type="parTrans" cxnId="{0BCF8130-AE19-4EBB-B3F7-EBD7F8847FEE}">
      <dgm:prSet/>
      <dgm:spPr/>
      <dgm:t>
        <a:bodyPr/>
        <a:lstStyle/>
        <a:p>
          <a:endParaRPr lang="en-US"/>
        </a:p>
      </dgm:t>
    </dgm:pt>
    <dgm:pt modelId="{1190D608-0EC3-478A-93E9-C83679A48B5B}" type="sibTrans" cxnId="{0BCF8130-AE19-4EBB-B3F7-EBD7F8847FEE}">
      <dgm:prSet/>
      <dgm:spPr/>
      <dgm:t>
        <a:bodyPr/>
        <a:lstStyle/>
        <a:p>
          <a:endParaRPr lang="en-US"/>
        </a:p>
      </dgm:t>
    </dgm:pt>
    <dgm:pt modelId="{E4AEA278-F9AE-4045-8171-8ABA5E86D55E}">
      <dgm:prSet phldrT="[Text]" custT="1"/>
      <dgm:spPr>
        <a:solidFill>
          <a:srgbClr val="00C5C2"/>
        </a:solidFill>
      </dgm:spPr>
      <dgm:t>
        <a:bodyPr/>
        <a:lstStyle/>
        <a:p>
          <a:pPr algn="just"/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Ngành</a:t>
          </a:r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hoá</a:t>
          </a:r>
          <a:endParaRPr lang="en-US" sz="4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E40F67-7F95-45E0-9A75-A92D27331EEF}" type="parTrans" cxnId="{E0F21A3F-140D-45A0-897C-0AF98EAD153D}">
      <dgm:prSet/>
      <dgm:spPr/>
      <dgm:t>
        <a:bodyPr/>
        <a:lstStyle/>
        <a:p>
          <a:endParaRPr lang="en-US"/>
        </a:p>
      </dgm:t>
    </dgm:pt>
    <dgm:pt modelId="{93497ABC-5D77-4958-8B33-E264EF34CD67}" type="sibTrans" cxnId="{E0F21A3F-140D-45A0-897C-0AF98EAD153D}">
      <dgm:prSet/>
      <dgm:spPr/>
      <dgm:t>
        <a:bodyPr/>
        <a:lstStyle/>
        <a:p>
          <a:endParaRPr lang="en-US"/>
        </a:p>
      </dgm:t>
    </dgm:pt>
    <dgm:pt modelId="{CA89BA96-9A6C-4EF8-A51D-034EF3779CEB}" type="pres">
      <dgm:prSet presAssocID="{B9B0683E-89BF-4C18-94A3-A755C2171F7C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9EE80A7-7FBA-443B-BF17-0B03312D72F6}" type="pres">
      <dgm:prSet presAssocID="{02F91BD3-9643-4D3E-8ECC-1BA21D8D93A0}" presName="root" presStyleCnt="0">
        <dgm:presLayoutVars>
          <dgm:chMax/>
          <dgm:chPref val="4"/>
        </dgm:presLayoutVars>
      </dgm:prSet>
      <dgm:spPr/>
    </dgm:pt>
    <dgm:pt modelId="{DD3A5344-0A5D-4C81-B8A6-DD9FC8BD4D8B}" type="pres">
      <dgm:prSet presAssocID="{02F91BD3-9643-4D3E-8ECC-1BA21D8D93A0}" presName="rootComposite" presStyleCnt="0">
        <dgm:presLayoutVars/>
      </dgm:prSet>
      <dgm:spPr/>
    </dgm:pt>
    <dgm:pt modelId="{AD987537-67ED-479C-9FFD-FEB0712EF516}" type="pres">
      <dgm:prSet presAssocID="{02F91BD3-9643-4D3E-8ECC-1BA21D8D93A0}" presName="rootText" presStyleLbl="node0" presStyleIdx="0" presStyleCnt="1">
        <dgm:presLayoutVars>
          <dgm:chMax/>
          <dgm:chPref val="4"/>
        </dgm:presLayoutVars>
      </dgm:prSet>
      <dgm:spPr/>
    </dgm:pt>
    <dgm:pt modelId="{2F6CC298-A10C-4299-B793-900289D47DAA}" type="pres">
      <dgm:prSet presAssocID="{02F91BD3-9643-4D3E-8ECC-1BA21D8D93A0}" presName="childShape" presStyleCnt="0">
        <dgm:presLayoutVars>
          <dgm:chMax val="0"/>
          <dgm:chPref val="0"/>
        </dgm:presLayoutVars>
      </dgm:prSet>
      <dgm:spPr/>
    </dgm:pt>
    <dgm:pt modelId="{CF71C0F0-CBC8-4315-9E54-8E1DBD19EF9B}" type="pres">
      <dgm:prSet presAssocID="{38364472-353A-492F-814B-9D13D9A18780}" presName="childComposite" presStyleCnt="0">
        <dgm:presLayoutVars>
          <dgm:chMax val="0"/>
          <dgm:chPref val="0"/>
        </dgm:presLayoutVars>
      </dgm:prSet>
      <dgm:spPr/>
    </dgm:pt>
    <dgm:pt modelId="{557DF770-FE6E-4ECE-BECE-DD81896529B0}" type="pres">
      <dgm:prSet presAssocID="{38364472-353A-492F-814B-9D13D9A18780}" presName="Image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939833D-C886-4799-8F10-8FAD57C043FA}" type="pres">
      <dgm:prSet presAssocID="{38364472-353A-492F-814B-9D13D9A1878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FB369723-9F6A-4AD8-8045-68928BF96EB1}" type="pres">
      <dgm:prSet presAssocID="{897201AF-6236-4D25-AEE4-AA07696E9C3F}" presName="childComposite" presStyleCnt="0">
        <dgm:presLayoutVars>
          <dgm:chMax val="0"/>
          <dgm:chPref val="0"/>
        </dgm:presLayoutVars>
      </dgm:prSet>
      <dgm:spPr/>
    </dgm:pt>
    <dgm:pt modelId="{31ACBA98-022B-4FD4-8177-296EE4CCF4EF}" type="pres">
      <dgm:prSet presAssocID="{897201AF-6236-4D25-AEE4-AA07696E9C3F}" presName="Image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AE276442-5C85-4B4B-A4E9-7385E59E8D04}" type="pres">
      <dgm:prSet presAssocID="{897201AF-6236-4D25-AEE4-AA07696E9C3F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3F1FF17C-E4BE-474D-A300-B069504A7EC4}" type="pres">
      <dgm:prSet presAssocID="{E4AEA278-F9AE-4045-8171-8ABA5E86D55E}" presName="childComposite" presStyleCnt="0">
        <dgm:presLayoutVars>
          <dgm:chMax val="0"/>
          <dgm:chPref val="0"/>
        </dgm:presLayoutVars>
      </dgm:prSet>
      <dgm:spPr/>
    </dgm:pt>
    <dgm:pt modelId="{4F3C973A-D679-4A94-8566-AF88A421878B}" type="pres">
      <dgm:prSet presAssocID="{E4AEA278-F9AE-4045-8171-8ABA5E86D55E}" presName="Image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46AD612-677D-433F-B04C-ADE004BE60B8}" type="pres">
      <dgm:prSet presAssocID="{E4AEA278-F9AE-4045-8171-8ABA5E86D55E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A994F0F-2F28-4378-8BEC-227C7BF550C9}" srcId="{B9B0683E-89BF-4C18-94A3-A755C2171F7C}" destId="{02F91BD3-9643-4D3E-8ECC-1BA21D8D93A0}" srcOrd="0" destOrd="0" parTransId="{80E9426B-11A1-4018-868D-383CF59B32EB}" sibTransId="{9BAC9C42-0566-4DFA-8D67-7CA1CF5E30E5}"/>
    <dgm:cxn modelId="{DC677521-6884-4F6D-B19B-29134DA91A45}" type="presOf" srcId="{B9B0683E-89BF-4C18-94A3-A755C2171F7C}" destId="{CA89BA96-9A6C-4EF8-A51D-034EF3779CEB}" srcOrd="0" destOrd="0" presId="urn:microsoft.com/office/officeart/2008/layout/PictureAccentList"/>
    <dgm:cxn modelId="{0BCF8130-AE19-4EBB-B3F7-EBD7F8847FEE}" srcId="{02F91BD3-9643-4D3E-8ECC-1BA21D8D93A0}" destId="{897201AF-6236-4D25-AEE4-AA07696E9C3F}" srcOrd="1" destOrd="0" parTransId="{D61FD2D0-3B40-4091-85B5-D9924C897BAC}" sibTransId="{1190D608-0EC3-478A-93E9-C83679A48B5B}"/>
    <dgm:cxn modelId="{FD30A932-775C-43E6-A03A-2985256FBD5A}" type="presOf" srcId="{E4AEA278-F9AE-4045-8171-8ABA5E86D55E}" destId="{146AD612-677D-433F-B04C-ADE004BE60B8}" srcOrd="0" destOrd="0" presId="urn:microsoft.com/office/officeart/2008/layout/PictureAccentList"/>
    <dgm:cxn modelId="{E0F21A3F-140D-45A0-897C-0AF98EAD153D}" srcId="{02F91BD3-9643-4D3E-8ECC-1BA21D8D93A0}" destId="{E4AEA278-F9AE-4045-8171-8ABA5E86D55E}" srcOrd="2" destOrd="0" parTransId="{1DE40F67-7F95-45E0-9A75-A92D27331EEF}" sibTransId="{93497ABC-5D77-4958-8B33-E264EF34CD67}"/>
    <dgm:cxn modelId="{7E8C7E4A-8A02-48C0-ABBC-EFA59282459D}" type="presOf" srcId="{38364472-353A-492F-814B-9D13D9A18780}" destId="{3939833D-C886-4799-8F10-8FAD57C043FA}" srcOrd="0" destOrd="0" presId="urn:microsoft.com/office/officeart/2008/layout/PictureAccentList"/>
    <dgm:cxn modelId="{00862673-46A5-4331-B123-4DBCA3A83579}" type="presOf" srcId="{897201AF-6236-4D25-AEE4-AA07696E9C3F}" destId="{AE276442-5C85-4B4B-A4E9-7385E59E8D04}" srcOrd="0" destOrd="0" presId="urn:microsoft.com/office/officeart/2008/layout/PictureAccentList"/>
    <dgm:cxn modelId="{5388C475-4405-429E-BE8B-11D8DD0D1E14}" srcId="{02F91BD3-9643-4D3E-8ECC-1BA21D8D93A0}" destId="{38364472-353A-492F-814B-9D13D9A18780}" srcOrd="0" destOrd="0" parTransId="{8F4201E7-45D3-49C5-BA44-B1CE99C9072E}" sibTransId="{100AA01E-99DD-4111-840F-90F56FD62FAB}"/>
    <dgm:cxn modelId="{B8421AC5-EE8D-48C3-932B-D3A8E60C246B}" type="presOf" srcId="{02F91BD3-9643-4D3E-8ECC-1BA21D8D93A0}" destId="{AD987537-67ED-479C-9FFD-FEB0712EF516}" srcOrd="0" destOrd="0" presId="urn:microsoft.com/office/officeart/2008/layout/PictureAccentList"/>
    <dgm:cxn modelId="{3B17E52C-1B13-4CC2-A77E-E923DC46C789}" type="presParOf" srcId="{CA89BA96-9A6C-4EF8-A51D-034EF3779CEB}" destId="{89EE80A7-7FBA-443B-BF17-0B03312D72F6}" srcOrd="0" destOrd="0" presId="urn:microsoft.com/office/officeart/2008/layout/PictureAccentList"/>
    <dgm:cxn modelId="{B016A6D9-6211-4AEF-B63A-B682D76CC4CD}" type="presParOf" srcId="{89EE80A7-7FBA-443B-BF17-0B03312D72F6}" destId="{DD3A5344-0A5D-4C81-B8A6-DD9FC8BD4D8B}" srcOrd="0" destOrd="0" presId="urn:microsoft.com/office/officeart/2008/layout/PictureAccentList"/>
    <dgm:cxn modelId="{5944C968-AECB-4DC3-8572-D47BA207ADFD}" type="presParOf" srcId="{DD3A5344-0A5D-4C81-B8A6-DD9FC8BD4D8B}" destId="{AD987537-67ED-479C-9FFD-FEB0712EF516}" srcOrd="0" destOrd="0" presId="urn:microsoft.com/office/officeart/2008/layout/PictureAccentList"/>
    <dgm:cxn modelId="{28762696-6E57-4A34-9914-B403D40B817B}" type="presParOf" srcId="{89EE80A7-7FBA-443B-BF17-0B03312D72F6}" destId="{2F6CC298-A10C-4299-B793-900289D47DAA}" srcOrd="1" destOrd="0" presId="urn:microsoft.com/office/officeart/2008/layout/PictureAccentList"/>
    <dgm:cxn modelId="{75803EC5-3298-4395-A6B4-25476F2EE450}" type="presParOf" srcId="{2F6CC298-A10C-4299-B793-900289D47DAA}" destId="{CF71C0F0-CBC8-4315-9E54-8E1DBD19EF9B}" srcOrd="0" destOrd="0" presId="urn:microsoft.com/office/officeart/2008/layout/PictureAccentList"/>
    <dgm:cxn modelId="{92B165DC-D5B0-4345-968C-8DFD87009E84}" type="presParOf" srcId="{CF71C0F0-CBC8-4315-9E54-8E1DBD19EF9B}" destId="{557DF770-FE6E-4ECE-BECE-DD81896529B0}" srcOrd="0" destOrd="0" presId="urn:microsoft.com/office/officeart/2008/layout/PictureAccentList"/>
    <dgm:cxn modelId="{2BB8076A-8788-4744-B33A-DBD02428DB29}" type="presParOf" srcId="{CF71C0F0-CBC8-4315-9E54-8E1DBD19EF9B}" destId="{3939833D-C886-4799-8F10-8FAD57C043FA}" srcOrd="1" destOrd="0" presId="urn:microsoft.com/office/officeart/2008/layout/PictureAccentList"/>
    <dgm:cxn modelId="{9D4F995D-30BC-46E7-B34C-5CA5DDEE5AA8}" type="presParOf" srcId="{2F6CC298-A10C-4299-B793-900289D47DAA}" destId="{FB369723-9F6A-4AD8-8045-68928BF96EB1}" srcOrd="1" destOrd="0" presId="urn:microsoft.com/office/officeart/2008/layout/PictureAccentList"/>
    <dgm:cxn modelId="{77202225-628B-447E-9EBD-52E7F6D068A0}" type="presParOf" srcId="{FB369723-9F6A-4AD8-8045-68928BF96EB1}" destId="{31ACBA98-022B-4FD4-8177-296EE4CCF4EF}" srcOrd="0" destOrd="0" presId="urn:microsoft.com/office/officeart/2008/layout/PictureAccentList"/>
    <dgm:cxn modelId="{48DDB468-DE56-47B9-8A47-3F379D6D5A0D}" type="presParOf" srcId="{FB369723-9F6A-4AD8-8045-68928BF96EB1}" destId="{AE276442-5C85-4B4B-A4E9-7385E59E8D04}" srcOrd="1" destOrd="0" presId="urn:microsoft.com/office/officeart/2008/layout/PictureAccentList"/>
    <dgm:cxn modelId="{2198C993-EA06-4271-8C36-CB2353E7299D}" type="presParOf" srcId="{2F6CC298-A10C-4299-B793-900289D47DAA}" destId="{3F1FF17C-E4BE-474D-A300-B069504A7EC4}" srcOrd="2" destOrd="0" presId="urn:microsoft.com/office/officeart/2008/layout/PictureAccentList"/>
    <dgm:cxn modelId="{B686295D-E557-4158-9B00-99F81CBA7384}" type="presParOf" srcId="{3F1FF17C-E4BE-474D-A300-B069504A7EC4}" destId="{4F3C973A-D679-4A94-8566-AF88A421878B}" srcOrd="0" destOrd="0" presId="urn:microsoft.com/office/officeart/2008/layout/PictureAccentList"/>
    <dgm:cxn modelId="{25AE70DB-7EF6-46BF-8AA0-354A8BA5AD03}" type="presParOf" srcId="{3F1FF17C-E4BE-474D-A300-B069504A7EC4}" destId="{146AD612-677D-433F-B04C-ADE004BE60B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87537-67ED-479C-9FFD-FEB0712EF516}">
      <dsp:nvSpPr>
        <dsp:cNvPr id="0" name=""/>
        <dsp:cNvSpPr/>
      </dsp:nvSpPr>
      <dsp:spPr>
        <a:xfrm>
          <a:off x="544208" y="2578"/>
          <a:ext cx="10284432" cy="1550416"/>
        </a:xfrm>
        <a:prstGeom prst="roundRect">
          <a:avLst>
            <a:gd name="adj" fmla="val 10000"/>
          </a:avLst>
        </a:prstGeom>
        <a:solidFill>
          <a:srgbClr val="F7659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63500" rIns="95250" bIns="63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Lao </a:t>
          </a:r>
          <a:r>
            <a:rPr lang="en-US" sz="5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5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5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5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ngành</a:t>
          </a:r>
          <a:r>
            <a:rPr lang="en-US" sz="5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5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5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5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nhọn</a:t>
          </a:r>
          <a:r>
            <a:rPr lang="en-US" sz="5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5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Hà </a:t>
          </a:r>
          <a:r>
            <a:rPr lang="en-US" sz="5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endParaRPr lang="en-US" sz="5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9618" y="47988"/>
        <a:ext cx="10193612" cy="1459596"/>
      </dsp:txXfrm>
    </dsp:sp>
    <dsp:sp modelId="{557DF770-FE6E-4ECE-BECE-DD81896529B0}">
      <dsp:nvSpPr>
        <dsp:cNvPr id="0" name=""/>
        <dsp:cNvSpPr/>
      </dsp:nvSpPr>
      <dsp:spPr>
        <a:xfrm>
          <a:off x="544208" y="1832070"/>
          <a:ext cx="1550416" cy="155041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9833D-C886-4799-8F10-8FAD57C043FA}">
      <dsp:nvSpPr>
        <dsp:cNvPr id="0" name=""/>
        <dsp:cNvSpPr/>
      </dsp:nvSpPr>
      <dsp:spPr>
        <a:xfrm>
          <a:off x="2187650" y="1832070"/>
          <a:ext cx="8640990" cy="1550416"/>
        </a:xfrm>
        <a:prstGeom prst="roundRect">
          <a:avLst>
            <a:gd name="adj" fmla="val 1667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sz="4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3349" y="1907769"/>
        <a:ext cx="8489592" cy="1399018"/>
      </dsp:txXfrm>
    </dsp:sp>
    <dsp:sp modelId="{31ACBA98-022B-4FD4-8177-296EE4CCF4EF}">
      <dsp:nvSpPr>
        <dsp:cNvPr id="0" name=""/>
        <dsp:cNvSpPr/>
      </dsp:nvSpPr>
      <dsp:spPr>
        <a:xfrm>
          <a:off x="544208" y="3568537"/>
          <a:ext cx="1550416" cy="155041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76442-5C85-4B4B-A4E9-7385E59E8D04}">
      <dsp:nvSpPr>
        <dsp:cNvPr id="0" name=""/>
        <dsp:cNvSpPr/>
      </dsp:nvSpPr>
      <dsp:spPr>
        <a:xfrm>
          <a:off x="2187650" y="3568537"/>
          <a:ext cx="8640990" cy="1550416"/>
        </a:xfrm>
        <a:prstGeom prst="roundRect">
          <a:avLst>
            <a:gd name="adj" fmla="val 1667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Ngành</a:t>
          </a: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lịch</a:t>
          </a:r>
          <a:endParaRPr lang="en-US" sz="4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3349" y="3644236"/>
        <a:ext cx="8489592" cy="1399018"/>
      </dsp:txXfrm>
    </dsp:sp>
    <dsp:sp modelId="{4F3C973A-D679-4A94-8566-AF88A421878B}">
      <dsp:nvSpPr>
        <dsp:cNvPr id="0" name=""/>
        <dsp:cNvSpPr/>
      </dsp:nvSpPr>
      <dsp:spPr>
        <a:xfrm>
          <a:off x="544208" y="5305004"/>
          <a:ext cx="1550416" cy="155041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AD612-677D-433F-B04C-ADE004BE60B8}">
      <dsp:nvSpPr>
        <dsp:cNvPr id="0" name=""/>
        <dsp:cNvSpPr/>
      </dsp:nvSpPr>
      <dsp:spPr>
        <a:xfrm>
          <a:off x="2187650" y="5305004"/>
          <a:ext cx="8640990" cy="1550416"/>
        </a:xfrm>
        <a:prstGeom prst="roundRect">
          <a:avLst>
            <a:gd name="adj" fmla="val 16670"/>
          </a:avLst>
        </a:prstGeom>
        <a:solidFill>
          <a:srgbClr val="00C5C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Ngành</a:t>
          </a: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hoá</a:t>
          </a:r>
          <a:endParaRPr lang="en-US" sz="4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3349" y="5380703"/>
        <a:ext cx="8489592" cy="1399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8533E-1FAF-4D12-AFC0-A899C4A82608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48E91-B153-4506-AAC3-0F87988DF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1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51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09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3178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9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5631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306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24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3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6166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72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2330600" y="2663600"/>
            <a:ext cx="7530400" cy="1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1"/>
          </p:nvPr>
        </p:nvSpPr>
        <p:spPr>
          <a:xfrm>
            <a:off x="3890400" y="3893300"/>
            <a:ext cx="441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5217233" y="1069984"/>
            <a:ext cx="1757200" cy="11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812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"/>
          <p:cNvSpPr txBox="1">
            <a:spLocks noGrp="1"/>
          </p:cNvSpPr>
          <p:nvPr>
            <p:ph type="title"/>
          </p:nvPr>
        </p:nvSpPr>
        <p:spPr>
          <a:xfrm>
            <a:off x="1004000" y="5565965"/>
            <a:ext cx="101840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subTitle" idx="1"/>
          </p:nvPr>
        </p:nvSpPr>
        <p:spPr>
          <a:xfrm>
            <a:off x="1004000" y="4525500"/>
            <a:ext cx="10184000" cy="10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9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103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39319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2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  <p:sldLayoutId id="214748371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2192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5" name="组合 7"/>
          <p:cNvGrpSpPr>
            <a:grpSpLocks/>
          </p:cNvGrpSpPr>
          <p:nvPr/>
        </p:nvGrpSpPr>
        <p:grpSpPr bwMode="auto">
          <a:xfrm>
            <a:off x="-1955800" y="-12700"/>
            <a:ext cx="16078200" cy="7874000"/>
            <a:chOff x="0" y="0"/>
            <a:chExt cx="2801938" cy="1589087"/>
          </a:xfrm>
        </p:grpSpPr>
        <p:sp>
          <p:nvSpPr>
            <p:cNvPr id="3078" name="Freeform 62"/>
            <p:cNvSpPr/>
            <p:nvPr/>
          </p:nvSpPr>
          <p:spPr bwMode="auto">
            <a:xfrm>
              <a:off x="335026" y="0"/>
              <a:ext cx="2133545" cy="1589087"/>
            </a:xfrm>
            <a:custGeom>
              <a:avLst/>
              <a:gdLst>
                <a:gd name="T0" fmla="*/ 2147483647 w 1774"/>
                <a:gd name="T1" fmla="*/ 2147483647 h 1319"/>
                <a:gd name="T2" fmla="*/ 2147483647 w 1774"/>
                <a:gd name="T3" fmla="*/ 2147483647 h 1319"/>
                <a:gd name="T4" fmla="*/ 2147483647 w 1774"/>
                <a:gd name="T5" fmla="*/ 2147483647 h 1319"/>
                <a:gd name="T6" fmla="*/ 0 w 1774"/>
                <a:gd name="T7" fmla="*/ 2147483647 h 1319"/>
                <a:gd name="T8" fmla="*/ 0 w 1774"/>
                <a:gd name="T9" fmla="*/ 2147483647 h 1319"/>
                <a:gd name="T10" fmla="*/ 2147483647 w 1774"/>
                <a:gd name="T11" fmla="*/ 0 h 1319"/>
                <a:gd name="T12" fmla="*/ 2147483647 w 1774"/>
                <a:gd name="T13" fmla="*/ 0 h 1319"/>
                <a:gd name="T14" fmla="*/ 2147483647 w 1774"/>
                <a:gd name="T15" fmla="*/ 2147483647 h 1319"/>
                <a:gd name="T16" fmla="*/ 2147483647 w 1774"/>
                <a:gd name="T17" fmla="*/ 2147483647 h 13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74" h="1319">
                  <a:moveTo>
                    <a:pt x="1774" y="1233"/>
                  </a:moveTo>
                  <a:cubicBezTo>
                    <a:pt x="1774" y="1281"/>
                    <a:pt x="1735" y="1319"/>
                    <a:pt x="1688" y="1319"/>
                  </a:cubicBezTo>
                  <a:cubicBezTo>
                    <a:pt x="86" y="1319"/>
                    <a:pt x="86" y="1319"/>
                    <a:pt x="86" y="1319"/>
                  </a:cubicBezTo>
                  <a:cubicBezTo>
                    <a:pt x="38" y="1319"/>
                    <a:pt x="0" y="1281"/>
                    <a:pt x="0" y="123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38"/>
                    <a:pt x="38" y="0"/>
                    <a:pt x="86" y="0"/>
                  </a:cubicBezTo>
                  <a:cubicBezTo>
                    <a:pt x="1688" y="0"/>
                    <a:pt x="1688" y="0"/>
                    <a:pt x="1688" y="0"/>
                  </a:cubicBezTo>
                  <a:cubicBezTo>
                    <a:pt x="1735" y="0"/>
                    <a:pt x="1774" y="38"/>
                    <a:pt x="1774" y="86"/>
                  </a:cubicBezTo>
                  <a:cubicBezTo>
                    <a:pt x="1774" y="1233"/>
                    <a:pt x="1774" y="1233"/>
                    <a:pt x="1774" y="1233"/>
                  </a:cubicBezTo>
                </a:path>
              </a:pathLst>
            </a:custGeom>
            <a:solidFill>
              <a:srgbClr val="666666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3079" name="Freeform 63"/>
            <p:cNvSpPr/>
            <p:nvPr/>
          </p:nvSpPr>
          <p:spPr bwMode="auto">
            <a:xfrm>
              <a:off x="350796" y="12815"/>
              <a:ext cx="2102007" cy="1563457"/>
            </a:xfrm>
            <a:custGeom>
              <a:avLst/>
              <a:gdLst>
                <a:gd name="T0" fmla="*/ 2147483647 w 1746"/>
                <a:gd name="T1" fmla="*/ 2147483647 h 1299"/>
                <a:gd name="T2" fmla="*/ 2147483647 w 1746"/>
                <a:gd name="T3" fmla="*/ 2147483647 h 1299"/>
                <a:gd name="T4" fmla="*/ 2147483647 w 1746"/>
                <a:gd name="T5" fmla="*/ 2147483647 h 1299"/>
                <a:gd name="T6" fmla="*/ 0 w 1746"/>
                <a:gd name="T7" fmla="*/ 2147483647 h 1299"/>
                <a:gd name="T8" fmla="*/ 0 w 1746"/>
                <a:gd name="T9" fmla="*/ 2147483647 h 1299"/>
                <a:gd name="T10" fmla="*/ 2147483647 w 1746"/>
                <a:gd name="T11" fmla="*/ 0 h 1299"/>
                <a:gd name="T12" fmla="*/ 2147483647 w 1746"/>
                <a:gd name="T13" fmla="*/ 0 h 1299"/>
                <a:gd name="T14" fmla="*/ 2147483647 w 1746"/>
                <a:gd name="T15" fmla="*/ 2147483647 h 1299"/>
                <a:gd name="T16" fmla="*/ 2147483647 w 1746"/>
                <a:gd name="T17" fmla="*/ 2147483647 h 12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6" h="1299">
                  <a:moveTo>
                    <a:pt x="1746" y="1214"/>
                  </a:moveTo>
                  <a:cubicBezTo>
                    <a:pt x="1746" y="1261"/>
                    <a:pt x="1708" y="1299"/>
                    <a:pt x="1661" y="1299"/>
                  </a:cubicBezTo>
                  <a:cubicBezTo>
                    <a:pt x="85" y="1299"/>
                    <a:pt x="85" y="1299"/>
                    <a:pt x="85" y="1299"/>
                  </a:cubicBezTo>
                  <a:cubicBezTo>
                    <a:pt x="38" y="1299"/>
                    <a:pt x="0" y="1261"/>
                    <a:pt x="0" y="121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8" y="0"/>
                    <a:pt x="85" y="0"/>
                  </a:cubicBezTo>
                  <a:cubicBezTo>
                    <a:pt x="1661" y="0"/>
                    <a:pt x="1661" y="0"/>
                    <a:pt x="1661" y="0"/>
                  </a:cubicBezTo>
                  <a:cubicBezTo>
                    <a:pt x="1708" y="0"/>
                    <a:pt x="1746" y="38"/>
                    <a:pt x="1746" y="85"/>
                  </a:cubicBezTo>
                  <a:cubicBezTo>
                    <a:pt x="1746" y="1214"/>
                    <a:pt x="1746" y="1214"/>
                    <a:pt x="1746" y="1214"/>
                  </a:cubicBezTo>
                </a:path>
              </a:pathLst>
            </a:custGeom>
            <a:solidFill>
              <a:srgbClr val="4D4D4D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3080" name="Freeform 64"/>
            <p:cNvSpPr/>
            <p:nvPr/>
          </p:nvSpPr>
          <p:spPr bwMode="auto">
            <a:xfrm>
              <a:off x="0" y="1393975"/>
              <a:ext cx="2801938" cy="19511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2147483647 h 162"/>
                <a:gd name="T4" fmla="*/ 2147483647 w 2329"/>
                <a:gd name="T5" fmla="*/ 2147483647 h 162"/>
                <a:gd name="T6" fmla="*/ 2147483647 w 2329"/>
                <a:gd name="T7" fmla="*/ 2147483647 h 162"/>
                <a:gd name="T8" fmla="*/ 2147483647 w 2329"/>
                <a:gd name="T9" fmla="*/ 2147483647 h 162"/>
                <a:gd name="T10" fmla="*/ 2147483647 w 2329"/>
                <a:gd name="T11" fmla="*/ 0 h 162"/>
                <a:gd name="T12" fmla="*/ 0 w 2329"/>
                <a:gd name="T13" fmla="*/ 0 h 1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3081" name="Freeform 65"/>
            <p:cNvSpPr/>
            <p:nvPr/>
          </p:nvSpPr>
          <p:spPr bwMode="auto">
            <a:xfrm>
              <a:off x="3043" y="1508031"/>
              <a:ext cx="2795852" cy="81056"/>
            </a:xfrm>
            <a:custGeom>
              <a:avLst/>
              <a:gdLst>
                <a:gd name="T0" fmla="*/ 0 w 2323"/>
                <a:gd name="T1" fmla="*/ 0 h 67"/>
                <a:gd name="T2" fmla="*/ 2147483647 w 2323"/>
                <a:gd name="T3" fmla="*/ 2147483647 h 67"/>
                <a:gd name="T4" fmla="*/ 2147483647 w 2323"/>
                <a:gd name="T5" fmla="*/ 2147483647 h 67"/>
                <a:gd name="T6" fmla="*/ 2147483647 w 2323"/>
                <a:gd name="T7" fmla="*/ 0 h 67"/>
                <a:gd name="T8" fmla="*/ 0 w 2323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3082" name="Rectangle 66"/>
            <p:cNvSpPr>
              <a:spLocks noChangeArrowheads="1"/>
            </p:cNvSpPr>
            <p:nvPr/>
          </p:nvSpPr>
          <p:spPr bwMode="auto">
            <a:xfrm>
              <a:off x="444581" y="119182"/>
              <a:ext cx="1914436" cy="1196941"/>
            </a:xfrm>
            <a:prstGeom prst="rect">
              <a:avLst/>
            </a:prstGeom>
            <a:solidFill>
              <a:srgbClr val="A5E6E4"/>
            </a:solidFill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83" name="Rectangle 67"/>
            <p:cNvSpPr>
              <a:spLocks noChangeArrowheads="1"/>
            </p:cNvSpPr>
            <p:nvPr/>
          </p:nvSpPr>
          <p:spPr bwMode="auto">
            <a:xfrm>
              <a:off x="444581" y="119182"/>
              <a:ext cx="1914436" cy="119694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84" name="Freeform 69"/>
            <p:cNvSpPr/>
            <p:nvPr/>
          </p:nvSpPr>
          <p:spPr bwMode="auto">
            <a:xfrm>
              <a:off x="444581" y="150899"/>
              <a:ext cx="1914436" cy="1165224"/>
            </a:xfrm>
            <a:custGeom>
              <a:avLst/>
              <a:gdLst>
                <a:gd name="T0" fmla="*/ 2147483647 w 1206"/>
                <a:gd name="T1" fmla="*/ 2147483647 h 734"/>
                <a:gd name="T2" fmla="*/ 0 w 1206"/>
                <a:gd name="T3" fmla="*/ 2147483647 h 734"/>
                <a:gd name="T4" fmla="*/ 2147483647 w 1206"/>
                <a:gd name="T5" fmla="*/ 0 h 734"/>
                <a:gd name="T6" fmla="*/ 2147483647 w 1206"/>
                <a:gd name="T7" fmla="*/ 0 h 734"/>
                <a:gd name="T8" fmla="*/ 2147483647 w 1206"/>
                <a:gd name="T9" fmla="*/ 2147483647 h 7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3085" name="Oval 74"/>
            <p:cNvSpPr>
              <a:spLocks noChangeArrowheads="1"/>
            </p:cNvSpPr>
            <p:nvPr/>
          </p:nvSpPr>
          <p:spPr bwMode="auto">
            <a:xfrm>
              <a:off x="1373304" y="33320"/>
              <a:ext cx="55331" cy="55426"/>
            </a:xfrm>
            <a:prstGeom prst="ellipse">
              <a:avLst/>
            </a:prstGeom>
            <a:solidFill>
              <a:srgbClr val="CACACA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86" name="Oval 75"/>
            <p:cNvSpPr>
              <a:spLocks noChangeArrowheads="1"/>
            </p:cNvSpPr>
            <p:nvPr/>
          </p:nvSpPr>
          <p:spPr bwMode="auto">
            <a:xfrm>
              <a:off x="1379667" y="39727"/>
              <a:ext cx="44264" cy="46135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87" name="Freeform 76"/>
            <p:cNvSpPr>
              <a:spLocks noEditPoints="1"/>
            </p:cNvSpPr>
            <p:nvPr/>
          </p:nvSpPr>
          <p:spPr bwMode="auto">
            <a:xfrm>
              <a:off x="909634" y="1393975"/>
              <a:ext cx="982670" cy="61833"/>
            </a:xfrm>
            <a:custGeom>
              <a:avLst/>
              <a:gdLst>
                <a:gd name="T0" fmla="*/ 2147483647 w 619"/>
                <a:gd name="T1" fmla="*/ 2147483647 h 39"/>
                <a:gd name="T2" fmla="*/ 2147483647 w 619"/>
                <a:gd name="T3" fmla="*/ 2147483647 h 39"/>
                <a:gd name="T4" fmla="*/ 2147483647 w 619"/>
                <a:gd name="T5" fmla="*/ 2147483647 h 39"/>
                <a:gd name="T6" fmla="*/ 2147483647 w 619"/>
                <a:gd name="T7" fmla="*/ 2147483647 h 39"/>
                <a:gd name="T8" fmla="*/ 2147483647 w 619"/>
                <a:gd name="T9" fmla="*/ 2147483647 h 39"/>
                <a:gd name="T10" fmla="*/ 2147483647 w 619"/>
                <a:gd name="T11" fmla="*/ 0 h 39"/>
                <a:gd name="T12" fmla="*/ 0 w 619"/>
                <a:gd name="T13" fmla="*/ 0 h 39"/>
                <a:gd name="T14" fmla="*/ 0 w 619"/>
                <a:gd name="T15" fmla="*/ 2147483647 h 39"/>
                <a:gd name="T16" fmla="*/ 2147483647 w 619"/>
                <a:gd name="T17" fmla="*/ 2147483647 h 39"/>
                <a:gd name="T18" fmla="*/ 2147483647 w 619"/>
                <a:gd name="T19" fmla="*/ 0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3088" name="Freeform 77"/>
            <p:cNvSpPr>
              <a:spLocks noEditPoints="1"/>
            </p:cNvSpPr>
            <p:nvPr/>
          </p:nvSpPr>
          <p:spPr bwMode="auto">
            <a:xfrm>
              <a:off x="909634" y="1393975"/>
              <a:ext cx="982670" cy="61833"/>
            </a:xfrm>
            <a:custGeom>
              <a:avLst/>
              <a:gdLst>
                <a:gd name="T0" fmla="*/ 2147483647 w 619"/>
                <a:gd name="T1" fmla="*/ 2147483647 h 39"/>
                <a:gd name="T2" fmla="*/ 2147483647 w 619"/>
                <a:gd name="T3" fmla="*/ 2147483647 h 39"/>
                <a:gd name="T4" fmla="*/ 2147483647 w 619"/>
                <a:gd name="T5" fmla="*/ 2147483647 h 39"/>
                <a:gd name="T6" fmla="*/ 2147483647 w 619"/>
                <a:gd name="T7" fmla="*/ 2147483647 h 39"/>
                <a:gd name="T8" fmla="*/ 2147483647 w 619"/>
                <a:gd name="T9" fmla="*/ 2147483647 h 39"/>
                <a:gd name="T10" fmla="*/ 2147483647 w 619"/>
                <a:gd name="T11" fmla="*/ 0 h 39"/>
                <a:gd name="T12" fmla="*/ 0 w 619"/>
                <a:gd name="T13" fmla="*/ 0 h 39"/>
                <a:gd name="T14" fmla="*/ 0 w 619"/>
                <a:gd name="T15" fmla="*/ 2147483647 h 39"/>
                <a:gd name="T16" fmla="*/ 2147483647 w 619"/>
                <a:gd name="T17" fmla="*/ 2147483647 h 39"/>
                <a:gd name="T18" fmla="*/ 2147483647 w 619"/>
                <a:gd name="T19" fmla="*/ 0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3089" name="Oval 78"/>
            <p:cNvSpPr>
              <a:spLocks noChangeArrowheads="1"/>
            </p:cNvSpPr>
            <p:nvPr/>
          </p:nvSpPr>
          <p:spPr bwMode="auto">
            <a:xfrm>
              <a:off x="63630" y="1430178"/>
              <a:ext cx="41221" cy="39727"/>
            </a:xfrm>
            <a:prstGeom prst="ellipse">
              <a:avLst/>
            </a:prstGeom>
            <a:solidFill>
              <a:srgbClr val="CACACA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90" name="Oval 79"/>
            <p:cNvSpPr>
              <a:spLocks noChangeArrowheads="1"/>
            </p:cNvSpPr>
            <p:nvPr/>
          </p:nvSpPr>
          <p:spPr bwMode="auto">
            <a:xfrm>
              <a:off x="68333" y="1434984"/>
              <a:ext cx="31815" cy="30436"/>
            </a:xfrm>
            <a:prstGeom prst="ellipse">
              <a:avLst/>
            </a:prstGeom>
            <a:solidFill>
              <a:srgbClr val="666666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91" name="Oval 80"/>
            <p:cNvSpPr>
              <a:spLocks noChangeArrowheads="1"/>
            </p:cNvSpPr>
            <p:nvPr/>
          </p:nvSpPr>
          <p:spPr bwMode="auto">
            <a:xfrm>
              <a:off x="128643" y="1430178"/>
              <a:ext cx="41221" cy="39727"/>
            </a:xfrm>
            <a:prstGeom prst="ellipse">
              <a:avLst/>
            </a:prstGeom>
            <a:solidFill>
              <a:srgbClr val="CACACA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92" name="Oval 81"/>
            <p:cNvSpPr>
              <a:spLocks noChangeArrowheads="1"/>
            </p:cNvSpPr>
            <p:nvPr/>
          </p:nvSpPr>
          <p:spPr bwMode="auto">
            <a:xfrm>
              <a:off x="133347" y="1434984"/>
              <a:ext cx="31815" cy="30436"/>
            </a:xfrm>
            <a:prstGeom prst="ellipse">
              <a:avLst/>
            </a:prstGeom>
            <a:solidFill>
              <a:srgbClr val="666666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" name="Oval 82"/>
            <p:cNvSpPr>
              <a:spLocks noChangeArrowheads="1"/>
            </p:cNvSpPr>
            <p:nvPr/>
          </p:nvSpPr>
          <p:spPr bwMode="auto">
            <a:xfrm>
              <a:off x="193657" y="1430178"/>
              <a:ext cx="41221" cy="39727"/>
            </a:xfrm>
            <a:prstGeom prst="ellipse">
              <a:avLst/>
            </a:prstGeom>
            <a:solidFill>
              <a:srgbClr val="CACACA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" name="Oval 83"/>
            <p:cNvSpPr>
              <a:spLocks noChangeArrowheads="1"/>
            </p:cNvSpPr>
            <p:nvPr/>
          </p:nvSpPr>
          <p:spPr bwMode="auto">
            <a:xfrm>
              <a:off x="200020" y="1434984"/>
              <a:ext cx="30155" cy="30436"/>
            </a:xfrm>
            <a:prstGeom prst="ellipse">
              <a:avLst/>
            </a:prstGeom>
            <a:solidFill>
              <a:srgbClr val="666666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3093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94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717" r:id="rId12"/>
    <p:sldLayoutId id="2147483719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5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sv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4085791" y="1500703"/>
            <a:ext cx="3962400" cy="3962400"/>
            <a:chOff x="3883949" y="1474165"/>
            <a:chExt cx="3962400" cy="3962400"/>
          </a:xfrm>
        </p:grpSpPr>
        <p:sp>
          <p:nvSpPr>
            <p:cNvPr id="43" name="Oval 42"/>
            <p:cNvSpPr/>
            <p:nvPr/>
          </p:nvSpPr>
          <p:spPr>
            <a:xfrm>
              <a:off x="3883949" y="1474165"/>
              <a:ext cx="3962400" cy="39624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88749" y="3178366"/>
              <a:ext cx="335280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3600">
                  <a:solidFill>
                    <a:prstClr val="white"/>
                  </a:solidFill>
                  <a:latin typeface="#9Slide03 IcielPanton Black" panose="00000A00000000000000" pitchFamily="2" charset="0"/>
                  <a:cs typeface="Arial"/>
                  <a:sym typeface="Arial"/>
                </a:rPr>
                <a:t>CÓ GÌ Ở</a:t>
              </a:r>
            </a:p>
          </p:txBody>
        </p:sp>
      </p:grpSp>
      <p:sp>
        <p:nvSpPr>
          <p:cNvPr id="55" name="Oval 54"/>
          <p:cNvSpPr/>
          <p:nvPr/>
        </p:nvSpPr>
        <p:spPr>
          <a:xfrm>
            <a:off x="4267201" y="1524000"/>
            <a:ext cx="3810003" cy="381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C6E51"/>
              </a:solidFill>
              <a:latin typeface="#9Slide02 Noi dung dai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4788627" y="2045427"/>
            <a:ext cx="2767148" cy="276714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234184" y="2490984"/>
            <a:ext cx="1876032" cy="18760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5750099" y="3006899"/>
            <a:ext cx="844215" cy="84421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9" name="Arc 58"/>
          <p:cNvSpPr/>
          <p:nvPr/>
        </p:nvSpPr>
        <p:spPr>
          <a:xfrm rot="20481717">
            <a:off x="3184957" y="630268"/>
            <a:ext cx="5974491" cy="5597461"/>
          </a:xfrm>
          <a:prstGeom prst="arc">
            <a:avLst>
              <a:gd name="adj1" fmla="val 16646192"/>
              <a:gd name="adj2" fmla="val 16036918"/>
            </a:avLst>
          </a:prstGeom>
          <a:ln w="8890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60" name="Arc 59"/>
          <p:cNvSpPr/>
          <p:nvPr/>
        </p:nvSpPr>
        <p:spPr>
          <a:xfrm rot="20568184">
            <a:off x="1902153" y="-778898"/>
            <a:ext cx="8393544" cy="8439924"/>
          </a:xfrm>
          <a:prstGeom prst="arc">
            <a:avLst>
              <a:gd name="adj1" fmla="val 16654886"/>
              <a:gd name="adj2" fmla="val 16036918"/>
            </a:avLst>
          </a:prstGeom>
          <a:ln w="889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61" name="Arc 60"/>
          <p:cNvSpPr/>
          <p:nvPr/>
        </p:nvSpPr>
        <p:spPr>
          <a:xfrm rot="20424303">
            <a:off x="732989" y="-2014400"/>
            <a:ext cx="11028099" cy="10910927"/>
          </a:xfrm>
          <a:prstGeom prst="arc">
            <a:avLst>
              <a:gd name="adj1" fmla="val 16628503"/>
              <a:gd name="adj2" fmla="val 16036918"/>
            </a:avLst>
          </a:prstGeom>
          <a:solidFill>
            <a:srgbClr val="CCFF33"/>
          </a:solidFill>
          <a:ln w="8890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5" name="Arc 44"/>
          <p:cNvSpPr/>
          <p:nvPr/>
        </p:nvSpPr>
        <p:spPr>
          <a:xfrm rot="20416599">
            <a:off x="3439065" y="992031"/>
            <a:ext cx="5390129" cy="4979748"/>
          </a:xfrm>
          <a:prstGeom prst="arc">
            <a:avLst>
              <a:gd name="adj1" fmla="val 17495719"/>
              <a:gd name="adj2" fmla="val 14652653"/>
            </a:avLst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6" name="Arc 45"/>
          <p:cNvSpPr/>
          <p:nvPr/>
        </p:nvSpPr>
        <p:spPr>
          <a:xfrm rot="20617034">
            <a:off x="2824933" y="631669"/>
            <a:ext cx="6405347" cy="5938187"/>
          </a:xfrm>
          <a:prstGeom prst="arc">
            <a:avLst>
              <a:gd name="adj1" fmla="val 17495719"/>
              <a:gd name="adj2" fmla="val 14816700"/>
            </a:avLst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7" name="Arc 46"/>
          <p:cNvSpPr/>
          <p:nvPr/>
        </p:nvSpPr>
        <p:spPr>
          <a:xfrm rot="21406139">
            <a:off x="4790913" y="2281807"/>
            <a:ext cx="2457451" cy="2286000"/>
          </a:xfrm>
          <a:prstGeom prst="arc">
            <a:avLst>
              <a:gd name="adj1" fmla="val 17495719"/>
              <a:gd name="adj2" fmla="val 14850599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8" name="Arc 47"/>
          <p:cNvSpPr/>
          <p:nvPr/>
        </p:nvSpPr>
        <p:spPr>
          <a:xfrm rot="21264636">
            <a:off x="4412363" y="1974695"/>
            <a:ext cx="3194999" cy="2987348"/>
          </a:xfrm>
          <a:prstGeom prst="arc">
            <a:avLst>
              <a:gd name="adj1" fmla="val 17495719"/>
              <a:gd name="adj2" fmla="val 14850599"/>
            </a:avLst>
          </a:prstGeom>
          <a:ln w="889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9" name="Arc 48"/>
          <p:cNvSpPr/>
          <p:nvPr/>
        </p:nvSpPr>
        <p:spPr>
          <a:xfrm rot="21042090">
            <a:off x="4104947" y="1697509"/>
            <a:ext cx="3830631" cy="3721251"/>
          </a:xfrm>
          <a:prstGeom prst="arc">
            <a:avLst>
              <a:gd name="adj1" fmla="val 17495719"/>
              <a:gd name="adj2" fmla="val 14850599"/>
            </a:avLst>
          </a:prstGeom>
          <a:ln w="1016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0" name="Arc 49"/>
          <p:cNvSpPr/>
          <p:nvPr/>
        </p:nvSpPr>
        <p:spPr>
          <a:xfrm rot="20884398">
            <a:off x="3771737" y="1350256"/>
            <a:ext cx="4511751" cy="4296077"/>
          </a:xfrm>
          <a:prstGeom prst="arc">
            <a:avLst>
              <a:gd name="adj1" fmla="val 17495719"/>
              <a:gd name="adj2" fmla="val 14850599"/>
            </a:avLst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1" name="Arc 50"/>
          <p:cNvSpPr/>
          <p:nvPr/>
        </p:nvSpPr>
        <p:spPr>
          <a:xfrm rot="20481717">
            <a:off x="3040361" y="656808"/>
            <a:ext cx="5974491" cy="5597461"/>
          </a:xfrm>
          <a:prstGeom prst="arc">
            <a:avLst>
              <a:gd name="adj1" fmla="val 17495719"/>
              <a:gd name="adj2" fmla="val 14850599"/>
            </a:avLst>
          </a:prstGeom>
          <a:ln w="8890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2" name="Arc 51"/>
          <p:cNvSpPr/>
          <p:nvPr/>
        </p:nvSpPr>
        <p:spPr>
          <a:xfrm>
            <a:off x="5171915" y="2597333"/>
            <a:ext cx="1790700" cy="1665675"/>
          </a:xfrm>
          <a:prstGeom prst="arc">
            <a:avLst>
              <a:gd name="adj1" fmla="val 17495719"/>
              <a:gd name="adj2" fmla="val 14850599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3" name="Arc 52"/>
          <p:cNvSpPr/>
          <p:nvPr/>
        </p:nvSpPr>
        <p:spPr>
          <a:xfrm rot="489092">
            <a:off x="5535871" y="2874629"/>
            <a:ext cx="1160044" cy="1083579"/>
          </a:xfrm>
          <a:prstGeom prst="arc">
            <a:avLst>
              <a:gd name="adj1" fmla="val 17495719"/>
              <a:gd name="adj2" fmla="val 14850599"/>
            </a:avLst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4" name="Arc 53"/>
          <p:cNvSpPr/>
          <p:nvPr/>
        </p:nvSpPr>
        <p:spPr>
          <a:xfrm rot="1249885">
            <a:off x="5841881" y="3133578"/>
            <a:ext cx="660643" cy="590855"/>
          </a:xfrm>
          <a:prstGeom prst="arc">
            <a:avLst>
              <a:gd name="adj1" fmla="val 17495719"/>
              <a:gd name="adj2" fmla="val 14850599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0" name="Donut 9"/>
          <p:cNvSpPr/>
          <p:nvPr/>
        </p:nvSpPr>
        <p:spPr>
          <a:xfrm>
            <a:off x="4501496" y="2286001"/>
            <a:ext cx="1371600" cy="1371600"/>
          </a:xfrm>
          <a:prstGeom prst="donut">
            <a:avLst>
              <a:gd name="adj" fmla="val 658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1" name="Donut 10"/>
          <p:cNvSpPr/>
          <p:nvPr/>
        </p:nvSpPr>
        <p:spPr>
          <a:xfrm>
            <a:off x="6210300" y="3276600"/>
            <a:ext cx="762000" cy="762000"/>
          </a:xfrm>
          <a:prstGeom prst="donut">
            <a:avLst>
              <a:gd name="adj" fmla="val 218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2" name="Donut 11"/>
          <p:cNvSpPr/>
          <p:nvPr/>
        </p:nvSpPr>
        <p:spPr>
          <a:xfrm>
            <a:off x="6057900" y="4229100"/>
            <a:ext cx="838200" cy="838200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3" name="Donut 12"/>
          <p:cNvSpPr/>
          <p:nvPr/>
        </p:nvSpPr>
        <p:spPr>
          <a:xfrm>
            <a:off x="7467600" y="3276600"/>
            <a:ext cx="609600" cy="609600"/>
          </a:xfrm>
          <a:prstGeom prst="donut">
            <a:avLst>
              <a:gd name="adj" fmla="val 369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387199" y="840921"/>
            <a:ext cx="1017815" cy="8382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ultiply 14"/>
          <p:cNvSpPr/>
          <p:nvPr/>
        </p:nvSpPr>
        <p:spPr>
          <a:xfrm>
            <a:off x="6596749" y="1774371"/>
            <a:ext cx="1763487" cy="1790700"/>
          </a:xfrm>
          <a:prstGeom prst="mathMultiply">
            <a:avLst>
              <a:gd name="adj1" fmla="val 163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6" name="Multiply 15"/>
          <p:cNvSpPr/>
          <p:nvPr/>
        </p:nvSpPr>
        <p:spPr>
          <a:xfrm rot="20028486">
            <a:off x="3948947" y="3752851"/>
            <a:ext cx="1763487" cy="1790700"/>
          </a:xfrm>
          <a:prstGeom prst="mathMultiply">
            <a:avLst>
              <a:gd name="adj1" fmla="val 163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7" name="12-Point Star 16"/>
          <p:cNvSpPr/>
          <p:nvPr/>
        </p:nvSpPr>
        <p:spPr>
          <a:xfrm>
            <a:off x="1554803" y="2332183"/>
            <a:ext cx="1386328" cy="1320936"/>
          </a:xfrm>
          <a:prstGeom prst="star12">
            <a:avLst>
              <a:gd name="adj" fmla="val 363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949321" y="2705268"/>
            <a:ext cx="597303" cy="57133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9" name="Multiply 18"/>
          <p:cNvSpPr/>
          <p:nvPr/>
        </p:nvSpPr>
        <p:spPr>
          <a:xfrm rot="15698754">
            <a:off x="8664887" y="2757771"/>
            <a:ext cx="1763487" cy="1790700"/>
          </a:xfrm>
          <a:prstGeom prst="mathMultiply">
            <a:avLst>
              <a:gd name="adj1" fmla="val 163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0" name="Multiply 19"/>
          <p:cNvSpPr/>
          <p:nvPr/>
        </p:nvSpPr>
        <p:spPr>
          <a:xfrm rot="2163725">
            <a:off x="2723863" y="833623"/>
            <a:ext cx="1763487" cy="1790700"/>
          </a:xfrm>
          <a:prstGeom prst="mathMultiply">
            <a:avLst>
              <a:gd name="adj1" fmla="val 163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159261" y="4251518"/>
            <a:ext cx="1726945" cy="1726945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8946757" y="1260021"/>
            <a:ext cx="1371600" cy="1371600"/>
          </a:xfrm>
          <a:prstGeom prst="donut">
            <a:avLst>
              <a:gd name="adj" fmla="val 1050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8151667" y="4733983"/>
            <a:ext cx="762000" cy="762000"/>
          </a:xfrm>
          <a:prstGeom prst="donut">
            <a:avLst>
              <a:gd name="adj" fmla="val 2184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4" name="Multiply 23"/>
          <p:cNvSpPr/>
          <p:nvPr/>
        </p:nvSpPr>
        <p:spPr>
          <a:xfrm rot="20028486">
            <a:off x="9396455" y="4510859"/>
            <a:ext cx="1763487" cy="1790700"/>
          </a:xfrm>
          <a:prstGeom prst="mathMultiply">
            <a:avLst>
              <a:gd name="adj1" fmla="val 1636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5" name="Multiply 24"/>
          <p:cNvSpPr/>
          <p:nvPr/>
        </p:nvSpPr>
        <p:spPr>
          <a:xfrm rot="17076524">
            <a:off x="9396455" y="4510859"/>
            <a:ext cx="1763487" cy="1790700"/>
          </a:xfrm>
          <a:prstGeom prst="mathMultiply">
            <a:avLst>
              <a:gd name="adj1" fmla="val 1636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8920" y="3345759"/>
            <a:ext cx="12651920" cy="3505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371" y="-6591"/>
            <a:ext cx="12675036" cy="35557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79855" y="24901"/>
            <a:ext cx="12697973" cy="335280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15141" y="3209839"/>
            <a:ext cx="12697973" cy="36748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3140" y="905147"/>
            <a:ext cx="12697973" cy="3352800"/>
          </a:xfrm>
          <a:prstGeom prst="rect">
            <a:avLst/>
          </a:prstGeom>
          <a:solidFill>
            <a:srgbClr val="D05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55812" y="3209839"/>
            <a:ext cx="12744055" cy="36748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53367" y="-14612"/>
            <a:ext cx="12853188" cy="342039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53367" y="3446859"/>
            <a:ext cx="12853188" cy="3624416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-862528" y="-209582"/>
            <a:ext cx="6845709" cy="7254913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63223" y="-181443"/>
            <a:ext cx="6620747" cy="72739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4" name="Decagon 63"/>
          <p:cNvSpPr/>
          <p:nvPr/>
        </p:nvSpPr>
        <p:spPr>
          <a:xfrm>
            <a:off x="3810000" y="1066800"/>
            <a:ext cx="4724400" cy="4724400"/>
          </a:xfrm>
          <a:prstGeom prst="decagon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419600" y="1676400"/>
            <a:ext cx="3505200" cy="3505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1905000" y="2362200"/>
            <a:ext cx="480060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010400" y="4572000"/>
            <a:ext cx="480060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487767" y="2969500"/>
            <a:ext cx="5204944" cy="1015663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lang="en-US" sz="6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6132369" y="4461369"/>
            <a:ext cx="480060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16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decel="8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xit" presetSubtype="3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ntr" presetSubtype="3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ntr" presetSubtype="3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32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ntr" presetSubtype="3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xit" presetSubtype="32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1" presetClass="entr" presetSubtype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1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1" presetClass="entr" presetSubtype="1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1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1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2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1" presetClass="exit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1" presetClass="exit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1" presetClass="exit" presetSubtype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1" presetClass="exit" presetSubtype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1" presetClass="exit" presetSubtype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1" presetClass="exit" presetSubtype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1" presetClass="exit" presetSubtype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1" presetClass="exit" presetSubtype="1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5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1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1" presetClass="exit" presetSubtype="1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1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1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6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6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9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2" dur="7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1" presetClass="entr" presetSubtype="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5" dur="6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3" presetClass="exit" presetSubtype="16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3" presetClass="exit" presetSubtype="16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6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3" presetClass="exit" presetSubtype="16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7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7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3" presetClass="exit" presetSubtype="16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9" dur="6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2" dur="7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6" presetClass="entr" presetSubtype="32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6" presetClass="entr" presetSubtype="32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8" presetClass="emph" presetSubtype="0" decel="100000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43200000">
                                      <p:cBhvr>
                                        <p:cTn id="259" dur="8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0" presetID="21" presetClass="exit" presetSubtype="1" fill="hold" grpId="2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53" presetClass="entr" presetSubtype="52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2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" presetClass="entr" presetSubtype="8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27" presetClass="emph" presetSubtype="0" repeatCount="3000" fill="remove" grpId="2" nodeType="withEffect">
                                  <p:stCondLst>
                                    <p:cond delay="4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5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6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7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8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3" presetClass="exit" presetSubtype="16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7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7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63" presetClass="path" presetSubtype="0" accel="10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5E-6 -4.44444E-6 L 0.17188 -4.44444E-6 " pathEditMode="relative" rAng="0" ptsTypes="AA">
                                      <p:cBhvr>
                                        <p:cTn id="284" dur="7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0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2" presetClass="exit" presetSubtype="2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" presetClass="entr" presetSubtype="2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4" dur="7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2" presetClass="exit" presetSubtype="8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63" presetClass="path" presetSubtype="0" accel="10000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28698 -0.02161 L 8.33333E-7 1.23457E-6 " pathEditMode="relative" rAng="0" ptsTypes="AA">
                                      <p:cBhvr>
                                        <p:cTn id="300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1080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2" presetClass="entr" presetSubtype="2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35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6" dur="7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2" presetClass="exit" presetSubtype="8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" grpId="0" animBg="1"/>
      <p:bldP spid="2" grpId="0" animBg="1"/>
      <p:bldP spid="8" grpId="0" animBg="1"/>
      <p:bldP spid="9" grpId="0" animBg="1"/>
      <p:bldP spid="6" grpId="0" animBg="1"/>
      <p:bldP spid="7" grpId="0" animBg="1"/>
      <p:bldP spid="4" grpId="0" animBg="1"/>
      <p:bldP spid="5" grpId="0" animBg="1"/>
      <p:bldP spid="62" grpId="0" animBg="1"/>
      <p:bldP spid="63" grpId="0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8" grpId="0"/>
      <p:bldP spid="6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262572"/>
            <a:chOff x="400332" y="1001959"/>
            <a:chExt cx="2717614" cy="3581946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3581946"/>
              <a:chOff x="0" y="0"/>
              <a:chExt cx="1570252" cy="20696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962988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92554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2069668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96463" y="1026227"/>
              <a:ext cx="2457215" cy="12637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Ở Hà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Riêng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tháng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10/2023,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DN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khoảng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48.000 – 50.000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lao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1365252"/>
            <a:ext cx="5904516" cy="5233265"/>
            <a:chOff x="5102747" y="1849219"/>
            <a:chExt cx="2717614" cy="2734687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2734687"/>
              <a:chOff x="0" y="0"/>
              <a:chExt cx="1570252" cy="1580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153087" y="1852536"/>
              <a:ext cx="2500566" cy="16392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ngành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đang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nhu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tuyển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lao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tăng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nghiệp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chế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chế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tạo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xây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dựng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;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bán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buôn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bán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41110" y="316649"/>
            <a:ext cx="1190978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3600" b="1" dirty="0">
                <a:solidFill>
                  <a:srgbClr val="002060"/>
                </a:solidFill>
              </a:rPr>
              <a:t>1. </a:t>
            </a:r>
            <a:r>
              <a:rPr lang="fr-FR" sz="3600" b="1" dirty="0" err="1">
                <a:solidFill>
                  <a:srgbClr val="002060"/>
                </a:solidFill>
              </a:rPr>
              <a:t>Công</a:t>
            </a:r>
            <a:r>
              <a:rPr lang="fr-FR" sz="3600" b="1" dirty="0">
                <a:solidFill>
                  <a:srgbClr val="002060"/>
                </a:solidFill>
              </a:rPr>
              <a:t> </a:t>
            </a:r>
            <a:r>
              <a:rPr lang="fr-FR" sz="3600" b="1" dirty="0" err="1">
                <a:solidFill>
                  <a:srgbClr val="002060"/>
                </a:solidFill>
              </a:rPr>
              <a:t>nghiệp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98441" y="55735"/>
            <a:ext cx="1467999" cy="1476050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9273">
            <a:off x="10720491" y="10035"/>
            <a:ext cx="1694127" cy="11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 công nghệ cao Hòa Lạc thu hút nhiều doanh nghiệp, tập đoàn lớn">
            <a:extLst>
              <a:ext uri="{FF2B5EF4-FFF2-40B4-BE49-F238E27FC236}">
                <a16:creationId xmlns:a16="http://schemas.microsoft.com/office/drawing/2014/main" id="{EBBF9ACA-0C89-ACF9-3B86-2AE275698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0" y="878"/>
            <a:ext cx="10279458" cy="68571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2A9167-4AB7-E872-0313-85BB24A53EBF}"/>
              </a:ext>
            </a:extLst>
          </p:cNvPr>
          <p:cNvSpPr txBox="1"/>
          <p:nvPr/>
        </p:nvSpPr>
        <p:spPr>
          <a:xfrm>
            <a:off x="3049772" y="6188322"/>
            <a:ext cx="6092456" cy="5799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8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11652183" y="9239"/>
            <a:ext cx="47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8C55B-8316-4731-A4F1-8DC3C70AB421}"/>
              </a:ext>
            </a:extLst>
          </p:cNvPr>
          <p:cNvSpPr txBox="1"/>
          <p:nvPr/>
        </p:nvSpPr>
        <p:spPr>
          <a:xfrm>
            <a:off x="3113314" y="1019808"/>
            <a:ext cx="8142515" cy="2574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8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Xem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video 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“</a:t>
            </a:r>
            <a:r>
              <a:rPr lang="vi-VN" sz="3733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 Nội có nhu cầu tuyển dụng hơn 100.000 lao động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”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thêm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1716014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11652183" y="9239"/>
            <a:ext cx="47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Hà Nội có nhu cầu tuyển dụng hơn 100.000 lao động">
            <a:hlinkClick r:id="" action="ppaction://media"/>
            <a:extLst>
              <a:ext uri="{FF2B5EF4-FFF2-40B4-BE49-F238E27FC236}">
                <a16:creationId xmlns:a16="http://schemas.microsoft.com/office/drawing/2014/main" id="{2B31ECA2-116F-3545-7458-7B7D928CF5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923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52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542789-DE74-D23D-7033-40D6EC2F1FA7}"/>
              </a:ext>
            </a:extLst>
          </p:cNvPr>
          <p:cNvGrpSpPr/>
          <p:nvPr/>
        </p:nvGrpSpPr>
        <p:grpSpPr>
          <a:xfrm>
            <a:off x="1775505" y="2185960"/>
            <a:ext cx="8640990" cy="1550416"/>
            <a:chOff x="2187650" y="3568537"/>
            <a:chExt cx="8640990" cy="155041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A9BEE60-646C-E531-98FF-7C18DAA4F928}"/>
                </a:ext>
              </a:extLst>
            </p:cNvPr>
            <p:cNvSpPr/>
            <p:nvPr/>
          </p:nvSpPr>
          <p:spPr>
            <a:xfrm>
              <a:off x="2187650" y="3568537"/>
              <a:ext cx="8640990" cy="1550416"/>
            </a:xfrm>
            <a:prstGeom prst="roundRect">
              <a:avLst>
                <a:gd name="adj" fmla="val 16670"/>
              </a:avLst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800" b="1"/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5D22F3B9-0869-7C29-79AB-41E57633C198}"/>
                </a:ext>
              </a:extLst>
            </p:cNvPr>
            <p:cNvSpPr txBox="1"/>
            <p:nvPr/>
          </p:nvSpPr>
          <p:spPr>
            <a:xfrm>
              <a:off x="2263349" y="3644236"/>
              <a:ext cx="8489592" cy="1399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60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6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 </a:t>
              </a:r>
              <a:r>
                <a:rPr lang="en-US" sz="60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sz="6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09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262572"/>
            <a:chOff x="400332" y="1001959"/>
            <a:chExt cx="2717614" cy="3581946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3581946"/>
              <a:chOff x="0" y="0"/>
              <a:chExt cx="1570252" cy="20696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962988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92554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2069668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96463" y="1026227"/>
              <a:ext cx="2457215" cy="19118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Sau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đại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dịch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covid-19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thúc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du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phục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hồi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trở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lại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dẫn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đến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tình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trạng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thiếu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nguồn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1365252"/>
            <a:ext cx="5904516" cy="5233265"/>
            <a:chOff x="5102747" y="1849219"/>
            <a:chExt cx="2717614" cy="2734687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2734687"/>
              <a:chOff x="0" y="0"/>
              <a:chExt cx="1570252" cy="1580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153087" y="1852536"/>
              <a:ext cx="2500566" cy="25968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nay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lượng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lượng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nguồn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du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Hà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vẫn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chưa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đáp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ứng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yêu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ngày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càng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cao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ngành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du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bối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cảnh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toàn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hóa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nhập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quốc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tế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41110" y="316649"/>
            <a:ext cx="11909780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4800" b="1" dirty="0">
                <a:solidFill>
                  <a:srgbClr val="002060"/>
                </a:solidFill>
              </a:rPr>
              <a:t>2. </a:t>
            </a:r>
            <a:r>
              <a:rPr lang="fr-FR" sz="4800" b="1" dirty="0" err="1">
                <a:solidFill>
                  <a:srgbClr val="002060"/>
                </a:solidFill>
              </a:rPr>
              <a:t>Ngành</a:t>
            </a:r>
            <a:r>
              <a:rPr lang="fr-FR" sz="4800" b="1" dirty="0">
                <a:solidFill>
                  <a:srgbClr val="002060"/>
                </a:solidFill>
              </a:rPr>
              <a:t> du </a:t>
            </a:r>
            <a:r>
              <a:rPr lang="fr-FR" sz="4800" b="1" dirty="0" err="1">
                <a:solidFill>
                  <a:srgbClr val="002060"/>
                </a:solidFill>
              </a:rPr>
              <a:t>lịch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98441" y="55735"/>
            <a:ext cx="1467999" cy="1476050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9273">
            <a:off x="10720491" y="10035"/>
            <a:ext cx="1694127" cy="11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25966" y="188527"/>
            <a:ext cx="10741453" cy="880116"/>
            <a:chOff x="0" y="0"/>
            <a:chExt cx="16435575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435575" cy="1913890"/>
            </a:xfrm>
            <a:custGeom>
              <a:avLst/>
              <a:gdLst/>
              <a:ahLst/>
              <a:cxnLst/>
              <a:rect l="l" t="t" r="r" b="b"/>
              <a:pathLst>
                <a:path w="16435575" h="1913890">
                  <a:moveTo>
                    <a:pt x="16435575" y="956945"/>
                  </a:moveTo>
                  <a:lnTo>
                    <a:pt x="16435575" y="956945"/>
                  </a:lnTo>
                  <a:cubicBezTo>
                    <a:pt x="16435575" y="1485392"/>
                    <a:pt x="16007204" y="1913890"/>
                    <a:pt x="15478630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5478630" y="0"/>
                  </a:lnTo>
                  <a:cubicBezTo>
                    <a:pt x="16007077" y="0"/>
                    <a:pt x="16435575" y="428371"/>
                    <a:pt x="16435575" y="956945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54867" y="654881"/>
            <a:ext cx="357103" cy="4046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25687" y="5145445"/>
            <a:ext cx="2600312" cy="14798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597" y="937894"/>
            <a:ext cx="2019025" cy="213550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92933" y="268741"/>
            <a:ext cx="945975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4000" b="1" dirty="0">
                <a:solidFill>
                  <a:srgbClr val="002060"/>
                </a:solidFill>
              </a:rPr>
              <a:t>2. </a:t>
            </a:r>
            <a:r>
              <a:rPr lang="fr-FR" sz="4000" b="1" dirty="0" err="1">
                <a:solidFill>
                  <a:srgbClr val="002060"/>
                </a:solidFill>
              </a:rPr>
              <a:t>Ngành</a:t>
            </a:r>
            <a:r>
              <a:rPr lang="fr-FR" sz="4000" b="1" dirty="0">
                <a:solidFill>
                  <a:srgbClr val="002060"/>
                </a:solidFill>
              </a:rPr>
              <a:t> du </a:t>
            </a:r>
            <a:r>
              <a:rPr lang="fr-FR" sz="4000" b="1" dirty="0" err="1">
                <a:solidFill>
                  <a:srgbClr val="002060"/>
                </a:solidFill>
              </a:rPr>
              <a:t>lịch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C4AD70-B682-71D7-E832-AC6297C0A479}"/>
              </a:ext>
            </a:extLst>
          </p:cNvPr>
          <p:cNvGrpSpPr/>
          <p:nvPr/>
        </p:nvGrpSpPr>
        <p:grpSpPr>
          <a:xfrm>
            <a:off x="2033285" y="1257171"/>
            <a:ext cx="10027057" cy="5739265"/>
            <a:chOff x="1502416" y="1285808"/>
            <a:chExt cx="7520293" cy="3078152"/>
          </a:xfrm>
        </p:grpSpPr>
        <p:grpSp>
          <p:nvGrpSpPr>
            <p:cNvPr id="3" name="Group 3"/>
            <p:cNvGrpSpPr/>
            <p:nvPr/>
          </p:nvGrpSpPr>
          <p:grpSpPr>
            <a:xfrm>
              <a:off x="1502416" y="1285808"/>
              <a:ext cx="7520293" cy="3078152"/>
              <a:chOff x="0" y="0"/>
              <a:chExt cx="2999863" cy="15307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2895723" cy="1411413"/>
              </a:xfrm>
              <a:custGeom>
                <a:avLst/>
                <a:gdLst/>
                <a:ahLst/>
                <a:cxnLst/>
                <a:rect l="l" t="t" r="r" b="b"/>
                <a:pathLst>
                  <a:path w="2895723" h="1411413">
                    <a:moveTo>
                      <a:pt x="2869052" y="1222183"/>
                    </a:moveTo>
                    <a:cubicBezTo>
                      <a:pt x="2869052" y="1309813"/>
                      <a:pt x="2792852" y="1380933"/>
                      <a:pt x="2711573" y="1380933"/>
                    </a:cubicBezTo>
                    <a:lnTo>
                      <a:pt x="66040" y="1380933"/>
                    </a:lnTo>
                    <a:cubicBezTo>
                      <a:pt x="43180" y="1380933"/>
                      <a:pt x="20320" y="1375853"/>
                      <a:pt x="0" y="1366963"/>
                    </a:cubicBezTo>
                    <a:cubicBezTo>
                      <a:pt x="26670" y="1394903"/>
                      <a:pt x="63500" y="1411413"/>
                      <a:pt x="112583" y="1411413"/>
                    </a:cubicBezTo>
                    <a:lnTo>
                      <a:pt x="2749673" y="1411413"/>
                    </a:lnTo>
                    <a:cubicBezTo>
                      <a:pt x="2829683" y="1411413"/>
                      <a:pt x="2895723" y="1345373"/>
                      <a:pt x="2895723" y="1265363"/>
                    </a:cubicBezTo>
                    <a:lnTo>
                      <a:pt x="2895723" y="95250"/>
                    </a:lnTo>
                    <a:cubicBezTo>
                      <a:pt x="2895723" y="58420"/>
                      <a:pt x="2881752" y="25400"/>
                      <a:pt x="2860162" y="0"/>
                    </a:cubicBezTo>
                    <a:cubicBezTo>
                      <a:pt x="2866512" y="16510"/>
                      <a:pt x="2869052" y="34290"/>
                      <a:pt x="2869052" y="52070"/>
                    </a:cubicBezTo>
                    <a:lnTo>
                      <a:pt x="2869052" y="1222183"/>
                    </a:lnTo>
                    <a:lnTo>
                      <a:pt x="2869052" y="1222183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2935093" cy="1462213"/>
              </a:xfrm>
              <a:custGeom>
                <a:avLst/>
                <a:gdLst/>
                <a:ahLst/>
                <a:cxnLst/>
                <a:rect l="l" t="t" r="r" b="b"/>
                <a:pathLst>
                  <a:path w="2935093" h="1462213">
                    <a:moveTo>
                      <a:pt x="146050" y="1462213"/>
                    </a:moveTo>
                    <a:lnTo>
                      <a:pt x="2789043" y="1462213"/>
                    </a:lnTo>
                    <a:cubicBezTo>
                      <a:pt x="2869053" y="1462213"/>
                      <a:pt x="2935093" y="1396173"/>
                      <a:pt x="2935093" y="1316163"/>
                    </a:cubicBezTo>
                    <a:lnTo>
                      <a:pt x="2935093" y="146050"/>
                    </a:lnTo>
                    <a:cubicBezTo>
                      <a:pt x="2935093" y="66040"/>
                      <a:pt x="2869053" y="0"/>
                      <a:pt x="2789043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16163"/>
                    </a:lnTo>
                    <a:cubicBezTo>
                      <a:pt x="0" y="1397443"/>
                      <a:pt x="66040" y="1462213"/>
                      <a:pt x="146050" y="1462213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2999863" cy="1530793"/>
              </a:xfrm>
              <a:custGeom>
                <a:avLst/>
                <a:gdLst/>
                <a:ahLst/>
                <a:cxnLst/>
                <a:rect l="l" t="t" r="r" b="b"/>
                <a:pathLst>
                  <a:path w="2999863" h="1530793">
                    <a:moveTo>
                      <a:pt x="2936363" y="74930"/>
                    </a:moveTo>
                    <a:cubicBezTo>
                      <a:pt x="2908423" y="30480"/>
                      <a:pt x="2858893" y="0"/>
                      <a:pt x="2801743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28863"/>
                    </a:lnTo>
                    <a:cubicBezTo>
                      <a:pt x="0" y="1380933"/>
                      <a:pt x="25400" y="1426653"/>
                      <a:pt x="63500" y="1455863"/>
                    </a:cubicBezTo>
                    <a:cubicBezTo>
                      <a:pt x="91440" y="1500313"/>
                      <a:pt x="140970" y="1530793"/>
                      <a:pt x="207881" y="1530793"/>
                    </a:cubicBezTo>
                    <a:lnTo>
                      <a:pt x="2841113" y="1530793"/>
                    </a:lnTo>
                    <a:cubicBezTo>
                      <a:pt x="2928743" y="1530793"/>
                      <a:pt x="2999863" y="1459673"/>
                      <a:pt x="2999863" y="1372043"/>
                    </a:cubicBezTo>
                    <a:lnTo>
                      <a:pt x="2999863" y="201930"/>
                    </a:lnTo>
                    <a:cubicBezTo>
                      <a:pt x="2999862" y="149860"/>
                      <a:pt x="2974462" y="104140"/>
                      <a:pt x="2936363" y="74930"/>
                    </a:cubicBezTo>
                    <a:close/>
                    <a:moveTo>
                      <a:pt x="12700" y="1328863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2801743" y="12700"/>
                    </a:lnTo>
                    <a:cubicBezTo>
                      <a:pt x="2881753" y="12700"/>
                      <a:pt x="2947793" y="78740"/>
                      <a:pt x="2947793" y="158750"/>
                    </a:cubicBezTo>
                    <a:lnTo>
                      <a:pt x="2947793" y="1328863"/>
                    </a:lnTo>
                    <a:cubicBezTo>
                      <a:pt x="2947793" y="1408873"/>
                      <a:pt x="2881753" y="1474913"/>
                      <a:pt x="2801743" y="1474913"/>
                    </a:cubicBezTo>
                    <a:lnTo>
                      <a:pt x="158750" y="1474913"/>
                    </a:lnTo>
                    <a:cubicBezTo>
                      <a:pt x="78740" y="1474913"/>
                      <a:pt x="12700" y="1410143"/>
                      <a:pt x="12700" y="1328863"/>
                    </a:cubicBezTo>
                    <a:close/>
                    <a:moveTo>
                      <a:pt x="2988433" y="1372043"/>
                    </a:moveTo>
                    <a:cubicBezTo>
                      <a:pt x="2988433" y="1452053"/>
                      <a:pt x="2921123" y="1518093"/>
                      <a:pt x="2841113" y="1518093"/>
                    </a:cubicBezTo>
                    <a:lnTo>
                      <a:pt x="207881" y="1518093"/>
                    </a:lnTo>
                    <a:cubicBezTo>
                      <a:pt x="157480" y="1518093"/>
                      <a:pt x="120650" y="1501583"/>
                      <a:pt x="93980" y="1473643"/>
                    </a:cubicBezTo>
                    <a:cubicBezTo>
                      <a:pt x="114300" y="1482533"/>
                      <a:pt x="135890" y="1487613"/>
                      <a:pt x="160020" y="1487613"/>
                    </a:cubicBezTo>
                    <a:lnTo>
                      <a:pt x="2803013" y="1487613"/>
                    </a:lnTo>
                    <a:cubicBezTo>
                      <a:pt x="2890643" y="1487613"/>
                      <a:pt x="2961763" y="1416493"/>
                      <a:pt x="2961763" y="1328863"/>
                    </a:cubicBezTo>
                    <a:lnTo>
                      <a:pt x="2961763" y="158750"/>
                    </a:lnTo>
                    <a:cubicBezTo>
                      <a:pt x="2961763" y="140970"/>
                      <a:pt x="2957953" y="123190"/>
                      <a:pt x="2952873" y="106680"/>
                    </a:cubicBezTo>
                    <a:cubicBezTo>
                      <a:pt x="2974463" y="132080"/>
                      <a:pt x="2988433" y="165100"/>
                      <a:pt x="2988433" y="201930"/>
                    </a:cubicBezTo>
                    <a:lnTo>
                      <a:pt x="2988433" y="1372043"/>
                    </a:lnTo>
                    <a:cubicBezTo>
                      <a:pt x="2988433" y="1372043"/>
                      <a:pt x="2988433" y="1372043"/>
                      <a:pt x="2988433" y="1372043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706176" y="1345381"/>
              <a:ext cx="7048674" cy="27125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Yêu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đặt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đối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lao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ngành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du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Hà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nay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kiến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nghệ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truyền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khả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ứng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nghệ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ngành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du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cận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thích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ứng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phát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triển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nghệ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xu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hướng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du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mới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du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nghệ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cao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(high-technical tourism), du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(smart tourism), du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ảo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(virtual reality tourism).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à Nội đón 10,62 triệu khách du lịch trong 7 tháng">
            <a:extLst>
              <a:ext uri="{FF2B5EF4-FFF2-40B4-BE49-F238E27FC236}">
                <a16:creationId xmlns:a16="http://schemas.microsoft.com/office/drawing/2014/main" id="{664F6B64-7152-8B76-1DC2-D48064C9C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3" y="289741"/>
            <a:ext cx="11237405" cy="6323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00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11652183" y="9239"/>
            <a:ext cx="47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8C55B-8316-4731-A4F1-8DC3C70AB421}"/>
              </a:ext>
            </a:extLst>
          </p:cNvPr>
          <p:cNvSpPr txBox="1"/>
          <p:nvPr/>
        </p:nvSpPr>
        <p:spPr>
          <a:xfrm>
            <a:off x="3113314" y="1019808"/>
            <a:ext cx="8142515" cy="2574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8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Xem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video 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“</a:t>
            </a:r>
            <a:r>
              <a:rPr lang="vi-VN" sz="3733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Cơ hội việc làm của ngành du lịch tại Việt Nam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”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thêm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sz="3733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21706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11652183" y="9239"/>
            <a:ext cx="47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Cơ hội việc làm của ngành du lịch tại Việt Nam">
            <a:hlinkClick r:id="" action="ppaction://media"/>
            <a:extLst>
              <a:ext uri="{FF2B5EF4-FFF2-40B4-BE49-F238E27FC236}">
                <a16:creationId xmlns:a16="http://schemas.microsoft.com/office/drawing/2014/main" id="{E38875D0-4DBE-391D-8191-01E1D9ED3A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23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3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91B7C-C24E-0B90-6827-B8412EDAC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5272" y="0"/>
            <a:ext cx="7440406" cy="4292542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191B7C-C24E-0B90-6827-B8412EDAC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8572" y="2764465"/>
            <a:ext cx="4500190" cy="2998382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grpSp>
        <p:nvGrpSpPr>
          <p:cNvPr id="5" name="Group 4"/>
          <p:cNvGrpSpPr/>
          <p:nvPr/>
        </p:nvGrpSpPr>
        <p:grpSpPr>
          <a:xfrm>
            <a:off x="3615272" y="4047468"/>
            <a:ext cx="8576728" cy="2459658"/>
            <a:chOff x="1965308" y="3117853"/>
            <a:chExt cx="5477597" cy="944295"/>
          </a:xfrm>
        </p:grpSpPr>
        <p:sp>
          <p:nvSpPr>
            <p:cNvPr id="6" name="Google Shape;914;p46"/>
            <p:cNvSpPr/>
            <p:nvPr/>
          </p:nvSpPr>
          <p:spPr>
            <a:xfrm rot="5268462">
              <a:off x="4231959" y="851202"/>
              <a:ext cx="944295" cy="5477597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80">
                <a:buClr>
                  <a:srgbClr val="000000"/>
                </a:buClr>
              </a:pPr>
              <a:endParaRPr sz="1600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2122962" y="3300458"/>
              <a:ext cx="5162288" cy="682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hãy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chia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sẻ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nghiệp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thân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yêu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thích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15C397E-D283-3502-32DF-10B8699EB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4922" y="0"/>
            <a:ext cx="3576526" cy="2764465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9" name="1 PHÚT">
            <a:hlinkClick r:id="" action="ppaction://media"/>
            <a:extLst>
              <a:ext uri="{FF2B5EF4-FFF2-40B4-BE49-F238E27FC236}">
                <a16:creationId xmlns:a16="http://schemas.microsoft.com/office/drawing/2014/main" id="{E1D83A04-BADB-D00D-5436-581F7D49D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7598" y="5676460"/>
            <a:ext cx="2094402" cy="117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8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AC54A36-0450-9AB9-95B1-84F2D44B08D2}"/>
              </a:ext>
            </a:extLst>
          </p:cNvPr>
          <p:cNvGrpSpPr/>
          <p:nvPr/>
        </p:nvGrpSpPr>
        <p:grpSpPr>
          <a:xfrm>
            <a:off x="1775505" y="2313550"/>
            <a:ext cx="8640990" cy="1550416"/>
            <a:chOff x="2187650" y="5305004"/>
            <a:chExt cx="8640990" cy="155041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84372A1-4EF3-28FC-0D4A-CEDEC835F2EA}"/>
                </a:ext>
              </a:extLst>
            </p:cNvPr>
            <p:cNvSpPr/>
            <p:nvPr/>
          </p:nvSpPr>
          <p:spPr>
            <a:xfrm>
              <a:off x="2187650" y="5305004"/>
              <a:ext cx="8640990" cy="1550416"/>
            </a:xfrm>
            <a:prstGeom prst="roundRect">
              <a:avLst>
                <a:gd name="adj" fmla="val 16670"/>
              </a:avLst>
            </a:prstGeom>
            <a:solidFill>
              <a:srgbClr val="00C5C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000" b="1"/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9109D50A-0564-758C-E818-2D41E432E0BF}"/>
                </a:ext>
              </a:extLst>
            </p:cNvPr>
            <p:cNvSpPr txBox="1"/>
            <p:nvPr/>
          </p:nvSpPr>
          <p:spPr>
            <a:xfrm>
              <a:off x="2263349" y="5380703"/>
              <a:ext cx="8489592" cy="1399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4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4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4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endParaRPr lang="en-US" sz="4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720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262572"/>
            <a:chOff x="400332" y="1001959"/>
            <a:chExt cx="2717614" cy="3581946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3581946"/>
              <a:chOff x="0" y="0"/>
              <a:chExt cx="1570252" cy="20696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962988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92554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2069668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96463" y="1026227"/>
              <a:ext cx="2457215" cy="28922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nghiệp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Văn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hóa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đang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xu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phát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triển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kinh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tế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mới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ở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nhiều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quốc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trên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giới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hút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lượng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lớn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lao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đặc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biệt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phụ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nữ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giới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trẻ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).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1365252"/>
            <a:ext cx="5904516" cy="5233265"/>
            <a:chOff x="5102747" y="1849219"/>
            <a:chExt cx="2717614" cy="2734687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2734687"/>
              <a:chOff x="0" y="0"/>
              <a:chExt cx="1570252" cy="1580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153087" y="1852536"/>
              <a:ext cx="2500566" cy="22205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Trong 5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năm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qua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lượng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lao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ngành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nghiệp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Văn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hóa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(CNVH)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Việt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Nam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liên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tục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tăng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còn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tăng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năm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tiếp</a:t>
              </a:r>
              <a:r>
                <a:rPr lang="en-US" sz="36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theo.</a:t>
              </a:r>
              <a:endParaRPr lang="en-US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41110" y="316649"/>
            <a:ext cx="11909780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4800" b="1" dirty="0">
                <a:solidFill>
                  <a:srgbClr val="002060"/>
                </a:solidFill>
              </a:rPr>
              <a:t>3. </a:t>
            </a:r>
            <a:r>
              <a:rPr lang="fr-FR" sz="4800" b="1" dirty="0" err="1">
                <a:solidFill>
                  <a:srgbClr val="002060"/>
                </a:solidFill>
              </a:rPr>
              <a:t>Ngành</a:t>
            </a:r>
            <a:r>
              <a:rPr lang="fr-FR" sz="4800" b="1" dirty="0">
                <a:solidFill>
                  <a:srgbClr val="002060"/>
                </a:solidFill>
              </a:rPr>
              <a:t> </a:t>
            </a:r>
            <a:r>
              <a:rPr lang="fr-FR" sz="4800" b="1" dirty="0" err="1">
                <a:solidFill>
                  <a:srgbClr val="002060"/>
                </a:solidFill>
              </a:rPr>
              <a:t>công</a:t>
            </a:r>
            <a:r>
              <a:rPr lang="fr-FR" sz="4800" b="1" dirty="0">
                <a:solidFill>
                  <a:srgbClr val="002060"/>
                </a:solidFill>
              </a:rPr>
              <a:t> </a:t>
            </a:r>
            <a:r>
              <a:rPr lang="fr-FR" sz="4800" b="1" dirty="0" err="1">
                <a:solidFill>
                  <a:srgbClr val="002060"/>
                </a:solidFill>
              </a:rPr>
              <a:t>nghiệp</a:t>
            </a:r>
            <a:r>
              <a:rPr lang="fr-FR" sz="4800" b="1" dirty="0">
                <a:solidFill>
                  <a:srgbClr val="002060"/>
                </a:solidFill>
              </a:rPr>
              <a:t> </a:t>
            </a:r>
            <a:r>
              <a:rPr lang="fr-FR" sz="4800" b="1" dirty="0" err="1">
                <a:solidFill>
                  <a:srgbClr val="002060"/>
                </a:solidFill>
              </a:rPr>
              <a:t>văn</a:t>
            </a:r>
            <a:r>
              <a:rPr lang="fr-FR" sz="4800" b="1" dirty="0">
                <a:solidFill>
                  <a:srgbClr val="002060"/>
                </a:solidFill>
              </a:rPr>
              <a:t> </a:t>
            </a:r>
            <a:r>
              <a:rPr lang="fr-FR" sz="4800" b="1" dirty="0" err="1">
                <a:solidFill>
                  <a:srgbClr val="002060"/>
                </a:solidFill>
              </a:rPr>
              <a:t>hoá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98441" y="55735"/>
            <a:ext cx="1467999" cy="1476050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9273">
            <a:off x="10720491" y="10035"/>
            <a:ext cx="1694127" cy="112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ông nghiệp văn hóa là xu thế kinh tế đang lên ở nhiều quốc gia trên thế giới. Việt Nam cũng đang bắt nhịp cùng xu thế này.">
            <a:extLst>
              <a:ext uri="{FF2B5EF4-FFF2-40B4-BE49-F238E27FC236}">
                <a16:creationId xmlns:a16="http://schemas.microsoft.com/office/drawing/2014/main" id="{568F241B-9BA3-4965-65AE-BD28AA4FD5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74" y="-17336"/>
            <a:ext cx="10280573" cy="6875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07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nyPPT_26">
            <a:hlinkClick r:id="" action="ppaction://media"/>
            <a:extLst>
              <a:ext uri="{FF2B5EF4-FFF2-40B4-BE49-F238E27FC236}">
                <a16:creationId xmlns:a16="http://schemas.microsoft.com/office/drawing/2014/main" id="{0ACFFB3F-92BA-AF46-B6D8-4C6C76CFE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4FCD88D-FB32-9D48-9344-1D904A7DA1D4}"/>
              </a:ext>
            </a:extLst>
          </p:cNvPr>
          <p:cNvSpPr txBox="1"/>
          <p:nvPr/>
        </p:nvSpPr>
        <p:spPr>
          <a:xfrm>
            <a:off x="2917537" y="2781266"/>
            <a:ext cx="6517408" cy="1200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TinyPPT">
            <a:hlinkClick r:id="" action="ppaction://media"/>
            <a:extLst>
              <a:ext uri="{FF2B5EF4-FFF2-40B4-BE49-F238E27FC236}">
                <a16:creationId xmlns:a16="http://schemas.microsoft.com/office/drawing/2014/main" id="{248FC541-A74B-3542-AEF4-A9889ED359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1761" y="61187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129548" y="-1917291"/>
            <a:ext cx="9938059" cy="110612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2" y="-2123768"/>
            <a:ext cx="8504903" cy="10058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48964" y="1085874"/>
            <a:ext cx="8623377" cy="47912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3907" y="3481504"/>
            <a:ext cx="4218033" cy="39684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8C7872B-4897-D48C-1490-E260F8EECCF5}"/>
              </a:ext>
            </a:extLst>
          </p:cNvPr>
          <p:cNvGrpSpPr/>
          <p:nvPr/>
        </p:nvGrpSpPr>
        <p:grpSpPr>
          <a:xfrm>
            <a:off x="-295824" y="477079"/>
            <a:ext cx="4127115" cy="2710175"/>
            <a:chOff x="714537" y="539377"/>
            <a:chExt cx="4127115" cy="271017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292895">
              <a:off x="714537" y="539377"/>
              <a:ext cx="4127115" cy="2710174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840065" y="1524897"/>
              <a:ext cx="3862642" cy="654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925703" y="1576523"/>
            <a:ext cx="7516936" cy="43174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 err="1">
                <a:solidFill>
                  <a:srgbClr val="002060"/>
                </a:solidFill>
              </a:rPr>
              <a:t>Xác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định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sở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trường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và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đam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mê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của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bản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thân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trong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việc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lựa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chọn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nghề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nghiệp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trong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tương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lai</a:t>
            </a:r>
            <a:r>
              <a:rPr lang="en-US" sz="4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1133"/>
          <a:stretch>
            <a:fillRect/>
          </a:stretch>
        </p:blipFill>
        <p:spPr>
          <a:xfrm rot="-5983020">
            <a:off x="-209121" y="-1107297"/>
            <a:ext cx="2454009" cy="24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2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4">
            <a:extLst>
              <a:ext uri="{FF2B5EF4-FFF2-40B4-BE49-F238E27FC236}">
                <a16:creationId xmlns:a16="http://schemas.microsoft.com/office/drawing/2014/main" id="{6A4BA6B3-489C-4EC8-8ED4-29BE70A17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084851"/>
            <a:ext cx="12191999" cy="1311449"/>
          </a:xfrm>
          <a:prstGeom prst="rect">
            <a:avLst/>
          </a:prstGeom>
          <a:solidFill>
            <a:srgbClr val="FFFFFF">
              <a:alpha val="7803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HƯỚNG NGHIỆP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81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组合 42"/>
          <p:cNvGrpSpPr>
            <a:grpSpLocks/>
          </p:cNvGrpSpPr>
          <p:nvPr/>
        </p:nvGrpSpPr>
        <p:grpSpPr bwMode="auto">
          <a:xfrm>
            <a:off x="333855" y="1952684"/>
            <a:ext cx="2553673" cy="2867219"/>
            <a:chOff x="0" y="0"/>
            <a:chExt cx="1897838" cy="2107541"/>
          </a:xfrm>
        </p:grpSpPr>
        <p:sp>
          <p:nvSpPr>
            <p:cNvPr id="6146" name="Freeform 5"/>
            <p:cNvSpPr>
              <a:spLocks noChangeArrowheads="1"/>
            </p:cNvSpPr>
            <p:nvPr/>
          </p:nvSpPr>
          <p:spPr bwMode="auto">
            <a:xfrm>
              <a:off x="194837" y="0"/>
              <a:ext cx="1563688" cy="1893888"/>
            </a:xfrm>
            <a:custGeom>
              <a:avLst/>
              <a:gdLst/>
              <a:ahLst/>
              <a:cxnLst>
                <a:cxn ang="0">
                  <a:pos x="5" y="116"/>
                </a:cxn>
                <a:cxn ang="0">
                  <a:pos x="28" y="101"/>
                </a:cxn>
                <a:cxn ang="0">
                  <a:pos x="34" y="126"/>
                </a:cxn>
                <a:cxn ang="0">
                  <a:pos x="7" y="124"/>
                </a:cxn>
                <a:cxn ang="0">
                  <a:pos x="31" y="168"/>
                </a:cxn>
                <a:cxn ang="0">
                  <a:pos x="57" y="167"/>
                </a:cxn>
                <a:cxn ang="0">
                  <a:pos x="33" y="177"/>
                </a:cxn>
                <a:cxn ang="0">
                  <a:pos x="31" y="227"/>
                </a:cxn>
                <a:cxn ang="0">
                  <a:pos x="55" y="213"/>
                </a:cxn>
                <a:cxn ang="0">
                  <a:pos x="61" y="238"/>
                </a:cxn>
                <a:cxn ang="0">
                  <a:pos x="33" y="235"/>
                </a:cxn>
                <a:cxn ang="0">
                  <a:pos x="58" y="280"/>
                </a:cxn>
                <a:cxn ang="0">
                  <a:pos x="83" y="278"/>
                </a:cxn>
                <a:cxn ang="0">
                  <a:pos x="60" y="288"/>
                </a:cxn>
                <a:cxn ang="0">
                  <a:pos x="58" y="338"/>
                </a:cxn>
                <a:cxn ang="0">
                  <a:pos x="81" y="324"/>
                </a:cxn>
                <a:cxn ang="0">
                  <a:pos x="87" y="349"/>
                </a:cxn>
                <a:cxn ang="0">
                  <a:pos x="60" y="347"/>
                </a:cxn>
                <a:cxn ang="0">
                  <a:pos x="85" y="391"/>
                </a:cxn>
                <a:cxn ang="0">
                  <a:pos x="110" y="389"/>
                </a:cxn>
                <a:cxn ang="0">
                  <a:pos x="87" y="399"/>
                </a:cxn>
                <a:cxn ang="0">
                  <a:pos x="85" y="450"/>
                </a:cxn>
                <a:cxn ang="0">
                  <a:pos x="108" y="435"/>
                </a:cxn>
                <a:cxn ang="0">
                  <a:pos x="114" y="460"/>
                </a:cxn>
                <a:cxn ang="0">
                  <a:pos x="87" y="458"/>
                </a:cxn>
                <a:cxn ang="0">
                  <a:pos x="111" y="502"/>
                </a:cxn>
                <a:cxn ang="0">
                  <a:pos x="137" y="501"/>
                </a:cxn>
                <a:cxn ang="0">
                  <a:pos x="113" y="511"/>
                </a:cxn>
                <a:cxn ang="0">
                  <a:pos x="111" y="561"/>
                </a:cxn>
                <a:cxn ang="0">
                  <a:pos x="135" y="547"/>
                </a:cxn>
                <a:cxn ang="0">
                  <a:pos x="141" y="572"/>
                </a:cxn>
                <a:cxn ang="0">
                  <a:pos x="113" y="569"/>
                </a:cxn>
                <a:cxn ang="0">
                  <a:pos x="138" y="613"/>
                </a:cxn>
                <a:cxn ang="0">
                  <a:pos x="163" y="612"/>
                </a:cxn>
                <a:cxn ang="0">
                  <a:pos x="140" y="622"/>
                </a:cxn>
                <a:cxn ang="0">
                  <a:pos x="131" y="645"/>
                </a:cxn>
                <a:cxn ang="0">
                  <a:pos x="400" y="0"/>
                </a:cxn>
              </a:cxnLst>
              <a:rect l="0" t="0" r="r" b="b"/>
              <a:pathLst>
                <a:path w="532" h="645">
                  <a:moveTo>
                    <a:pt x="0" y="96"/>
                  </a:moveTo>
                  <a:cubicBezTo>
                    <a:pt x="5" y="116"/>
                    <a:pt x="5" y="116"/>
                    <a:pt x="5" y="116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07"/>
                    <a:pt x="22" y="103"/>
                    <a:pt x="28" y="101"/>
                  </a:cubicBezTo>
                  <a:cubicBezTo>
                    <a:pt x="35" y="100"/>
                    <a:pt x="42" y="104"/>
                    <a:pt x="43" y="111"/>
                  </a:cubicBezTo>
                  <a:cubicBezTo>
                    <a:pt x="45" y="118"/>
                    <a:pt x="41" y="125"/>
                    <a:pt x="34" y="126"/>
                  </a:cubicBezTo>
                  <a:cubicBezTo>
                    <a:pt x="28" y="128"/>
                    <a:pt x="23" y="125"/>
                    <a:pt x="20" y="121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2" y="163"/>
                    <a:pt x="36" y="158"/>
                    <a:pt x="41" y="157"/>
                  </a:cubicBezTo>
                  <a:cubicBezTo>
                    <a:pt x="48" y="155"/>
                    <a:pt x="55" y="160"/>
                    <a:pt x="57" y="167"/>
                  </a:cubicBezTo>
                  <a:cubicBezTo>
                    <a:pt x="58" y="173"/>
                    <a:pt x="54" y="180"/>
                    <a:pt x="47" y="182"/>
                  </a:cubicBezTo>
                  <a:cubicBezTo>
                    <a:pt x="42" y="183"/>
                    <a:pt x="36" y="181"/>
                    <a:pt x="33" y="177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31" y="227"/>
                    <a:pt x="31" y="227"/>
                    <a:pt x="31" y="227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19"/>
                    <a:pt x="49" y="214"/>
                    <a:pt x="55" y="213"/>
                  </a:cubicBezTo>
                  <a:cubicBezTo>
                    <a:pt x="61" y="211"/>
                    <a:pt x="68" y="215"/>
                    <a:pt x="70" y="222"/>
                  </a:cubicBezTo>
                  <a:cubicBezTo>
                    <a:pt x="72" y="229"/>
                    <a:pt x="67" y="236"/>
                    <a:pt x="61" y="238"/>
                  </a:cubicBezTo>
                  <a:cubicBezTo>
                    <a:pt x="55" y="239"/>
                    <a:pt x="50" y="237"/>
                    <a:pt x="47" y="232"/>
                  </a:cubicBezTo>
                  <a:cubicBezTo>
                    <a:pt x="33" y="235"/>
                    <a:pt x="33" y="235"/>
                    <a:pt x="33" y="235"/>
                  </a:cubicBezTo>
                  <a:cubicBezTo>
                    <a:pt x="45" y="283"/>
                    <a:pt x="45" y="283"/>
                    <a:pt x="45" y="283"/>
                  </a:cubicBezTo>
                  <a:cubicBezTo>
                    <a:pt x="58" y="280"/>
                    <a:pt x="58" y="280"/>
                    <a:pt x="58" y="280"/>
                  </a:cubicBezTo>
                  <a:cubicBezTo>
                    <a:pt x="59" y="274"/>
                    <a:pt x="62" y="270"/>
                    <a:pt x="68" y="268"/>
                  </a:cubicBezTo>
                  <a:cubicBezTo>
                    <a:pt x="75" y="267"/>
                    <a:pt x="82" y="271"/>
                    <a:pt x="83" y="278"/>
                  </a:cubicBezTo>
                  <a:cubicBezTo>
                    <a:pt x="85" y="285"/>
                    <a:pt x="81" y="292"/>
                    <a:pt x="74" y="293"/>
                  </a:cubicBezTo>
                  <a:cubicBezTo>
                    <a:pt x="68" y="295"/>
                    <a:pt x="63" y="292"/>
                    <a:pt x="60" y="288"/>
                  </a:cubicBezTo>
                  <a:cubicBezTo>
                    <a:pt x="47" y="291"/>
                    <a:pt x="47" y="291"/>
                    <a:pt x="47" y="291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71" y="335"/>
                    <a:pt x="71" y="335"/>
                    <a:pt x="71" y="335"/>
                  </a:cubicBezTo>
                  <a:cubicBezTo>
                    <a:pt x="72" y="330"/>
                    <a:pt x="76" y="325"/>
                    <a:pt x="81" y="324"/>
                  </a:cubicBezTo>
                  <a:cubicBezTo>
                    <a:pt x="88" y="322"/>
                    <a:pt x="95" y="327"/>
                    <a:pt x="97" y="334"/>
                  </a:cubicBezTo>
                  <a:cubicBezTo>
                    <a:pt x="98" y="340"/>
                    <a:pt x="94" y="347"/>
                    <a:pt x="87" y="349"/>
                  </a:cubicBezTo>
                  <a:cubicBezTo>
                    <a:pt x="82" y="350"/>
                    <a:pt x="76" y="348"/>
                    <a:pt x="73" y="344"/>
                  </a:cubicBezTo>
                  <a:cubicBezTo>
                    <a:pt x="60" y="347"/>
                    <a:pt x="60" y="347"/>
                    <a:pt x="60" y="347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85" y="386"/>
                    <a:pt x="89" y="381"/>
                    <a:pt x="95" y="380"/>
                  </a:cubicBezTo>
                  <a:cubicBezTo>
                    <a:pt x="101" y="378"/>
                    <a:pt x="108" y="382"/>
                    <a:pt x="110" y="389"/>
                  </a:cubicBezTo>
                  <a:cubicBezTo>
                    <a:pt x="112" y="396"/>
                    <a:pt x="107" y="403"/>
                    <a:pt x="101" y="405"/>
                  </a:cubicBezTo>
                  <a:cubicBezTo>
                    <a:pt x="95" y="406"/>
                    <a:pt x="90" y="404"/>
                    <a:pt x="87" y="399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85" y="450"/>
                    <a:pt x="85" y="450"/>
                    <a:pt x="85" y="450"/>
                  </a:cubicBezTo>
                  <a:cubicBezTo>
                    <a:pt x="98" y="446"/>
                    <a:pt x="98" y="446"/>
                    <a:pt x="98" y="446"/>
                  </a:cubicBezTo>
                  <a:cubicBezTo>
                    <a:pt x="99" y="441"/>
                    <a:pt x="102" y="437"/>
                    <a:pt x="108" y="435"/>
                  </a:cubicBezTo>
                  <a:cubicBezTo>
                    <a:pt x="115" y="434"/>
                    <a:pt x="122" y="438"/>
                    <a:pt x="123" y="445"/>
                  </a:cubicBezTo>
                  <a:cubicBezTo>
                    <a:pt x="125" y="452"/>
                    <a:pt x="121" y="459"/>
                    <a:pt x="114" y="460"/>
                  </a:cubicBezTo>
                  <a:cubicBezTo>
                    <a:pt x="108" y="462"/>
                    <a:pt x="103" y="459"/>
                    <a:pt x="100" y="455"/>
                  </a:cubicBezTo>
                  <a:cubicBezTo>
                    <a:pt x="87" y="458"/>
                    <a:pt x="87" y="458"/>
                    <a:pt x="87" y="458"/>
                  </a:cubicBezTo>
                  <a:cubicBezTo>
                    <a:pt x="98" y="505"/>
                    <a:pt x="98" y="505"/>
                    <a:pt x="98" y="505"/>
                  </a:cubicBezTo>
                  <a:cubicBezTo>
                    <a:pt x="111" y="502"/>
                    <a:pt x="111" y="502"/>
                    <a:pt x="111" y="502"/>
                  </a:cubicBezTo>
                  <a:cubicBezTo>
                    <a:pt x="112" y="497"/>
                    <a:pt x="116" y="492"/>
                    <a:pt x="121" y="491"/>
                  </a:cubicBezTo>
                  <a:cubicBezTo>
                    <a:pt x="128" y="489"/>
                    <a:pt x="135" y="494"/>
                    <a:pt x="137" y="501"/>
                  </a:cubicBezTo>
                  <a:cubicBezTo>
                    <a:pt x="138" y="507"/>
                    <a:pt x="134" y="514"/>
                    <a:pt x="127" y="516"/>
                  </a:cubicBezTo>
                  <a:cubicBezTo>
                    <a:pt x="122" y="517"/>
                    <a:pt x="116" y="515"/>
                    <a:pt x="113" y="511"/>
                  </a:cubicBezTo>
                  <a:cubicBezTo>
                    <a:pt x="100" y="514"/>
                    <a:pt x="100" y="514"/>
                    <a:pt x="100" y="514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25" y="558"/>
                    <a:pt x="125" y="558"/>
                    <a:pt x="125" y="558"/>
                  </a:cubicBezTo>
                  <a:cubicBezTo>
                    <a:pt x="125" y="553"/>
                    <a:pt x="129" y="548"/>
                    <a:pt x="135" y="547"/>
                  </a:cubicBezTo>
                  <a:cubicBezTo>
                    <a:pt x="141" y="545"/>
                    <a:pt x="148" y="549"/>
                    <a:pt x="150" y="556"/>
                  </a:cubicBezTo>
                  <a:cubicBezTo>
                    <a:pt x="152" y="563"/>
                    <a:pt x="147" y="570"/>
                    <a:pt x="141" y="572"/>
                  </a:cubicBezTo>
                  <a:cubicBezTo>
                    <a:pt x="135" y="573"/>
                    <a:pt x="130" y="571"/>
                    <a:pt x="127" y="566"/>
                  </a:cubicBezTo>
                  <a:cubicBezTo>
                    <a:pt x="113" y="569"/>
                    <a:pt x="113" y="569"/>
                    <a:pt x="113" y="569"/>
                  </a:cubicBezTo>
                  <a:cubicBezTo>
                    <a:pt x="125" y="617"/>
                    <a:pt x="125" y="617"/>
                    <a:pt x="125" y="617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39" y="608"/>
                    <a:pt x="142" y="604"/>
                    <a:pt x="148" y="602"/>
                  </a:cubicBezTo>
                  <a:cubicBezTo>
                    <a:pt x="155" y="601"/>
                    <a:pt x="162" y="605"/>
                    <a:pt x="163" y="612"/>
                  </a:cubicBezTo>
                  <a:cubicBezTo>
                    <a:pt x="165" y="619"/>
                    <a:pt x="161" y="626"/>
                    <a:pt x="154" y="627"/>
                  </a:cubicBezTo>
                  <a:cubicBezTo>
                    <a:pt x="148" y="629"/>
                    <a:pt x="143" y="626"/>
                    <a:pt x="140" y="622"/>
                  </a:cubicBezTo>
                  <a:cubicBezTo>
                    <a:pt x="127" y="625"/>
                    <a:pt x="127" y="625"/>
                    <a:pt x="127" y="625"/>
                  </a:cubicBezTo>
                  <a:cubicBezTo>
                    <a:pt x="131" y="645"/>
                    <a:pt x="131" y="645"/>
                    <a:pt x="131" y="645"/>
                  </a:cubicBezTo>
                  <a:cubicBezTo>
                    <a:pt x="532" y="549"/>
                    <a:pt x="532" y="549"/>
                    <a:pt x="532" y="549"/>
                  </a:cubicBezTo>
                  <a:cubicBezTo>
                    <a:pt x="400" y="0"/>
                    <a:pt x="400" y="0"/>
                    <a:pt x="400" y="0"/>
                  </a:cubicBezTo>
                  <a:lnTo>
                    <a:pt x="0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147" name="组合 44"/>
            <p:cNvGrpSpPr>
              <a:grpSpLocks/>
            </p:cNvGrpSpPr>
            <p:nvPr/>
          </p:nvGrpSpPr>
          <p:grpSpPr bwMode="auto">
            <a:xfrm>
              <a:off x="0" y="175321"/>
              <a:ext cx="1563688" cy="1890713"/>
              <a:chOff x="0" y="0"/>
              <a:chExt cx="1563688" cy="1890713"/>
            </a:xfrm>
          </p:grpSpPr>
          <p:sp>
            <p:nvSpPr>
              <p:cNvPr id="6148" name="Freeform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63688" cy="1890713"/>
              </a:xfrm>
              <a:custGeom>
                <a:avLst/>
                <a:gdLst/>
                <a:ahLst/>
                <a:cxnLst>
                  <a:cxn ang="0">
                    <a:pos x="4" y="115"/>
                  </a:cxn>
                  <a:cxn ang="0">
                    <a:pos x="28" y="101"/>
                  </a:cxn>
                  <a:cxn ang="0">
                    <a:pos x="34" y="126"/>
                  </a:cxn>
                  <a:cxn ang="0">
                    <a:pos x="6" y="123"/>
                  </a:cxn>
                  <a:cxn ang="0">
                    <a:pos x="31" y="168"/>
                  </a:cxn>
                  <a:cxn ang="0">
                    <a:pos x="56" y="166"/>
                  </a:cxn>
                  <a:cxn ang="0">
                    <a:pos x="33" y="176"/>
                  </a:cxn>
                  <a:cxn ang="0">
                    <a:pos x="31" y="226"/>
                  </a:cxn>
                  <a:cxn ang="0">
                    <a:pos x="54" y="212"/>
                  </a:cxn>
                  <a:cxn ang="0">
                    <a:pos x="60" y="237"/>
                  </a:cxn>
                  <a:cxn ang="0">
                    <a:pos x="33" y="235"/>
                  </a:cxn>
                  <a:cxn ang="0">
                    <a:pos x="58" y="279"/>
                  </a:cxn>
                  <a:cxn ang="0">
                    <a:pos x="83" y="277"/>
                  </a:cxn>
                  <a:cxn ang="0">
                    <a:pos x="60" y="287"/>
                  </a:cxn>
                  <a:cxn ang="0">
                    <a:pos x="58" y="338"/>
                  </a:cxn>
                  <a:cxn ang="0">
                    <a:pos x="81" y="323"/>
                  </a:cxn>
                  <a:cxn ang="0">
                    <a:pos x="87" y="348"/>
                  </a:cxn>
                  <a:cxn ang="0">
                    <a:pos x="60" y="346"/>
                  </a:cxn>
                  <a:cxn ang="0">
                    <a:pos x="85" y="390"/>
                  </a:cxn>
                  <a:cxn ang="0">
                    <a:pos x="110" y="389"/>
                  </a:cxn>
                  <a:cxn ang="0">
                    <a:pos x="87" y="399"/>
                  </a:cxn>
                  <a:cxn ang="0">
                    <a:pos x="84" y="449"/>
                  </a:cxn>
                  <a:cxn ang="0">
                    <a:pos x="108" y="435"/>
                  </a:cxn>
                  <a:cxn ang="0">
                    <a:pos x="114" y="460"/>
                  </a:cxn>
                  <a:cxn ang="0">
                    <a:pos x="86" y="457"/>
                  </a:cxn>
                  <a:cxn ang="0">
                    <a:pos x="111" y="502"/>
                  </a:cxn>
                  <a:cxn ang="0">
                    <a:pos x="136" y="500"/>
                  </a:cxn>
                  <a:cxn ang="0">
                    <a:pos x="113" y="510"/>
                  </a:cxn>
                  <a:cxn ang="0">
                    <a:pos x="111" y="560"/>
                  </a:cxn>
                  <a:cxn ang="0">
                    <a:pos x="134" y="546"/>
                  </a:cxn>
                  <a:cxn ang="0">
                    <a:pos x="140" y="571"/>
                  </a:cxn>
                  <a:cxn ang="0">
                    <a:pos x="113" y="569"/>
                  </a:cxn>
                  <a:cxn ang="0">
                    <a:pos x="138" y="613"/>
                  </a:cxn>
                  <a:cxn ang="0">
                    <a:pos x="163" y="611"/>
                  </a:cxn>
                  <a:cxn ang="0">
                    <a:pos x="140" y="621"/>
                  </a:cxn>
                  <a:cxn ang="0">
                    <a:pos x="131" y="644"/>
                  </a:cxn>
                  <a:cxn ang="0">
                    <a:pos x="400" y="0"/>
                  </a:cxn>
                </a:cxnLst>
                <a:rect l="0" t="0" r="r" b="b"/>
                <a:pathLst>
                  <a:path w="532" h="644">
                    <a:moveTo>
                      <a:pt x="0" y="96"/>
                    </a:moveTo>
                    <a:cubicBezTo>
                      <a:pt x="4" y="115"/>
                      <a:pt x="4" y="115"/>
                      <a:pt x="4" y="115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07"/>
                      <a:pt x="22" y="102"/>
                      <a:pt x="28" y="101"/>
                    </a:cubicBezTo>
                    <a:cubicBezTo>
                      <a:pt x="35" y="99"/>
                      <a:pt x="41" y="103"/>
                      <a:pt x="43" y="110"/>
                    </a:cubicBezTo>
                    <a:cubicBezTo>
                      <a:pt x="45" y="117"/>
                      <a:pt x="41" y="124"/>
                      <a:pt x="34" y="126"/>
                    </a:cubicBezTo>
                    <a:cubicBezTo>
                      <a:pt x="28" y="127"/>
                      <a:pt x="23" y="125"/>
                      <a:pt x="20" y="120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2" y="162"/>
                      <a:pt x="36" y="158"/>
                      <a:pt x="41" y="156"/>
                    </a:cubicBezTo>
                    <a:cubicBezTo>
                      <a:pt x="48" y="155"/>
                      <a:pt x="55" y="159"/>
                      <a:pt x="56" y="166"/>
                    </a:cubicBezTo>
                    <a:cubicBezTo>
                      <a:pt x="58" y="173"/>
                      <a:pt x="54" y="180"/>
                      <a:pt x="47" y="181"/>
                    </a:cubicBezTo>
                    <a:cubicBezTo>
                      <a:pt x="42" y="183"/>
                      <a:pt x="36" y="180"/>
                      <a:pt x="33" y="176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45" y="223"/>
                      <a:pt x="45" y="223"/>
                      <a:pt x="45" y="223"/>
                    </a:cubicBezTo>
                    <a:cubicBezTo>
                      <a:pt x="45" y="218"/>
                      <a:pt x="49" y="213"/>
                      <a:pt x="54" y="212"/>
                    </a:cubicBezTo>
                    <a:cubicBezTo>
                      <a:pt x="61" y="210"/>
                      <a:pt x="68" y="215"/>
                      <a:pt x="70" y="222"/>
                    </a:cubicBezTo>
                    <a:cubicBezTo>
                      <a:pt x="71" y="228"/>
                      <a:pt x="67" y="235"/>
                      <a:pt x="60" y="237"/>
                    </a:cubicBezTo>
                    <a:cubicBezTo>
                      <a:pt x="55" y="238"/>
                      <a:pt x="49" y="236"/>
                      <a:pt x="47" y="232"/>
                    </a:cubicBezTo>
                    <a:cubicBezTo>
                      <a:pt x="33" y="235"/>
                      <a:pt x="33" y="235"/>
                      <a:pt x="33" y="235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58" y="279"/>
                      <a:pt x="58" y="279"/>
                      <a:pt x="58" y="279"/>
                    </a:cubicBezTo>
                    <a:cubicBezTo>
                      <a:pt x="58" y="274"/>
                      <a:pt x="62" y="269"/>
                      <a:pt x="68" y="268"/>
                    </a:cubicBezTo>
                    <a:cubicBezTo>
                      <a:pt x="75" y="266"/>
                      <a:pt x="81" y="270"/>
                      <a:pt x="83" y="277"/>
                    </a:cubicBezTo>
                    <a:cubicBezTo>
                      <a:pt x="85" y="284"/>
                      <a:pt x="81" y="291"/>
                      <a:pt x="74" y="293"/>
                    </a:cubicBezTo>
                    <a:cubicBezTo>
                      <a:pt x="68" y="294"/>
                      <a:pt x="63" y="292"/>
                      <a:pt x="60" y="28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58" y="338"/>
                      <a:pt x="58" y="338"/>
                      <a:pt x="58" y="338"/>
                    </a:cubicBezTo>
                    <a:cubicBezTo>
                      <a:pt x="71" y="335"/>
                      <a:pt x="71" y="335"/>
                      <a:pt x="71" y="335"/>
                    </a:cubicBezTo>
                    <a:cubicBezTo>
                      <a:pt x="72" y="329"/>
                      <a:pt x="76" y="325"/>
                      <a:pt x="81" y="323"/>
                    </a:cubicBezTo>
                    <a:cubicBezTo>
                      <a:pt x="88" y="322"/>
                      <a:pt x="95" y="326"/>
                      <a:pt x="96" y="333"/>
                    </a:cubicBezTo>
                    <a:cubicBezTo>
                      <a:pt x="98" y="340"/>
                      <a:pt x="94" y="347"/>
                      <a:pt x="87" y="348"/>
                    </a:cubicBezTo>
                    <a:cubicBezTo>
                      <a:pt x="82" y="350"/>
                      <a:pt x="76" y="347"/>
                      <a:pt x="73" y="343"/>
                    </a:cubicBezTo>
                    <a:cubicBezTo>
                      <a:pt x="60" y="346"/>
                      <a:pt x="60" y="346"/>
                      <a:pt x="60" y="346"/>
                    </a:cubicBezTo>
                    <a:cubicBezTo>
                      <a:pt x="71" y="393"/>
                      <a:pt x="71" y="393"/>
                      <a:pt x="71" y="393"/>
                    </a:cubicBezTo>
                    <a:cubicBezTo>
                      <a:pt x="85" y="390"/>
                      <a:pt x="85" y="390"/>
                      <a:pt x="85" y="390"/>
                    </a:cubicBezTo>
                    <a:cubicBezTo>
                      <a:pt x="85" y="385"/>
                      <a:pt x="89" y="380"/>
                      <a:pt x="94" y="379"/>
                    </a:cubicBezTo>
                    <a:cubicBezTo>
                      <a:pt x="101" y="377"/>
                      <a:pt x="108" y="382"/>
                      <a:pt x="110" y="389"/>
                    </a:cubicBezTo>
                    <a:cubicBezTo>
                      <a:pt x="111" y="395"/>
                      <a:pt x="107" y="402"/>
                      <a:pt x="100" y="404"/>
                    </a:cubicBezTo>
                    <a:cubicBezTo>
                      <a:pt x="95" y="405"/>
                      <a:pt x="89" y="403"/>
                      <a:pt x="87" y="399"/>
                    </a:cubicBezTo>
                    <a:cubicBezTo>
                      <a:pt x="73" y="402"/>
                      <a:pt x="73" y="402"/>
                      <a:pt x="73" y="402"/>
                    </a:cubicBezTo>
                    <a:cubicBezTo>
                      <a:pt x="84" y="449"/>
                      <a:pt x="84" y="449"/>
                      <a:pt x="84" y="449"/>
                    </a:cubicBezTo>
                    <a:cubicBezTo>
                      <a:pt x="98" y="446"/>
                      <a:pt x="98" y="446"/>
                      <a:pt x="98" y="446"/>
                    </a:cubicBezTo>
                    <a:cubicBezTo>
                      <a:pt x="98" y="441"/>
                      <a:pt x="102" y="436"/>
                      <a:pt x="108" y="435"/>
                    </a:cubicBezTo>
                    <a:cubicBezTo>
                      <a:pt x="115" y="433"/>
                      <a:pt x="122" y="437"/>
                      <a:pt x="123" y="444"/>
                    </a:cubicBezTo>
                    <a:cubicBezTo>
                      <a:pt x="125" y="451"/>
                      <a:pt x="121" y="458"/>
                      <a:pt x="114" y="460"/>
                    </a:cubicBezTo>
                    <a:cubicBezTo>
                      <a:pt x="108" y="461"/>
                      <a:pt x="103" y="459"/>
                      <a:pt x="100" y="454"/>
                    </a:cubicBezTo>
                    <a:cubicBezTo>
                      <a:pt x="86" y="457"/>
                      <a:pt x="86" y="457"/>
                      <a:pt x="86" y="457"/>
                    </a:cubicBezTo>
                    <a:cubicBezTo>
                      <a:pt x="98" y="505"/>
                      <a:pt x="98" y="505"/>
                      <a:pt x="98" y="505"/>
                    </a:cubicBezTo>
                    <a:cubicBezTo>
                      <a:pt x="111" y="502"/>
                      <a:pt x="111" y="502"/>
                      <a:pt x="111" y="502"/>
                    </a:cubicBezTo>
                    <a:cubicBezTo>
                      <a:pt x="112" y="496"/>
                      <a:pt x="116" y="492"/>
                      <a:pt x="121" y="490"/>
                    </a:cubicBezTo>
                    <a:cubicBezTo>
                      <a:pt x="128" y="489"/>
                      <a:pt x="135" y="493"/>
                      <a:pt x="136" y="500"/>
                    </a:cubicBezTo>
                    <a:cubicBezTo>
                      <a:pt x="138" y="507"/>
                      <a:pt x="134" y="514"/>
                      <a:pt x="127" y="515"/>
                    </a:cubicBezTo>
                    <a:cubicBezTo>
                      <a:pt x="122" y="517"/>
                      <a:pt x="116" y="514"/>
                      <a:pt x="113" y="510"/>
                    </a:cubicBezTo>
                    <a:cubicBezTo>
                      <a:pt x="100" y="513"/>
                      <a:pt x="100" y="513"/>
                      <a:pt x="100" y="513"/>
                    </a:cubicBezTo>
                    <a:cubicBezTo>
                      <a:pt x="111" y="560"/>
                      <a:pt x="111" y="560"/>
                      <a:pt x="111" y="560"/>
                    </a:cubicBezTo>
                    <a:cubicBezTo>
                      <a:pt x="125" y="557"/>
                      <a:pt x="125" y="557"/>
                      <a:pt x="125" y="557"/>
                    </a:cubicBezTo>
                    <a:cubicBezTo>
                      <a:pt x="125" y="552"/>
                      <a:pt x="129" y="547"/>
                      <a:pt x="134" y="546"/>
                    </a:cubicBezTo>
                    <a:cubicBezTo>
                      <a:pt x="141" y="544"/>
                      <a:pt x="148" y="549"/>
                      <a:pt x="150" y="556"/>
                    </a:cubicBezTo>
                    <a:cubicBezTo>
                      <a:pt x="151" y="562"/>
                      <a:pt x="147" y="569"/>
                      <a:pt x="140" y="571"/>
                    </a:cubicBezTo>
                    <a:cubicBezTo>
                      <a:pt x="135" y="572"/>
                      <a:pt x="129" y="570"/>
                      <a:pt x="127" y="566"/>
                    </a:cubicBezTo>
                    <a:cubicBezTo>
                      <a:pt x="113" y="569"/>
                      <a:pt x="113" y="569"/>
                      <a:pt x="113" y="569"/>
                    </a:cubicBezTo>
                    <a:cubicBezTo>
                      <a:pt x="124" y="616"/>
                      <a:pt x="124" y="616"/>
                      <a:pt x="124" y="616"/>
                    </a:cubicBezTo>
                    <a:cubicBezTo>
                      <a:pt x="138" y="613"/>
                      <a:pt x="138" y="613"/>
                      <a:pt x="138" y="613"/>
                    </a:cubicBezTo>
                    <a:cubicBezTo>
                      <a:pt x="138" y="608"/>
                      <a:pt x="142" y="603"/>
                      <a:pt x="148" y="602"/>
                    </a:cubicBezTo>
                    <a:cubicBezTo>
                      <a:pt x="155" y="600"/>
                      <a:pt x="162" y="604"/>
                      <a:pt x="163" y="611"/>
                    </a:cubicBezTo>
                    <a:cubicBezTo>
                      <a:pt x="165" y="618"/>
                      <a:pt x="161" y="625"/>
                      <a:pt x="154" y="627"/>
                    </a:cubicBezTo>
                    <a:cubicBezTo>
                      <a:pt x="148" y="628"/>
                      <a:pt x="143" y="626"/>
                      <a:pt x="140" y="621"/>
                    </a:cubicBezTo>
                    <a:cubicBezTo>
                      <a:pt x="126" y="624"/>
                      <a:pt x="126" y="624"/>
                      <a:pt x="126" y="624"/>
                    </a:cubicBezTo>
                    <a:cubicBezTo>
                      <a:pt x="131" y="644"/>
                      <a:pt x="131" y="644"/>
                      <a:pt x="131" y="644"/>
                    </a:cubicBezTo>
                    <a:cubicBezTo>
                      <a:pt x="532" y="548"/>
                      <a:pt x="532" y="548"/>
                      <a:pt x="532" y="548"/>
                    </a:cubicBezTo>
                    <a:cubicBezTo>
                      <a:pt x="400" y="0"/>
                      <a:pt x="400" y="0"/>
                      <a:pt x="400" y="0"/>
                    </a:cubicBez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49" name="Freeform 7"/>
              <p:cNvSpPr>
                <a:spLocks noChangeArrowheads="1"/>
              </p:cNvSpPr>
              <p:nvPr/>
            </p:nvSpPr>
            <p:spPr bwMode="auto">
              <a:xfrm>
                <a:off x="555625" y="1558925"/>
                <a:ext cx="996950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0" y="156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0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0" name="Freeform 8"/>
              <p:cNvSpPr>
                <a:spLocks noChangeArrowheads="1"/>
              </p:cNvSpPr>
              <p:nvPr/>
            </p:nvSpPr>
            <p:spPr bwMode="auto">
              <a:xfrm>
                <a:off x="534988" y="1476375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1" name="Freeform 9"/>
              <p:cNvSpPr>
                <a:spLocks noChangeArrowheads="1"/>
              </p:cNvSpPr>
              <p:nvPr/>
            </p:nvSpPr>
            <p:spPr bwMode="auto">
              <a:xfrm>
                <a:off x="514350" y="139223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2" name="Freeform 10"/>
              <p:cNvSpPr>
                <a:spLocks noChangeArrowheads="1"/>
              </p:cNvSpPr>
              <p:nvPr/>
            </p:nvSpPr>
            <p:spPr bwMode="auto">
              <a:xfrm>
                <a:off x="493713" y="1306513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3" name="Freeform 11"/>
              <p:cNvSpPr>
                <a:spLocks noChangeArrowheads="1"/>
              </p:cNvSpPr>
              <p:nvPr/>
            </p:nvSpPr>
            <p:spPr bwMode="auto">
              <a:xfrm>
                <a:off x="473075" y="1220788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4" name="Freeform 12"/>
              <p:cNvSpPr>
                <a:spLocks noChangeArrowheads="1"/>
              </p:cNvSpPr>
              <p:nvPr/>
            </p:nvSpPr>
            <p:spPr bwMode="auto">
              <a:xfrm>
                <a:off x="452438" y="1139825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5" name="Freeform 13"/>
              <p:cNvSpPr>
                <a:spLocks noChangeArrowheads="1"/>
              </p:cNvSpPr>
              <p:nvPr/>
            </p:nvSpPr>
            <p:spPr bwMode="auto">
              <a:xfrm>
                <a:off x="431800" y="105410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6" name="Freeform 14"/>
              <p:cNvSpPr>
                <a:spLocks noChangeArrowheads="1"/>
              </p:cNvSpPr>
              <p:nvPr/>
            </p:nvSpPr>
            <p:spPr bwMode="auto">
              <a:xfrm>
                <a:off x="411163" y="968375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6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6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6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7" name="Freeform 15"/>
              <p:cNvSpPr>
                <a:spLocks noChangeArrowheads="1"/>
              </p:cNvSpPr>
              <p:nvPr/>
            </p:nvSpPr>
            <p:spPr bwMode="auto">
              <a:xfrm>
                <a:off x="393700" y="884238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26" y="0"/>
                  </a:cxn>
                  <a:cxn ang="0">
                    <a:pos x="628" y="5"/>
                  </a:cxn>
                  <a:cxn ang="0">
                    <a:pos x="0" y="155"/>
                  </a:cxn>
                  <a:cxn ang="0">
                    <a:pos x="0" y="151"/>
                  </a:cxn>
                </a:cxnLst>
                <a:rect l="0" t="0" r="r" b="b"/>
                <a:pathLst>
                  <a:path w="628" h="155">
                    <a:moveTo>
                      <a:pt x="0" y="151"/>
                    </a:moveTo>
                    <a:lnTo>
                      <a:pt x="626" y="0"/>
                    </a:lnTo>
                    <a:lnTo>
                      <a:pt x="628" y="5"/>
                    </a:lnTo>
                    <a:lnTo>
                      <a:pt x="0" y="155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8" name="Freeform 16"/>
              <p:cNvSpPr>
                <a:spLocks noChangeArrowheads="1"/>
              </p:cNvSpPr>
              <p:nvPr/>
            </p:nvSpPr>
            <p:spPr bwMode="auto">
              <a:xfrm>
                <a:off x="373063" y="80168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9" name="Freeform 17"/>
              <p:cNvSpPr>
                <a:spLocks noChangeArrowheads="1"/>
              </p:cNvSpPr>
              <p:nvPr/>
            </p:nvSpPr>
            <p:spPr bwMode="auto">
              <a:xfrm>
                <a:off x="352425" y="715963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0" name="Freeform 18"/>
              <p:cNvSpPr>
                <a:spLocks noChangeArrowheads="1"/>
              </p:cNvSpPr>
              <p:nvPr/>
            </p:nvSpPr>
            <p:spPr bwMode="auto">
              <a:xfrm>
                <a:off x="331788" y="631825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5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5">
                    <a:moveTo>
                      <a:pt x="0" y="149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5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1" name="Freeform 19"/>
              <p:cNvSpPr>
                <a:spLocks noChangeArrowheads="1"/>
              </p:cNvSpPr>
              <p:nvPr/>
            </p:nvSpPr>
            <p:spPr bwMode="auto">
              <a:xfrm>
                <a:off x="311150" y="546100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2" y="155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5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2" y="15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2" name="Freeform 20"/>
              <p:cNvSpPr>
                <a:spLocks noChangeArrowheads="1"/>
              </p:cNvSpPr>
              <p:nvPr/>
            </p:nvSpPr>
            <p:spPr bwMode="auto">
              <a:xfrm>
                <a:off x="290513" y="46355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3" name="Freeform 21"/>
              <p:cNvSpPr>
                <a:spLocks noChangeArrowheads="1"/>
              </p:cNvSpPr>
              <p:nvPr/>
            </p:nvSpPr>
            <p:spPr bwMode="auto">
              <a:xfrm>
                <a:off x="269875" y="379413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49"/>
                  </a:cxn>
                </a:cxnLst>
                <a:rect l="0" t="0" r="r" b="b"/>
                <a:pathLst>
                  <a:path w="630" h="153">
                    <a:moveTo>
                      <a:pt x="0" y="149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4" name="Freeform 22"/>
              <p:cNvSpPr>
                <a:spLocks noChangeArrowheads="1"/>
              </p:cNvSpPr>
              <p:nvPr/>
            </p:nvSpPr>
            <p:spPr bwMode="auto">
              <a:xfrm>
                <a:off x="249238" y="293688"/>
                <a:ext cx="1000125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5" name="Freeform 23"/>
              <p:cNvSpPr>
                <a:spLocks noChangeArrowheads="1"/>
              </p:cNvSpPr>
              <p:nvPr/>
            </p:nvSpPr>
            <p:spPr bwMode="auto">
              <a:xfrm>
                <a:off x="228600" y="207963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6" name="Freeform 24"/>
              <p:cNvSpPr>
                <a:spLocks noChangeArrowheads="1"/>
              </p:cNvSpPr>
              <p:nvPr/>
            </p:nvSpPr>
            <p:spPr bwMode="auto">
              <a:xfrm>
                <a:off x="211138" y="127000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6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3">
                    <a:moveTo>
                      <a:pt x="0" y="149"/>
                    </a:moveTo>
                    <a:lnTo>
                      <a:pt x="626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7" name="Freeform 25"/>
              <p:cNvSpPr>
                <a:spLocks noChangeArrowheads="1"/>
              </p:cNvSpPr>
              <p:nvPr/>
            </p:nvSpPr>
            <p:spPr bwMode="auto">
              <a:xfrm>
                <a:off x="190500" y="41275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8" name="Freeform 26"/>
              <p:cNvSpPr>
                <a:spLocks noChangeArrowheads="1"/>
              </p:cNvSpPr>
              <p:nvPr/>
            </p:nvSpPr>
            <p:spPr bwMode="auto">
              <a:xfrm>
                <a:off x="173038" y="238125"/>
                <a:ext cx="393700" cy="1611313"/>
              </a:xfrm>
              <a:custGeom>
                <a:avLst/>
                <a:gdLst/>
                <a:ahLst/>
                <a:cxnLst>
                  <a:cxn ang="0">
                    <a:pos x="243" y="1015"/>
                  </a:cxn>
                  <a:cxn ang="0">
                    <a:pos x="248" y="1013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43" y="1015"/>
                  </a:cxn>
                </a:cxnLst>
                <a:rect l="0" t="0" r="r" b="b"/>
                <a:pathLst>
                  <a:path w="248" h="1015">
                    <a:moveTo>
                      <a:pt x="243" y="1015"/>
                    </a:moveTo>
                    <a:lnTo>
                      <a:pt x="248" y="101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43" y="1015"/>
                    </a:lnTo>
                    <a:close/>
                  </a:path>
                </a:pathLst>
              </a:custGeom>
              <a:solidFill>
                <a:srgbClr val="2D68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69" name="组合 45"/>
            <p:cNvGrpSpPr>
              <a:grpSpLocks/>
            </p:cNvGrpSpPr>
            <p:nvPr/>
          </p:nvGrpSpPr>
          <p:grpSpPr bwMode="auto">
            <a:xfrm>
              <a:off x="1283475" y="383516"/>
              <a:ext cx="614363" cy="1724025"/>
              <a:chOff x="0" y="0"/>
              <a:chExt cx="614363" cy="1724025"/>
            </a:xfrm>
          </p:grpSpPr>
          <p:sp>
            <p:nvSpPr>
              <p:cNvPr id="6170" name="Freeform 27"/>
              <p:cNvSpPr>
                <a:spLocks noChangeArrowheads="1"/>
              </p:cNvSpPr>
              <p:nvPr/>
            </p:nvSpPr>
            <p:spPr bwMode="auto">
              <a:xfrm>
                <a:off x="358775" y="0"/>
                <a:ext cx="255588" cy="398463"/>
              </a:xfrm>
              <a:custGeom>
                <a:avLst/>
                <a:gdLst/>
                <a:ahLst/>
                <a:cxnLst>
                  <a:cxn ang="0">
                    <a:pos x="61" y="111"/>
                  </a:cxn>
                  <a:cxn ang="0">
                    <a:pos x="24" y="131"/>
                  </a:cxn>
                  <a:cxn ang="0">
                    <a:pos x="24" y="131"/>
                  </a:cxn>
                  <a:cxn ang="0">
                    <a:pos x="5" y="94"/>
                  </a:cxn>
                  <a:cxn ang="0">
                    <a:pos x="26" y="2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82" y="42"/>
                  </a:cxn>
                  <a:cxn ang="0">
                    <a:pos x="61" y="111"/>
                  </a:cxn>
                </a:cxnLst>
                <a:rect l="0" t="0" r="r" b="b"/>
                <a:pathLst>
                  <a:path w="87" h="136">
                    <a:moveTo>
                      <a:pt x="61" y="111"/>
                    </a:moveTo>
                    <a:cubicBezTo>
                      <a:pt x="56" y="127"/>
                      <a:pt x="40" y="136"/>
                      <a:pt x="24" y="131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9" y="126"/>
                      <a:pt x="0" y="109"/>
                      <a:pt x="5" y="9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1" y="9"/>
                      <a:pt x="47" y="0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78" y="10"/>
                      <a:pt x="87" y="27"/>
                      <a:pt x="82" y="42"/>
                    </a:cubicBezTo>
                    <a:lnTo>
                      <a:pt x="61" y="111"/>
                    </a:lnTo>
                    <a:close/>
                  </a:path>
                </a:pathLst>
              </a:custGeom>
              <a:solidFill>
                <a:srgbClr val="BF27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1" name="Freeform 28"/>
              <p:cNvSpPr>
                <a:spLocks noChangeArrowheads="1"/>
              </p:cNvSpPr>
              <p:nvPr/>
            </p:nvSpPr>
            <p:spPr bwMode="auto">
              <a:xfrm>
                <a:off x="412750" y="11112"/>
                <a:ext cx="201613" cy="387350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9" y="0"/>
                  </a:cxn>
                  <a:cxn ang="0">
                    <a:pos x="0" y="124"/>
                  </a:cxn>
                  <a:cxn ang="0">
                    <a:pos x="6" y="127"/>
                  </a:cxn>
                  <a:cxn ang="0">
                    <a:pos x="43" y="107"/>
                  </a:cxn>
                  <a:cxn ang="0">
                    <a:pos x="64" y="38"/>
                  </a:cxn>
                  <a:cxn ang="0">
                    <a:pos x="45" y="1"/>
                  </a:cxn>
                </a:cxnLst>
                <a:rect l="0" t="0" r="r" b="b"/>
                <a:pathLst>
                  <a:path w="69" h="132">
                    <a:moveTo>
                      <a:pt x="45" y="1"/>
                    </a:moveTo>
                    <a:cubicBezTo>
                      <a:pt x="43" y="1"/>
                      <a:pt x="41" y="0"/>
                      <a:pt x="39" y="0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5"/>
                      <a:pt x="4" y="126"/>
                      <a:pt x="6" y="127"/>
                    </a:cubicBezTo>
                    <a:cubicBezTo>
                      <a:pt x="22" y="132"/>
                      <a:pt x="38" y="123"/>
                      <a:pt x="43" y="10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9" y="23"/>
                      <a:pt x="60" y="6"/>
                      <a:pt x="45" y="1"/>
                    </a:cubicBezTo>
                    <a:close/>
                  </a:path>
                </a:pathLst>
              </a:custGeom>
              <a:solidFill>
                <a:srgbClr val="A321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2" name="Freeform 29"/>
              <p:cNvSpPr>
                <a:spLocks noChangeArrowheads="1"/>
              </p:cNvSpPr>
              <p:nvPr/>
            </p:nvSpPr>
            <p:spPr bwMode="auto">
              <a:xfrm>
                <a:off x="482600" y="44450"/>
                <a:ext cx="127000" cy="3397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116"/>
                  </a:cxn>
                  <a:cxn ang="0">
                    <a:pos x="19" y="96"/>
                  </a:cxn>
                  <a:cxn ang="0">
                    <a:pos x="40" y="27"/>
                  </a:cxn>
                  <a:cxn ang="0">
                    <a:pos x="35" y="0"/>
                  </a:cxn>
                </a:cxnLst>
                <a:rect l="0" t="0" r="r" b="b"/>
                <a:pathLst>
                  <a:path w="43" h="116">
                    <a:moveTo>
                      <a:pt x="35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13"/>
                      <a:pt x="16" y="106"/>
                      <a:pt x="19" y="9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3" y="17"/>
                      <a:pt x="41" y="7"/>
                      <a:pt x="35" y="0"/>
                    </a:cubicBezTo>
                    <a:close/>
                  </a:path>
                </a:pathLst>
              </a:custGeom>
              <a:solidFill>
                <a:srgbClr val="8A1C2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3" name="Freeform 30"/>
              <p:cNvSpPr>
                <a:spLocks noChangeArrowheads="1"/>
              </p:cNvSpPr>
              <p:nvPr/>
            </p:nvSpPr>
            <p:spPr bwMode="auto">
              <a:xfrm>
                <a:off x="0" y="222250"/>
                <a:ext cx="555625" cy="1316038"/>
              </a:xfrm>
              <a:custGeom>
                <a:avLst/>
                <a:gdLst/>
                <a:ahLst/>
                <a:cxnLst>
                  <a:cxn ang="0">
                    <a:pos x="104" y="829"/>
                  </a:cxn>
                  <a:cxn ang="0">
                    <a:pos x="0" y="798"/>
                  </a:cxn>
                  <a:cxn ang="0">
                    <a:pos x="245" y="0"/>
                  </a:cxn>
                  <a:cxn ang="0">
                    <a:pos x="350" y="32"/>
                  </a:cxn>
                  <a:cxn ang="0">
                    <a:pos x="104" y="829"/>
                  </a:cxn>
                </a:cxnLst>
                <a:rect l="0" t="0" r="r" b="b"/>
                <a:pathLst>
                  <a:path w="350" h="829">
                    <a:moveTo>
                      <a:pt x="104" y="829"/>
                    </a:moveTo>
                    <a:lnTo>
                      <a:pt x="0" y="798"/>
                    </a:lnTo>
                    <a:lnTo>
                      <a:pt x="245" y="0"/>
                    </a:lnTo>
                    <a:lnTo>
                      <a:pt x="350" y="32"/>
                    </a:lnTo>
                    <a:lnTo>
                      <a:pt x="104" y="829"/>
                    </a:lnTo>
                    <a:close/>
                  </a:path>
                </a:pathLst>
              </a:custGeom>
              <a:solidFill>
                <a:srgbClr val="00C5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4" name="Freeform 31"/>
              <p:cNvSpPr>
                <a:spLocks noChangeArrowheads="1"/>
              </p:cNvSpPr>
              <p:nvPr/>
            </p:nvSpPr>
            <p:spPr bwMode="auto">
              <a:xfrm>
                <a:off x="65088" y="242887"/>
                <a:ext cx="490538" cy="1295400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796"/>
                  </a:cxn>
                  <a:cxn ang="0">
                    <a:pos x="63" y="816"/>
                  </a:cxn>
                  <a:cxn ang="0">
                    <a:pos x="309" y="19"/>
                  </a:cxn>
                  <a:cxn ang="0">
                    <a:pos x="245" y="0"/>
                  </a:cxn>
                </a:cxnLst>
                <a:rect l="0" t="0" r="r" b="b"/>
                <a:pathLst>
                  <a:path w="309" h="816">
                    <a:moveTo>
                      <a:pt x="245" y="0"/>
                    </a:moveTo>
                    <a:lnTo>
                      <a:pt x="0" y="796"/>
                    </a:lnTo>
                    <a:lnTo>
                      <a:pt x="63" y="816"/>
                    </a:lnTo>
                    <a:lnTo>
                      <a:pt x="309" y="19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00AB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5" name="Freeform 32"/>
              <p:cNvSpPr>
                <a:spLocks noChangeArrowheads="1"/>
              </p:cNvSpPr>
              <p:nvPr/>
            </p:nvSpPr>
            <p:spPr bwMode="auto">
              <a:xfrm>
                <a:off x="130175" y="260350"/>
                <a:ext cx="425450" cy="1277938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0" y="798"/>
                  </a:cxn>
                  <a:cxn ang="0">
                    <a:pos x="22" y="805"/>
                  </a:cxn>
                  <a:cxn ang="0">
                    <a:pos x="268" y="8"/>
                  </a:cxn>
                  <a:cxn ang="0">
                    <a:pos x="244" y="0"/>
                  </a:cxn>
                </a:cxnLst>
                <a:rect l="0" t="0" r="r" b="b"/>
                <a:pathLst>
                  <a:path w="268" h="805">
                    <a:moveTo>
                      <a:pt x="244" y="0"/>
                    </a:moveTo>
                    <a:lnTo>
                      <a:pt x="0" y="798"/>
                    </a:lnTo>
                    <a:lnTo>
                      <a:pt x="22" y="805"/>
                    </a:lnTo>
                    <a:lnTo>
                      <a:pt x="268" y="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91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6" name="Freeform 33"/>
              <p:cNvSpPr>
                <a:spLocks noChangeArrowheads="1"/>
              </p:cNvSpPr>
              <p:nvPr/>
            </p:nvSpPr>
            <p:spPr bwMode="auto">
              <a:xfrm>
                <a:off x="0" y="1489075"/>
                <a:ext cx="165100" cy="234950"/>
              </a:xfrm>
              <a:custGeom>
                <a:avLst/>
                <a:gdLst/>
                <a:ahLst/>
                <a:cxnLst>
                  <a:cxn ang="0">
                    <a:pos x="104" y="31"/>
                  </a:cxn>
                  <a:cxn ang="0">
                    <a:pos x="11" y="148"/>
                  </a:cxn>
                  <a:cxn ang="0">
                    <a:pos x="0" y="0"/>
                  </a:cxn>
                  <a:cxn ang="0">
                    <a:pos x="104" y="31"/>
                  </a:cxn>
                </a:cxnLst>
                <a:rect l="0" t="0" r="r" b="b"/>
                <a:pathLst>
                  <a:path w="104" h="148">
                    <a:moveTo>
                      <a:pt x="104" y="31"/>
                    </a:moveTo>
                    <a:lnTo>
                      <a:pt x="11" y="148"/>
                    </a:lnTo>
                    <a:lnTo>
                      <a:pt x="0" y="0"/>
                    </a:lnTo>
                    <a:lnTo>
                      <a:pt x="104" y="31"/>
                    </a:lnTo>
                    <a:close/>
                  </a:path>
                </a:pathLst>
              </a:custGeom>
              <a:solidFill>
                <a:srgbClr val="F9D5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7" name="Freeform 34"/>
              <p:cNvSpPr>
                <a:spLocks noChangeArrowheads="1"/>
              </p:cNvSpPr>
              <p:nvPr/>
            </p:nvSpPr>
            <p:spPr bwMode="auto">
              <a:xfrm>
                <a:off x="12700" y="1662112"/>
                <a:ext cx="44450" cy="61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9"/>
                  </a:cxn>
                  <a:cxn ang="0">
                    <a:pos x="28" y="9"/>
                  </a:cxn>
                  <a:cxn ang="0">
                    <a:pos x="0" y="0"/>
                  </a:cxn>
                </a:cxnLst>
                <a:rect l="0" t="0" r="r" b="b"/>
                <a:pathLst>
                  <a:path w="28" h="39">
                    <a:moveTo>
                      <a:pt x="0" y="0"/>
                    </a:moveTo>
                    <a:lnTo>
                      <a:pt x="3" y="39"/>
                    </a:lnTo>
                    <a:lnTo>
                      <a:pt x="2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8" name="Freeform 35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192088" cy="96838"/>
              </a:xfrm>
              <a:custGeom>
                <a:avLst/>
                <a:gdLst/>
                <a:ahLst/>
                <a:cxnLst>
                  <a:cxn ang="0">
                    <a:pos x="62" y="30"/>
                  </a:cxn>
                  <a:cxn ang="0">
                    <a:pos x="58" y="33"/>
                  </a:cxn>
                  <a:cxn ang="0">
                    <a:pos x="3" y="16"/>
                  </a:cxn>
                  <a:cxn ang="0">
                    <a:pos x="0" y="11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62" y="30"/>
                  </a:cxn>
                </a:cxnLst>
                <a:rect l="0" t="0" r="r" b="b"/>
                <a:pathLst>
                  <a:path w="65" h="33">
                    <a:moveTo>
                      <a:pt x="62" y="30"/>
                    </a:moveTo>
                    <a:cubicBezTo>
                      <a:pt x="61" y="32"/>
                      <a:pt x="59" y="33"/>
                      <a:pt x="58" y="3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3"/>
                      <a:pt x="0" y="1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4" y="18"/>
                      <a:pt x="65" y="20"/>
                      <a:pt x="65" y="22"/>
                    </a:cubicBezTo>
                    <a:lnTo>
                      <a:pt x="62" y="30"/>
                    </a:lnTo>
                    <a:close/>
                  </a:path>
                </a:pathLst>
              </a:custGeom>
              <a:solidFill>
                <a:srgbClr val="FAEC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9" name="Freeform 36"/>
              <p:cNvSpPr>
                <a:spLocks noChangeArrowheads="1"/>
              </p:cNvSpPr>
              <p:nvPr/>
            </p:nvSpPr>
            <p:spPr bwMode="auto">
              <a:xfrm>
                <a:off x="447675" y="219075"/>
                <a:ext cx="120650" cy="77788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5" y="0"/>
                  </a:cxn>
                  <a:cxn ang="0">
                    <a:pos x="0" y="15"/>
                  </a:cxn>
                  <a:cxn ang="0">
                    <a:pos x="34" y="26"/>
                  </a:cxn>
                  <a:cxn ang="0">
                    <a:pos x="38" y="23"/>
                  </a:cxn>
                  <a:cxn ang="0">
                    <a:pos x="41" y="15"/>
                  </a:cxn>
                  <a:cxn ang="0">
                    <a:pos x="38" y="10"/>
                  </a:cxn>
                </a:cxnLst>
                <a:rect l="0" t="0" r="r" b="b"/>
                <a:pathLst>
                  <a:path w="41" h="26">
                    <a:moveTo>
                      <a:pt x="38" y="1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7" y="25"/>
                      <a:pt x="38" y="2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3"/>
                      <a:pt x="40" y="11"/>
                      <a:pt x="38" y="10"/>
                    </a:cubicBez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0" name="Freeform 37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36513" cy="4921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3" y="16"/>
                  </a:cxn>
                  <a:cxn ang="0">
                    <a:pos x="7" y="17"/>
                  </a:cxn>
                  <a:cxn ang="0">
                    <a:pos x="12" y="2"/>
                  </a:cxn>
                </a:cxnLst>
                <a:rect l="0" t="0" r="r" b="b"/>
                <a:pathLst>
                  <a:path w="12" h="17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1" y="15"/>
                      <a:pt x="3" y="16"/>
                    </a:cubicBezTo>
                    <a:cubicBezTo>
                      <a:pt x="7" y="17"/>
                      <a:pt x="7" y="17"/>
                      <a:pt x="7" y="17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1" name="Freeform 38"/>
              <p:cNvSpPr>
                <a:spLocks noChangeArrowheads="1"/>
              </p:cNvSpPr>
              <p:nvPr/>
            </p:nvSpPr>
            <p:spPr bwMode="auto">
              <a:xfrm>
                <a:off x="512763" y="239712"/>
                <a:ext cx="55563" cy="57150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0"/>
                  </a:cxn>
                  <a:cxn ang="0">
                    <a:pos x="0" y="15"/>
                  </a:cxn>
                  <a:cxn ang="0">
                    <a:pos x="12" y="19"/>
                  </a:cxn>
                  <a:cxn ang="0">
                    <a:pos x="16" y="16"/>
                  </a:cxn>
                  <a:cxn ang="0">
                    <a:pos x="19" y="8"/>
                  </a:cxn>
                  <a:cxn ang="0">
                    <a:pos x="16" y="3"/>
                  </a:cxn>
                </a:cxnLst>
                <a:rect l="0" t="0" r="r" b="b"/>
                <a:pathLst>
                  <a:path w="19" h="19">
                    <a:moveTo>
                      <a:pt x="16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9"/>
                      <a:pt x="15" y="18"/>
                      <a:pt x="16" y="1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8" y="4"/>
                      <a:pt x="16" y="3"/>
                    </a:cubicBezTo>
                    <a:close/>
                  </a:path>
                </a:pathLst>
              </a:custGeom>
              <a:solidFill>
                <a:srgbClr val="C4BA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82" name="文本框 46"/>
            <p:cNvSpPr txBox="1">
              <a:spLocks noChangeArrowheads="1"/>
            </p:cNvSpPr>
            <p:nvPr/>
          </p:nvSpPr>
          <p:spPr bwMode="auto">
            <a:xfrm>
              <a:off x="203510" y="457312"/>
              <a:ext cx="1371600" cy="972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dung</a:t>
              </a:r>
              <a:endPara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207" name="Picture 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1252" y="990213"/>
            <a:ext cx="674688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8" name="Picture 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7508" y="975342"/>
            <a:ext cx="392112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" name="组合 84"/>
          <p:cNvGrpSpPr>
            <a:grpSpLocks/>
          </p:cNvGrpSpPr>
          <p:nvPr/>
        </p:nvGrpSpPr>
        <p:grpSpPr bwMode="auto">
          <a:xfrm>
            <a:off x="3328290" y="1178481"/>
            <a:ext cx="7867650" cy="1012074"/>
            <a:chOff x="0" y="0"/>
            <a:chExt cx="5467144" cy="668621"/>
          </a:xfrm>
        </p:grpSpPr>
        <p:grpSp>
          <p:nvGrpSpPr>
            <p:cNvPr id="67" name="组合 26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69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8" name="文本框 80"/>
            <p:cNvSpPr txBox="1">
              <a:spLocks noChangeArrowheads="1"/>
            </p:cNvSpPr>
            <p:nvPr/>
          </p:nvSpPr>
          <p:spPr bwMode="auto">
            <a:xfrm>
              <a:off x="157778" y="15894"/>
              <a:ext cx="4364634" cy="63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I. Lao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ngành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kinh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tế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múi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nhọn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ở Hà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endParaRPr lang="zh-CN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组合 85"/>
          <p:cNvGrpSpPr>
            <a:grpSpLocks/>
          </p:cNvGrpSpPr>
          <p:nvPr/>
        </p:nvGrpSpPr>
        <p:grpSpPr bwMode="auto">
          <a:xfrm>
            <a:off x="3294675" y="2969584"/>
            <a:ext cx="7907685" cy="1064563"/>
            <a:chOff x="-23359" y="16419"/>
            <a:chExt cx="5494964" cy="671349"/>
          </a:xfrm>
        </p:grpSpPr>
        <p:grpSp>
          <p:nvGrpSpPr>
            <p:cNvPr id="73" name="组合 30"/>
            <p:cNvGrpSpPr>
              <a:grpSpLocks/>
            </p:cNvGrpSpPr>
            <p:nvPr/>
          </p:nvGrpSpPr>
          <p:grpSpPr bwMode="auto">
            <a:xfrm>
              <a:off x="-23359" y="16419"/>
              <a:ext cx="5494964" cy="671349"/>
              <a:chOff x="-42751" y="27990"/>
              <a:chExt cx="10056927" cy="1144476"/>
            </a:xfrm>
          </p:grpSpPr>
          <p:sp>
            <p:nvSpPr>
              <p:cNvPr id="75" name="Freeform 30"/>
              <p:cNvSpPr>
                <a:spLocks noChangeArrowheads="1"/>
              </p:cNvSpPr>
              <p:nvPr/>
            </p:nvSpPr>
            <p:spPr bwMode="auto">
              <a:xfrm>
                <a:off x="-42751" y="32641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 31"/>
              <p:cNvSpPr>
                <a:spLocks noChangeArrowheads="1"/>
              </p:cNvSpPr>
              <p:nvPr/>
            </p:nvSpPr>
            <p:spPr bwMode="auto">
              <a:xfrm>
                <a:off x="8237764" y="2799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4" name="文本框 81"/>
            <p:cNvSpPr txBox="1">
              <a:spLocks noChangeArrowheads="1"/>
            </p:cNvSpPr>
            <p:nvPr/>
          </p:nvSpPr>
          <p:spPr bwMode="auto">
            <a:xfrm>
              <a:off x="157778" y="145737"/>
              <a:ext cx="4360490" cy="329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II.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mình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nghề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sáng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tương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lai</a:t>
              </a:r>
              <a:endParaRPr lang="zh-CN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86"/>
          <p:cNvGrpSpPr>
            <a:grpSpLocks/>
          </p:cNvGrpSpPr>
          <p:nvPr/>
        </p:nvGrpSpPr>
        <p:grpSpPr bwMode="auto">
          <a:xfrm>
            <a:off x="3295372" y="4819903"/>
            <a:ext cx="7901266" cy="1062755"/>
            <a:chOff x="0" y="0"/>
            <a:chExt cx="5467144" cy="668621"/>
          </a:xfrm>
        </p:grpSpPr>
        <p:grpSp>
          <p:nvGrpSpPr>
            <p:cNvPr id="79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81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0" name="文本框 82"/>
            <p:cNvSpPr txBox="1">
              <a:spLocks noChangeArrowheads="1"/>
            </p:cNvSpPr>
            <p:nvPr/>
          </p:nvSpPr>
          <p:spPr bwMode="auto">
            <a:xfrm>
              <a:off x="179884" y="169721"/>
              <a:ext cx="4341938" cy="329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III.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Biện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pháp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định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hướng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nghề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nghiệp</a:t>
              </a:r>
              <a:endParaRPr lang="zh-CN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EAA088E7-DB27-DEDF-5A84-EF8CD8118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226"/>
            <a:ext cx="12191999" cy="722185"/>
          </a:xfrm>
          <a:prstGeom prst="rect">
            <a:avLst/>
          </a:prstGeom>
          <a:solidFill>
            <a:srgbClr val="FFFFFF">
              <a:alpha val="7803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HƯỚNG NGHIỆP</a:t>
            </a:r>
            <a:endParaRPr lang="en-US" sz="3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2343" y="1828802"/>
            <a:ext cx="8447314" cy="256902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I. Lao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ngành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kinh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tế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mũi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nhọn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Hà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Nội</a:t>
            </a:r>
            <a:endParaRPr lang="zh-CN" alt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781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5419606"/>
              </p:ext>
            </p:extLst>
          </p:nvPr>
        </p:nvGraphicFramePr>
        <p:xfrm>
          <a:off x="342900" y="0"/>
          <a:ext cx="1137285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7784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977126">
            <a:off x="10909692" y="-248966"/>
            <a:ext cx="1732793" cy="151077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1078377">
            <a:off x="11236900" y="-148947"/>
            <a:ext cx="784213" cy="1310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1"/>
              </a:lnSpc>
            </a:pPr>
            <a:r>
              <a:rPr lang="en-US" sz="8000" spc="744" dirty="0">
                <a:solidFill>
                  <a:srgbClr val="403D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A3A6F6-6691-6714-8B6C-6A8A945DD1F9}"/>
              </a:ext>
            </a:extLst>
          </p:cNvPr>
          <p:cNvSpPr txBox="1"/>
          <p:nvPr/>
        </p:nvSpPr>
        <p:spPr>
          <a:xfrm>
            <a:off x="304483" y="5216756"/>
            <a:ext cx="3418431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8" indent="-342908" algn="just" defTabSz="914423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667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Thời</a:t>
            </a:r>
            <a:r>
              <a:rPr lang="en-US" sz="2667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gian</a:t>
            </a:r>
            <a:r>
              <a:rPr lang="en-US" sz="2667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5 </a:t>
            </a:r>
            <a:r>
              <a:rPr lang="en-US" sz="2667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phút</a:t>
            </a:r>
            <a:endParaRPr lang="en-US" sz="2667" dirty="0">
              <a:solidFill>
                <a:srgbClr val="4B4B4B">
                  <a:lumMod val="50000"/>
                </a:srgbClr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9" name="Picture 8" descr="Meeting png images | PNGEgg">
            <a:extLst>
              <a:ext uri="{FF2B5EF4-FFF2-40B4-BE49-F238E27FC236}">
                <a16:creationId xmlns:a16="http://schemas.microsoft.com/office/drawing/2014/main" id="{F6801C77-6E55-529E-B652-1B197E03D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3" b="98276" l="3161" r="99713">
                        <a14:foregroundMark x1="25862" y1="52874" x2="34770" y2="27586"/>
                        <a14:foregroundMark x1="31034" y1="53161" x2="40805" y2="29023"/>
                        <a14:foregroundMark x1="37644" y1="55172" x2="40517" y2="48276"/>
                        <a14:foregroundMark x1="27586" y1="62931" x2="39655" y2="73563"/>
                        <a14:foregroundMark x1="31897" y1="56609" x2="43391" y2="69253"/>
                        <a14:foregroundMark x1="44253" y1="72701" x2="57759" y2="71839"/>
                        <a14:foregroundMark x1="71839" y1="63506" x2="66667" y2="42241"/>
                        <a14:foregroundMark x1="77299" y1="54885" x2="74138" y2="41667"/>
                        <a14:foregroundMark x1="75862" y1="54598" x2="75862" y2="49138"/>
                        <a14:foregroundMark x1="50000" y1="44828" x2="54023" y2="36207"/>
                        <a14:foregroundMark x1="62356" y1="45115" x2="56034" y2="3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1" y="868668"/>
            <a:ext cx="3476797" cy="347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E5DC81-F4CC-F2DF-1D63-4ED06670EAE3}"/>
              </a:ext>
            </a:extLst>
          </p:cNvPr>
          <p:cNvSpPr txBox="1"/>
          <p:nvPr/>
        </p:nvSpPr>
        <p:spPr>
          <a:xfrm>
            <a:off x="3775470" y="1119187"/>
            <a:ext cx="7806930" cy="3642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23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267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67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sz="2267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67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thức</a:t>
            </a:r>
            <a:r>
              <a:rPr lang="en-US" sz="2267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2267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Hoạt</a:t>
            </a:r>
            <a:r>
              <a:rPr lang="en-US" sz="2267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động</a:t>
            </a:r>
            <a:r>
              <a:rPr lang="en-US" sz="2267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67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nhóm</a:t>
            </a:r>
            <a:endParaRPr lang="en-US" sz="2267" dirty="0">
              <a:solidFill>
                <a:srgbClr val="4B4B4B">
                  <a:lumMod val="50000"/>
                </a:srgbClr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pPr algn="just" defTabSz="914423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267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Yêu</a:t>
            </a:r>
            <a:r>
              <a:rPr lang="en-US" sz="2267" b="1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67" b="1" dirty="0" err="1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cầu</a:t>
            </a:r>
            <a:r>
              <a:rPr lang="en-US" sz="2267" dirty="0">
                <a:solidFill>
                  <a:srgbClr val="4B4B4B">
                    <a:lumMod val="50000"/>
                  </a:srgbClr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hiểu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về</a:t>
            </a:r>
            <a:endParaRPr lang="en-GB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914423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N1.2: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Hà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914423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N3,4: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914423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N5,6: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5BEA2-269C-48F4-F82F-45B15942420F}"/>
              </a:ext>
            </a:extLst>
          </p:cNvPr>
          <p:cNvSpPr txBox="1"/>
          <p:nvPr/>
        </p:nvSpPr>
        <p:spPr>
          <a:xfrm>
            <a:off x="1" y="198649"/>
            <a:ext cx="11053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I. Lao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ngành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kinh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tế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mũi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nhọn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Hà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Nội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59" y="1700808"/>
            <a:ext cx="5155189" cy="490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7381" y="557808"/>
            <a:ext cx="9601067" cy="1143000"/>
          </a:xfrm>
        </p:spPr>
        <p:txBody>
          <a:bodyPr>
            <a:noAutofit/>
          </a:bodyPr>
          <a:lstStyle/>
          <a:p>
            <a:pPr algn="ctr"/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294246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C2A5CEA-F06E-4A84-D3C4-9FE17AEA3637}"/>
              </a:ext>
            </a:extLst>
          </p:cNvPr>
          <p:cNvGrpSpPr/>
          <p:nvPr/>
        </p:nvGrpSpPr>
        <p:grpSpPr>
          <a:xfrm>
            <a:off x="1775505" y="2292285"/>
            <a:ext cx="8640990" cy="1550416"/>
            <a:chOff x="2187650" y="1832070"/>
            <a:chExt cx="8640990" cy="155041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F33ADF0-A0B3-44E8-7161-39E73A77200F}"/>
                </a:ext>
              </a:extLst>
            </p:cNvPr>
            <p:cNvSpPr/>
            <p:nvPr/>
          </p:nvSpPr>
          <p:spPr>
            <a:xfrm>
              <a:off x="2187650" y="1832070"/>
              <a:ext cx="8640990" cy="1550416"/>
            </a:xfrm>
            <a:prstGeom prst="roundRect">
              <a:avLst>
                <a:gd name="adj" fmla="val 1667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800" b="1"/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46F04783-9E41-3549-EFAA-0900568B1E74}"/>
                </a:ext>
              </a:extLst>
            </p:cNvPr>
            <p:cNvSpPr txBox="1"/>
            <p:nvPr/>
          </p:nvSpPr>
          <p:spPr>
            <a:xfrm>
              <a:off x="2263349" y="1907769"/>
              <a:ext cx="8489592" cy="1399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2928" tIns="312928" rIns="312928" bIns="312928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60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6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lang="en-US" sz="6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808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2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2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</Template>
  <TotalTime>6176</TotalTime>
  <Pages>0</Pages>
  <Words>575</Words>
  <Characters>0</Characters>
  <Application>Microsoft Office PowerPoint</Application>
  <PresentationFormat>Widescreen</PresentationFormat>
  <Lines>0</Lines>
  <Paragraphs>48</Paragraphs>
  <Slides>24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#9Slide02 Noi dung dai</vt:lpstr>
      <vt:lpstr>#9Slide03 IcielPanton Black</vt:lpstr>
      <vt:lpstr>Arial</vt:lpstr>
      <vt:lpstr>Calibri</vt:lpstr>
      <vt:lpstr>Calibri Light</vt:lpstr>
      <vt:lpstr>Courier New</vt:lpstr>
      <vt:lpstr>Times New Roman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dreamsummit</dc:creator>
  <cp:lastModifiedBy>Phương</cp:lastModifiedBy>
  <cp:revision>204</cp:revision>
  <dcterms:created xsi:type="dcterms:W3CDTF">2018-12-07T06:34:09Z</dcterms:created>
  <dcterms:modified xsi:type="dcterms:W3CDTF">2024-05-24T15:50:05Z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