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0"/>
  </p:notesMasterIdLst>
  <p:sldIdLst>
    <p:sldId id="256" r:id="rId3"/>
    <p:sldId id="258" r:id="rId4"/>
    <p:sldId id="260" r:id="rId5"/>
    <p:sldId id="261" r:id="rId6"/>
    <p:sldId id="263" r:id="rId7"/>
    <p:sldId id="295" r:id="rId8"/>
    <p:sldId id="292" r:id="rId9"/>
    <p:sldId id="266" r:id="rId10"/>
    <p:sldId id="264" r:id="rId11"/>
    <p:sldId id="265" r:id="rId12"/>
    <p:sldId id="267" r:id="rId13"/>
    <p:sldId id="268" r:id="rId14"/>
    <p:sldId id="259" r:id="rId15"/>
    <p:sldId id="269" r:id="rId16"/>
    <p:sldId id="270" r:id="rId17"/>
    <p:sldId id="293" r:id="rId18"/>
    <p:sldId id="294" r:id="rId19"/>
  </p:sldIdLst>
  <p:sldSz cx="9144000" cy="5143500" type="screen16x9"/>
  <p:notesSz cx="6858000" cy="9144000"/>
  <p:embeddedFontLst>
    <p:embeddedFont>
      <p:font typeface="Anaheim" panose="020B060402020202020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DM Sans" pitchFamily="2" charset="0"/>
      <p:regular r:id="rId26"/>
      <p:bold r:id="rId27"/>
      <p:italic r:id="rId28"/>
      <p:boldItalic r:id="rId29"/>
    </p:embeddedFont>
    <p:embeddedFont>
      <p:font typeface="Fira Sans Medium" panose="020B0603050000020004" pitchFamily="34" charset="0"/>
      <p:regular r:id="rId30"/>
      <p:italic r:id="rId31"/>
    </p:embeddedFont>
    <p:embeddedFont>
      <p:font typeface="Lato" panose="020F0502020204030203" pitchFamily="34" charset="0"/>
      <p:regular r:id="rId32"/>
      <p:bold r:id="rId33"/>
      <p:italic r:id="rId34"/>
      <p:boldItalic r:id="rId35"/>
    </p:embeddedFont>
    <p:embeddedFont>
      <p:font typeface="Montserrat ExtraBold" panose="00000900000000000000" pitchFamily="2" charset="0"/>
      <p:bold r:id="rId36"/>
      <p:boldItalic r:id="rId37"/>
    </p:embeddedFont>
    <p:embeddedFont>
      <p:font typeface="Nunito Light" panose="00000400000000000000" pitchFamily="2" charset="0"/>
      <p:regular r:id="rId38"/>
      <p: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16">
          <p15:clr>
            <a:srgbClr val="747775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877E05-0ECA-4CA1-BE05-87132DBC3051}">
  <a:tblStyle styleId="{99877E05-0ECA-4CA1-BE05-87132DBC30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0DBE4C4-5FED-4C77-9465-9172275C514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0" y="78"/>
      </p:cViewPr>
      <p:guideLst>
        <p:guide orient="horz" pos="61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587037dc53_0_8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2587037dc53_0_8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587037dc53_6_16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587037dc53_6_16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2587037dc53_6_16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2587037dc53_6_16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3167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587037dc5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7" name="Google Shape;567;g2587037dc5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929290261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929290261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86915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2587037dc53_0_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2587037dc53_0_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15363" y="-752030"/>
            <a:ext cx="10673657" cy="6712747"/>
            <a:chOff x="-722807" y="-752030"/>
            <a:chExt cx="10673657" cy="6712747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8039015" y="-752030"/>
              <a:ext cx="1808734" cy="1605292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rot="4055572" flipH="1">
              <a:off x="-540399" y="4016055"/>
              <a:ext cx="1808747" cy="1605277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5354462" y="1461651"/>
              <a:ext cx="4596389" cy="4079445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718550" y="1224550"/>
            <a:ext cx="5551200" cy="21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718554" y="3380625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 idx="2"/>
          </p:nvPr>
        </p:nvSpPr>
        <p:spPr>
          <a:xfrm>
            <a:off x="6471825" y="675550"/>
            <a:ext cx="1878900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-1130519" y="-870447"/>
            <a:ext cx="10176269" cy="2473857"/>
            <a:chOff x="-1130519" y="-870447"/>
            <a:chExt cx="10176269" cy="2473857"/>
          </a:xfrm>
        </p:grpSpPr>
        <p:sp>
          <p:nvSpPr>
            <p:cNvPr id="17" name="Google Shape;17;p2"/>
            <p:cNvSpPr/>
            <p:nvPr/>
          </p:nvSpPr>
          <p:spPr>
            <a:xfrm>
              <a:off x="7511650" y="-168152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" name="Google Shape;18;p2"/>
            <p:cNvSpPr/>
            <p:nvPr/>
          </p:nvSpPr>
          <p:spPr>
            <a:xfrm rot="9085540">
              <a:off x="-762928" y="-605947"/>
              <a:ext cx="1601280" cy="1944856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9" name="Google Shape;19;p2"/>
          <p:cNvGrpSpPr/>
          <p:nvPr/>
        </p:nvGrpSpPr>
        <p:grpSpPr>
          <a:xfrm>
            <a:off x="970175" y="268600"/>
            <a:ext cx="7856125" cy="964025"/>
            <a:chOff x="970175" y="268600"/>
            <a:chExt cx="7856125" cy="964025"/>
          </a:xfrm>
        </p:grpSpPr>
        <p:sp>
          <p:nvSpPr>
            <p:cNvPr id="20" name="Google Shape;20;p2"/>
            <p:cNvSpPr/>
            <p:nvPr/>
          </p:nvSpPr>
          <p:spPr>
            <a:xfrm>
              <a:off x="8685000" y="1091325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0175" y="268600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2"/>
          <p:cNvSpPr txBox="1">
            <a:spLocks noGrp="1"/>
          </p:cNvSpPr>
          <p:nvPr>
            <p:ph type="subTitle" idx="1"/>
          </p:nvPr>
        </p:nvSpPr>
        <p:spPr>
          <a:xfrm>
            <a:off x="4923086" y="3055506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2"/>
          <p:cNvSpPr txBox="1">
            <a:spLocks noGrp="1"/>
          </p:cNvSpPr>
          <p:nvPr>
            <p:ph type="subTitle" idx="2"/>
          </p:nvPr>
        </p:nvSpPr>
        <p:spPr>
          <a:xfrm>
            <a:off x="1580911" y="3055506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2"/>
          <p:cNvSpPr txBox="1">
            <a:spLocks noGrp="1"/>
          </p:cNvSpPr>
          <p:nvPr>
            <p:ph type="subTitle" idx="3"/>
          </p:nvPr>
        </p:nvSpPr>
        <p:spPr>
          <a:xfrm>
            <a:off x="1580911" y="26505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4" name="Google Shape;214;p22"/>
          <p:cNvSpPr txBox="1">
            <a:spLocks noGrp="1"/>
          </p:cNvSpPr>
          <p:nvPr>
            <p:ph type="subTitle" idx="4"/>
          </p:nvPr>
        </p:nvSpPr>
        <p:spPr>
          <a:xfrm>
            <a:off x="4923089" y="26505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15" name="Google Shape;215;p22"/>
          <p:cNvSpPr/>
          <p:nvPr/>
        </p:nvSpPr>
        <p:spPr>
          <a:xfrm rot="10800000">
            <a:off x="206690" y="4285633"/>
            <a:ext cx="1808734" cy="160529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" name="Google Shape;216;p22"/>
          <p:cNvGrpSpPr/>
          <p:nvPr/>
        </p:nvGrpSpPr>
        <p:grpSpPr>
          <a:xfrm>
            <a:off x="-648825" y="-870637"/>
            <a:ext cx="10149370" cy="6238335"/>
            <a:chOff x="-648825" y="-870637"/>
            <a:chExt cx="10149370" cy="6238335"/>
          </a:xfrm>
        </p:grpSpPr>
        <p:sp>
          <p:nvSpPr>
            <p:cNvPr id="217" name="Google Shape;217;p22"/>
            <p:cNvSpPr/>
            <p:nvPr/>
          </p:nvSpPr>
          <p:spPr>
            <a:xfrm rot="10800000" flipH="1">
              <a:off x="-648825" y="4337233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8" name="Google Shape;218;p22"/>
            <p:cNvSpPr/>
            <p:nvPr/>
          </p:nvSpPr>
          <p:spPr>
            <a:xfrm rot="6299960" flipH="1">
              <a:off x="7553461" y="-818034"/>
              <a:ext cx="1601227" cy="1944792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219" name="Google Shape;219;p22"/>
          <p:cNvGrpSpPr/>
          <p:nvPr/>
        </p:nvGrpSpPr>
        <p:grpSpPr>
          <a:xfrm>
            <a:off x="852675" y="879721"/>
            <a:ext cx="7954250" cy="3167850"/>
            <a:chOff x="852675" y="879721"/>
            <a:chExt cx="7954250" cy="3167850"/>
          </a:xfrm>
        </p:grpSpPr>
        <p:sp>
          <p:nvSpPr>
            <p:cNvPr id="220" name="Google Shape;220;p22"/>
            <p:cNvSpPr/>
            <p:nvPr/>
          </p:nvSpPr>
          <p:spPr>
            <a:xfrm rot="10800000" flipH="1">
              <a:off x="852675" y="3906271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2"/>
            <p:cNvSpPr/>
            <p:nvPr/>
          </p:nvSpPr>
          <p:spPr>
            <a:xfrm rot="10800000" flipH="1">
              <a:off x="8723225" y="87972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4"/>
          <p:cNvSpPr txBox="1">
            <a:spLocks noGrp="1"/>
          </p:cNvSpPr>
          <p:nvPr>
            <p:ph type="subTitle" idx="1"/>
          </p:nvPr>
        </p:nvSpPr>
        <p:spPr>
          <a:xfrm>
            <a:off x="937625" y="3325452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4"/>
          <p:cNvSpPr txBox="1">
            <a:spLocks noGrp="1"/>
          </p:cNvSpPr>
          <p:nvPr>
            <p:ph type="subTitle" idx="2"/>
          </p:nvPr>
        </p:nvSpPr>
        <p:spPr>
          <a:xfrm>
            <a:off x="3484347" y="3325452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subTitle" idx="3"/>
          </p:nvPr>
        </p:nvSpPr>
        <p:spPr>
          <a:xfrm>
            <a:off x="6031075" y="3325452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24"/>
          <p:cNvSpPr txBox="1">
            <a:spLocks noGrp="1"/>
          </p:cNvSpPr>
          <p:nvPr>
            <p:ph type="subTitle" idx="4"/>
          </p:nvPr>
        </p:nvSpPr>
        <p:spPr>
          <a:xfrm>
            <a:off x="937625" y="2817849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1" name="Google Shape;241;p24"/>
          <p:cNvSpPr txBox="1">
            <a:spLocks noGrp="1"/>
          </p:cNvSpPr>
          <p:nvPr>
            <p:ph type="subTitle" idx="5"/>
          </p:nvPr>
        </p:nvSpPr>
        <p:spPr>
          <a:xfrm>
            <a:off x="3484350" y="2817849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2" name="Google Shape;242;p24"/>
          <p:cNvSpPr txBox="1">
            <a:spLocks noGrp="1"/>
          </p:cNvSpPr>
          <p:nvPr>
            <p:ph type="subTitle" idx="6"/>
          </p:nvPr>
        </p:nvSpPr>
        <p:spPr>
          <a:xfrm>
            <a:off x="6031075" y="2817849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43" name="Google Shape;243;p24"/>
          <p:cNvSpPr/>
          <p:nvPr/>
        </p:nvSpPr>
        <p:spPr>
          <a:xfrm rot="10800000" flipH="1">
            <a:off x="-533125" y="4311221"/>
            <a:ext cx="1534100" cy="1030464"/>
          </a:xfrm>
          <a:custGeom>
            <a:avLst/>
            <a:gdLst/>
            <a:ahLst/>
            <a:cxnLst/>
            <a:rect l="l" t="t" r="r" b="b"/>
            <a:pathLst>
              <a:path w="61364" h="35023" extrusionOk="0">
                <a:moveTo>
                  <a:pt x="43490" y="17546"/>
                </a:moveTo>
                <a:cubicBezTo>
                  <a:pt x="50838" y="20184"/>
                  <a:pt x="51121" y="30264"/>
                  <a:pt x="51403" y="32807"/>
                </a:cubicBezTo>
                <a:cubicBezTo>
                  <a:pt x="51686" y="35351"/>
                  <a:pt x="45892" y="36057"/>
                  <a:pt x="45185" y="32807"/>
                </a:cubicBezTo>
                <a:cubicBezTo>
                  <a:pt x="44479" y="29557"/>
                  <a:pt x="44479" y="18206"/>
                  <a:pt x="47164" y="13307"/>
                </a:cubicBezTo>
                <a:cubicBezTo>
                  <a:pt x="49849" y="8409"/>
                  <a:pt x="61012" y="5630"/>
                  <a:pt x="61294" y="3416"/>
                </a:cubicBezTo>
                <a:cubicBezTo>
                  <a:pt x="61577" y="1202"/>
                  <a:pt x="58468" y="71"/>
                  <a:pt x="48859" y="24"/>
                </a:cubicBezTo>
                <a:cubicBezTo>
                  <a:pt x="39250" y="-23"/>
                  <a:pt x="10566" y="307"/>
                  <a:pt x="3642" y="3133"/>
                </a:cubicBezTo>
                <a:cubicBezTo>
                  <a:pt x="-3282" y="5959"/>
                  <a:pt x="675" y="14579"/>
                  <a:pt x="7316" y="16981"/>
                </a:cubicBezTo>
                <a:cubicBezTo>
                  <a:pt x="13957" y="19383"/>
                  <a:pt x="36142" y="14908"/>
                  <a:pt x="43490" y="17546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Google Shape;244;p24"/>
          <p:cNvSpPr/>
          <p:nvPr/>
        </p:nvSpPr>
        <p:spPr>
          <a:xfrm rot="10800000" flipH="1">
            <a:off x="7984402" y="-796902"/>
            <a:ext cx="1601275" cy="1944850"/>
          </a:xfrm>
          <a:custGeom>
            <a:avLst/>
            <a:gdLst/>
            <a:ahLst/>
            <a:cxnLst/>
            <a:rect l="l" t="t" r="r" b="b"/>
            <a:pathLst>
              <a:path w="64051" h="77794" extrusionOk="0">
                <a:moveTo>
                  <a:pt x="59068" y="7755"/>
                </a:moveTo>
                <a:cubicBezTo>
                  <a:pt x="55818" y="-3832"/>
                  <a:pt x="48234" y="372"/>
                  <a:pt x="40698" y="2668"/>
                </a:cubicBezTo>
                <a:cubicBezTo>
                  <a:pt x="33162" y="4964"/>
                  <a:pt x="20633" y="12866"/>
                  <a:pt x="13850" y="21533"/>
                </a:cubicBezTo>
                <a:cubicBezTo>
                  <a:pt x="7067" y="30200"/>
                  <a:pt x="96" y="46179"/>
                  <a:pt x="2" y="54669"/>
                </a:cubicBezTo>
                <a:cubicBezTo>
                  <a:pt x="-92" y="63159"/>
                  <a:pt x="3252" y="69553"/>
                  <a:pt x="13285" y="72473"/>
                </a:cubicBezTo>
                <a:cubicBezTo>
                  <a:pt x="23318" y="75393"/>
                  <a:pt x="52568" y="82976"/>
                  <a:pt x="60198" y="72190"/>
                </a:cubicBezTo>
                <a:cubicBezTo>
                  <a:pt x="67829" y="61404"/>
                  <a:pt x="62318" y="19342"/>
                  <a:pt x="59068" y="7755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45" name="Google Shape;245;p24"/>
          <p:cNvGrpSpPr/>
          <p:nvPr/>
        </p:nvGrpSpPr>
        <p:grpSpPr>
          <a:xfrm>
            <a:off x="1243475" y="328646"/>
            <a:ext cx="7564650" cy="4274825"/>
            <a:chOff x="1243475" y="328646"/>
            <a:chExt cx="7564650" cy="4274825"/>
          </a:xfrm>
        </p:grpSpPr>
        <p:sp>
          <p:nvSpPr>
            <p:cNvPr id="246" name="Google Shape;246;p24"/>
            <p:cNvSpPr/>
            <p:nvPr/>
          </p:nvSpPr>
          <p:spPr>
            <a:xfrm rot="10800000" flipH="1">
              <a:off x="1243475" y="451977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4"/>
            <p:cNvSpPr/>
            <p:nvPr/>
          </p:nvSpPr>
          <p:spPr>
            <a:xfrm rot="10800000" flipH="1">
              <a:off x="8666825" y="3609521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4"/>
            <p:cNvSpPr/>
            <p:nvPr/>
          </p:nvSpPr>
          <p:spPr>
            <a:xfrm rot="10800000" flipH="1">
              <a:off x="7797675" y="328646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249;p24"/>
          <p:cNvGrpSpPr/>
          <p:nvPr/>
        </p:nvGrpSpPr>
        <p:grpSpPr>
          <a:xfrm>
            <a:off x="-1538817" y="885063"/>
            <a:ext cx="11676932" cy="5585854"/>
            <a:chOff x="-1538817" y="885063"/>
            <a:chExt cx="11676932" cy="5585854"/>
          </a:xfrm>
        </p:grpSpPr>
        <p:sp>
          <p:nvSpPr>
            <p:cNvPr id="250" name="Google Shape;250;p24"/>
            <p:cNvSpPr/>
            <p:nvPr/>
          </p:nvSpPr>
          <p:spPr>
            <a:xfrm rot="-1063217">
              <a:off x="7362243" y="4407130"/>
              <a:ext cx="2576403" cy="1712318"/>
            </a:xfrm>
            <a:custGeom>
              <a:avLst/>
              <a:gdLst/>
              <a:ahLst/>
              <a:cxnLst/>
              <a:rect l="l" t="t" r="r" b="b"/>
              <a:pathLst>
                <a:path w="89929" h="50686" extrusionOk="0">
                  <a:moveTo>
                    <a:pt x="77509" y="1"/>
                  </a:moveTo>
                  <a:cubicBezTo>
                    <a:pt x="74661" y="1"/>
                    <a:pt x="71866" y="894"/>
                    <a:pt x="69155" y="1642"/>
                  </a:cubicBezTo>
                  <a:cubicBezTo>
                    <a:pt x="65025" y="2774"/>
                    <a:pt x="61106" y="3406"/>
                    <a:pt x="56999" y="3406"/>
                  </a:cubicBezTo>
                  <a:cubicBezTo>
                    <a:pt x="55823" y="3406"/>
                    <a:pt x="54631" y="3354"/>
                    <a:pt x="53414" y="3247"/>
                  </a:cubicBezTo>
                  <a:cubicBezTo>
                    <a:pt x="49186" y="2888"/>
                    <a:pt x="44938" y="2586"/>
                    <a:pt x="40699" y="2586"/>
                  </a:cubicBezTo>
                  <a:cubicBezTo>
                    <a:pt x="38102" y="2586"/>
                    <a:pt x="35507" y="2700"/>
                    <a:pt x="32923" y="2983"/>
                  </a:cubicBezTo>
                  <a:cubicBezTo>
                    <a:pt x="23786" y="3992"/>
                    <a:pt x="14550" y="7352"/>
                    <a:pt x="8409" y="14155"/>
                  </a:cubicBezTo>
                  <a:cubicBezTo>
                    <a:pt x="2285" y="20958"/>
                    <a:pt x="1" y="31634"/>
                    <a:pt x="4685" y="39513"/>
                  </a:cubicBezTo>
                  <a:cubicBezTo>
                    <a:pt x="8227" y="45488"/>
                    <a:pt x="15013" y="48964"/>
                    <a:pt x="21883" y="50123"/>
                  </a:cubicBezTo>
                  <a:cubicBezTo>
                    <a:pt x="24266" y="50527"/>
                    <a:pt x="26674" y="50685"/>
                    <a:pt x="29092" y="50685"/>
                  </a:cubicBezTo>
                  <a:cubicBezTo>
                    <a:pt x="33610" y="50685"/>
                    <a:pt x="38166" y="50132"/>
                    <a:pt x="42672" y="49593"/>
                  </a:cubicBezTo>
                  <a:cubicBezTo>
                    <a:pt x="51114" y="48584"/>
                    <a:pt x="59572" y="47557"/>
                    <a:pt x="68013" y="46531"/>
                  </a:cubicBezTo>
                  <a:cubicBezTo>
                    <a:pt x="71208" y="46134"/>
                    <a:pt x="74435" y="45753"/>
                    <a:pt x="77448" y="44628"/>
                  </a:cubicBezTo>
                  <a:cubicBezTo>
                    <a:pt x="80444" y="43519"/>
                    <a:pt x="83258" y="41566"/>
                    <a:pt x="84814" y="38752"/>
                  </a:cubicBezTo>
                  <a:cubicBezTo>
                    <a:pt x="86370" y="35938"/>
                    <a:pt x="86370" y="32181"/>
                    <a:pt x="84317" y="29714"/>
                  </a:cubicBezTo>
                  <a:cubicBezTo>
                    <a:pt x="83125" y="28291"/>
                    <a:pt x="81238" y="27149"/>
                    <a:pt x="81089" y="25295"/>
                  </a:cubicBezTo>
                  <a:cubicBezTo>
                    <a:pt x="80924" y="23060"/>
                    <a:pt x="83324" y="21604"/>
                    <a:pt x="85062" y="20164"/>
                  </a:cubicBezTo>
                  <a:cubicBezTo>
                    <a:pt x="88455" y="17300"/>
                    <a:pt x="89928" y="12384"/>
                    <a:pt x="88654" y="8130"/>
                  </a:cubicBezTo>
                  <a:cubicBezTo>
                    <a:pt x="87363" y="3909"/>
                    <a:pt x="83390" y="599"/>
                    <a:pt x="78987" y="86"/>
                  </a:cubicBezTo>
                  <a:cubicBezTo>
                    <a:pt x="78493" y="27"/>
                    <a:pt x="78000" y="1"/>
                    <a:pt x="77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 rot="6744353">
              <a:off x="-1331034" y="1271783"/>
              <a:ext cx="2060864" cy="1828969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subTitle" idx="1"/>
          </p:nvPr>
        </p:nvSpPr>
        <p:spPr>
          <a:xfrm>
            <a:off x="2262711" y="19953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subTitle" idx="2"/>
          </p:nvPr>
        </p:nvSpPr>
        <p:spPr>
          <a:xfrm>
            <a:off x="4903089" y="19953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ubTitle" idx="3"/>
          </p:nvPr>
        </p:nvSpPr>
        <p:spPr>
          <a:xfrm>
            <a:off x="2262711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25"/>
          <p:cNvSpPr txBox="1">
            <a:spLocks noGrp="1"/>
          </p:cNvSpPr>
          <p:nvPr>
            <p:ph type="subTitle" idx="4"/>
          </p:nvPr>
        </p:nvSpPr>
        <p:spPr>
          <a:xfrm>
            <a:off x="4903089" y="36381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25"/>
          <p:cNvSpPr txBox="1">
            <a:spLocks noGrp="1"/>
          </p:cNvSpPr>
          <p:nvPr>
            <p:ph type="subTitle" idx="5"/>
          </p:nvPr>
        </p:nvSpPr>
        <p:spPr>
          <a:xfrm>
            <a:off x="2262711" y="16499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59" name="Google Shape;259;p25"/>
          <p:cNvSpPr txBox="1">
            <a:spLocks noGrp="1"/>
          </p:cNvSpPr>
          <p:nvPr>
            <p:ph type="subTitle" idx="6"/>
          </p:nvPr>
        </p:nvSpPr>
        <p:spPr>
          <a:xfrm>
            <a:off x="2262711" y="329288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0" name="Google Shape;260;p25"/>
          <p:cNvSpPr txBox="1">
            <a:spLocks noGrp="1"/>
          </p:cNvSpPr>
          <p:nvPr>
            <p:ph type="subTitle" idx="7"/>
          </p:nvPr>
        </p:nvSpPr>
        <p:spPr>
          <a:xfrm>
            <a:off x="4903086" y="1649913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1" name="Google Shape;261;p25"/>
          <p:cNvSpPr txBox="1">
            <a:spLocks noGrp="1"/>
          </p:cNvSpPr>
          <p:nvPr>
            <p:ph type="subTitle" idx="8"/>
          </p:nvPr>
        </p:nvSpPr>
        <p:spPr>
          <a:xfrm>
            <a:off x="4903086" y="3292888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62" name="Google Shape;262;p25"/>
          <p:cNvSpPr/>
          <p:nvPr/>
        </p:nvSpPr>
        <p:spPr>
          <a:xfrm rot="10800000" flipH="1">
            <a:off x="8049667" y="2039537"/>
            <a:ext cx="1412222" cy="1253360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5"/>
          <p:cNvSpPr/>
          <p:nvPr/>
        </p:nvSpPr>
        <p:spPr>
          <a:xfrm rot="-6982372" flipH="1">
            <a:off x="-657421" y="3203441"/>
            <a:ext cx="1601235" cy="1944802"/>
          </a:xfrm>
          <a:custGeom>
            <a:avLst/>
            <a:gdLst/>
            <a:ahLst/>
            <a:cxnLst/>
            <a:rect l="l" t="t" r="r" b="b"/>
            <a:pathLst>
              <a:path w="64051" h="77794" extrusionOk="0">
                <a:moveTo>
                  <a:pt x="59068" y="7755"/>
                </a:moveTo>
                <a:cubicBezTo>
                  <a:pt x="55818" y="-3832"/>
                  <a:pt x="48234" y="372"/>
                  <a:pt x="40698" y="2668"/>
                </a:cubicBezTo>
                <a:cubicBezTo>
                  <a:pt x="33162" y="4964"/>
                  <a:pt x="20633" y="12866"/>
                  <a:pt x="13850" y="21533"/>
                </a:cubicBezTo>
                <a:cubicBezTo>
                  <a:pt x="7067" y="30200"/>
                  <a:pt x="96" y="46179"/>
                  <a:pt x="2" y="54669"/>
                </a:cubicBezTo>
                <a:cubicBezTo>
                  <a:pt x="-92" y="63159"/>
                  <a:pt x="3252" y="69553"/>
                  <a:pt x="13285" y="72473"/>
                </a:cubicBezTo>
                <a:cubicBezTo>
                  <a:pt x="23318" y="75393"/>
                  <a:pt x="52568" y="82976"/>
                  <a:pt x="60198" y="72190"/>
                </a:cubicBezTo>
                <a:cubicBezTo>
                  <a:pt x="67829" y="61404"/>
                  <a:pt x="62318" y="19342"/>
                  <a:pt x="59068" y="7755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Google Shape;264;p25"/>
          <p:cNvSpPr/>
          <p:nvPr/>
        </p:nvSpPr>
        <p:spPr>
          <a:xfrm rot="10800000" flipH="1">
            <a:off x="8200525" y="2976296"/>
            <a:ext cx="83700" cy="8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CUSTOM_7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6"/>
          <p:cNvSpPr txBox="1">
            <a:spLocks noGrp="1"/>
          </p:cNvSpPr>
          <p:nvPr>
            <p:ph type="subTitle" idx="1"/>
          </p:nvPr>
        </p:nvSpPr>
        <p:spPr>
          <a:xfrm>
            <a:off x="1185352" y="22254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6"/>
          <p:cNvSpPr txBox="1">
            <a:spLocks noGrp="1"/>
          </p:cNvSpPr>
          <p:nvPr>
            <p:ph type="subTitle" idx="2"/>
          </p:nvPr>
        </p:nvSpPr>
        <p:spPr>
          <a:xfrm>
            <a:off x="3579000" y="22254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6"/>
          <p:cNvSpPr txBox="1">
            <a:spLocks noGrp="1"/>
          </p:cNvSpPr>
          <p:nvPr>
            <p:ph type="subTitle" idx="3"/>
          </p:nvPr>
        </p:nvSpPr>
        <p:spPr>
          <a:xfrm>
            <a:off x="2382176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26"/>
          <p:cNvSpPr txBox="1">
            <a:spLocks noGrp="1"/>
          </p:cNvSpPr>
          <p:nvPr>
            <p:ph type="subTitle" idx="4"/>
          </p:nvPr>
        </p:nvSpPr>
        <p:spPr>
          <a:xfrm>
            <a:off x="5972648" y="22254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6"/>
          <p:cNvSpPr txBox="1">
            <a:spLocks noGrp="1"/>
          </p:cNvSpPr>
          <p:nvPr>
            <p:ph type="subTitle" idx="5"/>
          </p:nvPr>
        </p:nvSpPr>
        <p:spPr>
          <a:xfrm>
            <a:off x="4775824" y="35032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26"/>
          <p:cNvSpPr txBox="1">
            <a:spLocks noGrp="1"/>
          </p:cNvSpPr>
          <p:nvPr>
            <p:ph type="subTitle" idx="6"/>
          </p:nvPr>
        </p:nvSpPr>
        <p:spPr>
          <a:xfrm>
            <a:off x="1189252" y="18851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3" name="Google Shape;273;p26"/>
          <p:cNvSpPr txBox="1">
            <a:spLocks noGrp="1"/>
          </p:cNvSpPr>
          <p:nvPr>
            <p:ph type="subTitle" idx="7"/>
          </p:nvPr>
        </p:nvSpPr>
        <p:spPr>
          <a:xfrm>
            <a:off x="3582900" y="18851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4" name="Google Shape;274;p26"/>
          <p:cNvSpPr txBox="1">
            <a:spLocks noGrp="1"/>
          </p:cNvSpPr>
          <p:nvPr>
            <p:ph type="subTitle" idx="8"/>
          </p:nvPr>
        </p:nvSpPr>
        <p:spPr>
          <a:xfrm>
            <a:off x="5976548" y="18851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5" name="Google Shape;275;p26"/>
          <p:cNvSpPr txBox="1">
            <a:spLocks noGrp="1"/>
          </p:cNvSpPr>
          <p:nvPr>
            <p:ph type="subTitle" idx="9"/>
          </p:nvPr>
        </p:nvSpPr>
        <p:spPr>
          <a:xfrm>
            <a:off x="2386076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6" name="Google Shape;276;p26"/>
          <p:cNvSpPr txBox="1">
            <a:spLocks noGrp="1"/>
          </p:cNvSpPr>
          <p:nvPr>
            <p:ph type="subTitle" idx="13"/>
          </p:nvPr>
        </p:nvSpPr>
        <p:spPr>
          <a:xfrm>
            <a:off x="4779724" y="31630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77" name="Google Shape;277;p26"/>
          <p:cNvSpPr/>
          <p:nvPr/>
        </p:nvSpPr>
        <p:spPr>
          <a:xfrm rot="10800000" flipH="1">
            <a:off x="7364500" y="4311221"/>
            <a:ext cx="1534100" cy="1030464"/>
          </a:xfrm>
          <a:custGeom>
            <a:avLst/>
            <a:gdLst/>
            <a:ahLst/>
            <a:cxnLst/>
            <a:rect l="l" t="t" r="r" b="b"/>
            <a:pathLst>
              <a:path w="61364" h="35023" extrusionOk="0">
                <a:moveTo>
                  <a:pt x="43490" y="17546"/>
                </a:moveTo>
                <a:cubicBezTo>
                  <a:pt x="50838" y="20184"/>
                  <a:pt x="51121" y="30264"/>
                  <a:pt x="51403" y="32807"/>
                </a:cubicBezTo>
                <a:cubicBezTo>
                  <a:pt x="51686" y="35351"/>
                  <a:pt x="45892" y="36057"/>
                  <a:pt x="45185" y="32807"/>
                </a:cubicBezTo>
                <a:cubicBezTo>
                  <a:pt x="44479" y="29557"/>
                  <a:pt x="44479" y="18206"/>
                  <a:pt x="47164" y="13307"/>
                </a:cubicBezTo>
                <a:cubicBezTo>
                  <a:pt x="49849" y="8409"/>
                  <a:pt x="61012" y="5630"/>
                  <a:pt x="61294" y="3416"/>
                </a:cubicBezTo>
                <a:cubicBezTo>
                  <a:pt x="61577" y="1202"/>
                  <a:pt x="58468" y="71"/>
                  <a:pt x="48859" y="24"/>
                </a:cubicBezTo>
                <a:cubicBezTo>
                  <a:pt x="39250" y="-23"/>
                  <a:pt x="10566" y="307"/>
                  <a:pt x="3642" y="3133"/>
                </a:cubicBezTo>
                <a:cubicBezTo>
                  <a:pt x="-3282" y="5959"/>
                  <a:pt x="675" y="14579"/>
                  <a:pt x="7316" y="16981"/>
                </a:cubicBezTo>
                <a:cubicBezTo>
                  <a:pt x="13957" y="19383"/>
                  <a:pt x="36142" y="14908"/>
                  <a:pt x="43490" y="17546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78" name="Google Shape;278;p26"/>
          <p:cNvGrpSpPr/>
          <p:nvPr/>
        </p:nvGrpSpPr>
        <p:grpSpPr>
          <a:xfrm>
            <a:off x="-1035125" y="-804981"/>
            <a:ext cx="10179133" cy="4906230"/>
            <a:chOff x="-1084650" y="-804981"/>
            <a:chExt cx="10179133" cy="4906230"/>
          </a:xfrm>
        </p:grpSpPr>
        <p:sp>
          <p:nvSpPr>
            <p:cNvPr id="279" name="Google Shape;279;p26"/>
            <p:cNvSpPr/>
            <p:nvPr/>
          </p:nvSpPr>
          <p:spPr>
            <a:xfrm rot="-6478895">
              <a:off x="-946391" y="2190581"/>
              <a:ext cx="1808706" cy="1605298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6"/>
            <p:cNvSpPr/>
            <p:nvPr/>
          </p:nvSpPr>
          <p:spPr>
            <a:xfrm rot="-1063111">
              <a:off x="6729799" y="-505617"/>
              <a:ext cx="2194736" cy="1458650"/>
            </a:xfrm>
            <a:custGeom>
              <a:avLst/>
              <a:gdLst/>
              <a:ahLst/>
              <a:cxnLst/>
              <a:rect l="l" t="t" r="r" b="b"/>
              <a:pathLst>
                <a:path w="89929" h="50686" extrusionOk="0">
                  <a:moveTo>
                    <a:pt x="77509" y="1"/>
                  </a:moveTo>
                  <a:cubicBezTo>
                    <a:pt x="74661" y="1"/>
                    <a:pt x="71866" y="894"/>
                    <a:pt x="69155" y="1642"/>
                  </a:cubicBezTo>
                  <a:cubicBezTo>
                    <a:pt x="65025" y="2774"/>
                    <a:pt x="61106" y="3406"/>
                    <a:pt x="56999" y="3406"/>
                  </a:cubicBezTo>
                  <a:cubicBezTo>
                    <a:pt x="55823" y="3406"/>
                    <a:pt x="54631" y="3354"/>
                    <a:pt x="53414" y="3247"/>
                  </a:cubicBezTo>
                  <a:cubicBezTo>
                    <a:pt x="49186" y="2888"/>
                    <a:pt x="44938" y="2586"/>
                    <a:pt x="40699" y="2586"/>
                  </a:cubicBezTo>
                  <a:cubicBezTo>
                    <a:pt x="38102" y="2586"/>
                    <a:pt x="35507" y="2700"/>
                    <a:pt x="32923" y="2983"/>
                  </a:cubicBezTo>
                  <a:cubicBezTo>
                    <a:pt x="23786" y="3992"/>
                    <a:pt x="14550" y="7352"/>
                    <a:pt x="8409" y="14155"/>
                  </a:cubicBezTo>
                  <a:cubicBezTo>
                    <a:pt x="2285" y="20958"/>
                    <a:pt x="1" y="31634"/>
                    <a:pt x="4685" y="39513"/>
                  </a:cubicBezTo>
                  <a:cubicBezTo>
                    <a:pt x="8227" y="45488"/>
                    <a:pt x="15013" y="48964"/>
                    <a:pt x="21883" y="50123"/>
                  </a:cubicBezTo>
                  <a:cubicBezTo>
                    <a:pt x="24266" y="50527"/>
                    <a:pt x="26674" y="50685"/>
                    <a:pt x="29092" y="50685"/>
                  </a:cubicBezTo>
                  <a:cubicBezTo>
                    <a:pt x="33610" y="50685"/>
                    <a:pt x="38166" y="50132"/>
                    <a:pt x="42672" y="49593"/>
                  </a:cubicBezTo>
                  <a:cubicBezTo>
                    <a:pt x="51114" y="48584"/>
                    <a:pt x="59572" y="47557"/>
                    <a:pt x="68013" y="46531"/>
                  </a:cubicBezTo>
                  <a:cubicBezTo>
                    <a:pt x="71208" y="46134"/>
                    <a:pt x="74435" y="45753"/>
                    <a:pt x="77448" y="44628"/>
                  </a:cubicBezTo>
                  <a:cubicBezTo>
                    <a:pt x="80444" y="43519"/>
                    <a:pt x="83258" y="41566"/>
                    <a:pt x="84814" y="38752"/>
                  </a:cubicBezTo>
                  <a:cubicBezTo>
                    <a:pt x="86370" y="35938"/>
                    <a:pt x="86370" y="32181"/>
                    <a:pt x="84317" y="29714"/>
                  </a:cubicBezTo>
                  <a:cubicBezTo>
                    <a:pt x="83125" y="28291"/>
                    <a:pt x="81238" y="27149"/>
                    <a:pt x="81089" y="25295"/>
                  </a:cubicBezTo>
                  <a:cubicBezTo>
                    <a:pt x="80924" y="23060"/>
                    <a:pt x="83324" y="21604"/>
                    <a:pt x="85062" y="20164"/>
                  </a:cubicBezTo>
                  <a:cubicBezTo>
                    <a:pt x="88455" y="17300"/>
                    <a:pt x="89928" y="12384"/>
                    <a:pt x="88654" y="8130"/>
                  </a:cubicBezTo>
                  <a:cubicBezTo>
                    <a:pt x="87363" y="3909"/>
                    <a:pt x="83390" y="599"/>
                    <a:pt x="78987" y="86"/>
                  </a:cubicBezTo>
                  <a:cubicBezTo>
                    <a:pt x="78493" y="27"/>
                    <a:pt x="78000" y="1"/>
                    <a:pt x="7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26"/>
          <p:cNvSpPr/>
          <p:nvPr/>
        </p:nvSpPr>
        <p:spPr>
          <a:xfrm rot="10800000" flipH="1">
            <a:off x="8969900" y="4519771"/>
            <a:ext cx="83700" cy="8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7"/>
          <p:cNvSpPr txBox="1">
            <a:spLocks noGrp="1"/>
          </p:cNvSpPr>
          <p:nvPr>
            <p:ph type="subTitle" idx="1"/>
          </p:nvPr>
        </p:nvSpPr>
        <p:spPr>
          <a:xfrm>
            <a:off x="1185352" y="21492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subTitle" idx="2"/>
          </p:nvPr>
        </p:nvSpPr>
        <p:spPr>
          <a:xfrm>
            <a:off x="3579000" y="21492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27"/>
          <p:cNvSpPr txBox="1">
            <a:spLocks noGrp="1"/>
          </p:cNvSpPr>
          <p:nvPr>
            <p:ph type="subTitle" idx="3"/>
          </p:nvPr>
        </p:nvSpPr>
        <p:spPr>
          <a:xfrm>
            <a:off x="1185352" y="35027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27"/>
          <p:cNvSpPr txBox="1">
            <a:spLocks noGrp="1"/>
          </p:cNvSpPr>
          <p:nvPr>
            <p:ph type="subTitle" idx="4"/>
          </p:nvPr>
        </p:nvSpPr>
        <p:spPr>
          <a:xfrm>
            <a:off x="3579000" y="35027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27"/>
          <p:cNvSpPr txBox="1">
            <a:spLocks noGrp="1"/>
          </p:cNvSpPr>
          <p:nvPr>
            <p:ph type="subTitle" idx="5"/>
          </p:nvPr>
        </p:nvSpPr>
        <p:spPr>
          <a:xfrm>
            <a:off x="5972648" y="2149200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27"/>
          <p:cNvSpPr txBox="1">
            <a:spLocks noGrp="1"/>
          </p:cNvSpPr>
          <p:nvPr>
            <p:ph type="subTitle" idx="6"/>
          </p:nvPr>
        </p:nvSpPr>
        <p:spPr>
          <a:xfrm>
            <a:off x="5972648" y="3502725"/>
            <a:ext cx="19860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27"/>
          <p:cNvSpPr txBox="1">
            <a:spLocks noGrp="1"/>
          </p:cNvSpPr>
          <p:nvPr>
            <p:ph type="subTitle" idx="7"/>
          </p:nvPr>
        </p:nvSpPr>
        <p:spPr>
          <a:xfrm>
            <a:off x="1189252" y="18089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1" name="Google Shape;291;p27"/>
          <p:cNvSpPr txBox="1">
            <a:spLocks noGrp="1"/>
          </p:cNvSpPr>
          <p:nvPr>
            <p:ph type="subTitle" idx="8"/>
          </p:nvPr>
        </p:nvSpPr>
        <p:spPr>
          <a:xfrm>
            <a:off x="3582900" y="18089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2" name="Google Shape;292;p27"/>
          <p:cNvSpPr txBox="1">
            <a:spLocks noGrp="1"/>
          </p:cNvSpPr>
          <p:nvPr>
            <p:ph type="subTitle" idx="9"/>
          </p:nvPr>
        </p:nvSpPr>
        <p:spPr>
          <a:xfrm>
            <a:off x="5976548" y="1808999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3" name="Google Shape;293;p27"/>
          <p:cNvSpPr txBox="1">
            <a:spLocks noGrp="1"/>
          </p:cNvSpPr>
          <p:nvPr>
            <p:ph type="subTitle" idx="13"/>
          </p:nvPr>
        </p:nvSpPr>
        <p:spPr>
          <a:xfrm>
            <a:off x="1189252" y="31625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4" name="Google Shape;294;p27"/>
          <p:cNvSpPr txBox="1">
            <a:spLocks noGrp="1"/>
          </p:cNvSpPr>
          <p:nvPr>
            <p:ph type="subTitle" idx="14"/>
          </p:nvPr>
        </p:nvSpPr>
        <p:spPr>
          <a:xfrm>
            <a:off x="3582900" y="31625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subTitle" idx="15"/>
          </p:nvPr>
        </p:nvSpPr>
        <p:spPr>
          <a:xfrm>
            <a:off x="5976548" y="3162500"/>
            <a:ext cx="1978200" cy="4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296" name="Google Shape;296;p27"/>
          <p:cNvSpPr/>
          <p:nvPr/>
        </p:nvSpPr>
        <p:spPr>
          <a:xfrm rot="-6478895">
            <a:off x="7703009" y="3989631"/>
            <a:ext cx="1808706" cy="1605298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 rot="10800000" flipH="1">
            <a:off x="-706119" y="4225445"/>
            <a:ext cx="1808734" cy="160529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10800000" flipH="1">
            <a:off x="7262350" y="224071"/>
            <a:ext cx="83700" cy="8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9" name="Google Shape;299;p27"/>
          <p:cNvGrpSpPr/>
          <p:nvPr/>
        </p:nvGrpSpPr>
        <p:grpSpPr>
          <a:xfrm>
            <a:off x="5" y="-479193"/>
            <a:ext cx="9619285" cy="5680728"/>
            <a:chOff x="5" y="-479193"/>
            <a:chExt cx="9619285" cy="5680728"/>
          </a:xfrm>
        </p:grpSpPr>
        <p:sp>
          <p:nvSpPr>
            <p:cNvPr id="300" name="Google Shape;300;p27"/>
            <p:cNvSpPr/>
            <p:nvPr/>
          </p:nvSpPr>
          <p:spPr>
            <a:xfrm rot="10800000">
              <a:off x="5" y="4171071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1" name="Google Shape;301;p27"/>
            <p:cNvSpPr/>
            <p:nvPr/>
          </p:nvSpPr>
          <p:spPr>
            <a:xfrm rot="9612469" flipH="1">
              <a:off x="7736093" y="-265540"/>
              <a:ext cx="1601229" cy="1944794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1"/>
          <p:cNvSpPr/>
          <p:nvPr/>
        </p:nvSpPr>
        <p:spPr>
          <a:xfrm rot="10800000" flipH="1">
            <a:off x="7364500" y="4311221"/>
            <a:ext cx="1534100" cy="1030464"/>
          </a:xfrm>
          <a:custGeom>
            <a:avLst/>
            <a:gdLst/>
            <a:ahLst/>
            <a:cxnLst/>
            <a:rect l="l" t="t" r="r" b="b"/>
            <a:pathLst>
              <a:path w="61364" h="35023" extrusionOk="0">
                <a:moveTo>
                  <a:pt x="43490" y="17546"/>
                </a:moveTo>
                <a:cubicBezTo>
                  <a:pt x="50838" y="20184"/>
                  <a:pt x="51121" y="30264"/>
                  <a:pt x="51403" y="32807"/>
                </a:cubicBezTo>
                <a:cubicBezTo>
                  <a:pt x="51686" y="35351"/>
                  <a:pt x="45892" y="36057"/>
                  <a:pt x="45185" y="32807"/>
                </a:cubicBezTo>
                <a:cubicBezTo>
                  <a:pt x="44479" y="29557"/>
                  <a:pt x="44479" y="18206"/>
                  <a:pt x="47164" y="13307"/>
                </a:cubicBezTo>
                <a:cubicBezTo>
                  <a:pt x="49849" y="8409"/>
                  <a:pt x="61012" y="5630"/>
                  <a:pt x="61294" y="3416"/>
                </a:cubicBezTo>
                <a:cubicBezTo>
                  <a:pt x="61577" y="1202"/>
                  <a:pt x="58468" y="71"/>
                  <a:pt x="48859" y="24"/>
                </a:cubicBezTo>
                <a:cubicBezTo>
                  <a:pt x="39250" y="-23"/>
                  <a:pt x="10566" y="307"/>
                  <a:pt x="3642" y="3133"/>
                </a:cubicBezTo>
                <a:cubicBezTo>
                  <a:pt x="-3282" y="5959"/>
                  <a:pt x="675" y="14579"/>
                  <a:pt x="7316" y="16981"/>
                </a:cubicBezTo>
                <a:cubicBezTo>
                  <a:pt x="13957" y="19383"/>
                  <a:pt x="36142" y="14908"/>
                  <a:pt x="43490" y="17546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355" name="Google Shape;355;p31"/>
          <p:cNvGrpSpPr/>
          <p:nvPr/>
        </p:nvGrpSpPr>
        <p:grpSpPr>
          <a:xfrm>
            <a:off x="-1035125" y="-804981"/>
            <a:ext cx="10179133" cy="4906230"/>
            <a:chOff x="-1084650" y="-804981"/>
            <a:chExt cx="10179133" cy="4906230"/>
          </a:xfrm>
        </p:grpSpPr>
        <p:sp>
          <p:nvSpPr>
            <p:cNvPr id="356" name="Google Shape;356;p31"/>
            <p:cNvSpPr/>
            <p:nvPr/>
          </p:nvSpPr>
          <p:spPr>
            <a:xfrm rot="-6478895">
              <a:off x="-946391" y="2190581"/>
              <a:ext cx="1808706" cy="1605298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1"/>
            <p:cNvSpPr/>
            <p:nvPr/>
          </p:nvSpPr>
          <p:spPr>
            <a:xfrm rot="-1063111">
              <a:off x="6729799" y="-505617"/>
              <a:ext cx="2194736" cy="1458650"/>
            </a:xfrm>
            <a:custGeom>
              <a:avLst/>
              <a:gdLst/>
              <a:ahLst/>
              <a:cxnLst/>
              <a:rect l="l" t="t" r="r" b="b"/>
              <a:pathLst>
                <a:path w="89929" h="50686" extrusionOk="0">
                  <a:moveTo>
                    <a:pt x="77509" y="1"/>
                  </a:moveTo>
                  <a:cubicBezTo>
                    <a:pt x="74661" y="1"/>
                    <a:pt x="71866" y="894"/>
                    <a:pt x="69155" y="1642"/>
                  </a:cubicBezTo>
                  <a:cubicBezTo>
                    <a:pt x="65025" y="2774"/>
                    <a:pt x="61106" y="3406"/>
                    <a:pt x="56999" y="3406"/>
                  </a:cubicBezTo>
                  <a:cubicBezTo>
                    <a:pt x="55823" y="3406"/>
                    <a:pt x="54631" y="3354"/>
                    <a:pt x="53414" y="3247"/>
                  </a:cubicBezTo>
                  <a:cubicBezTo>
                    <a:pt x="49186" y="2888"/>
                    <a:pt x="44938" y="2586"/>
                    <a:pt x="40699" y="2586"/>
                  </a:cubicBezTo>
                  <a:cubicBezTo>
                    <a:pt x="38102" y="2586"/>
                    <a:pt x="35507" y="2700"/>
                    <a:pt x="32923" y="2983"/>
                  </a:cubicBezTo>
                  <a:cubicBezTo>
                    <a:pt x="23786" y="3992"/>
                    <a:pt x="14550" y="7352"/>
                    <a:pt x="8409" y="14155"/>
                  </a:cubicBezTo>
                  <a:cubicBezTo>
                    <a:pt x="2285" y="20958"/>
                    <a:pt x="1" y="31634"/>
                    <a:pt x="4685" y="39513"/>
                  </a:cubicBezTo>
                  <a:cubicBezTo>
                    <a:pt x="8227" y="45488"/>
                    <a:pt x="15013" y="48964"/>
                    <a:pt x="21883" y="50123"/>
                  </a:cubicBezTo>
                  <a:cubicBezTo>
                    <a:pt x="24266" y="50527"/>
                    <a:pt x="26674" y="50685"/>
                    <a:pt x="29092" y="50685"/>
                  </a:cubicBezTo>
                  <a:cubicBezTo>
                    <a:pt x="33610" y="50685"/>
                    <a:pt x="38166" y="50132"/>
                    <a:pt x="42672" y="49593"/>
                  </a:cubicBezTo>
                  <a:cubicBezTo>
                    <a:pt x="51114" y="48584"/>
                    <a:pt x="59572" y="47557"/>
                    <a:pt x="68013" y="46531"/>
                  </a:cubicBezTo>
                  <a:cubicBezTo>
                    <a:pt x="71208" y="46134"/>
                    <a:pt x="74435" y="45753"/>
                    <a:pt x="77448" y="44628"/>
                  </a:cubicBezTo>
                  <a:cubicBezTo>
                    <a:pt x="80444" y="43519"/>
                    <a:pt x="83258" y="41566"/>
                    <a:pt x="84814" y="38752"/>
                  </a:cubicBezTo>
                  <a:cubicBezTo>
                    <a:pt x="86370" y="35938"/>
                    <a:pt x="86370" y="32181"/>
                    <a:pt x="84317" y="29714"/>
                  </a:cubicBezTo>
                  <a:cubicBezTo>
                    <a:pt x="83125" y="28291"/>
                    <a:pt x="81238" y="27149"/>
                    <a:pt x="81089" y="25295"/>
                  </a:cubicBezTo>
                  <a:cubicBezTo>
                    <a:pt x="80924" y="23060"/>
                    <a:pt x="83324" y="21604"/>
                    <a:pt x="85062" y="20164"/>
                  </a:cubicBezTo>
                  <a:cubicBezTo>
                    <a:pt x="88455" y="17300"/>
                    <a:pt x="89928" y="12384"/>
                    <a:pt x="88654" y="8130"/>
                  </a:cubicBezTo>
                  <a:cubicBezTo>
                    <a:pt x="87363" y="3909"/>
                    <a:pt x="83390" y="599"/>
                    <a:pt x="78987" y="86"/>
                  </a:cubicBezTo>
                  <a:cubicBezTo>
                    <a:pt x="78493" y="27"/>
                    <a:pt x="78000" y="1"/>
                    <a:pt x="775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31"/>
          <p:cNvSpPr/>
          <p:nvPr/>
        </p:nvSpPr>
        <p:spPr>
          <a:xfrm rot="10800000" flipH="1">
            <a:off x="8969900" y="4519771"/>
            <a:ext cx="83700" cy="8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2"/>
          <p:cNvSpPr/>
          <p:nvPr/>
        </p:nvSpPr>
        <p:spPr>
          <a:xfrm rot="10800000">
            <a:off x="206690" y="4285633"/>
            <a:ext cx="1808734" cy="160529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1" name="Google Shape;361;p32"/>
          <p:cNvGrpSpPr/>
          <p:nvPr/>
        </p:nvGrpSpPr>
        <p:grpSpPr>
          <a:xfrm>
            <a:off x="-648825" y="-870637"/>
            <a:ext cx="10149370" cy="6238335"/>
            <a:chOff x="-648825" y="-870637"/>
            <a:chExt cx="10149370" cy="6238335"/>
          </a:xfrm>
        </p:grpSpPr>
        <p:sp>
          <p:nvSpPr>
            <p:cNvPr id="362" name="Google Shape;362;p32"/>
            <p:cNvSpPr/>
            <p:nvPr/>
          </p:nvSpPr>
          <p:spPr>
            <a:xfrm rot="10800000" flipH="1">
              <a:off x="-648825" y="4337233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63" name="Google Shape;363;p32"/>
            <p:cNvSpPr/>
            <p:nvPr/>
          </p:nvSpPr>
          <p:spPr>
            <a:xfrm rot="6299960" flipH="1">
              <a:off x="7553461" y="-818034"/>
              <a:ext cx="1601227" cy="1944792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64" name="Google Shape;364;p32"/>
          <p:cNvGrpSpPr/>
          <p:nvPr/>
        </p:nvGrpSpPr>
        <p:grpSpPr>
          <a:xfrm>
            <a:off x="852675" y="879721"/>
            <a:ext cx="7954250" cy="3167850"/>
            <a:chOff x="852675" y="879721"/>
            <a:chExt cx="7954250" cy="3167850"/>
          </a:xfrm>
        </p:grpSpPr>
        <p:sp>
          <p:nvSpPr>
            <p:cNvPr id="365" name="Google Shape;365;p32"/>
            <p:cNvSpPr/>
            <p:nvPr/>
          </p:nvSpPr>
          <p:spPr>
            <a:xfrm rot="10800000" flipH="1">
              <a:off x="852675" y="3906271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 rot="10800000" flipH="1">
              <a:off x="8723225" y="87972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763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8560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575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248475" y="2468950"/>
            <a:ext cx="4182300" cy="8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4453366" y="1441864"/>
            <a:ext cx="10950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>
            <a:off x="4248475" y="3208325"/>
            <a:ext cx="409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/>
          <p:nvPr/>
        </p:nvSpPr>
        <p:spPr>
          <a:xfrm rot="10800000">
            <a:off x="206690" y="4285633"/>
            <a:ext cx="1808734" cy="160529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-648825" y="-870637"/>
            <a:ext cx="10149370" cy="6238335"/>
            <a:chOff x="-648825" y="-870637"/>
            <a:chExt cx="10149370" cy="6238335"/>
          </a:xfrm>
        </p:grpSpPr>
        <p:sp>
          <p:nvSpPr>
            <p:cNvPr id="28" name="Google Shape;28;p3"/>
            <p:cNvSpPr/>
            <p:nvPr/>
          </p:nvSpPr>
          <p:spPr>
            <a:xfrm rot="10800000" flipH="1">
              <a:off x="-648825" y="4337233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3"/>
            <p:cNvSpPr/>
            <p:nvPr/>
          </p:nvSpPr>
          <p:spPr>
            <a:xfrm rot="6299960" flipH="1">
              <a:off x="7553461" y="-818034"/>
              <a:ext cx="1601227" cy="1944792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0" name="Google Shape;30;p3"/>
          <p:cNvGrpSpPr/>
          <p:nvPr/>
        </p:nvGrpSpPr>
        <p:grpSpPr>
          <a:xfrm>
            <a:off x="852675" y="879721"/>
            <a:ext cx="7954250" cy="3167850"/>
            <a:chOff x="852675" y="879721"/>
            <a:chExt cx="7954250" cy="3167850"/>
          </a:xfrm>
        </p:grpSpPr>
        <p:sp>
          <p:nvSpPr>
            <p:cNvPr id="31" name="Google Shape;31;p3"/>
            <p:cNvSpPr/>
            <p:nvPr/>
          </p:nvSpPr>
          <p:spPr>
            <a:xfrm rot="10800000" flipH="1">
              <a:off x="852675" y="3906271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10800000" flipH="1">
              <a:off x="8723225" y="87972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6684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0414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6107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58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1480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2074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518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219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subTitle" idx="1"/>
          </p:nvPr>
        </p:nvSpPr>
        <p:spPr>
          <a:xfrm>
            <a:off x="4135975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/>
          <p:nvPr/>
        </p:nvSpPr>
        <p:spPr>
          <a:xfrm rot="10800000" flipH="1">
            <a:off x="-706119" y="4225445"/>
            <a:ext cx="1808734" cy="160529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7"/>
          <p:cNvSpPr/>
          <p:nvPr/>
        </p:nvSpPr>
        <p:spPr>
          <a:xfrm rot="-6478895">
            <a:off x="7703009" y="3989631"/>
            <a:ext cx="1808706" cy="1605298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69;p7"/>
          <p:cNvGrpSpPr/>
          <p:nvPr/>
        </p:nvGrpSpPr>
        <p:grpSpPr>
          <a:xfrm>
            <a:off x="5" y="-479193"/>
            <a:ext cx="9619285" cy="5680728"/>
            <a:chOff x="5" y="-479193"/>
            <a:chExt cx="9619285" cy="5680728"/>
          </a:xfrm>
        </p:grpSpPr>
        <p:sp>
          <p:nvSpPr>
            <p:cNvPr id="70" name="Google Shape;70;p7"/>
            <p:cNvSpPr/>
            <p:nvPr/>
          </p:nvSpPr>
          <p:spPr>
            <a:xfrm rot="10800000">
              <a:off x="5" y="4171071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" name="Google Shape;71;p7"/>
            <p:cNvSpPr/>
            <p:nvPr/>
          </p:nvSpPr>
          <p:spPr>
            <a:xfrm rot="9612469" flipH="1">
              <a:off x="7736093" y="-265540"/>
              <a:ext cx="1601229" cy="1944794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2" name="Google Shape;72;p7"/>
          <p:cNvSpPr/>
          <p:nvPr/>
        </p:nvSpPr>
        <p:spPr>
          <a:xfrm rot="10800000" flipH="1">
            <a:off x="7262350" y="224071"/>
            <a:ext cx="83700" cy="8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998025" y="1136431"/>
            <a:ext cx="4872900" cy="175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998025" y="28931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1454725" y="328646"/>
            <a:ext cx="6426650" cy="4693925"/>
            <a:chOff x="1454725" y="328646"/>
            <a:chExt cx="6426650" cy="4693925"/>
          </a:xfrm>
        </p:grpSpPr>
        <p:sp>
          <p:nvSpPr>
            <p:cNvPr id="82" name="Google Shape;82;p9"/>
            <p:cNvSpPr/>
            <p:nvPr/>
          </p:nvSpPr>
          <p:spPr>
            <a:xfrm rot="10800000" flipH="1">
              <a:off x="6264650" y="4881271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9"/>
            <p:cNvGrpSpPr/>
            <p:nvPr/>
          </p:nvGrpSpPr>
          <p:grpSpPr>
            <a:xfrm>
              <a:off x="1454725" y="328646"/>
              <a:ext cx="6426650" cy="4317200"/>
              <a:chOff x="1454725" y="328646"/>
              <a:chExt cx="6426650" cy="4317200"/>
            </a:xfrm>
          </p:grpSpPr>
          <p:sp>
            <p:nvSpPr>
              <p:cNvPr id="84" name="Google Shape;84;p9"/>
              <p:cNvSpPr/>
              <p:nvPr/>
            </p:nvSpPr>
            <p:spPr>
              <a:xfrm rot="10800000" flipH="1">
                <a:off x="1454725" y="4562146"/>
                <a:ext cx="83700" cy="83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9"/>
              <p:cNvSpPr/>
              <p:nvPr/>
            </p:nvSpPr>
            <p:spPr>
              <a:xfrm rot="10800000" flipH="1">
                <a:off x="7797675" y="328646"/>
                <a:ext cx="83700" cy="83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" name="Google Shape;86;p9"/>
          <p:cNvGrpSpPr/>
          <p:nvPr/>
        </p:nvGrpSpPr>
        <p:grpSpPr>
          <a:xfrm>
            <a:off x="214308" y="-1173137"/>
            <a:ext cx="4494055" cy="7930110"/>
            <a:chOff x="214308" y="-1173137"/>
            <a:chExt cx="4494055" cy="7930110"/>
          </a:xfrm>
        </p:grpSpPr>
        <p:sp>
          <p:nvSpPr>
            <p:cNvPr id="87" name="Google Shape;87;p9"/>
            <p:cNvSpPr/>
            <p:nvPr/>
          </p:nvSpPr>
          <p:spPr>
            <a:xfrm rot="6744353">
              <a:off x="422091" y="-786417"/>
              <a:ext cx="2060864" cy="1828969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9"/>
            <p:cNvSpPr/>
            <p:nvPr/>
          </p:nvSpPr>
          <p:spPr>
            <a:xfrm rot="6744353">
              <a:off x="2439716" y="4541283"/>
              <a:ext cx="2060864" cy="1828969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9"/>
          <p:cNvGrpSpPr/>
          <p:nvPr/>
        </p:nvGrpSpPr>
        <p:grpSpPr>
          <a:xfrm>
            <a:off x="-881744" y="-796902"/>
            <a:ext cx="10467421" cy="6750245"/>
            <a:chOff x="-881744" y="-796902"/>
            <a:chExt cx="10467421" cy="6750245"/>
          </a:xfrm>
        </p:grpSpPr>
        <p:sp>
          <p:nvSpPr>
            <p:cNvPr id="90" name="Google Shape;90;p9"/>
            <p:cNvSpPr/>
            <p:nvPr/>
          </p:nvSpPr>
          <p:spPr>
            <a:xfrm rot="10800000" flipH="1">
              <a:off x="7508100" y="4436696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91" name="Google Shape;91;p9"/>
            <p:cNvGrpSpPr/>
            <p:nvPr/>
          </p:nvGrpSpPr>
          <p:grpSpPr>
            <a:xfrm>
              <a:off x="-881744" y="-796902"/>
              <a:ext cx="10467421" cy="6750245"/>
              <a:chOff x="-881744" y="-796902"/>
              <a:chExt cx="10467421" cy="6750245"/>
            </a:xfrm>
          </p:grpSpPr>
          <p:sp>
            <p:nvSpPr>
              <p:cNvPr id="92" name="Google Shape;92;p9"/>
              <p:cNvSpPr/>
              <p:nvPr/>
            </p:nvSpPr>
            <p:spPr>
              <a:xfrm rot="10800000" flipH="1">
                <a:off x="7984402" y="-796902"/>
                <a:ext cx="1601275" cy="1944850"/>
              </a:xfrm>
              <a:custGeom>
                <a:avLst/>
                <a:gdLst/>
                <a:ahLst/>
                <a:cxnLst/>
                <a:rect l="l" t="t" r="r" b="b"/>
                <a:pathLst>
                  <a:path w="64051" h="77794" extrusionOk="0">
                    <a:moveTo>
                      <a:pt x="59068" y="7755"/>
                    </a:moveTo>
                    <a:cubicBezTo>
                      <a:pt x="55818" y="-3832"/>
                      <a:pt x="48234" y="372"/>
                      <a:pt x="40698" y="2668"/>
                    </a:cubicBezTo>
                    <a:cubicBezTo>
                      <a:pt x="33162" y="4964"/>
                      <a:pt x="20633" y="12866"/>
                      <a:pt x="13850" y="21533"/>
                    </a:cubicBezTo>
                    <a:cubicBezTo>
                      <a:pt x="7067" y="30200"/>
                      <a:pt x="96" y="46179"/>
                      <a:pt x="2" y="54669"/>
                    </a:cubicBezTo>
                    <a:cubicBezTo>
                      <a:pt x="-92" y="63159"/>
                      <a:pt x="3252" y="69553"/>
                      <a:pt x="13285" y="72473"/>
                    </a:cubicBezTo>
                    <a:cubicBezTo>
                      <a:pt x="23318" y="75393"/>
                      <a:pt x="52568" y="82976"/>
                      <a:pt x="60198" y="72190"/>
                    </a:cubicBezTo>
                    <a:cubicBezTo>
                      <a:pt x="67829" y="61404"/>
                      <a:pt x="62318" y="19342"/>
                      <a:pt x="59068" y="775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93" name="Google Shape;93;p9"/>
              <p:cNvSpPr/>
              <p:nvPr/>
            </p:nvSpPr>
            <p:spPr>
              <a:xfrm rot="1714460" flipH="1">
                <a:off x="-514153" y="3743986"/>
                <a:ext cx="1601280" cy="1944856"/>
              </a:xfrm>
              <a:custGeom>
                <a:avLst/>
                <a:gdLst/>
                <a:ahLst/>
                <a:cxnLst/>
                <a:rect l="l" t="t" r="r" b="b"/>
                <a:pathLst>
                  <a:path w="64051" h="77794" extrusionOk="0">
                    <a:moveTo>
                      <a:pt x="59068" y="7755"/>
                    </a:moveTo>
                    <a:cubicBezTo>
                      <a:pt x="55818" y="-3832"/>
                      <a:pt x="48234" y="372"/>
                      <a:pt x="40698" y="2668"/>
                    </a:cubicBezTo>
                    <a:cubicBezTo>
                      <a:pt x="33162" y="4964"/>
                      <a:pt x="20633" y="12866"/>
                      <a:pt x="13850" y="21533"/>
                    </a:cubicBezTo>
                    <a:cubicBezTo>
                      <a:pt x="7067" y="30200"/>
                      <a:pt x="96" y="46179"/>
                      <a:pt x="2" y="54669"/>
                    </a:cubicBezTo>
                    <a:cubicBezTo>
                      <a:pt x="-92" y="63159"/>
                      <a:pt x="3252" y="69553"/>
                      <a:pt x="13285" y="72473"/>
                    </a:cubicBezTo>
                    <a:cubicBezTo>
                      <a:pt x="23318" y="75393"/>
                      <a:pt x="52568" y="82976"/>
                      <a:pt x="60198" y="72190"/>
                    </a:cubicBezTo>
                    <a:cubicBezTo>
                      <a:pt x="67829" y="61404"/>
                      <a:pt x="62318" y="19342"/>
                      <a:pt x="59068" y="775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948600" y="31235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2"/>
          </p:nvPr>
        </p:nvSpPr>
        <p:spPr>
          <a:xfrm>
            <a:off x="3419271" y="31235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3"/>
          </p:nvPr>
        </p:nvSpPr>
        <p:spPr>
          <a:xfrm>
            <a:off x="5889949" y="3123593"/>
            <a:ext cx="230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4" hasCustomPrompt="1"/>
          </p:nvPr>
        </p:nvSpPr>
        <p:spPr>
          <a:xfrm>
            <a:off x="1734000" y="19964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71" y="19964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6" hasCustomPrompt="1"/>
          </p:nvPr>
        </p:nvSpPr>
        <p:spPr>
          <a:xfrm>
            <a:off x="6675349" y="19964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7"/>
          </p:nvPr>
        </p:nvSpPr>
        <p:spPr>
          <a:xfrm>
            <a:off x="948600" y="27917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8"/>
          </p:nvPr>
        </p:nvSpPr>
        <p:spPr>
          <a:xfrm>
            <a:off x="3419271" y="27917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9"/>
          </p:nvPr>
        </p:nvSpPr>
        <p:spPr>
          <a:xfrm>
            <a:off x="5889949" y="2791712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DM Sans"/>
              <a:buNone/>
              <a:defRPr sz="2400" b="1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grpSp>
        <p:nvGrpSpPr>
          <p:cNvPr id="114" name="Google Shape;114;p13"/>
          <p:cNvGrpSpPr/>
          <p:nvPr/>
        </p:nvGrpSpPr>
        <p:grpSpPr>
          <a:xfrm>
            <a:off x="-706119" y="3684261"/>
            <a:ext cx="10356092" cy="2216038"/>
            <a:chOff x="-706119" y="3684261"/>
            <a:chExt cx="10356092" cy="2216038"/>
          </a:xfrm>
        </p:grpSpPr>
        <p:sp>
          <p:nvSpPr>
            <p:cNvPr id="115" name="Google Shape;115;p13"/>
            <p:cNvSpPr/>
            <p:nvPr/>
          </p:nvSpPr>
          <p:spPr>
            <a:xfrm rot="10800000" flipH="1">
              <a:off x="-706119" y="4225445"/>
              <a:ext cx="1808734" cy="1605292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 rot="-6478895">
              <a:off x="7703009" y="3989631"/>
              <a:ext cx="1808706" cy="1605298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" name="Google Shape;117;p13"/>
          <p:cNvGrpSpPr/>
          <p:nvPr/>
        </p:nvGrpSpPr>
        <p:grpSpPr>
          <a:xfrm>
            <a:off x="424030" y="-479193"/>
            <a:ext cx="9195260" cy="5786703"/>
            <a:chOff x="424030" y="-479193"/>
            <a:chExt cx="9195260" cy="5786703"/>
          </a:xfrm>
        </p:grpSpPr>
        <p:sp>
          <p:nvSpPr>
            <p:cNvPr id="118" name="Google Shape;118;p13"/>
            <p:cNvSpPr/>
            <p:nvPr/>
          </p:nvSpPr>
          <p:spPr>
            <a:xfrm rot="10800000">
              <a:off x="424030" y="4277046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9" name="Google Shape;119;p13"/>
            <p:cNvSpPr/>
            <p:nvPr/>
          </p:nvSpPr>
          <p:spPr>
            <a:xfrm rot="9612469" flipH="1">
              <a:off x="7736093" y="-265540"/>
              <a:ext cx="1601229" cy="1944794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0" name="Google Shape;120;p13"/>
          <p:cNvSpPr/>
          <p:nvPr/>
        </p:nvSpPr>
        <p:spPr>
          <a:xfrm rot="10800000" flipH="1">
            <a:off x="7262350" y="224071"/>
            <a:ext cx="83700" cy="83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 txBox="1">
            <a:spLocks noGrp="1"/>
          </p:cNvSpPr>
          <p:nvPr>
            <p:ph type="title"/>
          </p:nvPr>
        </p:nvSpPr>
        <p:spPr>
          <a:xfrm>
            <a:off x="941825" y="2262725"/>
            <a:ext cx="40992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3" name="Google Shape;133;p15"/>
          <p:cNvSpPr txBox="1">
            <a:spLocks noGrp="1"/>
          </p:cNvSpPr>
          <p:nvPr>
            <p:ph type="title" idx="2" hasCustomPrompt="1"/>
          </p:nvPr>
        </p:nvSpPr>
        <p:spPr>
          <a:xfrm>
            <a:off x="1033102" y="1137075"/>
            <a:ext cx="13491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4" name="Google Shape;134;p15"/>
          <p:cNvSpPr txBox="1">
            <a:spLocks noGrp="1"/>
          </p:cNvSpPr>
          <p:nvPr>
            <p:ph type="subTitle" idx="1"/>
          </p:nvPr>
        </p:nvSpPr>
        <p:spPr>
          <a:xfrm>
            <a:off x="941825" y="3253175"/>
            <a:ext cx="409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5" name="Google Shape;135;p15"/>
          <p:cNvGrpSpPr/>
          <p:nvPr/>
        </p:nvGrpSpPr>
        <p:grpSpPr>
          <a:xfrm>
            <a:off x="6922650" y="879721"/>
            <a:ext cx="1884275" cy="3994475"/>
            <a:chOff x="6922650" y="879721"/>
            <a:chExt cx="1884275" cy="3994475"/>
          </a:xfrm>
        </p:grpSpPr>
        <p:sp>
          <p:nvSpPr>
            <p:cNvPr id="136" name="Google Shape;136;p15"/>
            <p:cNvSpPr/>
            <p:nvPr/>
          </p:nvSpPr>
          <p:spPr>
            <a:xfrm rot="10800000" flipH="1">
              <a:off x="6922650" y="4732896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 rot="10800000" flipH="1">
              <a:off x="8723225" y="87972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15"/>
          <p:cNvGrpSpPr/>
          <p:nvPr/>
        </p:nvGrpSpPr>
        <p:grpSpPr>
          <a:xfrm>
            <a:off x="5031650" y="-870637"/>
            <a:ext cx="4468895" cy="6238335"/>
            <a:chOff x="5031650" y="-870637"/>
            <a:chExt cx="4468895" cy="6238335"/>
          </a:xfrm>
        </p:grpSpPr>
        <p:sp>
          <p:nvSpPr>
            <p:cNvPr id="139" name="Google Shape;139;p15"/>
            <p:cNvSpPr/>
            <p:nvPr/>
          </p:nvSpPr>
          <p:spPr>
            <a:xfrm rot="10800000" flipH="1">
              <a:off x="5031650" y="4337233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0" name="Google Shape;140;p15"/>
            <p:cNvSpPr/>
            <p:nvPr/>
          </p:nvSpPr>
          <p:spPr>
            <a:xfrm rot="6299960" flipH="1">
              <a:off x="7553461" y="-818034"/>
              <a:ext cx="1601227" cy="1944792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41" name="Google Shape;141;p15"/>
          <p:cNvSpPr/>
          <p:nvPr/>
        </p:nvSpPr>
        <p:spPr>
          <a:xfrm rot="10800000">
            <a:off x="-817760" y="4285633"/>
            <a:ext cx="1808734" cy="160529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0_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6"/>
          <p:cNvSpPr txBox="1">
            <a:spLocks noGrp="1"/>
          </p:cNvSpPr>
          <p:nvPr>
            <p:ph type="title"/>
          </p:nvPr>
        </p:nvSpPr>
        <p:spPr>
          <a:xfrm>
            <a:off x="2522400" y="2412400"/>
            <a:ext cx="4099200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4" name="Google Shape;144;p16"/>
          <p:cNvSpPr txBox="1">
            <a:spLocks noGrp="1"/>
          </p:cNvSpPr>
          <p:nvPr>
            <p:ph type="title" idx="2" hasCustomPrompt="1"/>
          </p:nvPr>
        </p:nvSpPr>
        <p:spPr>
          <a:xfrm>
            <a:off x="3841425" y="1213275"/>
            <a:ext cx="14613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6"/>
          <p:cNvSpPr txBox="1">
            <a:spLocks noGrp="1"/>
          </p:cNvSpPr>
          <p:nvPr>
            <p:ph type="subTitle" idx="1"/>
          </p:nvPr>
        </p:nvSpPr>
        <p:spPr>
          <a:xfrm>
            <a:off x="2522400" y="3402850"/>
            <a:ext cx="40992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16"/>
          <p:cNvGrpSpPr/>
          <p:nvPr/>
        </p:nvGrpSpPr>
        <p:grpSpPr>
          <a:xfrm>
            <a:off x="-648825" y="-870637"/>
            <a:ext cx="10149370" cy="6238335"/>
            <a:chOff x="-648825" y="-870637"/>
            <a:chExt cx="10149370" cy="6238335"/>
          </a:xfrm>
        </p:grpSpPr>
        <p:sp>
          <p:nvSpPr>
            <p:cNvPr id="147" name="Google Shape;147;p16"/>
            <p:cNvSpPr/>
            <p:nvPr/>
          </p:nvSpPr>
          <p:spPr>
            <a:xfrm rot="10800000" flipH="1">
              <a:off x="-648825" y="4337233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8" name="Google Shape;148;p16"/>
            <p:cNvSpPr/>
            <p:nvPr/>
          </p:nvSpPr>
          <p:spPr>
            <a:xfrm rot="6299960" flipH="1">
              <a:off x="7553461" y="-818034"/>
              <a:ext cx="1601227" cy="1944792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49" name="Google Shape;149;p16"/>
          <p:cNvGrpSpPr/>
          <p:nvPr/>
        </p:nvGrpSpPr>
        <p:grpSpPr>
          <a:xfrm>
            <a:off x="2153600" y="879721"/>
            <a:ext cx="6653325" cy="3994475"/>
            <a:chOff x="2153600" y="879721"/>
            <a:chExt cx="6653325" cy="3994475"/>
          </a:xfrm>
        </p:grpSpPr>
        <p:sp>
          <p:nvSpPr>
            <p:cNvPr id="150" name="Google Shape;150;p16"/>
            <p:cNvSpPr/>
            <p:nvPr/>
          </p:nvSpPr>
          <p:spPr>
            <a:xfrm rot="10800000" flipH="1">
              <a:off x="2153600" y="4732896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6"/>
            <p:cNvSpPr/>
            <p:nvPr/>
          </p:nvSpPr>
          <p:spPr>
            <a:xfrm rot="10800000" flipH="1">
              <a:off x="8723225" y="87972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" name="Google Shape;152;p16"/>
          <p:cNvGrpSpPr/>
          <p:nvPr/>
        </p:nvGrpSpPr>
        <p:grpSpPr>
          <a:xfrm>
            <a:off x="206690" y="-1065792"/>
            <a:ext cx="9968459" cy="6956717"/>
            <a:chOff x="206690" y="-1065792"/>
            <a:chExt cx="9968459" cy="6956717"/>
          </a:xfrm>
        </p:grpSpPr>
        <p:sp>
          <p:nvSpPr>
            <p:cNvPr id="153" name="Google Shape;153;p16"/>
            <p:cNvSpPr/>
            <p:nvPr/>
          </p:nvSpPr>
          <p:spPr>
            <a:xfrm rot="10800000">
              <a:off x="206690" y="4285633"/>
              <a:ext cx="1808734" cy="1605292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 rot="10800000">
              <a:off x="6205140" y="-1065792"/>
              <a:ext cx="1808734" cy="1605292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6"/>
            <p:cNvSpPr/>
            <p:nvPr/>
          </p:nvSpPr>
          <p:spPr>
            <a:xfrm rot="1880964">
              <a:off x="7131395" y="3361786"/>
              <a:ext cx="2751143" cy="1896877"/>
            </a:xfrm>
            <a:custGeom>
              <a:avLst/>
              <a:gdLst/>
              <a:ahLst/>
              <a:cxnLst/>
              <a:rect l="l" t="t" r="r" b="b"/>
              <a:pathLst>
                <a:path w="89233" h="61525" extrusionOk="0">
                  <a:moveTo>
                    <a:pt x="45241" y="1"/>
                  </a:moveTo>
                  <a:cubicBezTo>
                    <a:pt x="36769" y="1"/>
                    <a:pt x="28283" y="949"/>
                    <a:pt x="20326" y="3803"/>
                  </a:cubicBezTo>
                  <a:cubicBezTo>
                    <a:pt x="18026" y="4615"/>
                    <a:pt x="15642" y="5674"/>
                    <a:pt x="14335" y="7726"/>
                  </a:cubicBezTo>
                  <a:cubicBezTo>
                    <a:pt x="13044" y="9762"/>
                    <a:pt x="13424" y="13040"/>
                    <a:pt x="15692" y="13950"/>
                  </a:cubicBezTo>
                  <a:cubicBezTo>
                    <a:pt x="16950" y="14463"/>
                    <a:pt x="18638" y="14264"/>
                    <a:pt x="19350" y="15423"/>
                  </a:cubicBezTo>
                  <a:cubicBezTo>
                    <a:pt x="19780" y="16102"/>
                    <a:pt x="19615" y="17029"/>
                    <a:pt x="19168" y="17691"/>
                  </a:cubicBezTo>
                  <a:cubicBezTo>
                    <a:pt x="18721" y="18369"/>
                    <a:pt x="18042" y="18849"/>
                    <a:pt x="17380" y="19313"/>
                  </a:cubicBezTo>
                  <a:cubicBezTo>
                    <a:pt x="12398" y="22805"/>
                    <a:pt x="7548" y="26778"/>
                    <a:pt x="4387" y="31992"/>
                  </a:cubicBezTo>
                  <a:cubicBezTo>
                    <a:pt x="1225" y="37206"/>
                    <a:pt x="0" y="43926"/>
                    <a:pt x="2549" y="49471"/>
                  </a:cubicBezTo>
                  <a:cubicBezTo>
                    <a:pt x="5099" y="55065"/>
                    <a:pt x="10908" y="58475"/>
                    <a:pt x="16784" y="60230"/>
                  </a:cubicBezTo>
                  <a:cubicBezTo>
                    <a:pt x="18843" y="60844"/>
                    <a:pt x="21145" y="60991"/>
                    <a:pt x="23495" y="60991"/>
                  </a:cubicBezTo>
                  <a:cubicBezTo>
                    <a:pt x="25663" y="60991"/>
                    <a:pt x="27872" y="60866"/>
                    <a:pt x="29967" y="60866"/>
                  </a:cubicBezTo>
                  <a:cubicBezTo>
                    <a:pt x="30802" y="60866"/>
                    <a:pt x="31620" y="60886"/>
                    <a:pt x="32410" y="60941"/>
                  </a:cubicBezTo>
                  <a:cubicBezTo>
                    <a:pt x="36146" y="61230"/>
                    <a:pt x="39903" y="61525"/>
                    <a:pt x="43650" y="61525"/>
                  </a:cubicBezTo>
                  <a:cubicBezTo>
                    <a:pt x="45713" y="61525"/>
                    <a:pt x="47772" y="61435"/>
                    <a:pt x="49822" y="61206"/>
                  </a:cubicBezTo>
                  <a:cubicBezTo>
                    <a:pt x="64703" y="59551"/>
                    <a:pt x="78507" y="50199"/>
                    <a:pt x="85542" y="37007"/>
                  </a:cubicBezTo>
                  <a:cubicBezTo>
                    <a:pt x="87164" y="33945"/>
                    <a:pt x="88472" y="30601"/>
                    <a:pt x="88769" y="27125"/>
                  </a:cubicBezTo>
                  <a:cubicBezTo>
                    <a:pt x="89233" y="21216"/>
                    <a:pt x="86618" y="15291"/>
                    <a:pt x="82447" y="11053"/>
                  </a:cubicBezTo>
                  <a:cubicBezTo>
                    <a:pt x="78292" y="6816"/>
                    <a:pt x="70661" y="808"/>
                    <a:pt x="49591" y="79"/>
                  </a:cubicBezTo>
                  <a:cubicBezTo>
                    <a:pt x="48143" y="28"/>
                    <a:pt x="46692" y="1"/>
                    <a:pt x="452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" name="Google Shape;156;p16"/>
          <p:cNvSpPr/>
          <p:nvPr/>
        </p:nvSpPr>
        <p:spPr>
          <a:xfrm rot="-1084677">
            <a:off x="-422410" y="-927296"/>
            <a:ext cx="2751233" cy="1896940"/>
          </a:xfrm>
          <a:custGeom>
            <a:avLst/>
            <a:gdLst/>
            <a:ahLst/>
            <a:cxnLst/>
            <a:rect l="l" t="t" r="r" b="b"/>
            <a:pathLst>
              <a:path w="89233" h="61525" extrusionOk="0">
                <a:moveTo>
                  <a:pt x="45241" y="1"/>
                </a:moveTo>
                <a:cubicBezTo>
                  <a:pt x="36769" y="1"/>
                  <a:pt x="28283" y="949"/>
                  <a:pt x="20326" y="3803"/>
                </a:cubicBezTo>
                <a:cubicBezTo>
                  <a:pt x="18026" y="4615"/>
                  <a:pt x="15642" y="5674"/>
                  <a:pt x="14335" y="7726"/>
                </a:cubicBezTo>
                <a:cubicBezTo>
                  <a:pt x="13044" y="9762"/>
                  <a:pt x="13424" y="13040"/>
                  <a:pt x="15692" y="13950"/>
                </a:cubicBezTo>
                <a:cubicBezTo>
                  <a:pt x="16950" y="14463"/>
                  <a:pt x="18638" y="14264"/>
                  <a:pt x="19350" y="15423"/>
                </a:cubicBezTo>
                <a:cubicBezTo>
                  <a:pt x="19780" y="16102"/>
                  <a:pt x="19615" y="17029"/>
                  <a:pt x="19168" y="17691"/>
                </a:cubicBezTo>
                <a:cubicBezTo>
                  <a:pt x="18721" y="18369"/>
                  <a:pt x="18042" y="18849"/>
                  <a:pt x="17380" y="19313"/>
                </a:cubicBezTo>
                <a:cubicBezTo>
                  <a:pt x="12398" y="22805"/>
                  <a:pt x="7548" y="26778"/>
                  <a:pt x="4387" y="31992"/>
                </a:cubicBezTo>
                <a:cubicBezTo>
                  <a:pt x="1225" y="37206"/>
                  <a:pt x="0" y="43926"/>
                  <a:pt x="2549" y="49471"/>
                </a:cubicBezTo>
                <a:cubicBezTo>
                  <a:pt x="5099" y="55065"/>
                  <a:pt x="10908" y="58475"/>
                  <a:pt x="16784" y="60230"/>
                </a:cubicBezTo>
                <a:cubicBezTo>
                  <a:pt x="18843" y="60844"/>
                  <a:pt x="21145" y="60991"/>
                  <a:pt x="23495" y="60991"/>
                </a:cubicBezTo>
                <a:cubicBezTo>
                  <a:pt x="25663" y="60991"/>
                  <a:pt x="27872" y="60866"/>
                  <a:pt x="29967" y="60866"/>
                </a:cubicBezTo>
                <a:cubicBezTo>
                  <a:pt x="30802" y="60866"/>
                  <a:pt x="31620" y="60886"/>
                  <a:pt x="32410" y="60941"/>
                </a:cubicBezTo>
                <a:cubicBezTo>
                  <a:pt x="36146" y="61230"/>
                  <a:pt x="39903" y="61525"/>
                  <a:pt x="43650" y="61525"/>
                </a:cubicBezTo>
                <a:cubicBezTo>
                  <a:pt x="45713" y="61525"/>
                  <a:pt x="47772" y="61435"/>
                  <a:pt x="49822" y="61206"/>
                </a:cubicBezTo>
                <a:cubicBezTo>
                  <a:pt x="64703" y="59551"/>
                  <a:pt x="78507" y="50199"/>
                  <a:pt x="85542" y="37007"/>
                </a:cubicBezTo>
                <a:cubicBezTo>
                  <a:pt x="87164" y="33945"/>
                  <a:pt x="88472" y="30601"/>
                  <a:pt x="88769" y="27125"/>
                </a:cubicBezTo>
                <a:cubicBezTo>
                  <a:pt x="89233" y="21216"/>
                  <a:pt x="86618" y="15291"/>
                  <a:pt x="82447" y="11053"/>
                </a:cubicBezTo>
                <a:cubicBezTo>
                  <a:pt x="78292" y="6816"/>
                  <a:pt x="70661" y="808"/>
                  <a:pt x="49591" y="79"/>
                </a:cubicBezTo>
                <a:cubicBezTo>
                  <a:pt x="48143" y="28"/>
                  <a:pt x="46692" y="1"/>
                  <a:pt x="4524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&lt;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>
            <a:spLocks noGrp="1"/>
          </p:cNvSpPr>
          <p:nvPr>
            <p:ph type="title"/>
          </p:nvPr>
        </p:nvSpPr>
        <p:spPr>
          <a:xfrm>
            <a:off x="742599" y="1501200"/>
            <a:ext cx="47538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0"/>
          <p:cNvSpPr txBox="1">
            <a:spLocks noGrp="1"/>
          </p:cNvSpPr>
          <p:nvPr>
            <p:ph type="subTitle" idx="1"/>
          </p:nvPr>
        </p:nvSpPr>
        <p:spPr>
          <a:xfrm>
            <a:off x="742599" y="2562000"/>
            <a:ext cx="42732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0" name="Google Shape;190;p20"/>
          <p:cNvGrpSpPr/>
          <p:nvPr/>
        </p:nvGrpSpPr>
        <p:grpSpPr>
          <a:xfrm>
            <a:off x="1243475" y="328646"/>
            <a:ext cx="6637900" cy="4274825"/>
            <a:chOff x="1243475" y="328646"/>
            <a:chExt cx="6637900" cy="4274825"/>
          </a:xfrm>
        </p:grpSpPr>
        <p:sp>
          <p:nvSpPr>
            <p:cNvPr id="191" name="Google Shape;191;p20"/>
            <p:cNvSpPr/>
            <p:nvPr/>
          </p:nvSpPr>
          <p:spPr>
            <a:xfrm rot="10800000" flipH="1">
              <a:off x="1243475" y="4519771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 rot="10800000" flipH="1">
              <a:off x="5395625" y="663321"/>
              <a:ext cx="141300" cy="141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 rot="10800000" flipH="1">
              <a:off x="7797675" y="328646"/>
              <a:ext cx="83700" cy="83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194;p20"/>
          <p:cNvGrpSpPr/>
          <p:nvPr/>
        </p:nvGrpSpPr>
        <p:grpSpPr>
          <a:xfrm>
            <a:off x="-1149267" y="-1045962"/>
            <a:ext cx="6165057" cy="7566354"/>
            <a:chOff x="-1149267" y="-1045962"/>
            <a:chExt cx="6165057" cy="7566354"/>
          </a:xfrm>
        </p:grpSpPr>
        <p:sp>
          <p:nvSpPr>
            <p:cNvPr id="195" name="Google Shape;195;p20"/>
            <p:cNvSpPr/>
            <p:nvPr/>
          </p:nvSpPr>
          <p:spPr>
            <a:xfrm rot="-1063217">
              <a:off x="2239918" y="4456605"/>
              <a:ext cx="2576403" cy="1712318"/>
            </a:xfrm>
            <a:custGeom>
              <a:avLst/>
              <a:gdLst/>
              <a:ahLst/>
              <a:cxnLst/>
              <a:rect l="l" t="t" r="r" b="b"/>
              <a:pathLst>
                <a:path w="89929" h="50686" extrusionOk="0">
                  <a:moveTo>
                    <a:pt x="77509" y="1"/>
                  </a:moveTo>
                  <a:cubicBezTo>
                    <a:pt x="74661" y="1"/>
                    <a:pt x="71866" y="894"/>
                    <a:pt x="69155" y="1642"/>
                  </a:cubicBezTo>
                  <a:cubicBezTo>
                    <a:pt x="65025" y="2774"/>
                    <a:pt x="61106" y="3406"/>
                    <a:pt x="56999" y="3406"/>
                  </a:cubicBezTo>
                  <a:cubicBezTo>
                    <a:pt x="55823" y="3406"/>
                    <a:pt x="54631" y="3354"/>
                    <a:pt x="53414" y="3247"/>
                  </a:cubicBezTo>
                  <a:cubicBezTo>
                    <a:pt x="49186" y="2888"/>
                    <a:pt x="44938" y="2586"/>
                    <a:pt x="40699" y="2586"/>
                  </a:cubicBezTo>
                  <a:cubicBezTo>
                    <a:pt x="38102" y="2586"/>
                    <a:pt x="35507" y="2700"/>
                    <a:pt x="32923" y="2983"/>
                  </a:cubicBezTo>
                  <a:cubicBezTo>
                    <a:pt x="23786" y="3992"/>
                    <a:pt x="14550" y="7352"/>
                    <a:pt x="8409" y="14155"/>
                  </a:cubicBezTo>
                  <a:cubicBezTo>
                    <a:pt x="2285" y="20958"/>
                    <a:pt x="1" y="31634"/>
                    <a:pt x="4685" y="39513"/>
                  </a:cubicBezTo>
                  <a:cubicBezTo>
                    <a:pt x="8227" y="45488"/>
                    <a:pt x="15013" y="48964"/>
                    <a:pt x="21883" y="50123"/>
                  </a:cubicBezTo>
                  <a:cubicBezTo>
                    <a:pt x="24266" y="50527"/>
                    <a:pt x="26674" y="50685"/>
                    <a:pt x="29092" y="50685"/>
                  </a:cubicBezTo>
                  <a:cubicBezTo>
                    <a:pt x="33610" y="50685"/>
                    <a:pt x="38166" y="50132"/>
                    <a:pt x="42672" y="49593"/>
                  </a:cubicBezTo>
                  <a:cubicBezTo>
                    <a:pt x="51114" y="48584"/>
                    <a:pt x="59572" y="47557"/>
                    <a:pt x="68013" y="46531"/>
                  </a:cubicBezTo>
                  <a:cubicBezTo>
                    <a:pt x="71208" y="46134"/>
                    <a:pt x="74435" y="45753"/>
                    <a:pt x="77448" y="44628"/>
                  </a:cubicBezTo>
                  <a:cubicBezTo>
                    <a:pt x="80444" y="43519"/>
                    <a:pt x="83258" y="41566"/>
                    <a:pt x="84814" y="38752"/>
                  </a:cubicBezTo>
                  <a:cubicBezTo>
                    <a:pt x="86370" y="35938"/>
                    <a:pt x="86370" y="32181"/>
                    <a:pt x="84317" y="29714"/>
                  </a:cubicBezTo>
                  <a:cubicBezTo>
                    <a:pt x="83125" y="28291"/>
                    <a:pt x="81238" y="27149"/>
                    <a:pt x="81089" y="25295"/>
                  </a:cubicBezTo>
                  <a:cubicBezTo>
                    <a:pt x="80924" y="23060"/>
                    <a:pt x="83324" y="21604"/>
                    <a:pt x="85062" y="20164"/>
                  </a:cubicBezTo>
                  <a:cubicBezTo>
                    <a:pt x="88455" y="17300"/>
                    <a:pt x="89928" y="12384"/>
                    <a:pt x="88654" y="8130"/>
                  </a:cubicBezTo>
                  <a:cubicBezTo>
                    <a:pt x="87363" y="3909"/>
                    <a:pt x="83390" y="599"/>
                    <a:pt x="78987" y="86"/>
                  </a:cubicBezTo>
                  <a:cubicBezTo>
                    <a:pt x="78493" y="27"/>
                    <a:pt x="78000" y="1"/>
                    <a:pt x="77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 rot="6744353">
              <a:off x="-941484" y="-659242"/>
              <a:ext cx="2060864" cy="1828969"/>
            </a:xfrm>
            <a:custGeom>
              <a:avLst/>
              <a:gdLst/>
              <a:ahLst/>
              <a:cxnLst/>
              <a:rect l="l" t="t" r="r" b="b"/>
              <a:pathLst>
                <a:path w="38931" h="34554" extrusionOk="0">
                  <a:moveTo>
                    <a:pt x="22058" y="1"/>
                  </a:moveTo>
                  <a:cubicBezTo>
                    <a:pt x="19578" y="1"/>
                    <a:pt x="17089" y="417"/>
                    <a:pt x="14732" y="1228"/>
                  </a:cubicBezTo>
                  <a:cubicBezTo>
                    <a:pt x="10461" y="2701"/>
                    <a:pt x="2103" y="7716"/>
                    <a:pt x="447" y="16853"/>
                  </a:cubicBezTo>
                  <a:cubicBezTo>
                    <a:pt x="0" y="19336"/>
                    <a:pt x="166" y="21935"/>
                    <a:pt x="960" y="24335"/>
                  </a:cubicBezTo>
                  <a:cubicBezTo>
                    <a:pt x="2185" y="27960"/>
                    <a:pt x="4883" y="31005"/>
                    <a:pt x="8227" y="32809"/>
                  </a:cubicBezTo>
                  <a:cubicBezTo>
                    <a:pt x="9385" y="33422"/>
                    <a:pt x="10610" y="33869"/>
                    <a:pt x="11868" y="34167"/>
                  </a:cubicBezTo>
                  <a:cubicBezTo>
                    <a:pt x="13056" y="34433"/>
                    <a:pt x="14266" y="34554"/>
                    <a:pt x="15479" y="34554"/>
                  </a:cubicBezTo>
                  <a:cubicBezTo>
                    <a:pt x="17361" y="34554"/>
                    <a:pt x="19250" y="34263"/>
                    <a:pt x="21071" y="33769"/>
                  </a:cubicBezTo>
                  <a:cubicBezTo>
                    <a:pt x="27361" y="32081"/>
                    <a:pt x="32956" y="27927"/>
                    <a:pt x="36382" y="22365"/>
                  </a:cubicBezTo>
                  <a:cubicBezTo>
                    <a:pt x="36845" y="21620"/>
                    <a:pt x="37259" y="20859"/>
                    <a:pt x="37607" y="20081"/>
                  </a:cubicBezTo>
                  <a:cubicBezTo>
                    <a:pt x="38451" y="18161"/>
                    <a:pt x="38931" y="16092"/>
                    <a:pt x="38600" y="14023"/>
                  </a:cubicBezTo>
                  <a:cubicBezTo>
                    <a:pt x="38134" y="11210"/>
                    <a:pt x="35749" y="8570"/>
                    <a:pt x="32914" y="8570"/>
                  </a:cubicBezTo>
                  <a:cubicBezTo>
                    <a:pt x="32829" y="8570"/>
                    <a:pt x="32744" y="8572"/>
                    <a:pt x="32658" y="8577"/>
                  </a:cubicBezTo>
                  <a:cubicBezTo>
                    <a:pt x="31863" y="8610"/>
                    <a:pt x="31052" y="8875"/>
                    <a:pt x="30241" y="8908"/>
                  </a:cubicBezTo>
                  <a:cubicBezTo>
                    <a:pt x="30217" y="8909"/>
                    <a:pt x="30193" y="8909"/>
                    <a:pt x="30169" y="8909"/>
                  </a:cubicBezTo>
                  <a:cubicBezTo>
                    <a:pt x="29361" y="8909"/>
                    <a:pt x="28492" y="8639"/>
                    <a:pt x="28106" y="7948"/>
                  </a:cubicBezTo>
                  <a:cubicBezTo>
                    <a:pt x="27444" y="6806"/>
                    <a:pt x="28487" y="5432"/>
                    <a:pt x="28586" y="4108"/>
                  </a:cubicBezTo>
                  <a:cubicBezTo>
                    <a:pt x="28669" y="2817"/>
                    <a:pt x="27825" y="1592"/>
                    <a:pt x="26699" y="930"/>
                  </a:cubicBezTo>
                  <a:cubicBezTo>
                    <a:pt x="25607" y="268"/>
                    <a:pt x="24266" y="86"/>
                    <a:pt x="22975" y="20"/>
                  </a:cubicBezTo>
                  <a:cubicBezTo>
                    <a:pt x="22670" y="7"/>
                    <a:pt x="22364" y="1"/>
                    <a:pt x="22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20"/>
          <p:cNvGrpSpPr/>
          <p:nvPr/>
        </p:nvGrpSpPr>
        <p:grpSpPr>
          <a:xfrm>
            <a:off x="-533125" y="-796902"/>
            <a:ext cx="10118802" cy="6138587"/>
            <a:chOff x="-533125" y="-796902"/>
            <a:chExt cx="10118802" cy="6138587"/>
          </a:xfrm>
        </p:grpSpPr>
        <p:sp>
          <p:nvSpPr>
            <p:cNvPr id="198" name="Google Shape;198;p20"/>
            <p:cNvSpPr/>
            <p:nvPr/>
          </p:nvSpPr>
          <p:spPr>
            <a:xfrm rot="10800000" flipH="1">
              <a:off x="-533125" y="4311221"/>
              <a:ext cx="1534100" cy="1030464"/>
            </a:xfrm>
            <a:custGeom>
              <a:avLst/>
              <a:gdLst/>
              <a:ahLst/>
              <a:cxnLst/>
              <a:rect l="l" t="t" r="r" b="b"/>
              <a:pathLst>
                <a:path w="61364" h="35023" extrusionOk="0">
                  <a:moveTo>
                    <a:pt x="43490" y="17546"/>
                  </a:moveTo>
                  <a:cubicBezTo>
                    <a:pt x="50838" y="20184"/>
                    <a:pt x="51121" y="30264"/>
                    <a:pt x="51403" y="32807"/>
                  </a:cubicBezTo>
                  <a:cubicBezTo>
                    <a:pt x="51686" y="35351"/>
                    <a:pt x="45892" y="36057"/>
                    <a:pt x="45185" y="32807"/>
                  </a:cubicBezTo>
                  <a:cubicBezTo>
                    <a:pt x="44479" y="29557"/>
                    <a:pt x="44479" y="18206"/>
                    <a:pt x="47164" y="13307"/>
                  </a:cubicBezTo>
                  <a:cubicBezTo>
                    <a:pt x="49849" y="8409"/>
                    <a:pt x="61012" y="5630"/>
                    <a:pt x="61294" y="3416"/>
                  </a:cubicBezTo>
                  <a:cubicBezTo>
                    <a:pt x="61577" y="1202"/>
                    <a:pt x="58468" y="71"/>
                    <a:pt x="48859" y="24"/>
                  </a:cubicBezTo>
                  <a:cubicBezTo>
                    <a:pt x="39250" y="-23"/>
                    <a:pt x="10566" y="307"/>
                    <a:pt x="3642" y="3133"/>
                  </a:cubicBezTo>
                  <a:cubicBezTo>
                    <a:pt x="-3282" y="5959"/>
                    <a:pt x="675" y="14579"/>
                    <a:pt x="7316" y="16981"/>
                  </a:cubicBezTo>
                  <a:cubicBezTo>
                    <a:pt x="13957" y="19383"/>
                    <a:pt x="36142" y="14908"/>
                    <a:pt x="43490" y="1754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9" name="Google Shape;199;p20"/>
            <p:cNvSpPr/>
            <p:nvPr/>
          </p:nvSpPr>
          <p:spPr>
            <a:xfrm rot="10800000" flipH="1">
              <a:off x="7984402" y="-796902"/>
              <a:ext cx="1601275" cy="1944850"/>
            </a:xfrm>
            <a:custGeom>
              <a:avLst/>
              <a:gdLst/>
              <a:ahLst/>
              <a:cxnLst/>
              <a:rect l="l" t="t" r="r" b="b"/>
              <a:pathLst>
                <a:path w="64051" h="77794" extrusionOk="0">
                  <a:moveTo>
                    <a:pt x="59068" y="7755"/>
                  </a:moveTo>
                  <a:cubicBezTo>
                    <a:pt x="55818" y="-3832"/>
                    <a:pt x="48234" y="372"/>
                    <a:pt x="40698" y="2668"/>
                  </a:cubicBezTo>
                  <a:cubicBezTo>
                    <a:pt x="33162" y="4964"/>
                    <a:pt x="20633" y="12866"/>
                    <a:pt x="13850" y="21533"/>
                  </a:cubicBezTo>
                  <a:cubicBezTo>
                    <a:pt x="7067" y="30200"/>
                    <a:pt x="96" y="46179"/>
                    <a:pt x="2" y="54669"/>
                  </a:cubicBezTo>
                  <a:cubicBezTo>
                    <a:pt x="-92" y="63159"/>
                    <a:pt x="3252" y="69553"/>
                    <a:pt x="13285" y="72473"/>
                  </a:cubicBezTo>
                  <a:cubicBezTo>
                    <a:pt x="23318" y="75393"/>
                    <a:pt x="52568" y="82976"/>
                    <a:pt x="60198" y="72190"/>
                  </a:cubicBezTo>
                  <a:cubicBezTo>
                    <a:pt x="67829" y="61404"/>
                    <a:pt x="62318" y="19342"/>
                    <a:pt x="59068" y="775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ontserrat ExtraBold"/>
              <a:buNone/>
              <a:defRPr sz="35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1" r:id="rId7"/>
    <p:sldLayoutId id="2147483662" r:id="rId8"/>
    <p:sldLayoutId id="2147483666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7" r:id="rId15"/>
    <p:sldLayoutId id="214748367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0378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9"/>
          <p:cNvSpPr txBox="1">
            <a:spLocks noGrp="1"/>
          </p:cNvSpPr>
          <p:nvPr>
            <p:ph type="ctrTitle"/>
          </p:nvPr>
        </p:nvSpPr>
        <p:spPr>
          <a:xfrm>
            <a:off x="177619" y="792416"/>
            <a:ext cx="6027965" cy="215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Tiết 83, 84:</a:t>
            </a:r>
            <a:b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4800" b="1" dirty="0">
                <a:latin typeface="Cambria" panose="02040503050406030204" pitchFamily="18" charset="0"/>
                <a:ea typeface="Cambria" panose="02040503050406030204" pitchFamily="18" charset="0"/>
              </a:rPr>
              <a:t>TRÌNH BÀY Ý KIẾN VỀ 1 VẤN ĐỀ XÃ HỘI</a:t>
            </a:r>
            <a:endParaRPr sz="4800" b="1" dirty="0">
              <a:solidFill>
                <a:schemeClr val="l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5" name="Google Shape;385;p39"/>
          <p:cNvSpPr txBox="1">
            <a:spLocks noGrp="1"/>
          </p:cNvSpPr>
          <p:nvPr>
            <p:ph type="ctrTitle" idx="2"/>
          </p:nvPr>
        </p:nvSpPr>
        <p:spPr>
          <a:xfrm>
            <a:off x="5053878" y="675550"/>
            <a:ext cx="3296847" cy="4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Nói và nghe_Bài 6</a:t>
            </a:r>
            <a:endParaRPr sz="20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10D1EE-35F1-47D1-B6EE-9291FD56065B}"/>
              </a:ext>
            </a:extLst>
          </p:cNvPr>
          <p:cNvGrpSpPr/>
          <p:nvPr/>
        </p:nvGrpSpPr>
        <p:grpSpPr>
          <a:xfrm>
            <a:off x="5029726" y="1533702"/>
            <a:ext cx="4419736" cy="4246766"/>
            <a:chOff x="5029726" y="1533702"/>
            <a:chExt cx="4419736" cy="4246766"/>
          </a:xfrm>
        </p:grpSpPr>
        <p:grpSp>
          <p:nvGrpSpPr>
            <p:cNvPr id="386" name="Google Shape;386;p39"/>
            <p:cNvGrpSpPr/>
            <p:nvPr/>
          </p:nvGrpSpPr>
          <p:grpSpPr>
            <a:xfrm>
              <a:off x="5469167" y="1533702"/>
              <a:ext cx="3980295" cy="4246766"/>
              <a:chOff x="5587272" y="1578967"/>
              <a:chExt cx="2715442" cy="2897234"/>
            </a:xfrm>
          </p:grpSpPr>
          <p:sp>
            <p:nvSpPr>
              <p:cNvPr id="387" name="Google Shape;387;p39"/>
              <p:cNvSpPr/>
              <p:nvPr/>
            </p:nvSpPr>
            <p:spPr>
              <a:xfrm flipH="1">
                <a:off x="6755936" y="1578967"/>
                <a:ext cx="821031" cy="926041"/>
              </a:xfrm>
              <a:custGeom>
                <a:avLst/>
                <a:gdLst/>
                <a:ahLst/>
                <a:cxnLst/>
                <a:rect l="l" t="t" r="r" b="b"/>
                <a:pathLst>
                  <a:path w="9419" h="10624" extrusionOk="0">
                    <a:moveTo>
                      <a:pt x="6433" y="1"/>
                    </a:moveTo>
                    <a:cubicBezTo>
                      <a:pt x="6348" y="1"/>
                      <a:pt x="6261" y="21"/>
                      <a:pt x="6174" y="53"/>
                    </a:cubicBezTo>
                    <a:cubicBezTo>
                      <a:pt x="3692" y="980"/>
                      <a:pt x="1308" y="2718"/>
                      <a:pt x="332" y="5201"/>
                    </a:cubicBezTo>
                    <a:cubicBezTo>
                      <a:pt x="50" y="5929"/>
                      <a:pt x="0" y="6740"/>
                      <a:pt x="216" y="7485"/>
                    </a:cubicBezTo>
                    <a:cubicBezTo>
                      <a:pt x="414" y="8230"/>
                      <a:pt x="845" y="8908"/>
                      <a:pt x="1457" y="9388"/>
                    </a:cubicBezTo>
                    <a:cubicBezTo>
                      <a:pt x="1556" y="9835"/>
                      <a:pt x="1871" y="10166"/>
                      <a:pt x="2252" y="10398"/>
                    </a:cubicBezTo>
                    <a:cubicBezTo>
                      <a:pt x="2512" y="10550"/>
                      <a:pt x="2815" y="10624"/>
                      <a:pt x="3115" y="10624"/>
                    </a:cubicBezTo>
                    <a:cubicBezTo>
                      <a:pt x="3272" y="10624"/>
                      <a:pt x="3428" y="10603"/>
                      <a:pt x="3576" y="10563"/>
                    </a:cubicBezTo>
                    <a:lnTo>
                      <a:pt x="8442" y="8577"/>
                    </a:lnTo>
                    <a:cubicBezTo>
                      <a:pt x="9071" y="8163"/>
                      <a:pt x="9402" y="7336"/>
                      <a:pt x="9419" y="6591"/>
                    </a:cubicBezTo>
                    <a:cubicBezTo>
                      <a:pt x="9402" y="5250"/>
                      <a:pt x="8906" y="4058"/>
                      <a:pt x="8492" y="2800"/>
                    </a:cubicBezTo>
                    <a:cubicBezTo>
                      <a:pt x="8425" y="2602"/>
                      <a:pt x="8277" y="2403"/>
                      <a:pt x="8078" y="2370"/>
                    </a:cubicBezTo>
                    <a:cubicBezTo>
                      <a:pt x="7945" y="1642"/>
                      <a:pt x="7482" y="996"/>
                      <a:pt x="6836" y="649"/>
                    </a:cubicBezTo>
                    <a:cubicBezTo>
                      <a:pt x="6919" y="467"/>
                      <a:pt x="6853" y="218"/>
                      <a:pt x="6704" y="86"/>
                    </a:cubicBezTo>
                    <a:cubicBezTo>
                      <a:pt x="6618" y="25"/>
                      <a:pt x="6526" y="1"/>
                      <a:pt x="643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8" name="Google Shape;388;p39"/>
              <p:cNvSpPr/>
              <p:nvPr/>
            </p:nvSpPr>
            <p:spPr>
              <a:xfrm flipH="1">
                <a:off x="7262380" y="1969996"/>
                <a:ext cx="209289" cy="441752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5068" extrusionOk="0">
                    <a:moveTo>
                      <a:pt x="2280" y="0"/>
                    </a:moveTo>
                    <a:cubicBezTo>
                      <a:pt x="2257" y="0"/>
                      <a:pt x="2234" y="13"/>
                      <a:pt x="2219" y="36"/>
                    </a:cubicBezTo>
                    <a:cubicBezTo>
                      <a:pt x="795" y="1228"/>
                      <a:pt x="1" y="3115"/>
                      <a:pt x="117" y="4952"/>
                    </a:cubicBezTo>
                    <a:cubicBezTo>
                      <a:pt x="117" y="5018"/>
                      <a:pt x="166" y="5068"/>
                      <a:pt x="232" y="5068"/>
                    </a:cubicBezTo>
                    <a:cubicBezTo>
                      <a:pt x="282" y="5068"/>
                      <a:pt x="332" y="5002"/>
                      <a:pt x="332" y="4935"/>
                    </a:cubicBezTo>
                    <a:cubicBezTo>
                      <a:pt x="199" y="3181"/>
                      <a:pt x="994" y="1360"/>
                      <a:pt x="2335" y="201"/>
                    </a:cubicBezTo>
                    <a:cubicBezTo>
                      <a:pt x="2401" y="152"/>
                      <a:pt x="2401" y="102"/>
                      <a:pt x="2351" y="52"/>
                    </a:cubicBezTo>
                    <a:cubicBezTo>
                      <a:pt x="2333" y="17"/>
                      <a:pt x="2306" y="0"/>
                      <a:pt x="2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89" name="Google Shape;389;p39"/>
              <p:cNvSpPr/>
              <p:nvPr/>
            </p:nvSpPr>
            <p:spPr>
              <a:xfrm flipH="1">
                <a:off x="6973769" y="1619064"/>
                <a:ext cx="482036" cy="547396"/>
              </a:xfrm>
              <a:custGeom>
                <a:avLst/>
                <a:gdLst/>
                <a:ahLst/>
                <a:cxnLst/>
                <a:rect l="l" t="t" r="r" b="b"/>
                <a:pathLst>
                  <a:path w="5530" h="6280" extrusionOk="0">
                    <a:moveTo>
                      <a:pt x="5422" y="1"/>
                    </a:moveTo>
                    <a:cubicBezTo>
                      <a:pt x="5410" y="1"/>
                      <a:pt x="5396" y="3"/>
                      <a:pt x="5380" y="7"/>
                    </a:cubicBezTo>
                    <a:cubicBezTo>
                      <a:pt x="4023" y="454"/>
                      <a:pt x="2815" y="1281"/>
                      <a:pt x="1871" y="2357"/>
                    </a:cubicBezTo>
                    <a:cubicBezTo>
                      <a:pt x="928" y="3433"/>
                      <a:pt x="266" y="4741"/>
                      <a:pt x="1" y="6147"/>
                    </a:cubicBezTo>
                    <a:cubicBezTo>
                      <a:pt x="1" y="6214"/>
                      <a:pt x="17" y="6247"/>
                      <a:pt x="100" y="6280"/>
                    </a:cubicBezTo>
                    <a:cubicBezTo>
                      <a:pt x="150" y="6280"/>
                      <a:pt x="183" y="6230"/>
                      <a:pt x="183" y="6197"/>
                    </a:cubicBezTo>
                    <a:cubicBezTo>
                      <a:pt x="464" y="4823"/>
                      <a:pt x="1093" y="3549"/>
                      <a:pt x="2004" y="2489"/>
                    </a:cubicBezTo>
                    <a:cubicBezTo>
                      <a:pt x="2947" y="1430"/>
                      <a:pt x="4122" y="652"/>
                      <a:pt x="5446" y="189"/>
                    </a:cubicBezTo>
                    <a:cubicBezTo>
                      <a:pt x="5480" y="172"/>
                      <a:pt x="5529" y="122"/>
                      <a:pt x="5513" y="73"/>
                    </a:cubicBezTo>
                    <a:cubicBezTo>
                      <a:pt x="5487" y="22"/>
                      <a:pt x="5462" y="1"/>
                      <a:pt x="54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0" name="Google Shape;390;p39"/>
              <p:cNvSpPr/>
              <p:nvPr/>
            </p:nvSpPr>
            <p:spPr>
              <a:xfrm flipH="1">
                <a:off x="6855488" y="1766724"/>
                <a:ext cx="141473" cy="280061"/>
              </a:xfrm>
              <a:custGeom>
                <a:avLst/>
                <a:gdLst/>
                <a:ahLst/>
                <a:cxnLst/>
                <a:rect l="l" t="t" r="r" b="b"/>
                <a:pathLst>
                  <a:path w="1623" h="3213" extrusionOk="0">
                    <a:moveTo>
                      <a:pt x="1358" y="1"/>
                    </a:moveTo>
                    <a:cubicBezTo>
                      <a:pt x="1325" y="17"/>
                      <a:pt x="1275" y="67"/>
                      <a:pt x="1275" y="133"/>
                    </a:cubicBezTo>
                    <a:cubicBezTo>
                      <a:pt x="1424" y="1226"/>
                      <a:pt x="944" y="2368"/>
                      <a:pt x="50" y="3030"/>
                    </a:cubicBezTo>
                    <a:cubicBezTo>
                      <a:pt x="17" y="3063"/>
                      <a:pt x="0" y="3129"/>
                      <a:pt x="34" y="3162"/>
                    </a:cubicBezTo>
                    <a:cubicBezTo>
                      <a:pt x="50" y="3195"/>
                      <a:pt x="83" y="3212"/>
                      <a:pt x="116" y="3212"/>
                    </a:cubicBezTo>
                    <a:cubicBezTo>
                      <a:pt x="133" y="3212"/>
                      <a:pt x="166" y="3195"/>
                      <a:pt x="182" y="3162"/>
                    </a:cubicBezTo>
                    <a:cubicBezTo>
                      <a:pt x="1109" y="2467"/>
                      <a:pt x="1623" y="1259"/>
                      <a:pt x="1490" y="84"/>
                    </a:cubicBezTo>
                    <a:cubicBezTo>
                      <a:pt x="1457" y="51"/>
                      <a:pt x="1424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1" name="Google Shape;391;p39"/>
              <p:cNvSpPr/>
              <p:nvPr/>
            </p:nvSpPr>
            <p:spPr>
              <a:xfrm flipH="1">
                <a:off x="7348938" y="2334613"/>
                <a:ext cx="66422" cy="95881"/>
              </a:xfrm>
              <a:custGeom>
                <a:avLst/>
                <a:gdLst/>
                <a:ahLst/>
                <a:cxnLst/>
                <a:rect l="l" t="t" r="r" b="b"/>
                <a:pathLst>
                  <a:path w="762" h="1100" extrusionOk="0">
                    <a:moveTo>
                      <a:pt x="629" y="1"/>
                    </a:moveTo>
                    <a:cubicBezTo>
                      <a:pt x="616" y="1"/>
                      <a:pt x="605" y="3"/>
                      <a:pt x="596" y="7"/>
                    </a:cubicBezTo>
                    <a:cubicBezTo>
                      <a:pt x="215" y="190"/>
                      <a:pt x="0" y="603"/>
                      <a:pt x="50" y="1017"/>
                    </a:cubicBezTo>
                    <a:cubicBezTo>
                      <a:pt x="50" y="1067"/>
                      <a:pt x="116" y="1100"/>
                      <a:pt x="166" y="1100"/>
                    </a:cubicBezTo>
                    <a:cubicBezTo>
                      <a:pt x="215" y="1100"/>
                      <a:pt x="265" y="1050"/>
                      <a:pt x="282" y="1001"/>
                    </a:cubicBezTo>
                    <a:cubicBezTo>
                      <a:pt x="249" y="686"/>
                      <a:pt x="414" y="339"/>
                      <a:pt x="695" y="190"/>
                    </a:cubicBezTo>
                    <a:cubicBezTo>
                      <a:pt x="745" y="156"/>
                      <a:pt x="762" y="90"/>
                      <a:pt x="745" y="41"/>
                    </a:cubicBezTo>
                    <a:cubicBezTo>
                      <a:pt x="709" y="16"/>
                      <a:pt x="664" y="1"/>
                      <a:pt x="6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2" name="Google Shape;392;p39"/>
              <p:cNvSpPr/>
              <p:nvPr/>
            </p:nvSpPr>
            <p:spPr>
              <a:xfrm flipH="1">
                <a:off x="5587272" y="2538234"/>
                <a:ext cx="2715442" cy="1814601"/>
              </a:xfrm>
              <a:custGeom>
                <a:avLst/>
                <a:gdLst/>
                <a:ahLst/>
                <a:cxnLst/>
                <a:rect l="l" t="t" r="r" b="b"/>
                <a:pathLst>
                  <a:path w="31152" h="20818" extrusionOk="0">
                    <a:moveTo>
                      <a:pt x="17058" y="0"/>
                    </a:moveTo>
                    <a:cubicBezTo>
                      <a:pt x="14162" y="0"/>
                      <a:pt x="11259" y="335"/>
                      <a:pt x="8442" y="1032"/>
                    </a:cubicBezTo>
                    <a:cubicBezTo>
                      <a:pt x="8525" y="1214"/>
                      <a:pt x="8525" y="1263"/>
                      <a:pt x="8608" y="1462"/>
                    </a:cubicBezTo>
                    <a:cubicBezTo>
                      <a:pt x="7830" y="1578"/>
                      <a:pt x="7085" y="1743"/>
                      <a:pt x="6324" y="1876"/>
                    </a:cubicBezTo>
                    <a:cubicBezTo>
                      <a:pt x="3907" y="2290"/>
                      <a:pt x="1821" y="4359"/>
                      <a:pt x="1292" y="6759"/>
                    </a:cubicBezTo>
                    <a:cubicBezTo>
                      <a:pt x="415" y="10814"/>
                      <a:pt x="1" y="14985"/>
                      <a:pt x="1772" y="19073"/>
                    </a:cubicBezTo>
                    <a:cubicBezTo>
                      <a:pt x="2930" y="19686"/>
                      <a:pt x="4155" y="20133"/>
                      <a:pt x="5413" y="20431"/>
                    </a:cubicBezTo>
                    <a:cubicBezTo>
                      <a:pt x="6601" y="20697"/>
                      <a:pt x="7811" y="20818"/>
                      <a:pt x="9024" y="20818"/>
                    </a:cubicBezTo>
                    <a:cubicBezTo>
                      <a:pt x="10906" y="20818"/>
                      <a:pt x="12795" y="20527"/>
                      <a:pt x="14616" y="20033"/>
                    </a:cubicBezTo>
                    <a:cubicBezTo>
                      <a:pt x="20906" y="18345"/>
                      <a:pt x="26501" y="14191"/>
                      <a:pt x="29927" y="8629"/>
                    </a:cubicBezTo>
                    <a:cubicBezTo>
                      <a:pt x="30390" y="7884"/>
                      <a:pt x="30804" y="7123"/>
                      <a:pt x="31152" y="6345"/>
                    </a:cubicBezTo>
                    <a:cubicBezTo>
                      <a:pt x="29166" y="4839"/>
                      <a:pt x="27030" y="3349"/>
                      <a:pt x="25160" y="1760"/>
                    </a:cubicBezTo>
                    <a:cubicBezTo>
                      <a:pt x="23829" y="648"/>
                      <a:pt x="22164" y="203"/>
                      <a:pt x="20467" y="203"/>
                    </a:cubicBezTo>
                    <a:cubicBezTo>
                      <a:pt x="19990" y="203"/>
                      <a:pt x="19511" y="238"/>
                      <a:pt x="19036" y="303"/>
                    </a:cubicBezTo>
                    <a:cubicBezTo>
                      <a:pt x="18539" y="386"/>
                      <a:pt x="18125" y="419"/>
                      <a:pt x="17629" y="485"/>
                    </a:cubicBezTo>
                    <a:cubicBezTo>
                      <a:pt x="17629" y="303"/>
                      <a:pt x="17662" y="204"/>
                      <a:pt x="17662" y="5"/>
                    </a:cubicBezTo>
                    <a:cubicBezTo>
                      <a:pt x="17461" y="2"/>
                      <a:pt x="17259" y="0"/>
                      <a:pt x="170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3" name="Google Shape;393;p39"/>
              <p:cNvSpPr/>
              <p:nvPr/>
            </p:nvSpPr>
            <p:spPr>
              <a:xfrm flipH="1">
                <a:off x="7754348" y="2762601"/>
                <a:ext cx="177560" cy="299848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440" extrusionOk="0">
                    <a:moveTo>
                      <a:pt x="116" y="0"/>
                    </a:moveTo>
                    <a:cubicBezTo>
                      <a:pt x="101" y="0"/>
                      <a:pt x="85" y="4"/>
                      <a:pt x="67" y="13"/>
                    </a:cubicBezTo>
                    <a:cubicBezTo>
                      <a:pt x="1" y="63"/>
                      <a:pt x="1" y="129"/>
                      <a:pt x="17" y="162"/>
                    </a:cubicBezTo>
                    <a:lnTo>
                      <a:pt x="1821" y="3374"/>
                    </a:lnTo>
                    <a:cubicBezTo>
                      <a:pt x="1838" y="3423"/>
                      <a:pt x="1871" y="3440"/>
                      <a:pt x="1904" y="3440"/>
                    </a:cubicBezTo>
                    <a:cubicBezTo>
                      <a:pt x="1921" y="3440"/>
                      <a:pt x="1954" y="3440"/>
                      <a:pt x="1970" y="3407"/>
                    </a:cubicBezTo>
                    <a:cubicBezTo>
                      <a:pt x="2037" y="3374"/>
                      <a:pt x="2037" y="3307"/>
                      <a:pt x="2003" y="3274"/>
                    </a:cubicBezTo>
                    <a:lnTo>
                      <a:pt x="216" y="63"/>
                    </a:lnTo>
                    <a:cubicBezTo>
                      <a:pt x="180" y="27"/>
                      <a:pt x="153" y="0"/>
                      <a:pt x="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4" name="Google Shape;394;p39"/>
              <p:cNvSpPr/>
              <p:nvPr/>
            </p:nvSpPr>
            <p:spPr>
              <a:xfrm flipH="1">
                <a:off x="6318806" y="2570399"/>
                <a:ext cx="49075" cy="483417"/>
              </a:xfrm>
              <a:custGeom>
                <a:avLst/>
                <a:gdLst/>
                <a:ahLst/>
                <a:cxnLst/>
                <a:rect l="l" t="t" r="r" b="b"/>
                <a:pathLst>
                  <a:path w="563" h="5546" extrusionOk="0">
                    <a:moveTo>
                      <a:pt x="99" y="0"/>
                    </a:moveTo>
                    <a:cubicBezTo>
                      <a:pt x="33" y="0"/>
                      <a:pt x="0" y="34"/>
                      <a:pt x="0" y="100"/>
                    </a:cubicBezTo>
                    <a:lnTo>
                      <a:pt x="331" y="5430"/>
                    </a:lnTo>
                    <a:cubicBezTo>
                      <a:pt x="331" y="5496"/>
                      <a:pt x="364" y="5545"/>
                      <a:pt x="430" y="5545"/>
                    </a:cubicBezTo>
                    <a:cubicBezTo>
                      <a:pt x="497" y="5545"/>
                      <a:pt x="563" y="5496"/>
                      <a:pt x="530" y="5430"/>
                    </a:cubicBezTo>
                    <a:lnTo>
                      <a:pt x="199" y="100"/>
                    </a:lnTo>
                    <a:cubicBezTo>
                      <a:pt x="199" y="34"/>
                      <a:pt x="166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5" name="Google Shape;395;p39"/>
              <p:cNvSpPr/>
              <p:nvPr/>
            </p:nvSpPr>
            <p:spPr>
              <a:xfrm flipH="1">
                <a:off x="6815127" y="3850177"/>
                <a:ext cx="437232" cy="80889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928" extrusionOk="0">
                    <a:moveTo>
                      <a:pt x="4884" y="0"/>
                    </a:moveTo>
                    <a:lnTo>
                      <a:pt x="83" y="729"/>
                    </a:lnTo>
                    <a:cubicBezTo>
                      <a:pt x="34" y="745"/>
                      <a:pt x="1" y="795"/>
                      <a:pt x="1" y="844"/>
                    </a:cubicBezTo>
                    <a:cubicBezTo>
                      <a:pt x="1" y="894"/>
                      <a:pt x="67" y="927"/>
                      <a:pt x="117" y="927"/>
                    </a:cubicBezTo>
                    <a:lnTo>
                      <a:pt x="4933" y="215"/>
                    </a:lnTo>
                    <a:cubicBezTo>
                      <a:pt x="4999" y="182"/>
                      <a:pt x="5016" y="149"/>
                      <a:pt x="5016" y="83"/>
                    </a:cubicBezTo>
                    <a:cubicBezTo>
                      <a:pt x="4999" y="17"/>
                      <a:pt x="4950" y="0"/>
                      <a:pt x="48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6" name="Google Shape;396;p39"/>
              <p:cNvSpPr/>
              <p:nvPr/>
            </p:nvSpPr>
            <p:spPr>
              <a:xfrm flipH="1">
                <a:off x="6780433" y="3971339"/>
                <a:ext cx="531024" cy="86642"/>
              </a:xfrm>
              <a:custGeom>
                <a:avLst/>
                <a:gdLst/>
                <a:ahLst/>
                <a:cxnLst/>
                <a:rect l="l" t="t" r="r" b="b"/>
                <a:pathLst>
                  <a:path w="6092" h="994" extrusionOk="0">
                    <a:moveTo>
                      <a:pt x="5959" y="1"/>
                    </a:moveTo>
                    <a:lnTo>
                      <a:pt x="83" y="779"/>
                    </a:lnTo>
                    <a:cubicBezTo>
                      <a:pt x="50" y="812"/>
                      <a:pt x="0" y="845"/>
                      <a:pt x="0" y="911"/>
                    </a:cubicBezTo>
                    <a:cubicBezTo>
                      <a:pt x="0" y="944"/>
                      <a:pt x="66" y="994"/>
                      <a:pt x="99" y="994"/>
                    </a:cubicBezTo>
                    <a:lnTo>
                      <a:pt x="6008" y="199"/>
                    </a:lnTo>
                    <a:cubicBezTo>
                      <a:pt x="6042" y="183"/>
                      <a:pt x="6091" y="150"/>
                      <a:pt x="6091" y="83"/>
                    </a:cubicBezTo>
                    <a:cubicBezTo>
                      <a:pt x="6058" y="34"/>
                      <a:pt x="6025" y="1"/>
                      <a:pt x="59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7" name="Google Shape;397;p39"/>
              <p:cNvSpPr/>
              <p:nvPr/>
            </p:nvSpPr>
            <p:spPr>
              <a:xfrm flipH="1">
                <a:off x="7159875" y="4029043"/>
                <a:ext cx="23187" cy="294443"/>
              </a:xfrm>
              <a:custGeom>
                <a:avLst/>
                <a:gdLst/>
                <a:ahLst/>
                <a:cxnLst/>
                <a:rect l="l" t="t" r="r" b="b"/>
                <a:pathLst>
                  <a:path w="266" h="3378" extrusionOk="0">
                    <a:moveTo>
                      <a:pt x="100" y="1"/>
                    </a:moveTo>
                    <a:cubicBezTo>
                      <a:pt x="33" y="1"/>
                      <a:pt x="0" y="34"/>
                      <a:pt x="0" y="100"/>
                    </a:cubicBezTo>
                    <a:lnTo>
                      <a:pt x="66" y="3261"/>
                    </a:lnTo>
                    <a:cubicBezTo>
                      <a:pt x="66" y="3328"/>
                      <a:pt x="100" y="3377"/>
                      <a:pt x="166" y="3377"/>
                    </a:cubicBezTo>
                    <a:cubicBezTo>
                      <a:pt x="232" y="3377"/>
                      <a:pt x="265" y="3328"/>
                      <a:pt x="265" y="3261"/>
                    </a:cubicBezTo>
                    <a:lnTo>
                      <a:pt x="199" y="100"/>
                    </a:lnTo>
                    <a:cubicBezTo>
                      <a:pt x="199" y="34"/>
                      <a:pt x="166" y="1"/>
                      <a:pt x="1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8" name="Google Shape;398;p39"/>
              <p:cNvSpPr/>
              <p:nvPr/>
            </p:nvSpPr>
            <p:spPr>
              <a:xfrm flipH="1">
                <a:off x="7060330" y="3576910"/>
                <a:ext cx="112620" cy="342558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930" extrusionOk="0">
                    <a:moveTo>
                      <a:pt x="1173" y="1"/>
                    </a:moveTo>
                    <a:cubicBezTo>
                      <a:pt x="1136" y="1"/>
                      <a:pt x="1101" y="22"/>
                      <a:pt x="1076" y="73"/>
                    </a:cubicBezTo>
                    <a:lnTo>
                      <a:pt x="33" y="3797"/>
                    </a:lnTo>
                    <a:cubicBezTo>
                      <a:pt x="0" y="3847"/>
                      <a:pt x="33" y="3897"/>
                      <a:pt x="83" y="3930"/>
                    </a:cubicBezTo>
                    <a:lnTo>
                      <a:pt x="116" y="3930"/>
                    </a:lnTo>
                    <a:cubicBezTo>
                      <a:pt x="149" y="3930"/>
                      <a:pt x="199" y="3897"/>
                      <a:pt x="215" y="3864"/>
                    </a:cubicBezTo>
                    <a:lnTo>
                      <a:pt x="1275" y="139"/>
                    </a:lnTo>
                    <a:cubicBezTo>
                      <a:pt x="1291" y="90"/>
                      <a:pt x="1275" y="23"/>
                      <a:pt x="1208" y="7"/>
                    </a:cubicBezTo>
                    <a:cubicBezTo>
                      <a:pt x="1197" y="3"/>
                      <a:pt x="1185" y="1"/>
                      <a:pt x="1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99" name="Google Shape;399;p39"/>
              <p:cNvSpPr/>
              <p:nvPr/>
            </p:nvSpPr>
            <p:spPr>
              <a:xfrm flipH="1">
                <a:off x="6751585" y="2554273"/>
                <a:ext cx="242500" cy="1337808"/>
              </a:xfrm>
              <a:custGeom>
                <a:avLst/>
                <a:gdLst/>
                <a:ahLst/>
                <a:cxnLst/>
                <a:rect l="l" t="t" r="r" b="b"/>
                <a:pathLst>
                  <a:path w="2782" h="15348" extrusionOk="0">
                    <a:moveTo>
                      <a:pt x="2645" y="0"/>
                    </a:moveTo>
                    <a:cubicBezTo>
                      <a:pt x="2599" y="0"/>
                      <a:pt x="2550" y="45"/>
                      <a:pt x="2550" y="103"/>
                    </a:cubicBezTo>
                    <a:lnTo>
                      <a:pt x="1540" y="9554"/>
                    </a:lnTo>
                    <a:cubicBezTo>
                      <a:pt x="1391" y="10795"/>
                      <a:pt x="994" y="11971"/>
                      <a:pt x="629" y="13129"/>
                    </a:cubicBezTo>
                    <a:cubicBezTo>
                      <a:pt x="414" y="13808"/>
                      <a:pt x="183" y="14520"/>
                      <a:pt x="1" y="15215"/>
                    </a:cubicBezTo>
                    <a:cubicBezTo>
                      <a:pt x="1" y="15281"/>
                      <a:pt x="17" y="15331"/>
                      <a:pt x="83" y="15347"/>
                    </a:cubicBezTo>
                    <a:lnTo>
                      <a:pt x="100" y="15347"/>
                    </a:lnTo>
                    <a:cubicBezTo>
                      <a:pt x="149" y="15347"/>
                      <a:pt x="183" y="15331"/>
                      <a:pt x="216" y="15264"/>
                    </a:cubicBezTo>
                    <a:cubicBezTo>
                      <a:pt x="381" y="14553"/>
                      <a:pt x="596" y="13858"/>
                      <a:pt x="828" y="13195"/>
                    </a:cubicBezTo>
                    <a:cubicBezTo>
                      <a:pt x="1209" y="12037"/>
                      <a:pt x="1590" y="10828"/>
                      <a:pt x="1738" y="9571"/>
                    </a:cubicBezTo>
                    <a:lnTo>
                      <a:pt x="2748" y="119"/>
                    </a:lnTo>
                    <a:cubicBezTo>
                      <a:pt x="2781" y="70"/>
                      <a:pt x="2732" y="3"/>
                      <a:pt x="2665" y="3"/>
                    </a:cubicBezTo>
                    <a:cubicBezTo>
                      <a:pt x="2659" y="1"/>
                      <a:pt x="2652" y="0"/>
                      <a:pt x="2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0" name="Google Shape;400;p39"/>
              <p:cNvSpPr/>
              <p:nvPr/>
            </p:nvSpPr>
            <p:spPr>
              <a:xfrm flipH="1">
                <a:off x="7031478" y="4009779"/>
                <a:ext cx="95361" cy="258880"/>
              </a:xfrm>
              <a:custGeom>
                <a:avLst/>
                <a:gdLst/>
                <a:ahLst/>
                <a:cxnLst/>
                <a:rect l="l" t="t" r="r" b="b"/>
                <a:pathLst>
                  <a:path w="1094" h="2970" extrusionOk="0">
                    <a:moveTo>
                      <a:pt x="975" y="1"/>
                    </a:moveTo>
                    <a:cubicBezTo>
                      <a:pt x="938" y="1"/>
                      <a:pt x="903" y="22"/>
                      <a:pt x="878" y="73"/>
                    </a:cubicBezTo>
                    <a:lnTo>
                      <a:pt x="17" y="2853"/>
                    </a:lnTo>
                    <a:cubicBezTo>
                      <a:pt x="1" y="2887"/>
                      <a:pt x="17" y="2953"/>
                      <a:pt x="83" y="2969"/>
                    </a:cubicBezTo>
                    <a:lnTo>
                      <a:pt x="117" y="2969"/>
                    </a:lnTo>
                    <a:cubicBezTo>
                      <a:pt x="166" y="2969"/>
                      <a:pt x="199" y="2936"/>
                      <a:pt x="199" y="2903"/>
                    </a:cubicBezTo>
                    <a:lnTo>
                      <a:pt x="1077" y="139"/>
                    </a:lnTo>
                    <a:cubicBezTo>
                      <a:pt x="1093" y="89"/>
                      <a:pt x="1077" y="40"/>
                      <a:pt x="1010" y="7"/>
                    </a:cubicBezTo>
                    <a:cubicBezTo>
                      <a:pt x="999" y="3"/>
                      <a:pt x="987" y="1"/>
                      <a:pt x="9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1" name="Google Shape;401;p39"/>
              <p:cNvSpPr/>
              <p:nvPr/>
            </p:nvSpPr>
            <p:spPr>
              <a:xfrm flipH="1">
                <a:off x="7506187" y="2646582"/>
                <a:ext cx="65027" cy="154718"/>
              </a:xfrm>
              <a:custGeom>
                <a:avLst/>
                <a:gdLst/>
                <a:ahLst/>
                <a:cxnLst/>
                <a:rect l="l" t="t" r="r" b="b"/>
                <a:pathLst>
                  <a:path w="746" h="1775" extrusionOk="0">
                    <a:moveTo>
                      <a:pt x="109" y="0"/>
                    </a:moveTo>
                    <a:cubicBezTo>
                      <a:pt x="101" y="0"/>
                      <a:pt x="92" y="1"/>
                      <a:pt x="83" y="4"/>
                    </a:cubicBezTo>
                    <a:cubicBezTo>
                      <a:pt x="50" y="37"/>
                      <a:pt x="1" y="70"/>
                      <a:pt x="17" y="136"/>
                    </a:cubicBezTo>
                    <a:lnTo>
                      <a:pt x="547" y="1709"/>
                    </a:lnTo>
                    <a:cubicBezTo>
                      <a:pt x="563" y="1742"/>
                      <a:pt x="597" y="1775"/>
                      <a:pt x="646" y="1775"/>
                    </a:cubicBezTo>
                    <a:lnTo>
                      <a:pt x="663" y="1775"/>
                    </a:lnTo>
                    <a:cubicBezTo>
                      <a:pt x="696" y="1742"/>
                      <a:pt x="746" y="1709"/>
                      <a:pt x="729" y="1642"/>
                    </a:cubicBezTo>
                    <a:lnTo>
                      <a:pt x="216" y="70"/>
                    </a:lnTo>
                    <a:cubicBezTo>
                      <a:pt x="187" y="41"/>
                      <a:pt x="159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2" name="Google Shape;402;p39"/>
              <p:cNvSpPr/>
              <p:nvPr/>
            </p:nvSpPr>
            <p:spPr>
              <a:xfrm flipH="1">
                <a:off x="7126751" y="3658760"/>
                <a:ext cx="53434" cy="152539"/>
              </a:xfrm>
              <a:custGeom>
                <a:avLst/>
                <a:gdLst/>
                <a:ahLst/>
                <a:cxnLst/>
                <a:rect l="l" t="t" r="r" b="b"/>
                <a:pathLst>
                  <a:path w="613" h="1750" extrusionOk="0">
                    <a:moveTo>
                      <a:pt x="148" y="1"/>
                    </a:moveTo>
                    <a:cubicBezTo>
                      <a:pt x="138" y="1"/>
                      <a:pt x="127" y="4"/>
                      <a:pt x="116" y="11"/>
                    </a:cubicBezTo>
                    <a:cubicBezTo>
                      <a:pt x="50" y="28"/>
                      <a:pt x="0" y="61"/>
                      <a:pt x="33" y="127"/>
                    </a:cubicBezTo>
                    <a:lnTo>
                      <a:pt x="381" y="1667"/>
                    </a:lnTo>
                    <a:cubicBezTo>
                      <a:pt x="398" y="1700"/>
                      <a:pt x="447" y="1749"/>
                      <a:pt x="480" y="1749"/>
                    </a:cubicBezTo>
                    <a:lnTo>
                      <a:pt x="497" y="1749"/>
                    </a:lnTo>
                    <a:cubicBezTo>
                      <a:pt x="563" y="1716"/>
                      <a:pt x="613" y="1683"/>
                      <a:pt x="580" y="1617"/>
                    </a:cubicBezTo>
                    <a:lnTo>
                      <a:pt x="232" y="94"/>
                    </a:lnTo>
                    <a:cubicBezTo>
                      <a:pt x="219" y="42"/>
                      <a:pt x="186" y="1"/>
                      <a:pt x="1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3" name="Google Shape;403;p39"/>
              <p:cNvSpPr/>
              <p:nvPr/>
            </p:nvSpPr>
            <p:spPr>
              <a:xfrm flipH="1">
                <a:off x="6809285" y="2035109"/>
                <a:ext cx="552729" cy="1561212"/>
              </a:xfrm>
              <a:custGeom>
                <a:avLst/>
                <a:gdLst/>
                <a:ahLst/>
                <a:cxnLst/>
                <a:rect l="l" t="t" r="r" b="b"/>
                <a:pathLst>
                  <a:path w="6341" h="17911" extrusionOk="0">
                    <a:moveTo>
                      <a:pt x="4321" y="1"/>
                    </a:moveTo>
                    <a:cubicBezTo>
                      <a:pt x="3874" y="580"/>
                      <a:pt x="3328" y="1043"/>
                      <a:pt x="2765" y="1540"/>
                    </a:cubicBezTo>
                    <a:cubicBezTo>
                      <a:pt x="1921" y="2285"/>
                      <a:pt x="1010" y="3013"/>
                      <a:pt x="17" y="3543"/>
                    </a:cubicBezTo>
                    <a:cubicBezTo>
                      <a:pt x="83" y="3791"/>
                      <a:pt x="249" y="4006"/>
                      <a:pt x="481" y="4122"/>
                    </a:cubicBezTo>
                    <a:cubicBezTo>
                      <a:pt x="605" y="4184"/>
                      <a:pt x="738" y="4218"/>
                      <a:pt x="874" y="4218"/>
                    </a:cubicBezTo>
                    <a:cubicBezTo>
                      <a:pt x="991" y="4218"/>
                      <a:pt x="1110" y="4192"/>
                      <a:pt x="1226" y="4139"/>
                    </a:cubicBezTo>
                    <a:lnTo>
                      <a:pt x="1226" y="4139"/>
                    </a:lnTo>
                    <a:cubicBezTo>
                      <a:pt x="1176" y="4850"/>
                      <a:pt x="1159" y="5579"/>
                      <a:pt x="1126" y="6274"/>
                    </a:cubicBezTo>
                    <a:cubicBezTo>
                      <a:pt x="762" y="6406"/>
                      <a:pt x="348" y="6539"/>
                      <a:pt x="1" y="6671"/>
                    </a:cubicBezTo>
                    <a:lnTo>
                      <a:pt x="3444" y="17910"/>
                    </a:lnTo>
                    <a:lnTo>
                      <a:pt x="5115" y="6473"/>
                    </a:lnTo>
                    <a:cubicBezTo>
                      <a:pt x="4966" y="6439"/>
                      <a:pt x="4784" y="6390"/>
                      <a:pt x="4619" y="6357"/>
                    </a:cubicBezTo>
                    <a:cubicBezTo>
                      <a:pt x="4619" y="6009"/>
                      <a:pt x="4569" y="5645"/>
                      <a:pt x="4569" y="5281"/>
                    </a:cubicBezTo>
                    <a:cubicBezTo>
                      <a:pt x="5115" y="5115"/>
                      <a:pt x="5595" y="4751"/>
                      <a:pt x="5877" y="4271"/>
                    </a:cubicBezTo>
                    <a:cubicBezTo>
                      <a:pt x="6158" y="3791"/>
                      <a:pt x="6340" y="3195"/>
                      <a:pt x="6158" y="2666"/>
                    </a:cubicBezTo>
                    <a:cubicBezTo>
                      <a:pt x="6009" y="2119"/>
                      <a:pt x="5976" y="1523"/>
                      <a:pt x="5711" y="1027"/>
                    </a:cubicBezTo>
                    <a:cubicBezTo>
                      <a:pt x="5413" y="497"/>
                      <a:pt x="4884" y="116"/>
                      <a:pt x="4321" y="1"/>
                    </a:cubicBezTo>
                    <a:close/>
                  </a:path>
                </a:pathLst>
              </a:custGeom>
              <a:solidFill>
                <a:srgbClr val="F6A9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4" name="Google Shape;404;p39"/>
              <p:cNvSpPr/>
              <p:nvPr/>
            </p:nvSpPr>
            <p:spPr>
              <a:xfrm flipH="1">
                <a:off x="6949280" y="2201597"/>
                <a:ext cx="46286" cy="9623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1104" extrusionOk="0">
                    <a:moveTo>
                      <a:pt x="222" y="0"/>
                    </a:moveTo>
                    <a:cubicBezTo>
                      <a:pt x="210" y="0"/>
                      <a:pt x="198" y="3"/>
                      <a:pt x="183" y="11"/>
                    </a:cubicBezTo>
                    <a:cubicBezTo>
                      <a:pt x="117" y="27"/>
                      <a:pt x="84" y="60"/>
                      <a:pt x="100" y="127"/>
                    </a:cubicBezTo>
                    <a:lnTo>
                      <a:pt x="266" y="838"/>
                    </a:lnTo>
                    <a:cubicBezTo>
                      <a:pt x="249" y="855"/>
                      <a:pt x="249" y="855"/>
                      <a:pt x="233" y="855"/>
                    </a:cubicBezTo>
                    <a:lnTo>
                      <a:pt x="100" y="888"/>
                    </a:lnTo>
                    <a:cubicBezTo>
                      <a:pt x="34" y="921"/>
                      <a:pt x="1" y="954"/>
                      <a:pt x="18" y="1020"/>
                    </a:cubicBezTo>
                    <a:cubicBezTo>
                      <a:pt x="34" y="1087"/>
                      <a:pt x="84" y="1103"/>
                      <a:pt x="117" y="1103"/>
                    </a:cubicBezTo>
                    <a:lnTo>
                      <a:pt x="166" y="1103"/>
                    </a:lnTo>
                    <a:lnTo>
                      <a:pt x="282" y="1053"/>
                    </a:lnTo>
                    <a:cubicBezTo>
                      <a:pt x="332" y="1037"/>
                      <a:pt x="398" y="1037"/>
                      <a:pt x="431" y="1020"/>
                    </a:cubicBezTo>
                    <a:cubicBezTo>
                      <a:pt x="498" y="1004"/>
                      <a:pt x="531" y="954"/>
                      <a:pt x="514" y="888"/>
                    </a:cubicBezTo>
                    <a:lnTo>
                      <a:pt x="315" y="93"/>
                    </a:lnTo>
                    <a:cubicBezTo>
                      <a:pt x="290" y="42"/>
                      <a:pt x="264" y="0"/>
                      <a:pt x="2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5" name="Google Shape;405;p39"/>
              <p:cNvSpPr/>
              <p:nvPr/>
            </p:nvSpPr>
            <p:spPr>
              <a:xfrm flipH="1">
                <a:off x="6995479" y="2306371"/>
                <a:ext cx="59187" cy="4192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481" extrusionOk="0">
                    <a:moveTo>
                      <a:pt x="100" y="0"/>
                    </a:moveTo>
                    <a:cubicBezTo>
                      <a:pt x="33" y="0"/>
                      <a:pt x="0" y="50"/>
                      <a:pt x="0" y="100"/>
                    </a:cubicBezTo>
                    <a:cubicBezTo>
                      <a:pt x="0" y="265"/>
                      <a:pt x="100" y="398"/>
                      <a:pt x="249" y="464"/>
                    </a:cubicBezTo>
                    <a:cubicBezTo>
                      <a:pt x="282" y="480"/>
                      <a:pt x="331" y="480"/>
                      <a:pt x="364" y="480"/>
                    </a:cubicBezTo>
                    <a:cubicBezTo>
                      <a:pt x="464" y="480"/>
                      <a:pt x="580" y="414"/>
                      <a:pt x="629" y="331"/>
                    </a:cubicBezTo>
                    <a:cubicBezTo>
                      <a:pt x="679" y="298"/>
                      <a:pt x="662" y="232"/>
                      <a:pt x="613" y="183"/>
                    </a:cubicBezTo>
                    <a:cubicBezTo>
                      <a:pt x="595" y="176"/>
                      <a:pt x="576" y="173"/>
                      <a:pt x="558" y="173"/>
                    </a:cubicBezTo>
                    <a:cubicBezTo>
                      <a:pt x="527" y="173"/>
                      <a:pt x="495" y="184"/>
                      <a:pt x="464" y="216"/>
                    </a:cubicBezTo>
                    <a:cubicBezTo>
                      <a:pt x="452" y="240"/>
                      <a:pt x="404" y="255"/>
                      <a:pt x="353" y="255"/>
                    </a:cubicBezTo>
                    <a:cubicBezTo>
                      <a:pt x="335" y="255"/>
                      <a:pt x="316" y="253"/>
                      <a:pt x="298" y="249"/>
                    </a:cubicBezTo>
                    <a:cubicBezTo>
                      <a:pt x="249" y="232"/>
                      <a:pt x="199" y="166"/>
                      <a:pt x="199" y="100"/>
                    </a:cubicBezTo>
                    <a:cubicBezTo>
                      <a:pt x="199" y="50"/>
                      <a:pt x="149" y="0"/>
                      <a:pt x="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6" name="Google Shape;406;p39"/>
              <p:cNvSpPr/>
              <p:nvPr/>
            </p:nvSpPr>
            <p:spPr>
              <a:xfrm flipH="1">
                <a:off x="7058935" y="2209094"/>
                <a:ext cx="99632" cy="45413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521" extrusionOk="0">
                    <a:moveTo>
                      <a:pt x="622" y="0"/>
                    </a:moveTo>
                    <a:cubicBezTo>
                      <a:pt x="592" y="0"/>
                      <a:pt x="561" y="3"/>
                      <a:pt x="530" y="7"/>
                    </a:cubicBezTo>
                    <a:cubicBezTo>
                      <a:pt x="299" y="41"/>
                      <a:pt x="116" y="190"/>
                      <a:pt x="34" y="388"/>
                    </a:cubicBezTo>
                    <a:cubicBezTo>
                      <a:pt x="1" y="438"/>
                      <a:pt x="34" y="504"/>
                      <a:pt x="83" y="521"/>
                    </a:cubicBezTo>
                    <a:lnTo>
                      <a:pt x="133" y="521"/>
                    </a:lnTo>
                    <a:cubicBezTo>
                      <a:pt x="166" y="521"/>
                      <a:pt x="216" y="504"/>
                      <a:pt x="232" y="454"/>
                    </a:cubicBezTo>
                    <a:cubicBezTo>
                      <a:pt x="299" y="338"/>
                      <a:pt x="414" y="223"/>
                      <a:pt x="563" y="206"/>
                    </a:cubicBezTo>
                    <a:cubicBezTo>
                      <a:pt x="575" y="204"/>
                      <a:pt x="588" y="204"/>
                      <a:pt x="601" y="204"/>
                    </a:cubicBezTo>
                    <a:cubicBezTo>
                      <a:pt x="715" y="204"/>
                      <a:pt x="868" y="268"/>
                      <a:pt x="927" y="372"/>
                    </a:cubicBezTo>
                    <a:cubicBezTo>
                      <a:pt x="956" y="400"/>
                      <a:pt x="991" y="418"/>
                      <a:pt x="1021" y="418"/>
                    </a:cubicBezTo>
                    <a:cubicBezTo>
                      <a:pt x="1043" y="418"/>
                      <a:pt x="1063" y="409"/>
                      <a:pt x="1076" y="388"/>
                    </a:cubicBezTo>
                    <a:cubicBezTo>
                      <a:pt x="1126" y="355"/>
                      <a:pt x="1143" y="289"/>
                      <a:pt x="1110" y="256"/>
                    </a:cubicBezTo>
                    <a:cubicBezTo>
                      <a:pt x="982" y="85"/>
                      <a:pt x="806" y="0"/>
                      <a:pt x="6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7" name="Google Shape;407;p39"/>
              <p:cNvSpPr/>
              <p:nvPr/>
            </p:nvSpPr>
            <p:spPr>
              <a:xfrm flipH="1">
                <a:off x="6843983" y="2171263"/>
                <a:ext cx="70780" cy="5290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607" extrusionOk="0">
                    <a:moveTo>
                      <a:pt x="486" y="1"/>
                    </a:moveTo>
                    <a:cubicBezTo>
                      <a:pt x="403" y="1"/>
                      <a:pt x="320" y="21"/>
                      <a:pt x="249" y="61"/>
                    </a:cubicBezTo>
                    <a:cubicBezTo>
                      <a:pt x="100" y="144"/>
                      <a:pt x="1" y="326"/>
                      <a:pt x="1" y="491"/>
                    </a:cubicBezTo>
                    <a:cubicBezTo>
                      <a:pt x="1" y="557"/>
                      <a:pt x="51" y="607"/>
                      <a:pt x="100" y="607"/>
                    </a:cubicBezTo>
                    <a:cubicBezTo>
                      <a:pt x="166" y="607"/>
                      <a:pt x="216" y="541"/>
                      <a:pt x="183" y="475"/>
                    </a:cubicBezTo>
                    <a:cubicBezTo>
                      <a:pt x="183" y="375"/>
                      <a:pt x="249" y="276"/>
                      <a:pt x="332" y="226"/>
                    </a:cubicBezTo>
                    <a:cubicBezTo>
                      <a:pt x="369" y="211"/>
                      <a:pt x="416" y="203"/>
                      <a:pt x="465" y="203"/>
                    </a:cubicBezTo>
                    <a:cubicBezTo>
                      <a:pt x="524" y="203"/>
                      <a:pt x="584" y="215"/>
                      <a:pt x="630" y="243"/>
                    </a:cubicBezTo>
                    <a:cubicBezTo>
                      <a:pt x="644" y="264"/>
                      <a:pt x="663" y="273"/>
                      <a:pt x="684" y="273"/>
                    </a:cubicBezTo>
                    <a:cubicBezTo>
                      <a:pt x="713" y="273"/>
                      <a:pt x="743" y="255"/>
                      <a:pt x="762" y="226"/>
                    </a:cubicBezTo>
                    <a:cubicBezTo>
                      <a:pt x="812" y="193"/>
                      <a:pt x="795" y="127"/>
                      <a:pt x="746" y="77"/>
                    </a:cubicBezTo>
                    <a:cubicBezTo>
                      <a:pt x="668" y="25"/>
                      <a:pt x="576" y="1"/>
                      <a:pt x="4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8" name="Google Shape;408;p39"/>
              <p:cNvSpPr/>
              <p:nvPr/>
            </p:nvSpPr>
            <p:spPr>
              <a:xfrm flipH="1">
                <a:off x="6884341" y="2069889"/>
                <a:ext cx="66422" cy="44628"/>
              </a:xfrm>
              <a:custGeom>
                <a:avLst/>
                <a:gdLst/>
                <a:ahLst/>
                <a:cxnLst/>
                <a:rect l="l" t="t" r="r" b="b"/>
                <a:pathLst>
                  <a:path w="762" h="512" extrusionOk="0">
                    <a:moveTo>
                      <a:pt x="482" y="1"/>
                    </a:moveTo>
                    <a:cubicBezTo>
                      <a:pt x="409" y="1"/>
                      <a:pt x="335" y="17"/>
                      <a:pt x="265" y="49"/>
                    </a:cubicBezTo>
                    <a:cubicBezTo>
                      <a:pt x="132" y="98"/>
                      <a:pt x="17" y="247"/>
                      <a:pt x="0" y="396"/>
                    </a:cubicBezTo>
                    <a:cubicBezTo>
                      <a:pt x="0" y="462"/>
                      <a:pt x="17" y="512"/>
                      <a:pt x="99" y="512"/>
                    </a:cubicBezTo>
                    <a:cubicBezTo>
                      <a:pt x="166" y="512"/>
                      <a:pt x="215" y="479"/>
                      <a:pt x="199" y="462"/>
                    </a:cubicBezTo>
                    <a:cubicBezTo>
                      <a:pt x="232" y="380"/>
                      <a:pt x="265" y="297"/>
                      <a:pt x="348" y="247"/>
                    </a:cubicBezTo>
                    <a:cubicBezTo>
                      <a:pt x="389" y="231"/>
                      <a:pt x="430" y="222"/>
                      <a:pt x="472" y="222"/>
                    </a:cubicBezTo>
                    <a:cubicBezTo>
                      <a:pt x="513" y="222"/>
                      <a:pt x="555" y="231"/>
                      <a:pt x="596" y="247"/>
                    </a:cubicBezTo>
                    <a:cubicBezTo>
                      <a:pt x="614" y="252"/>
                      <a:pt x="631" y="254"/>
                      <a:pt x="648" y="254"/>
                    </a:cubicBezTo>
                    <a:cubicBezTo>
                      <a:pt x="694" y="254"/>
                      <a:pt x="733" y="238"/>
                      <a:pt x="745" y="214"/>
                    </a:cubicBezTo>
                    <a:cubicBezTo>
                      <a:pt x="761" y="148"/>
                      <a:pt x="745" y="82"/>
                      <a:pt x="712" y="65"/>
                    </a:cubicBezTo>
                    <a:cubicBezTo>
                      <a:pt x="642" y="21"/>
                      <a:pt x="563" y="1"/>
                      <a:pt x="4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09" name="Google Shape;409;p39"/>
              <p:cNvSpPr/>
              <p:nvPr/>
            </p:nvSpPr>
            <p:spPr>
              <a:xfrm flipH="1">
                <a:off x="7260900" y="2293122"/>
                <a:ext cx="65027" cy="3207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368" extrusionOk="0">
                    <a:moveTo>
                      <a:pt x="129" y="0"/>
                    </a:moveTo>
                    <a:cubicBezTo>
                      <a:pt x="87" y="0"/>
                      <a:pt x="46" y="41"/>
                      <a:pt x="17" y="70"/>
                    </a:cubicBezTo>
                    <a:cubicBezTo>
                      <a:pt x="1" y="119"/>
                      <a:pt x="17" y="169"/>
                      <a:pt x="83" y="202"/>
                    </a:cubicBezTo>
                    <a:lnTo>
                      <a:pt x="596" y="368"/>
                    </a:lnTo>
                    <a:lnTo>
                      <a:pt x="630" y="368"/>
                    </a:lnTo>
                    <a:cubicBezTo>
                      <a:pt x="663" y="368"/>
                      <a:pt x="712" y="318"/>
                      <a:pt x="729" y="301"/>
                    </a:cubicBezTo>
                    <a:cubicBezTo>
                      <a:pt x="745" y="252"/>
                      <a:pt x="729" y="202"/>
                      <a:pt x="663" y="169"/>
                    </a:cubicBezTo>
                    <a:lnTo>
                      <a:pt x="150" y="3"/>
                    </a:lnTo>
                    <a:cubicBezTo>
                      <a:pt x="143" y="1"/>
                      <a:pt x="136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0" name="Google Shape;410;p39"/>
              <p:cNvSpPr/>
              <p:nvPr/>
            </p:nvSpPr>
            <p:spPr>
              <a:xfrm flipH="1">
                <a:off x="6952157" y="2486370"/>
                <a:ext cx="57792" cy="29287"/>
              </a:xfrm>
              <a:custGeom>
                <a:avLst/>
                <a:gdLst/>
                <a:ahLst/>
                <a:cxnLst/>
                <a:rect l="l" t="t" r="r" b="b"/>
                <a:pathLst>
                  <a:path w="663" h="336" extrusionOk="0">
                    <a:moveTo>
                      <a:pt x="546" y="0"/>
                    </a:moveTo>
                    <a:cubicBezTo>
                      <a:pt x="536" y="0"/>
                      <a:pt x="525" y="2"/>
                      <a:pt x="514" y="4"/>
                    </a:cubicBezTo>
                    <a:lnTo>
                      <a:pt x="83" y="153"/>
                    </a:lnTo>
                    <a:cubicBezTo>
                      <a:pt x="34" y="170"/>
                      <a:pt x="0" y="220"/>
                      <a:pt x="17" y="269"/>
                    </a:cubicBezTo>
                    <a:cubicBezTo>
                      <a:pt x="34" y="319"/>
                      <a:pt x="83" y="335"/>
                      <a:pt x="116" y="335"/>
                    </a:cubicBezTo>
                    <a:lnTo>
                      <a:pt x="149" y="335"/>
                    </a:lnTo>
                    <a:lnTo>
                      <a:pt x="580" y="187"/>
                    </a:lnTo>
                    <a:cubicBezTo>
                      <a:pt x="613" y="170"/>
                      <a:pt x="663" y="137"/>
                      <a:pt x="646" y="71"/>
                    </a:cubicBezTo>
                    <a:cubicBezTo>
                      <a:pt x="619" y="30"/>
                      <a:pt x="591" y="0"/>
                      <a:pt x="5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1" name="Google Shape;411;p39"/>
              <p:cNvSpPr/>
              <p:nvPr/>
            </p:nvSpPr>
            <p:spPr>
              <a:xfrm flipH="1">
                <a:off x="6957902" y="2299137"/>
                <a:ext cx="660904" cy="878710"/>
              </a:xfrm>
              <a:custGeom>
                <a:avLst/>
                <a:gdLst/>
                <a:ahLst/>
                <a:cxnLst/>
                <a:rect l="l" t="t" r="r" b="b"/>
                <a:pathLst>
                  <a:path w="7582" h="10081" extrusionOk="0">
                    <a:moveTo>
                      <a:pt x="5843" y="1"/>
                    </a:moveTo>
                    <a:cubicBezTo>
                      <a:pt x="5694" y="232"/>
                      <a:pt x="5545" y="464"/>
                      <a:pt x="5430" y="679"/>
                    </a:cubicBezTo>
                    <a:cubicBezTo>
                      <a:pt x="5413" y="630"/>
                      <a:pt x="5413" y="563"/>
                      <a:pt x="5430" y="497"/>
                    </a:cubicBezTo>
                    <a:cubicBezTo>
                      <a:pt x="5430" y="431"/>
                      <a:pt x="5430" y="381"/>
                      <a:pt x="5413" y="315"/>
                    </a:cubicBezTo>
                    <a:cubicBezTo>
                      <a:pt x="5380" y="249"/>
                      <a:pt x="5330" y="199"/>
                      <a:pt x="5264" y="199"/>
                    </a:cubicBezTo>
                    <a:cubicBezTo>
                      <a:pt x="3195" y="2318"/>
                      <a:pt x="1440" y="4701"/>
                      <a:pt x="0" y="7284"/>
                    </a:cubicBezTo>
                    <a:lnTo>
                      <a:pt x="4685" y="10081"/>
                    </a:lnTo>
                    <a:cubicBezTo>
                      <a:pt x="4718" y="9982"/>
                      <a:pt x="4718" y="9866"/>
                      <a:pt x="4801" y="9783"/>
                    </a:cubicBezTo>
                    <a:cubicBezTo>
                      <a:pt x="5430" y="9154"/>
                      <a:pt x="5430" y="8211"/>
                      <a:pt x="5827" y="7433"/>
                    </a:cubicBezTo>
                    <a:cubicBezTo>
                      <a:pt x="6323" y="6439"/>
                      <a:pt x="6820" y="5413"/>
                      <a:pt x="7316" y="4420"/>
                    </a:cubicBezTo>
                    <a:cubicBezTo>
                      <a:pt x="7465" y="4205"/>
                      <a:pt x="7581" y="3890"/>
                      <a:pt x="7399" y="3659"/>
                    </a:cubicBezTo>
                    <a:lnTo>
                      <a:pt x="7399" y="3659"/>
                    </a:lnTo>
                    <a:cubicBezTo>
                      <a:pt x="6903" y="4271"/>
                      <a:pt x="6423" y="4867"/>
                      <a:pt x="5910" y="5463"/>
                    </a:cubicBezTo>
                    <a:cubicBezTo>
                      <a:pt x="6340" y="4321"/>
                      <a:pt x="6787" y="3195"/>
                      <a:pt x="7234" y="2053"/>
                    </a:cubicBezTo>
                    <a:cubicBezTo>
                      <a:pt x="7283" y="1888"/>
                      <a:pt x="7350" y="1722"/>
                      <a:pt x="7350" y="1557"/>
                    </a:cubicBezTo>
                    <a:cubicBezTo>
                      <a:pt x="7350" y="1391"/>
                      <a:pt x="7316" y="1226"/>
                      <a:pt x="7151" y="1143"/>
                    </a:cubicBezTo>
                    <a:cubicBezTo>
                      <a:pt x="6423" y="2235"/>
                      <a:pt x="5761" y="3278"/>
                      <a:pt x="5032" y="4370"/>
                    </a:cubicBezTo>
                    <a:cubicBezTo>
                      <a:pt x="5463" y="3129"/>
                      <a:pt x="5794" y="1871"/>
                      <a:pt x="6042" y="580"/>
                    </a:cubicBezTo>
                    <a:cubicBezTo>
                      <a:pt x="6075" y="464"/>
                      <a:pt x="6092" y="332"/>
                      <a:pt x="6075" y="216"/>
                    </a:cubicBezTo>
                    <a:cubicBezTo>
                      <a:pt x="6042" y="83"/>
                      <a:pt x="5959" y="17"/>
                      <a:pt x="5843" y="1"/>
                    </a:cubicBezTo>
                    <a:close/>
                  </a:path>
                </a:pathLst>
              </a:custGeom>
              <a:solidFill>
                <a:srgbClr val="F6A9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2" name="Google Shape;412;p39"/>
              <p:cNvSpPr/>
              <p:nvPr/>
            </p:nvSpPr>
            <p:spPr>
              <a:xfrm flipH="1">
                <a:off x="7126749" y="2305413"/>
                <a:ext cx="206413" cy="204489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2346" extrusionOk="0">
                    <a:moveTo>
                      <a:pt x="2039" y="1"/>
                    </a:moveTo>
                    <a:cubicBezTo>
                      <a:pt x="2015" y="1"/>
                      <a:pt x="1990" y="9"/>
                      <a:pt x="1970" y="28"/>
                    </a:cubicBezTo>
                    <a:lnTo>
                      <a:pt x="50" y="2180"/>
                    </a:lnTo>
                    <a:cubicBezTo>
                      <a:pt x="1" y="2229"/>
                      <a:pt x="1" y="2296"/>
                      <a:pt x="50" y="2329"/>
                    </a:cubicBezTo>
                    <a:cubicBezTo>
                      <a:pt x="67" y="2345"/>
                      <a:pt x="84" y="2345"/>
                      <a:pt x="100" y="2345"/>
                    </a:cubicBezTo>
                    <a:cubicBezTo>
                      <a:pt x="133" y="2345"/>
                      <a:pt x="166" y="2345"/>
                      <a:pt x="199" y="2329"/>
                    </a:cubicBezTo>
                    <a:lnTo>
                      <a:pt x="2053" y="260"/>
                    </a:lnTo>
                    <a:cubicBezTo>
                      <a:pt x="2086" y="326"/>
                      <a:pt x="2103" y="425"/>
                      <a:pt x="2070" y="491"/>
                    </a:cubicBezTo>
                    <a:cubicBezTo>
                      <a:pt x="2053" y="558"/>
                      <a:pt x="2070" y="607"/>
                      <a:pt x="2103" y="640"/>
                    </a:cubicBezTo>
                    <a:cubicBezTo>
                      <a:pt x="2119" y="645"/>
                      <a:pt x="2136" y="647"/>
                      <a:pt x="2152" y="647"/>
                    </a:cubicBezTo>
                    <a:cubicBezTo>
                      <a:pt x="2199" y="647"/>
                      <a:pt x="2239" y="628"/>
                      <a:pt x="2252" y="591"/>
                    </a:cubicBezTo>
                    <a:cubicBezTo>
                      <a:pt x="2368" y="409"/>
                      <a:pt x="2285" y="144"/>
                      <a:pt x="2086" y="11"/>
                    </a:cubicBezTo>
                    <a:cubicBezTo>
                      <a:pt x="2073" y="5"/>
                      <a:pt x="2056" y="1"/>
                      <a:pt x="20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3" name="Google Shape;413;p39"/>
              <p:cNvSpPr/>
              <p:nvPr/>
            </p:nvSpPr>
            <p:spPr>
              <a:xfrm flipH="1">
                <a:off x="6936289" y="2295040"/>
                <a:ext cx="366539" cy="888647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10195" extrusionOk="0">
                    <a:moveTo>
                      <a:pt x="2219" y="1"/>
                    </a:moveTo>
                    <a:cubicBezTo>
                      <a:pt x="2192" y="1"/>
                      <a:pt x="2164" y="24"/>
                      <a:pt x="2152" y="48"/>
                    </a:cubicBezTo>
                    <a:lnTo>
                      <a:pt x="17" y="3871"/>
                    </a:lnTo>
                    <a:cubicBezTo>
                      <a:pt x="0" y="3937"/>
                      <a:pt x="17" y="4004"/>
                      <a:pt x="67" y="4020"/>
                    </a:cubicBezTo>
                    <a:cubicBezTo>
                      <a:pt x="84" y="4025"/>
                      <a:pt x="101" y="4027"/>
                      <a:pt x="116" y="4027"/>
                    </a:cubicBezTo>
                    <a:cubicBezTo>
                      <a:pt x="158" y="4027"/>
                      <a:pt x="191" y="4011"/>
                      <a:pt x="216" y="3987"/>
                    </a:cubicBezTo>
                    <a:lnTo>
                      <a:pt x="2301" y="213"/>
                    </a:lnTo>
                    <a:cubicBezTo>
                      <a:pt x="2334" y="230"/>
                      <a:pt x="2367" y="279"/>
                      <a:pt x="2384" y="346"/>
                    </a:cubicBezTo>
                    <a:cubicBezTo>
                      <a:pt x="2400" y="445"/>
                      <a:pt x="2384" y="544"/>
                      <a:pt x="2367" y="693"/>
                    </a:cubicBezTo>
                    <a:cubicBezTo>
                      <a:pt x="2119" y="1935"/>
                      <a:pt x="1788" y="3176"/>
                      <a:pt x="1341" y="4351"/>
                    </a:cubicBezTo>
                    <a:cubicBezTo>
                      <a:pt x="1325" y="4401"/>
                      <a:pt x="1341" y="4451"/>
                      <a:pt x="1391" y="4484"/>
                    </a:cubicBezTo>
                    <a:cubicBezTo>
                      <a:pt x="1399" y="4488"/>
                      <a:pt x="1409" y="4490"/>
                      <a:pt x="1420" y="4490"/>
                    </a:cubicBezTo>
                    <a:cubicBezTo>
                      <a:pt x="1454" y="4490"/>
                      <a:pt x="1494" y="4471"/>
                      <a:pt x="1507" y="4434"/>
                    </a:cubicBezTo>
                    <a:cubicBezTo>
                      <a:pt x="1871" y="3904"/>
                      <a:pt x="2218" y="3358"/>
                      <a:pt x="2566" y="2845"/>
                    </a:cubicBezTo>
                    <a:cubicBezTo>
                      <a:pt x="2897" y="2348"/>
                      <a:pt x="3228" y="1852"/>
                      <a:pt x="3559" y="1339"/>
                    </a:cubicBezTo>
                    <a:cubicBezTo>
                      <a:pt x="3625" y="1388"/>
                      <a:pt x="3658" y="1504"/>
                      <a:pt x="3658" y="1620"/>
                    </a:cubicBezTo>
                    <a:cubicBezTo>
                      <a:pt x="3658" y="1786"/>
                      <a:pt x="3609" y="1935"/>
                      <a:pt x="3543" y="2100"/>
                    </a:cubicBezTo>
                    <a:lnTo>
                      <a:pt x="2218" y="5427"/>
                    </a:lnTo>
                    <a:cubicBezTo>
                      <a:pt x="2202" y="5477"/>
                      <a:pt x="2218" y="5526"/>
                      <a:pt x="2251" y="5560"/>
                    </a:cubicBezTo>
                    <a:cubicBezTo>
                      <a:pt x="2270" y="5566"/>
                      <a:pt x="2286" y="5569"/>
                      <a:pt x="2301" y="5569"/>
                    </a:cubicBezTo>
                    <a:cubicBezTo>
                      <a:pt x="2328" y="5569"/>
                      <a:pt x="2352" y="5558"/>
                      <a:pt x="2384" y="5526"/>
                    </a:cubicBezTo>
                    <a:cubicBezTo>
                      <a:pt x="2632" y="5245"/>
                      <a:pt x="2880" y="4947"/>
                      <a:pt x="3129" y="4682"/>
                    </a:cubicBezTo>
                    <a:cubicBezTo>
                      <a:pt x="3344" y="4434"/>
                      <a:pt x="3559" y="4186"/>
                      <a:pt x="3791" y="3937"/>
                    </a:cubicBezTo>
                    <a:lnTo>
                      <a:pt x="3791" y="3937"/>
                    </a:lnTo>
                    <a:cubicBezTo>
                      <a:pt x="3824" y="4070"/>
                      <a:pt x="3791" y="4235"/>
                      <a:pt x="3675" y="4451"/>
                    </a:cubicBezTo>
                    <a:lnTo>
                      <a:pt x="1987" y="7744"/>
                    </a:lnTo>
                    <a:cubicBezTo>
                      <a:pt x="1821" y="8059"/>
                      <a:pt x="1722" y="8390"/>
                      <a:pt x="1622" y="8704"/>
                    </a:cubicBezTo>
                    <a:cubicBezTo>
                      <a:pt x="1457" y="9201"/>
                      <a:pt x="1308" y="9648"/>
                      <a:pt x="993" y="10029"/>
                    </a:cubicBezTo>
                    <a:cubicBezTo>
                      <a:pt x="977" y="10062"/>
                      <a:pt x="977" y="10128"/>
                      <a:pt x="1027" y="10161"/>
                    </a:cubicBezTo>
                    <a:cubicBezTo>
                      <a:pt x="1043" y="10194"/>
                      <a:pt x="1060" y="10194"/>
                      <a:pt x="1076" y="10194"/>
                    </a:cubicBezTo>
                    <a:cubicBezTo>
                      <a:pt x="1109" y="10194"/>
                      <a:pt x="1126" y="10161"/>
                      <a:pt x="1242" y="10144"/>
                    </a:cubicBezTo>
                    <a:cubicBezTo>
                      <a:pt x="1573" y="9731"/>
                      <a:pt x="1722" y="9234"/>
                      <a:pt x="1887" y="8754"/>
                    </a:cubicBezTo>
                    <a:cubicBezTo>
                      <a:pt x="1987" y="8456"/>
                      <a:pt x="2086" y="8142"/>
                      <a:pt x="2235" y="7844"/>
                    </a:cubicBezTo>
                    <a:lnTo>
                      <a:pt x="3907" y="4566"/>
                    </a:lnTo>
                    <a:cubicBezTo>
                      <a:pt x="3973" y="4417"/>
                      <a:pt x="4205" y="3987"/>
                      <a:pt x="3956" y="3689"/>
                    </a:cubicBezTo>
                    <a:cubicBezTo>
                      <a:pt x="3940" y="3673"/>
                      <a:pt x="3890" y="3656"/>
                      <a:pt x="3874" y="3656"/>
                    </a:cubicBezTo>
                    <a:cubicBezTo>
                      <a:pt x="3824" y="3656"/>
                      <a:pt x="3807" y="3673"/>
                      <a:pt x="3791" y="3689"/>
                    </a:cubicBezTo>
                    <a:cubicBezTo>
                      <a:pt x="3526" y="4004"/>
                      <a:pt x="3278" y="4268"/>
                      <a:pt x="3029" y="4566"/>
                    </a:cubicBezTo>
                    <a:cubicBezTo>
                      <a:pt x="2897" y="4699"/>
                      <a:pt x="2781" y="4831"/>
                      <a:pt x="2649" y="4980"/>
                    </a:cubicBezTo>
                    <a:lnTo>
                      <a:pt x="3741" y="2199"/>
                    </a:lnTo>
                    <a:cubicBezTo>
                      <a:pt x="3807" y="2034"/>
                      <a:pt x="3890" y="1852"/>
                      <a:pt x="3890" y="1637"/>
                    </a:cubicBezTo>
                    <a:cubicBezTo>
                      <a:pt x="3907" y="1421"/>
                      <a:pt x="3807" y="1206"/>
                      <a:pt x="3625" y="1107"/>
                    </a:cubicBezTo>
                    <a:cubicBezTo>
                      <a:pt x="3608" y="1103"/>
                      <a:pt x="3590" y="1101"/>
                      <a:pt x="3573" y="1101"/>
                    </a:cubicBezTo>
                    <a:cubicBezTo>
                      <a:pt x="3527" y="1101"/>
                      <a:pt x="3488" y="1116"/>
                      <a:pt x="3476" y="1140"/>
                    </a:cubicBezTo>
                    <a:cubicBezTo>
                      <a:pt x="3129" y="1686"/>
                      <a:pt x="2781" y="2216"/>
                      <a:pt x="2417" y="2746"/>
                    </a:cubicBezTo>
                    <a:cubicBezTo>
                      <a:pt x="2235" y="3044"/>
                      <a:pt x="2036" y="3342"/>
                      <a:pt x="1821" y="3656"/>
                    </a:cubicBezTo>
                    <a:cubicBezTo>
                      <a:pt x="2136" y="2696"/>
                      <a:pt x="2384" y="1719"/>
                      <a:pt x="2566" y="759"/>
                    </a:cubicBezTo>
                    <a:cubicBezTo>
                      <a:pt x="2582" y="627"/>
                      <a:pt x="2632" y="478"/>
                      <a:pt x="2582" y="313"/>
                    </a:cubicBezTo>
                    <a:cubicBezTo>
                      <a:pt x="2549" y="147"/>
                      <a:pt x="2417" y="48"/>
                      <a:pt x="2251" y="15"/>
                    </a:cubicBezTo>
                    <a:cubicBezTo>
                      <a:pt x="2242" y="5"/>
                      <a:pt x="2231" y="1"/>
                      <a:pt x="2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4" name="Google Shape;414;p39"/>
              <p:cNvSpPr/>
              <p:nvPr/>
            </p:nvSpPr>
            <p:spPr>
              <a:xfrm flipH="1">
                <a:off x="7405152" y="4131464"/>
                <a:ext cx="743190" cy="344738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955" extrusionOk="0">
                    <a:moveTo>
                      <a:pt x="828" y="1"/>
                    </a:moveTo>
                    <a:lnTo>
                      <a:pt x="1" y="762"/>
                    </a:lnTo>
                    <a:cubicBezTo>
                      <a:pt x="687" y="2502"/>
                      <a:pt x="2593" y="3955"/>
                      <a:pt x="4578" y="3955"/>
                    </a:cubicBezTo>
                    <a:cubicBezTo>
                      <a:pt x="5991" y="3955"/>
                      <a:pt x="7444" y="3218"/>
                      <a:pt x="8525" y="1325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5" name="Google Shape;415;p39"/>
              <p:cNvSpPr/>
              <p:nvPr/>
            </p:nvSpPr>
            <p:spPr>
              <a:xfrm flipH="1">
                <a:off x="7082026" y="2887772"/>
                <a:ext cx="799413" cy="812378"/>
              </a:xfrm>
              <a:custGeom>
                <a:avLst/>
                <a:gdLst/>
                <a:ahLst/>
                <a:cxnLst/>
                <a:rect l="l" t="t" r="r" b="b"/>
                <a:pathLst>
                  <a:path w="9171" h="9320" extrusionOk="0">
                    <a:moveTo>
                      <a:pt x="2484" y="1"/>
                    </a:moveTo>
                    <a:lnTo>
                      <a:pt x="1" y="3940"/>
                    </a:lnTo>
                    <a:lnTo>
                      <a:pt x="7963" y="9320"/>
                    </a:lnTo>
                    <a:lnTo>
                      <a:pt x="9171" y="4139"/>
                    </a:lnTo>
                    <a:lnTo>
                      <a:pt x="2484" y="1"/>
                    </a:lnTo>
                    <a:close/>
                  </a:path>
                </a:pathLst>
              </a:custGeom>
              <a:solidFill>
                <a:srgbClr val="FF81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6" name="Google Shape;416;p39"/>
              <p:cNvSpPr/>
              <p:nvPr/>
            </p:nvSpPr>
            <p:spPr>
              <a:xfrm flipH="1">
                <a:off x="7109401" y="3391856"/>
                <a:ext cx="409862" cy="1003705"/>
              </a:xfrm>
              <a:custGeom>
                <a:avLst/>
                <a:gdLst/>
                <a:ahLst/>
                <a:cxnLst/>
                <a:rect l="l" t="t" r="r" b="b"/>
                <a:pathLst>
                  <a:path w="4702" h="11515" extrusionOk="0">
                    <a:moveTo>
                      <a:pt x="4559" y="1"/>
                    </a:moveTo>
                    <a:cubicBezTo>
                      <a:pt x="4510" y="1"/>
                      <a:pt x="4470" y="42"/>
                      <a:pt x="4470" y="94"/>
                    </a:cubicBezTo>
                    <a:cubicBezTo>
                      <a:pt x="3957" y="4149"/>
                      <a:pt x="2434" y="8039"/>
                      <a:pt x="50" y="11349"/>
                    </a:cubicBezTo>
                    <a:cubicBezTo>
                      <a:pt x="1" y="11383"/>
                      <a:pt x="34" y="11449"/>
                      <a:pt x="67" y="11482"/>
                    </a:cubicBezTo>
                    <a:cubicBezTo>
                      <a:pt x="83" y="11515"/>
                      <a:pt x="116" y="11515"/>
                      <a:pt x="133" y="11515"/>
                    </a:cubicBezTo>
                    <a:cubicBezTo>
                      <a:pt x="166" y="11515"/>
                      <a:pt x="199" y="11482"/>
                      <a:pt x="216" y="11465"/>
                    </a:cubicBezTo>
                    <a:cubicBezTo>
                      <a:pt x="2632" y="8138"/>
                      <a:pt x="4172" y="4199"/>
                      <a:pt x="4685" y="127"/>
                    </a:cubicBezTo>
                    <a:cubicBezTo>
                      <a:pt x="4701" y="61"/>
                      <a:pt x="4668" y="11"/>
                      <a:pt x="4602" y="11"/>
                    </a:cubicBezTo>
                    <a:cubicBezTo>
                      <a:pt x="4588" y="4"/>
                      <a:pt x="4573" y="1"/>
                      <a:pt x="45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7" name="Google Shape;417;p39"/>
              <p:cNvSpPr/>
              <p:nvPr/>
            </p:nvSpPr>
            <p:spPr>
              <a:xfrm flipH="1">
                <a:off x="7666306" y="2879404"/>
                <a:ext cx="490666" cy="1042929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11965" extrusionOk="0">
                    <a:moveTo>
                      <a:pt x="5508" y="0"/>
                    </a:moveTo>
                    <a:cubicBezTo>
                      <a:pt x="5468" y="0"/>
                      <a:pt x="5436" y="24"/>
                      <a:pt x="5413" y="47"/>
                    </a:cubicBezTo>
                    <a:cubicBezTo>
                      <a:pt x="3245" y="3788"/>
                      <a:pt x="1424" y="7761"/>
                      <a:pt x="17" y="11849"/>
                    </a:cubicBezTo>
                    <a:cubicBezTo>
                      <a:pt x="1" y="11882"/>
                      <a:pt x="17" y="11948"/>
                      <a:pt x="83" y="11965"/>
                    </a:cubicBezTo>
                    <a:lnTo>
                      <a:pt x="116" y="11965"/>
                    </a:lnTo>
                    <a:cubicBezTo>
                      <a:pt x="166" y="11965"/>
                      <a:pt x="199" y="11948"/>
                      <a:pt x="232" y="11899"/>
                    </a:cubicBezTo>
                    <a:cubicBezTo>
                      <a:pt x="1639" y="7827"/>
                      <a:pt x="3427" y="3871"/>
                      <a:pt x="5612" y="147"/>
                    </a:cubicBezTo>
                    <a:cubicBezTo>
                      <a:pt x="5628" y="97"/>
                      <a:pt x="5612" y="31"/>
                      <a:pt x="5562" y="14"/>
                    </a:cubicBezTo>
                    <a:cubicBezTo>
                      <a:pt x="5543" y="4"/>
                      <a:pt x="5525" y="0"/>
                      <a:pt x="55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8" name="Google Shape;418;p39"/>
              <p:cNvSpPr/>
              <p:nvPr/>
            </p:nvSpPr>
            <p:spPr>
              <a:xfrm flipH="1">
                <a:off x="8068845" y="3685956"/>
                <a:ext cx="122732" cy="97886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123" extrusionOk="0">
                    <a:moveTo>
                      <a:pt x="1280" y="0"/>
                    </a:moveTo>
                    <a:cubicBezTo>
                      <a:pt x="1259" y="0"/>
                      <a:pt x="1239" y="10"/>
                      <a:pt x="1225" y="30"/>
                    </a:cubicBezTo>
                    <a:lnTo>
                      <a:pt x="66" y="941"/>
                    </a:lnTo>
                    <a:cubicBezTo>
                      <a:pt x="17" y="974"/>
                      <a:pt x="0" y="1040"/>
                      <a:pt x="50" y="1073"/>
                    </a:cubicBezTo>
                    <a:cubicBezTo>
                      <a:pt x="66" y="1106"/>
                      <a:pt x="100" y="1123"/>
                      <a:pt x="133" y="1123"/>
                    </a:cubicBezTo>
                    <a:cubicBezTo>
                      <a:pt x="149" y="1123"/>
                      <a:pt x="166" y="1123"/>
                      <a:pt x="182" y="1106"/>
                    </a:cubicBezTo>
                    <a:lnTo>
                      <a:pt x="1341" y="196"/>
                    </a:lnTo>
                    <a:cubicBezTo>
                      <a:pt x="1391" y="146"/>
                      <a:pt x="1407" y="80"/>
                      <a:pt x="1374" y="47"/>
                    </a:cubicBezTo>
                    <a:cubicBezTo>
                      <a:pt x="1345" y="18"/>
                      <a:pt x="1311" y="0"/>
                      <a:pt x="12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19" name="Google Shape;419;p39"/>
              <p:cNvSpPr/>
              <p:nvPr/>
            </p:nvSpPr>
            <p:spPr>
              <a:xfrm flipH="1">
                <a:off x="7154113" y="3234956"/>
                <a:ext cx="718609" cy="406102"/>
              </a:xfrm>
              <a:custGeom>
                <a:avLst/>
                <a:gdLst/>
                <a:ahLst/>
                <a:cxnLst/>
                <a:rect l="l" t="t" r="r" b="b"/>
                <a:pathLst>
                  <a:path w="8244" h="4659" extrusionOk="0">
                    <a:moveTo>
                      <a:pt x="116" y="1"/>
                    </a:moveTo>
                    <a:cubicBezTo>
                      <a:pt x="74" y="1"/>
                      <a:pt x="41" y="16"/>
                      <a:pt x="17" y="40"/>
                    </a:cubicBezTo>
                    <a:cubicBezTo>
                      <a:pt x="0" y="106"/>
                      <a:pt x="17" y="173"/>
                      <a:pt x="66" y="189"/>
                    </a:cubicBezTo>
                    <a:lnTo>
                      <a:pt x="8078" y="4642"/>
                    </a:lnTo>
                    <a:cubicBezTo>
                      <a:pt x="8078" y="4658"/>
                      <a:pt x="8094" y="4658"/>
                      <a:pt x="8111" y="4658"/>
                    </a:cubicBezTo>
                    <a:cubicBezTo>
                      <a:pt x="8160" y="4658"/>
                      <a:pt x="8177" y="4642"/>
                      <a:pt x="8227" y="4592"/>
                    </a:cubicBezTo>
                    <a:cubicBezTo>
                      <a:pt x="8243" y="4542"/>
                      <a:pt x="8227" y="4476"/>
                      <a:pt x="8177" y="4460"/>
                    </a:cubicBezTo>
                    <a:lnTo>
                      <a:pt x="166" y="7"/>
                    </a:lnTo>
                    <a:cubicBezTo>
                      <a:pt x="148" y="3"/>
                      <a:pt x="132" y="1"/>
                      <a:pt x="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2923F18-0463-44E0-AAE9-DE163134216F}"/>
                </a:ext>
              </a:extLst>
            </p:cNvPr>
            <p:cNvGrpSpPr/>
            <p:nvPr/>
          </p:nvGrpSpPr>
          <p:grpSpPr>
            <a:xfrm>
              <a:off x="5029726" y="3762514"/>
              <a:ext cx="1839544" cy="1442294"/>
              <a:chOff x="5029726" y="3762514"/>
              <a:chExt cx="1839544" cy="1442294"/>
            </a:xfrm>
          </p:grpSpPr>
          <p:grpSp>
            <p:nvGrpSpPr>
              <p:cNvPr id="420" name="Google Shape;420;p39"/>
              <p:cNvGrpSpPr/>
              <p:nvPr/>
            </p:nvGrpSpPr>
            <p:grpSpPr>
              <a:xfrm>
                <a:off x="6068837" y="4174359"/>
                <a:ext cx="800433" cy="1030449"/>
                <a:chOff x="5734428" y="2961428"/>
                <a:chExt cx="1154359" cy="1486082"/>
              </a:xfrm>
            </p:grpSpPr>
            <p:sp>
              <p:nvSpPr>
                <p:cNvPr id="421" name="Google Shape;421;p39"/>
                <p:cNvSpPr/>
                <p:nvPr/>
              </p:nvSpPr>
              <p:spPr>
                <a:xfrm flipH="1">
                  <a:off x="5946512" y="2961428"/>
                  <a:ext cx="509407" cy="83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4" h="961" extrusionOk="0">
                      <a:moveTo>
                        <a:pt x="0" y="0"/>
                      </a:moveTo>
                      <a:lnTo>
                        <a:pt x="0" y="960"/>
                      </a:lnTo>
                      <a:lnTo>
                        <a:pt x="5843" y="960"/>
                      </a:lnTo>
                      <a:lnTo>
                        <a:pt x="5843" y="4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grpSp>
              <p:nvGrpSpPr>
                <p:cNvPr id="422" name="Google Shape;422;p39"/>
                <p:cNvGrpSpPr/>
                <p:nvPr/>
              </p:nvGrpSpPr>
              <p:grpSpPr>
                <a:xfrm>
                  <a:off x="5734428" y="3033514"/>
                  <a:ext cx="1154359" cy="1413995"/>
                  <a:chOff x="5734428" y="3033514"/>
                  <a:chExt cx="1154359" cy="1413995"/>
                </a:xfrm>
              </p:grpSpPr>
              <p:sp>
                <p:nvSpPr>
                  <p:cNvPr id="423" name="Google Shape;423;p39"/>
                  <p:cNvSpPr/>
                  <p:nvPr/>
                </p:nvSpPr>
                <p:spPr>
                  <a:xfrm flipH="1">
                    <a:off x="5734428" y="3293271"/>
                    <a:ext cx="1154359" cy="115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43" h="13242" extrusionOk="0">
                        <a:moveTo>
                          <a:pt x="6622" y="0"/>
                        </a:moveTo>
                        <a:cubicBezTo>
                          <a:pt x="2897" y="348"/>
                          <a:pt x="1" y="3493"/>
                          <a:pt x="1" y="7300"/>
                        </a:cubicBezTo>
                        <a:cubicBezTo>
                          <a:pt x="1" y="9749"/>
                          <a:pt x="1193" y="11901"/>
                          <a:pt x="3013" y="13242"/>
                        </a:cubicBezTo>
                        <a:lnTo>
                          <a:pt x="10213" y="13242"/>
                        </a:lnTo>
                        <a:cubicBezTo>
                          <a:pt x="12051" y="11918"/>
                          <a:pt x="13243" y="9749"/>
                          <a:pt x="13243" y="7300"/>
                        </a:cubicBezTo>
                        <a:cubicBezTo>
                          <a:pt x="13243" y="3493"/>
                          <a:pt x="10313" y="348"/>
                          <a:pt x="66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24" name="Google Shape;424;p39"/>
                  <p:cNvSpPr/>
                  <p:nvPr/>
                </p:nvSpPr>
                <p:spPr>
                  <a:xfrm flipH="1">
                    <a:off x="6568361" y="3449735"/>
                    <a:ext cx="238142" cy="456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2" h="5240" extrusionOk="0">
                        <a:moveTo>
                          <a:pt x="2597" y="1"/>
                        </a:moveTo>
                        <a:cubicBezTo>
                          <a:pt x="2578" y="1"/>
                          <a:pt x="2561" y="8"/>
                          <a:pt x="2549" y="26"/>
                        </a:cubicBezTo>
                        <a:cubicBezTo>
                          <a:pt x="960" y="1184"/>
                          <a:pt x="0" y="3171"/>
                          <a:pt x="133" y="5140"/>
                        </a:cubicBezTo>
                        <a:cubicBezTo>
                          <a:pt x="133" y="5190"/>
                          <a:pt x="166" y="5240"/>
                          <a:pt x="232" y="5240"/>
                        </a:cubicBezTo>
                        <a:cubicBezTo>
                          <a:pt x="298" y="5240"/>
                          <a:pt x="331" y="5190"/>
                          <a:pt x="331" y="5107"/>
                        </a:cubicBezTo>
                        <a:cubicBezTo>
                          <a:pt x="232" y="3237"/>
                          <a:pt x="1142" y="1284"/>
                          <a:pt x="2665" y="191"/>
                        </a:cubicBezTo>
                        <a:cubicBezTo>
                          <a:pt x="2715" y="142"/>
                          <a:pt x="2731" y="92"/>
                          <a:pt x="2698" y="42"/>
                        </a:cubicBezTo>
                        <a:cubicBezTo>
                          <a:pt x="2667" y="21"/>
                          <a:pt x="2629" y="1"/>
                          <a:pt x="259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25" name="Google Shape;425;p39"/>
                  <p:cNvSpPr/>
                  <p:nvPr/>
                </p:nvSpPr>
                <p:spPr>
                  <a:xfrm flipH="1">
                    <a:off x="5819602" y="4055542"/>
                    <a:ext cx="206413" cy="354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68" h="4067" extrusionOk="0">
                        <a:moveTo>
                          <a:pt x="2246" y="1"/>
                        </a:moveTo>
                        <a:cubicBezTo>
                          <a:pt x="2204" y="1"/>
                          <a:pt x="2179" y="42"/>
                          <a:pt x="2153" y="94"/>
                        </a:cubicBezTo>
                        <a:cubicBezTo>
                          <a:pt x="1871" y="1534"/>
                          <a:pt x="1127" y="2875"/>
                          <a:pt x="51" y="3868"/>
                        </a:cubicBezTo>
                        <a:cubicBezTo>
                          <a:pt x="1" y="3917"/>
                          <a:pt x="1" y="3984"/>
                          <a:pt x="51" y="4017"/>
                        </a:cubicBezTo>
                        <a:cubicBezTo>
                          <a:pt x="67" y="4033"/>
                          <a:pt x="117" y="4066"/>
                          <a:pt x="133" y="4066"/>
                        </a:cubicBezTo>
                        <a:cubicBezTo>
                          <a:pt x="150" y="4066"/>
                          <a:pt x="167" y="4066"/>
                          <a:pt x="200" y="4017"/>
                        </a:cubicBezTo>
                        <a:cubicBezTo>
                          <a:pt x="1309" y="3007"/>
                          <a:pt x="2070" y="1617"/>
                          <a:pt x="2368" y="127"/>
                        </a:cubicBezTo>
                        <a:cubicBezTo>
                          <a:pt x="2368" y="61"/>
                          <a:pt x="2351" y="28"/>
                          <a:pt x="2285" y="11"/>
                        </a:cubicBezTo>
                        <a:cubicBezTo>
                          <a:pt x="2271" y="4"/>
                          <a:pt x="2258" y="1"/>
                          <a:pt x="224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26" name="Google Shape;426;p39"/>
                  <p:cNvSpPr/>
                  <p:nvPr/>
                </p:nvSpPr>
                <p:spPr>
                  <a:xfrm flipH="1">
                    <a:off x="6259619" y="3033514"/>
                    <a:ext cx="102509" cy="213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6" h="2451" extrusionOk="0">
                        <a:moveTo>
                          <a:pt x="0" y="1"/>
                        </a:moveTo>
                        <a:lnTo>
                          <a:pt x="0" y="2450"/>
                        </a:lnTo>
                        <a:lnTo>
                          <a:pt x="1176" y="2450"/>
                        </a:lnTo>
                        <a:lnTo>
                          <a:pt x="1176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27" name="Google Shape;427;p39"/>
                  <p:cNvSpPr/>
                  <p:nvPr/>
                </p:nvSpPr>
                <p:spPr>
                  <a:xfrm flipH="1">
                    <a:off x="6086502" y="3223973"/>
                    <a:ext cx="450220" cy="128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1474" extrusionOk="0">
                        <a:moveTo>
                          <a:pt x="1" y="1"/>
                        </a:moveTo>
                        <a:lnTo>
                          <a:pt x="1" y="1474"/>
                        </a:lnTo>
                        <a:lnTo>
                          <a:pt x="5165" y="1474"/>
                        </a:lnTo>
                        <a:lnTo>
                          <a:pt x="5165" y="1"/>
                        </a:ln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28" name="Google Shape;428;p39"/>
                  <p:cNvSpPr/>
                  <p:nvPr/>
                </p:nvSpPr>
                <p:spPr>
                  <a:xfrm flipH="1">
                    <a:off x="6473178" y="3228332"/>
                    <a:ext cx="23187" cy="938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" h="1077" extrusionOk="0">
                        <a:moveTo>
                          <a:pt x="100" y="0"/>
                        </a:moveTo>
                        <a:cubicBezTo>
                          <a:pt x="51" y="0"/>
                          <a:pt x="1" y="33"/>
                          <a:pt x="1" y="100"/>
                        </a:cubicBezTo>
                        <a:lnTo>
                          <a:pt x="67" y="977"/>
                        </a:lnTo>
                        <a:cubicBezTo>
                          <a:pt x="67" y="1026"/>
                          <a:pt x="100" y="1076"/>
                          <a:pt x="167" y="1076"/>
                        </a:cubicBezTo>
                        <a:cubicBezTo>
                          <a:pt x="233" y="1060"/>
                          <a:pt x="266" y="1010"/>
                          <a:pt x="266" y="977"/>
                        </a:cubicBezTo>
                        <a:lnTo>
                          <a:pt x="216" y="100"/>
                        </a:lnTo>
                        <a:cubicBezTo>
                          <a:pt x="216" y="33"/>
                          <a:pt x="167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29" name="Google Shape;429;p39"/>
                  <p:cNvSpPr/>
                  <p:nvPr/>
                </p:nvSpPr>
                <p:spPr>
                  <a:xfrm flipH="1">
                    <a:off x="6411115" y="3234085"/>
                    <a:ext cx="21705" cy="105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" h="1209" extrusionOk="0">
                        <a:moveTo>
                          <a:pt x="100" y="0"/>
                        </a:moveTo>
                        <a:cubicBezTo>
                          <a:pt x="33" y="0"/>
                          <a:pt x="0" y="34"/>
                          <a:pt x="0" y="100"/>
                        </a:cubicBezTo>
                        <a:lnTo>
                          <a:pt x="17" y="1109"/>
                        </a:lnTo>
                        <a:cubicBezTo>
                          <a:pt x="17" y="1176"/>
                          <a:pt x="66" y="1209"/>
                          <a:pt x="116" y="1209"/>
                        </a:cubicBezTo>
                        <a:cubicBezTo>
                          <a:pt x="182" y="1209"/>
                          <a:pt x="249" y="1176"/>
                          <a:pt x="232" y="1109"/>
                        </a:cubicBezTo>
                        <a:lnTo>
                          <a:pt x="199" y="100"/>
                        </a:lnTo>
                        <a:cubicBezTo>
                          <a:pt x="199" y="34"/>
                          <a:pt x="166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30" name="Google Shape;430;p39"/>
                  <p:cNvSpPr/>
                  <p:nvPr/>
                </p:nvSpPr>
                <p:spPr>
                  <a:xfrm flipH="1">
                    <a:off x="6206274" y="3235566"/>
                    <a:ext cx="23099" cy="101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" h="1159" extrusionOk="0">
                        <a:moveTo>
                          <a:pt x="99" y="0"/>
                        </a:moveTo>
                        <a:cubicBezTo>
                          <a:pt x="50" y="0"/>
                          <a:pt x="0" y="33"/>
                          <a:pt x="0" y="99"/>
                        </a:cubicBezTo>
                        <a:lnTo>
                          <a:pt x="66" y="1059"/>
                        </a:lnTo>
                        <a:cubicBezTo>
                          <a:pt x="66" y="1109"/>
                          <a:pt x="99" y="1159"/>
                          <a:pt x="166" y="1159"/>
                        </a:cubicBezTo>
                        <a:cubicBezTo>
                          <a:pt x="232" y="1159"/>
                          <a:pt x="265" y="1109"/>
                          <a:pt x="265" y="1059"/>
                        </a:cubicBezTo>
                        <a:lnTo>
                          <a:pt x="215" y="99"/>
                        </a:lnTo>
                        <a:cubicBezTo>
                          <a:pt x="215" y="33"/>
                          <a:pt x="166" y="0"/>
                          <a:pt x="9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31" name="Google Shape;431;p39"/>
                  <p:cNvSpPr/>
                  <p:nvPr/>
                </p:nvSpPr>
                <p:spPr>
                  <a:xfrm flipH="1">
                    <a:off x="6121113" y="3234085"/>
                    <a:ext cx="17433" cy="112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" h="1292" extrusionOk="0">
                        <a:moveTo>
                          <a:pt x="100" y="0"/>
                        </a:moveTo>
                        <a:cubicBezTo>
                          <a:pt x="34" y="0"/>
                          <a:pt x="1" y="34"/>
                          <a:pt x="1" y="100"/>
                        </a:cubicBezTo>
                        <a:lnTo>
                          <a:pt x="1" y="1192"/>
                        </a:lnTo>
                        <a:cubicBezTo>
                          <a:pt x="1" y="1258"/>
                          <a:pt x="34" y="1292"/>
                          <a:pt x="100" y="1292"/>
                        </a:cubicBezTo>
                        <a:cubicBezTo>
                          <a:pt x="166" y="1292"/>
                          <a:pt x="200" y="1242"/>
                          <a:pt x="200" y="1192"/>
                        </a:cubicBezTo>
                        <a:lnTo>
                          <a:pt x="200" y="100"/>
                        </a:lnTo>
                        <a:cubicBezTo>
                          <a:pt x="200" y="34"/>
                          <a:pt x="166" y="0"/>
                          <a:pt x="1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32" name="Google Shape;432;p39"/>
                  <p:cNvSpPr/>
                  <p:nvPr/>
                </p:nvSpPr>
                <p:spPr>
                  <a:xfrm flipH="1">
                    <a:off x="6033070" y="3653966"/>
                    <a:ext cx="411343" cy="411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9" h="4718" extrusionOk="0">
                        <a:moveTo>
                          <a:pt x="2368" y="0"/>
                        </a:moveTo>
                        <a:cubicBezTo>
                          <a:pt x="1060" y="0"/>
                          <a:pt x="1" y="1059"/>
                          <a:pt x="1" y="2351"/>
                        </a:cubicBezTo>
                        <a:cubicBezTo>
                          <a:pt x="1" y="3658"/>
                          <a:pt x="1060" y="4717"/>
                          <a:pt x="2368" y="4717"/>
                        </a:cubicBezTo>
                        <a:cubicBezTo>
                          <a:pt x="3659" y="4717"/>
                          <a:pt x="4718" y="3658"/>
                          <a:pt x="4718" y="2351"/>
                        </a:cubicBezTo>
                        <a:cubicBezTo>
                          <a:pt x="4718" y="1059"/>
                          <a:pt x="3659" y="0"/>
                          <a:pt x="236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33" name="Google Shape;433;p39"/>
                  <p:cNvSpPr/>
                  <p:nvPr/>
                </p:nvSpPr>
                <p:spPr>
                  <a:xfrm flipH="1">
                    <a:off x="6136975" y="3798226"/>
                    <a:ext cx="180437" cy="27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315" extrusionOk="0">
                        <a:moveTo>
                          <a:pt x="1970" y="0"/>
                        </a:moveTo>
                        <a:lnTo>
                          <a:pt x="100" y="100"/>
                        </a:lnTo>
                        <a:cubicBezTo>
                          <a:pt x="34" y="100"/>
                          <a:pt x="0" y="149"/>
                          <a:pt x="0" y="199"/>
                        </a:cubicBezTo>
                        <a:cubicBezTo>
                          <a:pt x="0" y="265"/>
                          <a:pt x="34" y="315"/>
                          <a:pt x="100" y="315"/>
                        </a:cubicBezTo>
                        <a:lnTo>
                          <a:pt x="1970" y="199"/>
                        </a:lnTo>
                        <a:cubicBezTo>
                          <a:pt x="2020" y="199"/>
                          <a:pt x="2069" y="166"/>
                          <a:pt x="2069" y="100"/>
                        </a:cubicBezTo>
                        <a:cubicBezTo>
                          <a:pt x="2069" y="33"/>
                          <a:pt x="2020" y="0"/>
                          <a:pt x="1970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  <p:sp>
                <p:nvSpPr>
                  <p:cNvPr id="434" name="Google Shape;434;p39"/>
                  <p:cNvSpPr/>
                  <p:nvPr/>
                </p:nvSpPr>
                <p:spPr>
                  <a:xfrm flipH="1">
                    <a:off x="6128345" y="3858807"/>
                    <a:ext cx="196301" cy="275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2" h="316" extrusionOk="0">
                        <a:moveTo>
                          <a:pt x="2152" y="1"/>
                        </a:moveTo>
                        <a:lnTo>
                          <a:pt x="100" y="116"/>
                        </a:lnTo>
                        <a:cubicBezTo>
                          <a:pt x="34" y="116"/>
                          <a:pt x="1" y="149"/>
                          <a:pt x="1" y="216"/>
                        </a:cubicBezTo>
                        <a:cubicBezTo>
                          <a:pt x="1" y="282"/>
                          <a:pt x="34" y="315"/>
                          <a:pt x="100" y="315"/>
                        </a:cubicBezTo>
                        <a:lnTo>
                          <a:pt x="2152" y="216"/>
                        </a:lnTo>
                        <a:cubicBezTo>
                          <a:pt x="2202" y="216"/>
                          <a:pt x="2252" y="166"/>
                          <a:pt x="2252" y="116"/>
                        </a:cubicBezTo>
                        <a:cubicBezTo>
                          <a:pt x="2252" y="50"/>
                          <a:pt x="2186" y="1"/>
                          <a:pt x="2152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p:grpSp>
          </p:grpSp>
          <p:grpSp>
            <p:nvGrpSpPr>
              <p:cNvPr id="435" name="Google Shape;435;p39"/>
              <p:cNvGrpSpPr/>
              <p:nvPr/>
            </p:nvGrpSpPr>
            <p:grpSpPr>
              <a:xfrm>
                <a:off x="5611145" y="4207123"/>
                <a:ext cx="443623" cy="964923"/>
                <a:chOff x="5228000" y="3480766"/>
                <a:chExt cx="444467" cy="966760"/>
              </a:xfrm>
            </p:grpSpPr>
            <p:sp>
              <p:nvSpPr>
                <p:cNvPr id="436" name="Google Shape;436;p39"/>
                <p:cNvSpPr/>
                <p:nvPr/>
              </p:nvSpPr>
              <p:spPr>
                <a:xfrm flipH="1">
                  <a:off x="5229482" y="3480766"/>
                  <a:ext cx="442985" cy="770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8840" extrusionOk="0">
                      <a:moveTo>
                        <a:pt x="0" y="1"/>
                      </a:moveTo>
                      <a:lnTo>
                        <a:pt x="0" y="613"/>
                      </a:lnTo>
                      <a:lnTo>
                        <a:pt x="795" y="8840"/>
                      </a:lnTo>
                      <a:lnTo>
                        <a:pt x="4271" y="8840"/>
                      </a:lnTo>
                      <a:lnTo>
                        <a:pt x="5082" y="613"/>
                      </a:lnTo>
                      <a:lnTo>
                        <a:pt x="508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7" name="Google Shape;437;p39"/>
                <p:cNvSpPr/>
                <p:nvPr/>
              </p:nvSpPr>
              <p:spPr>
                <a:xfrm flipH="1">
                  <a:off x="5340535" y="3848696"/>
                  <a:ext cx="199178" cy="30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349" extrusionOk="0">
                      <a:moveTo>
                        <a:pt x="2185" y="1"/>
                      </a:moveTo>
                      <a:lnTo>
                        <a:pt x="99" y="150"/>
                      </a:lnTo>
                      <a:cubicBezTo>
                        <a:pt x="33" y="150"/>
                        <a:pt x="0" y="183"/>
                        <a:pt x="0" y="249"/>
                      </a:cubicBezTo>
                      <a:cubicBezTo>
                        <a:pt x="0" y="315"/>
                        <a:pt x="33" y="348"/>
                        <a:pt x="99" y="348"/>
                      </a:cubicBezTo>
                      <a:lnTo>
                        <a:pt x="2185" y="199"/>
                      </a:lnTo>
                      <a:cubicBezTo>
                        <a:pt x="2251" y="199"/>
                        <a:pt x="2284" y="166"/>
                        <a:pt x="2284" y="100"/>
                      </a:cubicBezTo>
                      <a:cubicBezTo>
                        <a:pt x="2284" y="34"/>
                        <a:pt x="2251" y="1"/>
                        <a:pt x="21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8" name="Google Shape;438;p39"/>
                <p:cNvSpPr/>
                <p:nvPr/>
              </p:nvSpPr>
              <p:spPr>
                <a:xfrm flipH="1">
                  <a:off x="5326153" y="3899165"/>
                  <a:ext cx="199178" cy="27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" h="316" extrusionOk="0">
                      <a:moveTo>
                        <a:pt x="2185" y="1"/>
                      </a:moveTo>
                      <a:lnTo>
                        <a:pt x="100" y="100"/>
                      </a:lnTo>
                      <a:cubicBezTo>
                        <a:pt x="34" y="100"/>
                        <a:pt x="1" y="150"/>
                        <a:pt x="1" y="200"/>
                      </a:cubicBezTo>
                      <a:cubicBezTo>
                        <a:pt x="1" y="266"/>
                        <a:pt x="34" y="315"/>
                        <a:pt x="100" y="315"/>
                      </a:cubicBezTo>
                      <a:lnTo>
                        <a:pt x="2185" y="200"/>
                      </a:lnTo>
                      <a:cubicBezTo>
                        <a:pt x="2252" y="200"/>
                        <a:pt x="2285" y="167"/>
                        <a:pt x="2285" y="100"/>
                      </a:cubicBezTo>
                      <a:cubicBezTo>
                        <a:pt x="2285" y="34"/>
                        <a:pt x="2252" y="1"/>
                        <a:pt x="21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39" name="Google Shape;439;p39"/>
                <p:cNvSpPr/>
                <p:nvPr/>
              </p:nvSpPr>
              <p:spPr>
                <a:xfrm flipH="1">
                  <a:off x="5228000" y="3538470"/>
                  <a:ext cx="444467" cy="24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9" h="283" extrusionOk="0">
                      <a:moveTo>
                        <a:pt x="4999" y="1"/>
                      </a:moveTo>
                      <a:lnTo>
                        <a:pt x="116" y="84"/>
                      </a:lnTo>
                      <a:cubicBezTo>
                        <a:pt x="50" y="84"/>
                        <a:pt x="0" y="117"/>
                        <a:pt x="0" y="183"/>
                      </a:cubicBezTo>
                      <a:cubicBezTo>
                        <a:pt x="0" y="249"/>
                        <a:pt x="50" y="282"/>
                        <a:pt x="116" y="282"/>
                      </a:cubicBezTo>
                      <a:lnTo>
                        <a:pt x="4999" y="200"/>
                      </a:lnTo>
                      <a:cubicBezTo>
                        <a:pt x="5049" y="200"/>
                        <a:pt x="5098" y="166"/>
                        <a:pt x="5098" y="100"/>
                      </a:cubicBezTo>
                      <a:cubicBezTo>
                        <a:pt x="5098" y="34"/>
                        <a:pt x="5049" y="1"/>
                        <a:pt x="49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0" name="Google Shape;440;p39"/>
                <p:cNvSpPr/>
                <p:nvPr/>
              </p:nvSpPr>
              <p:spPr>
                <a:xfrm flipH="1">
                  <a:off x="5300176" y="4248354"/>
                  <a:ext cx="303081" cy="1991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7" h="2285" extrusionOk="0">
                      <a:moveTo>
                        <a:pt x="1" y="1"/>
                      </a:moveTo>
                      <a:lnTo>
                        <a:pt x="1" y="1557"/>
                      </a:lnTo>
                      <a:cubicBezTo>
                        <a:pt x="1" y="1970"/>
                        <a:pt x="332" y="2285"/>
                        <a:pt x="729" y="2285"/>
                      </a:cubicBezTo>
                      <a:lnTo>
                        <a:pt x="2765" y="2285"/>
                      </a:lnTo>
                      <a:cubicBezTo>
                        <a:pt x="3162" y="2285"/>
                        <a:pt x="3477" y="1954"/>
                        <a:pt x="3477" y="1557"/>
                      </a:cubicBez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1" name="Google Shape;441;p39"/>
                <p:cNvSpPr/>
                <p:nvPr/>
              </p:nvSpPr>
              <p:spPr>
                <a:xfrm flipH="1">
                  <a:off x="5294423" y="4315385"/>
                  <a:ext cx="300118" cy="672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3" h="771" extrusionOk="0">
                      <a:moveTo>
                        <a:pt x="3362" y="1"/>
                      </a:moveTo>
                      <a:cubicBezTo>
                        <a:pt x="3351" y="1"/>
                        <a:pt x="3339" y="3"/>
                        <a:pt x="3327" y="10"/>
                      </a:cubicBezTo>
                      <a:cubicBezTo>
                        <a:pt x="3128" y="26"/>
                        <a:pt x="2913" y="26"/>
                        <a:pt x="2715" y="26"/>
                      </a:cubicBezTo>
                      <a:cubicBezTo>
                        <a:pt x="2499" y="26"/>
                        <a:pt x="2301" y="26"/>
                        <a:pt x="2086" y="43"/>
                      </a:cubicBezTo>
                      <a:cubicBezTo>
                        <a:pt x="2053" y="43"/>
                        <a:pt x="2036" y="59"/>
                        <a:pt x="2003" y="92"/>
                      </a:cubicBezTo>
                      <a:cubicBezTo>
                        <a:pt x="1986" y="109"/>
                        <a:pt x="1986" y="142"/>
                        <a:pt x="1986" y="175"/>
                      </a:cubicBezTo>
                      <a:cubicBezTo>
                        <a:pt x="1986" y="274"/>
                        <a:pt x="1953" y="357"/>
                        <a:pt x="1887" y="440"/>
                      </a:cubicBezTo>
                      <a:cubicBezTo>
                        <a:pt x="1821" y="523"/>
                        <a:pt x="1721" y="556"/>
                        <a:pt x="1639" y="556"/>
                      </a:cubicBezTo>
                      <a:cubicBezTo>
                        <a:pt x="1556" y="556"/>
                        <a:pt x="1473" y="523"/>
                        <a:pt x="1407" y="456"/>
                      </a:cubicBezTo>
                      <a:cubicBezTo>
                        <a:pt x="1324" y="374"/>
                        <a:pt x="1308" y="274"/>
                        <a:pt x="1308" y="175"/>
                      </a:cubicBezTo>
                      <a:cubicBezTo>
                        <a:pt x="1324" y="125"/>
                        <a:pt x="1308" y="109"/>
                        <a:pt x="1291" y="92"/>
                      </a:cubicBezTo>
                      <a:cubicBezTo>
                        <a:pt x="1258" y="59"/>
                        <a:pt x="1225" y="59"/>
                        <a:pt x="1208" y="59"/>
                      </a:cubicBezTo>
                      <a:lnTo>
                        <a:pt x="99" y="125"/>
                      </a:lnTo>
                      <a:cubicBezTo>
                        <a:pt x="50" y="125"/>
                        <a:pt x="0" y="175"/>
                        <a:pt x="0" y="225"/>
                      </a:cubicBezTo>
                      <a:cubicBezTo>
                        <a:pt x="0" y="291"/>
                        <a:pt x="50" y="341"/>
                        <a:pt x="99" y="341"/>
                      </a:cubicBezTo>
                      <a:lnTo>
                        <a:pt x="1093" y="274"/>
                      </a:lnTo>
                      <a:cubicBezTo>
                        <a:pt x="1093" y="390"/>
                        <a:pt x="1159" y="523"/>
                        <a:pt x="1241" y="605"/>
                      </a:cubicBezTo>
                      <a:cubicBezTo>
                        <a:pt x="1341" y="705"/>
                        <a:pt x="1473" y="771"/>
                        <a:pt x="1622" y="771"/>
                      </a:cubicBezTo>
                      <a:cubicBezTo>
                        <a:pt x="1755" y="771"/>
                        <a:pt x="1904" y="688"/>
                        <a:pt x="2053" y="539"/>
                      </a:cubicBezTo>
                      <a:cubicBezTo>
                        <a:pt x="2135" y="456"/>
                        <a:pt x="2168" y="341"/>
                        <a:pt x="2201" y="225"/>
                      </a:cubicBezTo>
                      <a:lnTo>
                        <a:pt x="2715" y="225"/>
                      </a:lnTo>
                      <a:cubicBezTo>
                        <a:pt x="2913" y="225"/>
                        <a:pt x="3128" y="225"/>
                        <a:pt x="3327" y="208"/>
                      </a:cubicBezTo>
                      <a:cubicBezTo>
                        <a:pt x="3393" y="208"/>
                        <a:pt x="3443" y="175"/>
                        <a:pt x="3443" y="109"/>
                      </a:cubicBezTo>
                      <a:cubicBezTo>
                        <a:pt x="3443" y="55"/>
                        <a:pt x="3410" y="1"/>
                        <a:pt x="33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grpSp>
            <p:nvGrpSpPr>
              <p:cNvPr id="442" name="Google Shape;442;p39"/>
              <p:cNvGrpSpPr/>
              <p:nvPr/>
            </p:nvGrpSpPr>
            <p:grpSpPr>
              <a:xfrm>
                <a:off x="5029726" y="3762514"/>
                <a:ext cx="567376" cy="1413994"/>
                <a:chOff x="5812575" y="2059225"/>
                <a:chExt cx="185000" cy="461050"/>
              </a:xfrm>
            </p:grpSpPr>
            <p:sp>
              <p:nvSpPr>
                <p:cNvPr id="443" name="Google Shape;443;p39"/>
                <p:cNvSpPr/>
                <p:nvPr/>
              </p:nvSpPr>
              <p:spPr>
                <a:xfrm>
                  <a:off x="5844875" y="2059225"/>
                  <a:ext cx="51750" cy="3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" h="14159" extrusionOk="0">
                      <a:moveTo>
                        <a:pt x="427" y="1"/>
                      </a:moveTo>
                      <a:cubicBezTo>
                        <a:pt x="417" y="1"/>
                        <a:pt x="407" y="1"/>
                        <a:pt x="397" y="2"/>
                      </a:cubicBezTo>
                      <a:cubicBezTo>
                        <a:pt x="166" y="18"/>
                        <a:pt x="0" y="234"/>
                        <a:pt x="17" y="465"/>
                      </a:cubicBezTo>
                      <a:lnTo>
                        <a:pt x="1225" y="13790"/>
                      </a:lnTo>
                      <a:cubicBezTo>
                        <a:pt x="1240" y="14002"/>
                        <a:pt x="1407" y="14158"/>
                        <a:pt x="1613" y="14158"/>
                      </a:cubicBezTo>
                      <a:cubicBezTo>
                        <a:pt x="1632" y="14158"/>
                        <a:pt x="1652" y="14157"/>
                        <a:pt x="1672" y="14154"/>
                      </a:cubicBezTo>
                      <a:cubicBezTo>
                        <a:pt x="1904" y="14137"/>
                        <a:pt x="2069" y="13939"/>
                        <a:pt x="2052" y="13707"/>
                      </a:cubicBezTo>
                      <a:lnTo>
                        <a:pt x="844" y="383"/>
                      </a:lnTo>
                      <a:cubicBezTo>
                        <a:pt x="828" y="162"/>
                        <a:pt x="632" y="1"/>
                        <a:pt x="4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4" name="Google Shape;444;p39"/>
                <p:cNvSpPr/>
                <p:nvPr/>
              </p:nvSpPr>
              <p:spPr>
                <a:xfrm>
                  <a:off x="5865975" y="2065475"/>
                  <a:ext cx="43050" cy="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" h="3543" extrusionOk="0">
                      <a:moveTo>
                        <a:pt x="1407" y="0"/>
                      </a:moveTo>
                      <a:lnTo>
                        <a:pt x="0" y="133"/>
                      </a:lnTo>
                      <a:lnTo>
                        <a:pt x="315" y="3542"/>
                      </a:lnTo>
                      <a:lnTo>
                        <a:pt x="1722" y="3427"/>
                      </a:lnTo>
                      <a:lnTo>
                        <a:pt x="1490" y="828"/>
                      </a:lnTo>
                      <a:lnTo>
                        <a:pt x="679" y="828"/>
                      </a:lnTo>
                      <a:lnTo>
                        <a:pt x="1473" y="646"/>
                      </a:lnTo>
                      <a:lnTo>
                        <a:pt x="140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5" name="Google Shape;445;p39"/>
                <p:cNvSpPr/>
                <p:nvPr/>
              </p:nvSpPr>
              <p:spPr>
                <a:xfrm>
                  <a:off x="5849425" y="2066300"/>
                  <a:ext cx="19875" cy="11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" h="4520" extrusionOk="0">
                      <a:moveTo>
                        <a:pt x="83" y="0"/>
                      </a:moveTo>
                      <a:cubicBezTo>
                        <a:pt x="50" y="17"/>
                        <a:pt x="0" y="50"/>
                        <a:pt x="0" y="116"/>
                      </a:cubicBezTo>
                      <a:lnTo>
                        <a:pt x="579" y="4436"/>
                      </a:lnTo>
                      <a:cubicBezTo>
                        <a:pt x="579" y="4486"/>
                        <a:pt x="646" y="4519"/>
                        <a:pt x="679" y="4519"/>
                      </a:cubicBezTo>
                      <a:cubicBezTo>
                        <a:pt x="745" y="4519"/>
                        <a:pt x="795" y="4469"/>
                        <a:pt x="795" y="4403"/>
                      </a:cubicBezTo>
                      <a:lnTo>
                        <a:pt x="215" y="83"/>
                      </a:lnTo>
                      <a:cubicBezTo>
                        <a:pt x="182" y="33"/>
                        <a:pt x="149" y="0"/>
                        <a:pt x="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6" name="Google Shape;446;p39"/>
                <p:cNvSpPr/>
                <p:nvPr/>
              </p:nvSpPr>
              <p:spPr>
                <a:xfrm>
                  <a:off x="5910650" y="2114575"/>
                  <a:ext cx="86925" cy="3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7" h="13981" extrusionOk="0">
                      <a:moveTo>
                        <a:pt x="3025" y="1"/>
                      </a:moveTo>
                      <a:cubicBezTo>
                        <a:pt x="2819" y="1"/>
                        <a:pt x="2629" y="129"/>
                        <a:pt x="2599" y="337"/>
                      </a:cubicBezTo>
                      <a:lnTo>
                        <a:pt x="34" y="13479"/>
                      </a:lnTo>
                      <a:cubicBezTo>
                        <a:pt x="1" y="13711"/>
                        <a:pt x="133" y="13926"/>
                        <a:pt x="365" y="13976"/>
                      </a:cubicBezTo>
                      <a:cubicBezTo>
                        <a:pt x="389" y="13979"/>
                        <a:pt x="412" y="13981"/>
                        <a:pt x="436" y="13981"/>
                      </a:cubicBezTo>
                      <a:cubicBezTo>
                        <a:pt x="642" y="13981"/>
                        <a:pt x="832" y="13853"/>
                        <a:pt x="862" y="13645"/>
                      </a:cubicBezTo>
                      <a:lnTo>
                        <a:pt x="3427" y="502"/>
                      </a:lnTo>
                      <a:cubicBezTo>
                        <a:pt x="3477" y="271"/>
                        <a:pt x="3328" y="56"/>
                        <a:pt x="3096" y="6"/>
                      </a:cubicBezTo>
                      <a:cubicBezTo>
                        <a:pt x="3072" y="3"/>
                        <a:pt x="3049" y="1"/>
                        <a:pt x="30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7" name="Google Shape;447;p39"/>
                <p:cNvSpPr/>
                <p:nvPr/>
              </p:nvSpPr>
              <p:spPr>
                <a:xfrm>
                  <a:off x="5924325" y="2116375"/>
                  <a:ext cx="51325" cy="9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3" h="3642" extrusionOk="0">
                      <a:moveTo>
                        <a:pt x="662" y="0"/>
                      </a:moveTo>
                      <a:lnTo>
                        <a:pt x="546" y="646"/>
                      </a:lnTo>
                      <a:lnTo>
                        <a:pt x="1308" y="911"/>
                      </a:lnTo>
                      <a:lnTo>
                        <a:pt x="497" y="844"/>
                      </a:lnTo>
                      <a:lnTo>
                        <a:pt x="0" y="3377"/>
                      </a:lnTo>
                      <a:lnTo>
                        <a:pt x="1390" y="3642"/>
                      </a:lnTo>
                      <a:lnTo>
                        <a:pt x="2052" y="282"/>
                      </a:lnTo>
                      <a:lnTo>
                        <a:pt x="662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8" name="Google Shape;448;p39"/>
                <p:cNvSpPr/>
                <p:nvPr/>
              </p:nvSpPr>
              <p:spPr>
                <a:xfrm>
                  <a:off x="5962375" y="2124225"/>
                  <a:ext cx="24025" cy="10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" h="4156" extrusionOk="0">
                      <a:moveTo>
                        <a:pt x="862" y="1"/>
                      </a:moveTo>
                      <a:cubicBezTo>
                        <a:pt x="795" y="1"/>
                        <a:pt x="762" y="17"/>
                        <a:pt x="746" y="67"/>
                      </a:cubicBezTo>
                      <a:lnTo>
                        <a:pt x="1" y="4023"/>
                      </a:lnTo>
                      <a:cubicBezTo>
                        <a:pt x="1" y="4089"/>
                        <a:pt x="17" y="4139"/>
                        <a:pt x="100" y="4155"/>
                      </a:cubicBezTo>
                      <a:cubicBezTo>
                        <a:pt x="133" y="4155"/>
                        <a:pt x="183" y="4139"/>
                        <a:pt x="199" y="4072"/>
                      </a:cubicBezTo>
                      <a:lnTo>
                        <a:pt x="944" y="116"/>
                      </a:lnTo>
                      <a:cubicBezTo>
                        <a:pt x="961" y="50"/>
                        <a:pt x="928" y="17"/>
                        <a:pt x="8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49" name="Google Shape;449;p39"/>
                <p:cNvSpPr/>
                <p:nvPr/>
              </p:nvSpPr>
              <p:spPr>
                <a:xfrm>
                  <a:off x="5812575" y="2317900"/>
                  <a:ext cx="182925" cy="20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7" h="8095" extrusionOk="0">
                      <a:moveTo>
                        <a:pt x="1" y="0"/>
                      </a:moveTo>
                      <a:lnTo>
                        <a:pt x="415" y="8094"/>
                      </a:lnTo>
                      <a:lnTo>
                        <a:pt x="6903" y="8094"/>
                      </a:lnTo>
                      <a:lnTo>
                        <a:pt x="731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0" name="Google Shape;450;p39"/>
                <p:cNvSpPr/>
                <p:nvPr/>
              </p:nvSpPr>
              <p:spPr>
                <a:xfrm>
                  <a:off x="5812575" y="2317900"/>
                  <a:ext cx="182925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7" h="4271" extrusionOk="0">
                      <a:moveTo>
                        <a:pt x="1" y="0"/>
                      </a:moveTo>
                      <a:lnTo>
                        <a:pt x="133" y="2384"/>
                      </a:lnTo>
                      <a:lnTo>
                        <a:pt x="1309" y="4270"/>
                      </a:lnTo>
                      <a:lnTo>
                        <a:pt x="2484" y="2384"/>
                      </a:lnTo>
                      <a:lnTo>
                        <a:pt x="3642" y="4270"/>
                      </a:lnTo>
                      <a:lnTo>
                        <a:pt x="4834" y="2384"/>
                      </a:lnTo>
                      <a:lnTo>
                        <a:pt x="6009" y="4270"/>
                      </a:lnTo>
                      <a:lnTo>
                        <a:pt x="7185" y="2384"/>
                      </a:lnTo>
                      <a:lnTo>
                        <a:pt x="731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1" name="Google Shape;451;p39"/>
                <p:cNvSpPr/>
                <p:nvPr/>
              </p:nvSpPr>
              <p:spPr>
                <a:xfrm>
                  <a:off x="5826250" y="2327825"/>
                  <a:ext cx="11200" cy="1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8" h="6009" extrusionOk="0">
                      <a:moveTo>
                        <a:pt x="99" y="0"/>
                      </a:moveTo>
                      <a:cubicBezTo>
                        <a:pt x="33" y="0"/>
                        <a:pt x="0" y="50"/>
                        <a:pt x="0" y="100"/>
                      </a:cubicBezTo>
                      <a:lnTo>
                        <a:pt x="248" y="5893"/>
                      </a:lnTo>
                      <a:cubicBezTo>
                        <a:pt x="248" y="5959"/>
                        <a:pt x="282" y="6009"/>
                        <a:pt x="348" y="6009"/>
                      </a:cubicBezTo>
                      <a:cubicBezTo>
                        <a:pt x="397" y="5976"/>
                        <a:pt x="447" y="5942"/>
                        <a:pt x="447" y="5893"/>
                      </a:cubicBezTo>
                      <a:lnTo>
                        <a:pt x="199" y="100"/>
                      </a:lnTo>
                      <a:cubicBezTo>
                        <a:pt x="199" y="50"/>
                        <a:pt x="166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452" name="Google Shape;452;p39"/>
                <p:cNvSpPr/>
                <p:nvPr/>
              </p:nvSpPr>
              <p:spPr>
                <a:xfrm>
                  <a:off x="5820450" y="2504925"/>
                  <a:ext cx="163475" cy="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216" extrusionOk="0">
                      <a:moveTo>
                        <a:pt x="100" y="1"/>
                      </a:moveTo>
                      <a:cubicBezTo>
                        <a:pt x="50" y="1"/>
                        <a:pt x="0" y="34"/>
                        <a:pt x="0" y="100"/>
                      </a:cubicBezTo>
                      <a:cubicBezTo>
                        <a:pt x="0" y="166"/>
                        <a:pt x="50" y="199"/>
                        <a:pt x="100" y="199"/>
                      </a:cubicBezTo>
                      <a:lnTo>
                        <a:pt x="6439" y="216"/>
                      </a:lnTo>
                      <a:cubicBezTo>
                        <a:pt x="6472" y="216"/>
                        <a:pt x="6539" y="183"/>
                        <a:pt x="6539" y="116"/>
                      </a:cubicBezTo>
                      <a:cubicBezTo>
                        <a:pt x="6539" y="50"/>
                        <a:pt x="6505" y="17"/>
                        <a:pt x="6439" y="17"/>
                      </a:cubicBezTo>
                      <a:lnTo>
                        <a:pt x="100" y="1"/>
                      </a:lnTo>
                      <a:close/>
                    </a:path>
                  </a:pathLst>
                </a:custGeom>
                <a:solidFill>
                  <a:srgbClr val="011E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  <p:grpSp>
        <p:nvGrpSpPr>
          <p:cNvPr id="453" name="Google Shape;453;p39"/>
          <p:cNvGrpSpPr/>
          <p:nvPr/>
        </p:nvGrpSpPr>
        <p:grpSpPr>
          <a:xfrm flipH="1">
            <a:off x="110086" y="3898023"/>
            <a:ext cx="1092120" cy="1251387"/>
            <a:chOff x="5354500" y="4188275"/>
            <a:chExt cx="346375" cy="396875"/>
          </a:xfrm>
        </p:grpSpPr>
        <p:sp>
          <p:nvSpPr>
            <p:cNvPr id="454" name="Google Shape;454;p39"/>
            <p:cNvSpPr/>
            <p:nvPr/>
          </p:nvSpPr>
          <p:spPr>
            <a:xfrm>
              <a:off x="5354500" y="4188275"/>
              <a:ext cx="346375" cy="320725"/>
            </a:xfrm>
            <a:custGeom>
              <a:avLst/>
              <a:gdLst/>
              <a:ahLst/>
              <a:cxnLst/>
              <a:rect l="l" t="t" r="r" b="b"/>
              <a:pathLst>
                <a:path w="13855" h="12829" extrusionOk="0">
                  <a:moveTo>
                    <a:pt x="3973" y="1"/>
                  </a:moveTo>
                  <a:lnTo>
                    <a:pt x="3973" y="1"/>
                  </a:lnTo>
                  <a:cubicBezTo>
                    <a:pt x="4569" y="2699"/>
                    <a:pt x="5579" y="5446"/>
                    <a:pt x="6787" y="7929"/>
                  </a:cubicBezTo>
                  <a:cubicBezTo>
                    <a:pt x="4735" y="6125"/>
                    <a:pt x="2484" y="4850"/>
                    <a:pt x="1" y="3741"/>
                  </a:cubicBezTo>
                  <a:lnTo>
                    <a:pt x="1" y="3741"/>
                  </a:lnTo>
                  <a:cubicBezTo>
                    <a:pt x="1292" y="6605"/>
                    <a:pt x="3079" y="9237"/>
                    <a:pt x="5231" y="11521"/>
                  </a:cubicBezTo>
                  <a:lnTo>
                    <a:pt x="11207" y="12829"/>
                  </a:lnTo>
                  <a:cubicBezTo>
                    <a:pt x="12779" y="11240"/>
                    <a:pt x="13706" y="9038"/>
                    <a:pt x="13772" y="6804"/>
                  </a:cubicBezTo>
                  <a:cubicBezTo>
                    <a:pt x="13855" y="4553"/>
                    <a:pt x="13176" y="2219"/>
                    <a:pt x="11703" y="547"/>
                  </a:cubicBezTo>
                  <a:cubicBezTo>
                    <a:pt x="10793" y="2285"/>
                    <a:pt x="10048" y="4089"/>
                    <a:pt x="9601" y="5976"/>
                  </a:cubicBezTo>
                  <a:cubicBezTo>
                    <a:pt x="8542" y="3361"/>
                    <a:pt x="6572" y="1093"/>
                    <a:pt x="3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5387200" y="4314325"/>
              <a:ext cx="54225" cy="92875"/>
            </a:xfrm>
            <a:custGeom>
              <a:avLst/>
              <a:gdLst/>
              <a:ahLst/>
              <a:cxnLst/>
              <a:rect l="l" t="t" r="r" b="b"/>
              <a:pathLst>
                <a:path w="2169" h="3715" extrusionOk="0">
                  <a:moveTo>
                    <a:pt x="90" y="1"/>
                  </a:moveTo>
                  <a:cubicBezTo>
                    <a:pt x="76" y="1"/>
                    <a:pt x="62" y="3"/>
                    <a:pt x="50" y="7"/>
                  </a:cubicBezTo>
                  <a:cubicBezTo>
                    <a:pt x="17" y="57"/>
                    <a:pt x="0" y="123"/>
                    <a:pt x="17" y="156"/>
                  </a:cubicBezTo>
                  <a:lnTo>
                    <a:pt x="1954" y="3649"/>
                  </a:lnTo>
                  <a:cubicBezTo>
                    <a:pt x="1987" y="3698"/>
                    <a:pt x="2003" y="3715"/>
                    <a:pt x="2036" y="3715"/>
                  </a:cubicBezTo>
                  <a:cubicBezTo>
                    <a:pt x="2069" y="3715"/>
                    <a:pt x="2086" y="3715"/>
                    <a:pt x="2103" y="3698"/>
                  </a:cubicBezTo>
                  <a:cubicBezTo>
                    <a:pt x="2152" y="3649"/>
                    <a:pt x="2169" y="3599"/>
                    <a:pt x="2152" y="3549"/>
                  </a:cubicBezTo>
                  <a:lnTo>
                    <a:pt x="199" y="57"/>
                  </a:lnTo>
                  <a:cubicBezTo>
                    <a:pt x="174" y="19"/>
                    <a:pt x="131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6" name="Google Shape;456;p39"/>
            <p:cNvSpPr/>
            <p:nvPr/>
          </p:nvSpPr>
          <p:spPr>
            <a:xfrm>
              <a:off x="5472450" y="4218750"/>
              <a:ext cx="40150" cy="103625"/>
            </a:xfrm>
            <a:custGeom>
              <a:avLst/>
              <a:gdLst/>
              <a:ahLst/>
              <a:cxnLst/>
              <a:rect l="l" t="t" r="r" b="b"/>
              <a:pathLst>
                <a:path w="1606" h="4145" extrusionOk="0">
                  <a:moveTo>
                    <a:pt x="118" y="1"/>
                  </a:moveTo>
                  <a:cubicBezTo>
                    <a:pt x="106" y="1"/>
                    <a:pt x="95" y="3"/>
                    <a:pt x="83" y="7"/>
                  </a:cubicBezTo>
                  <a:cubicBezTo>
                    <a:pt x="17" y="23"/>
                    <a:pt x="0" y="73"/>
                    <a:pt x="17" y="139"/>
                  </a:cubicBezTo>
                  <a:lnTo>
                    <a:pt x="1407" y="4078"/>
                  </a:lnTo>
                  <a:cubicBezTo>
                    <a:pt x="1424" y="4128"/>
                    <a:pt x="1457" y="4145"/>
                    <a:pt x="1506" y="4145"/>
                  </a:cubicBezTo>
                  <a:lnTo>
                    <a:pt x="1523" y="4145"/>
                  </a:lnTo>
                  <a:cubicBezTo>
                    <a:pt x="1589" y="4128"/>
                    <a:pt x="1606" y="4078"/>
                    <a:pt x="1589" y="4029"/>
                  </a:cubicBezTo>
                  <a:lnTo>
                    <a:pt x="199" y="73"/>
                  </a:lnTo>
                  <a:cubicBezTo>
                    <a:pt x="186" y="22"/>
                    <a:pt x="154" y="1"/>
                    <a:pt x="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7" name="Google Shape;457;p39"/>
            <p:cNvSpPr/>
            <p:nvPr/>
          </p:nvSpPr>
          <p:spPr>
            <a:xfrm>
              <a:off x="5592450" y="4229500"/>
              <a:ext cx="58775" cy="207925"/>
            </a:xfrm>
            <a:custGeom>
              <a:avLst/>
              <a:gdLst/>
              <a:ahLst/>
              <a:cxnLst/>
              <a:rect l="l" t="t" r="r" b="b"/>
              <a:pathLst>
                <a:path w="2351" h="8317" extrusionOk="0">
                  <a:moveTo>
                    <a:pt x="2231" y="1"/>
                  </a:moveTo>
                  <a:cubicBezTo>
                    <a:pt x="2190" y="1"/>
                    <a:pt x="2148" y="23"/>
                    <a:pt x="2135" y="73"/>
                  </a:cubicBezTo>
                  <a:cubicBezTo>
                    <a:pt x="977" y="2655"/>
                    <a:pt x="265" y="5386"/>
                    <a:pt x="0" y="8200"/>
                  </a:cubicBezTo>
                  <a:cubicBezTo>
                    <a:pt x="0" y="8250"/>
                    <a:pt x="33" y="8316"/>
                    <a:pt x="100" y="8316"/>
                  </a:cubicBezTo>
                  <a:cubicBezTo>
                    <a:pt x="166" y="8316"/>
                    <a:pt x="199" y="8266"/>
                    <a:pt x="232" y="8200"/>
                  </a:cubicBezTo>
                  <a:cubicBezTo>
                    <a:pt x="497" y="5436"/>
                    <a:pt x="1192" y="2721"/>
                    <a:pt x="2334" y="156"/>
                  </a:cubicBezTo>
                  <a:cubicBezTo>
                    <a:pt x="2351" y="90"/>
                    <a:pt x="2334" y="40"/>
                    <a:pt x="2268" y="7"/>
                  </a:cubicBezTo>
                  <a:cubicBezTo>
                    <a:pt x="2256" y="3"/>
                    <a:pt x="2244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8" name="Google Shape;458;p39"/>
            <p:cNvSpPr/>
            <p:nvPr/>
          </p:nvSpPr>
          <p:spPr>
            <a:xfrm>
              <a:off x="5458375" y="4456000"/>
              <a:ext cx="219750" cy="129150"/>
            </a:xfrm>
            <a:custGeom>
              <a:avLst/>
              <a:gdLst/>
              <a:ahLst/>
              <a:cxnLst/>
              <a:rect l="l" t="t" r="r" b="b"/>
              <a:pathLst>
                <a:path w="8790" h="5166" extrusionOk="0">
                  <a:moveTo>
                    <a:pt x="0" y="1"/>
                  </a:moveTo>
                  <a:lnTo>
                    <a:pt x="249" y="2980"/>
                  </a:lnTo>
                  <a:cubicBezTo>
                    <a:pt x="348" y="4222"/>
                    <a:pt x="1391" y="5165"/>
                    <a:pt x="2632" y="5165"/>
                  </a:cubicBezTo>
                  <a:lnTo>
                    <a:pt x="6125" y="5165"/>
                  </a:lnTo>
                  <a:cubicBezTo>
                    <a:pt x="7366" y="5165"/>
                    <a:pt x="8409" y="4222"/>
                    <a:pt x="8541" y="2980"/>
                  </a:cubicBezTo>
                  <a:lnTo>
                    <a:pt x="87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5528725" y="4466350"/>
              <a:ext cx="8700" cy="74525"/>
            </a:xfrm>
            <a:custGeom>
              <a:avLst/>
              <a:gdLst/>
              <a:ahLst/>
              <a:cxnLst/>
              <a:rect l="l" t="t" r="r" b="b"/>
              <a:pathLst>
                <a:path w="348" h="2981" extrusionOk="0">
                  <a:moveTo>
                    <a:pt x="100" y="1"/>
                  </a:moveTo>
                  <a:cubicBezTo>
                    <a:pt x="50" y="1"/>
                    <a:pt x="0" y="34"/>
                    <a:pt x="0" y="100"/>
                  </a:cubicBezTo>
                  <a:lnTo>
                    <a:pt x="149" y="2864"/>
                  </a:lnTo>
                  <a:cubicBezTo>
                    <a:pt x="149" y="2930"/>
                    <a:pt x="182" y="2980"/>
                    <a:pt x="248" y="2980"/>
                  </a:cubicBezTo>
                  <a:cubicBezTo>
                    <a:pt x="315" y="2980"/>
                    <a:pt x="348" y="2930"/>
                    <a:pt x="348" y="2864"/>
                  </a:cubicBezTo>
                  <a:lnTo>
                    <a:pt x="215" y="100"/>
                  </a:lnTo>
                  <a:cubicBezTo>
                    <a:pt x="215" y="34"/>
                    <a:pt x="166" y="1"/>
                    <a:pt x="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Lựa chọn 1 trong hai đề bài sau đây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0" name="Google Shape;700;p48"/>
          <p:cNvSpPr txBox="1">
            <a:spLocks noGrp="1"/>
          </p:cNvSpPr>
          <p:nvPr>
            <p:ph type="subTitle" idx="1"/>
          </p:nvPr>
        </p:nvSpPr>
        <p:spPr>
          <a:xfrm>
            <a:off x="4923086" y="3055506"/>
            <a:ext cx="3500914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Suy nghĩ của em về thái độ cần có của người lớn đối với ước mơ của trẻ em sau khi đọc văn bản Trong mắt trẻ.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1" name="Google Shape;701;p48"/>
          <p:cNvSpPr txBox="1">
            <a:spLocks noGrp="1"/>
          </p:cNvSpPr>
          <p:nvPr>
            <p:ph type="subTitle" idx="2"/>
          </p:nvPr>
        </p:nvSpPr>
        <p:spPr>
          <a:xfrm>
            <a:off x="1580911" y="3055506"/>
            <a:ext cx="2640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Suy nghĩ của em về ý kiến: Cần biết lựa chọn sách để đọc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2" name="Google Shape;702;p48"/>
          <p:cNvSpPr txBox="1">
            <a:spLocks noGrp="1"/>
          </p:cNvSpPr>
          <p:nvPr>
            <p:ph type="subTitle" idx="3"/>
          </p:nvPr>
        </p:nvSpPr>
        <p:spPr>
          <a:xfrm>
            <a:off x="1580911" y="26505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 1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3" name="Google Shape;703;p48"/>
          <p:cNvSpPr txBox="1">
            <a:spLocks noGrp="1"/>
          </p:cNvSpPr>
          <p:nvPr>
            <p:ph type="subTitle" idx="4"/>
          </p:nvPr>
        </p:nvSpPr>
        <p:spPr>
          <a:xfrm>
            <a:off x="4923089" y="2650525"/>
            <a:ext cx="2640000" cy="55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Đề 2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5A269-4CDB-49E5-90E1-0876270AC856}"/>
              </a:ext>
            </a:extLst>
          </p:cNvPr>
          <p:cNvGrpSpPr/>
          <p:nvPr/>
        </p:nvGrpSpPr>
        <p:grpSpPr>
          <a:xfrm>
            <a:off x="2388800" y="1527138"/>
            <a:ext cx="1024225" cy="960811"/>
            <a:chOff x="2388800" y="1527138"/>
            <a:chExt cx="1024225" cy="960811"/>
          </a:xfrm>
        </p:grpSpPr>
        <p:sp>
          <p:nvSpPr>
            <p:cNvPr id="704" name="Google Shape;704;p48"/>
            <p:cNvSpPr/>
            <p:nvPr/>
          </p:nvSpPr>
          <p:spPr>
            <a:xfrm>
              <a:off x="2388800" y="1527138"/>
              <a:ext cx="1024225" cy="960811"/>
            </a:xfrm>
            <a:custGeom>
              <a:avLst/>
              <a:gdLst/>
              <a:ahLst/>
              <a:cxnLst/>
              <a:rect l="l" t="t" r="r" b="b"/>
              <a:pathLst>
                <a:path w="37231" h="32689" extrusionOk="0">
                  <a:moveTo>
                    <a:pt x="20156" y="495"/>
                  </a:moveTo>
                  <a:cubicBezTo>
                    <a:pt x="17189" y="212"/>
                    <a:pt x="14268" y="-353"/>
                    <a:pt x="11395" y="495"/>
                  </a:cubicBezTo>
                  <a:cubicBezTo>
                    <a:pt x="8522" y="1343"/>
                    <a:pt x="4707" y="3463"/>
                    <a:pt x="2917" y="5582"/>
                  </a:cubicBezTo>
                  <a:cubicBezTo>
                    <a:pt x="1127" y="7702"/>
                    <a:pt x="1033" y="10386"/>
                    <a:pt x="656" y="13212"/>
                  </a:cubicBezTo>
                  <a:cubicBezTo>
                    <a:pt x="279" y="16038"/>
                    <a:pt x="-569" y="19618"/>
                    <a:pt x="656" y="22538"/>
                  </a:cubicBezTo>
                  <a:cubicBezTo>
                    <a:pt x="1881" y="25458"/>
                    <a:pt x="4519" y="29085"/>
                    <a:pt x="8004" y="30734"/>
                  </a:cubicBezTo>
                  <a:cubicBezTo>
                    <a:pt x="11490" y="32383"/>
                    <a:pt x="17471" y="32948"/>
                    <a:pt x="21569" y="32430"/>
                  </a:cubicBezTo>
                  <a:cubicBezTo>
                    <a:pt x="25667" y="31912"/>
                    <a:pt x="30000" y="30122"/>
                    <a:pt x="32591" y="27625"/>
                  </a:cubicBezTo>
                  <a:cubicBezTo>
                    <a:pt x="35182" y="25129"/>
                    <a:pt x="36689" y="20748"/>
                    <a:pt x="37113" y="17451"/>
                  </a:cubicBezTo>
                  <a:cubicBezTo>
                    <a:pt x="37537" y="14154"/>
                    <a:pt x="36454" y="10386"/>
                    <a:pt x="35135" y="7843"/>
                  </a:cubicBezTo>
                  <a:cubicBezTo>
                    <a:pt x="33816" y="5300"/>
                    <a:pt x="31697" y="3416"/>
                    <a:pt x="29200" y="2191"/>
                  </a:cubicBezTo>
                  <a:cubicBezTo>
                    <a:pt x="26704" y="966"/>
                    <a:pt x="23124" y="778"/>
                    <a:pt x="20156" y="4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grpSp>
          <p:nvGrpSpPr>
            <p:cNvPr id="706" name="Google Shape;706;p48"/>
            <p:cNvGrpSpPr/>
            <p:nvPr/>
          </p:nvGrpSpPr>
          <p:grpSpPr>
            <a:xfrm>
              <a:off x="2642536" y="1675098"/>
              <a:ext cx="516345" cy="664724"/>
              <a:chOff x="5734428" y="2961428"/>
              <a:chExt cx="1154359" cy="1486082"/>
            </a:xfrm>
          </p:grpSpPr>
          <p:sp>
            <p:nvSpPr>
              <p:cNvPr id="707" name="Google Shape;707;p48"/>
              <p:cNvSpPr/>
              <p:nvPr/>
            </p:nvSpPr>
            <p:spPr>
              <a:xfrm flipH="1">
                <a:off x="5946512" y="2961428"/>
                <a:ext cx="509407" cy="83766"/>
              </a:xfrm>
              <a:custGeom>
                <a:avLst/>
                <a:gdLst/>
                <a:ahLst/>
                <a:cxnLst/>
                <a:rect l="l" t="t" r="r" b="b"/>
                <a:pathLst>
                  <a:path w="5844" h="961" extrusionOk="0">
                    <a:moveTo>
                      <a:pt x="0" y="0"/>
                    </a:moveTo>
                    <a:lnTo>
                      <a:pt x="0" y="960"/>
                    </a:lnTo>
                    <a:lnTo>
                      <a:pt x="5843" y="960"/>
                    </a:lnTo>
                    <a:lnTo>
                      <a:pt x="5843" y="4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708" name="Google Shape;708;p48"/>
              <p:cNvGrpSpPr/>
              <p:nvPr/>
            </p:nvGrpSpPr>
            <p:grpSpPr>
              <a:xfrm>
                <a:off x="5734428" y="3033514"/>
                <a:ext cx="1154359" cy="1413995"/>
                <a:chOff x="5734428" y="3033514"/>
                <a:chExt cx="1154359" cy="1413995"/>
              </a:xfrm>
            </p:grpSpPr>
            <p:sp>
              <p:nvSpPr>
                <p:cNvPr id="709" name="Google Shape;709;p48"/>
                <p:cNvSpPr/>
                <p:nvPr/>
              </p:nvSpPr>
              <p:spPr>
                <a:xfrm flipH="1">
                  <a:off x="5734428" y="3293271"/>
                  <a:ext cx="1154359" cy="115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43" h="13242" extrusionOk="0">
                      <a:moveTo>
                        <a:pt x="6622" y="0"/>
                      </a:moveTo>
                      <a:cubicBezTo>
                        <a:pt x="2897" y="348"/>
                        <a:pt x="1" y="3493"/>
                        <a:pt x="1" y="7300"/>
                      </a:cubicBezTo>
                      <a:cubicBezTo>
                        <a:pt x="1" y="9749"/>
                        <a:pt x="1193" y="11901"/>
                        <a:pt x="3013" y="13242"/>
                      </a:cubicBezTo>
                      <a:lnTo>
                        <a:pt x="10213" y="13242"/>
                      </a:lnTo>
                      <a:cubicBezTo>
                        <a:pt x="12051" y="11918"/>
                        <a:pt x="13243" y="9749"/>
                        <a:pt x="13243" y="7300"/>
                      </a:cubicBezTo>
                      <a:cubicBezTo>
                        <a:pt x="13243" y="3493"/>
                        <a:pt x="10313" y="348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0" name="Google Shape;710;p48"/>
                <p:cNvSpPr/>
                <p:nvPr/>
              </p:nvSpPr>
              <p:spPr>
                <a:xfrm flipH="1">
                  <a:off x="6568361" y="3449735"/>
                  <a:ext cx="238142" cy="456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2" h="5240" extrusionOk="0">
                      <a:moveTo>
                        <a:pt x="2597" y="1"/>
                      </a:moveTo>
                      <a:cubicBezTo>
                        <a:pt x="2578" y="1"/>
                        <a:pt x="2561" y="8"/>
                        <a:pt x="2549" y="26"/>
                      </a:cubicBezTo>
                      <a:cubicBezTo>
                        <a:pt x="960" y="1184"/>
                        <a:pt x="0" y="3171"/>
                        <a:pt x="133" y="5140"/>
                      </a:cubicBezTo>
                      <a:cubicBezTo>
                        <a:pt x="133" y="5190"/>
                        <a:pt x="166" y="5240"/>
                        <a:pt x="232" y="5240"/>
                      </a:cubicBezTo>
                      <a:cubicBezTo>
                        <a:pt x="298" y="5240"/>
                        <a:pt x="331" y="5190"/>
                        <a:pt x="331" y="5107"/>
                      </a:cubicBezTo>
                      <a:cubicBezTo>
                        <a:pt x="232" y="3237"/>
                        <a:pt x="1142" y="1284"/>
                        <a:pt x="2665" y="191"/>
                      </a:cubicBezTo>
                      <a:cubicBezTo>
                        <a:pt x="2715" y="142"/>
                        <a:pt x="2731" y="92"/>
                        <a:pt x="2698" y="42"/>
                      </a:cubicBezTo>
                      <a:cubicBezTo>
                        <a:pt x="2667" y="21"/>
                        <a:pt x="2629" y="1"/>
                        <a:pt x="259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1" name="Google Shape;711;p48"/>
                <p:cNvSpPr/>
                <p:nvPr/>
              </p:nvSpPr>
              <p:spPr>
                <a:xfrm flipH="1">
                  <a:off x="5819602" y="4055542"/>
                  <a:ext cx="206413" cy="35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8" h="4067" extrusionOk="0">
                      <a:moveTo>
                        <a:pt x="2246" y="1"/>
                      </a:moveTo>
                      <a:cubicBezTo>
                        <a:pt x="2204" y="1"/>
                        <a:pt x="2179" y="42"/>
                        <a:pt x="2153" y="94"/>
                      </a:cubicBezTo>
                      <a:cubicBezTo>
                        <a:pt x="1871" y="1534"/>
                        <a:pt x="1127" y="2875"/>
                        <a:pt x="51" y="3868"/>
                      </a:cubicBezTo>
                      <a:cubicBezTo>
                        <a:pt x="1" y="3917"/>
                        <a:pt x="1" y="3984"/>
                        <a:pt x="51" y="4017"/>
                      </a:cubicBezTo>
                      <a:cubicBezTo>
                        <a:pt x="67" y="4033"/>
                        <a:pt x="117" y="4066"/>
                        <a:pt x="133" y="4066"/>
                      </a:cubicBezTo>
                      <a:cubicBezTo>
                        <a:pt x="150" y="4066"/>
                        <a:pt x="167" y="4066"/>
                        <a:pt x="200" y="4017"/>
                      </a:cubicBezTo>
                      <a:cubicBezTo>
                        <a:pt x="1309" y="3007"/>
                        <a:pt x="2070" y="1617"/>
                        <a:pt x="2368" y="127"/>
                      </a:cubicBezTo>
                      <a:cubicBezTo>
                        <a:pt x="2368" y="61"/>
                        <a:pt x="2351" y="28"/>
                        <a:pt x="2285" y="11"/>
                      </a:cubicBezTo>
                      <a:cubicBezTo>
                        <a:pt x="2271" y="4"/>
                        <a:pt x="2258" y="1"/>
                        <a:pt x="224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2" name="Google Shape;712;p48"/>
                <p:cNvSpPr/>
                <p:nvPr/>
              </p:nvSpPr>
              <p:spPr>
                <a:xfrm flipH="1">
                  <a:off x="6259619" y="3033514"/>
                  <a:ext cx="102509" cy="213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" h="2451" extrusionOk="0">
                      <a:moveTo>
                        <a:pt x="0" y="1"/>
                      </a:moveTo>
                      <a:lnTo>
                        <a:pt x="0" y="2450"/>
                      </a:lnTo>
                      <a:lnTo>
                        <a:pt x="1176" y="2450"/>
                      </a:lnTo>
                      <a:lnTo>
                        <a:pt x="117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3" name="Google Shape;713;p48"/>
                <p:cNvSpPr/>
                <p:nvPr/>
              </p:nvSpPr>
              <p:spPr>
                <a:xfrm flipH="1">
                  <a:off x="6086502" y="3223973"/>
                  <a:ext cx="450220" cy="128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5" h="1474" extrusionOk="0">
                      <a:moveTo>
                        <a:pt x="1" y="1"/>
                      </a:moveTo>
                      <a:lnTo>
                        <a:pt x="1" y="1474"/>
                      </a:lnTo>
                      <a:lnTo>
                        <a:pt x="5165" y="1474"/>
                      </a:lnTo>
                      <a:lnTo>
                        <a:pt x="516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4" name="Google Shape;714;p48"/>
                <p:cNvSpPr/>
                <p:nvPr/>
              </p:nvSpPr>
              <p:spPr>
                <a:xfrm flipH="1">
                  <a:off x="6473178" y="3228332"/>
                  <a:ext cx="23187" cy="93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" h="1077" extrusionOk="0">
                      <a:moveTo>
                        <a:pt x="100" y="0"/>
                      </a:moveTo>
                      <a:cubicBezTo>
                        <a:pt x="51" y="0"/>
                        <a:pt x="1" y="33"/>
                        <a:pt x="1" y="100"/>
                      </a:cubicBezTo>
                      <a:lnTo>
                        <a:pt x="67" y="977"/>
                      </a:lnTo>
                      <a:cubicBezTo>
                        <a:pt x="67" y="1026"/>
                        <a:pt x="100" y="1076"/>
                        <a:pt x="167" y="1076"/>
                      </a:cubicBezTo>
                      <a:cubicBezTo>
                        <a:pt x="233" y="1060"/>
                        <a:pt x="266" y="1010"/>
                        <a:pt x="266" y="977"/>
                      </a:cubicBezTo>
                      <a:lnTo>
                        <a:pt x="216" y="100"/>
                      </a:lnTo>
                      <a:cubicBezTo>
                        <a:pt x="216" y="33"/>
                        <a:pt x="167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5" name="Google Shape;715;p48"/>
                <p:cNvSpPr/>
                <p:nvPr/>
              </p:nvSpPr>
              <p:spPr>
                <a:xfrm flipH="1">
                  <a:off x="6411115" y="3234085"/>
                  <a:ext cx="21705" cy="105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" h="1209" extrusionOk="0">
                      <a:moveTo>
                        <a:pt x="100" y="0"/>
                      </a:moveTo>
                      <a:cubicBezTo>
                        <a:pt x="33" y="0"/>
                        <a:pt x="0" y="34"/>
                        <a:pt x="0" y="100"/>
                      </a:cubicBezTo>
                      <a:lnTo>
                        <a:pt x="17" y="1109"/>
                      </a:lnTo>
                      <a:cubicBezTo>
                        <a:pt x="17" y="1176"/>
                        <a:pt x="66" y="1209"/>
                        <a:pt x="116" y="1209"/>
                      </a:cubicBezTo>
                      <a:cubicBezTo>
                        <a:pt x="182" y="1209"/>
                        <a:pt x="249" y="1176"/>
                        <a:pt x="232" y="1109"/>
                      </a:cubicBezTo>
                      <a:lnTo>
                        <a:pt x="199" y="100"/>
                      </a:lnTo>
                      <a:cubicBezTo>
                        <a:pt x="199" y="34"/>
                        <a:pt x="166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6" name="Google Shape;716;p48"/>
                <p:cNvSpPr/>
                <p:nvPr/>
              </p:nvSpPr>
              <p:spPr>
                <a:xfrm flipH="1">
                  <a:off x="6206274" y="3235566"/>
                  <a:ext cx="23099" cy="101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" h="1159" extrusionOk="0">
                      <a:moveTo>
                        <a:pt x="99" y="0"/>
                      </a:moveTo>
                      <a:cubicBezTo>
                        <a:pt x="50" y="0"/>
                        <a:pt x="0" y="33"/>
                        <a:pt x="0" y="99"/>
                      </a:cubicBezTo>
                      <a:lnTo>
                        <a:pt x="66" y="1059"/>
                      </a:lnTo>
                      <a:cubicBezTo>
                        <a:pt x="66" y="1109"/>
                        <a:pt x="99" y="1159"/>
                        <a:pt x="166" y="1159"/>
                      </a:cubicBezTo>
                      <a:cubicBezTo>
                        <a:pt x="232" y="1159"/>
                        <a:pt x="265" y="1109"/>
                        <a:pt x="265" y="1059"/>
                      </a:cubicBezTo>
                      <a:lnTo>
                        <a:pt x="215" y="99"/>
                      </a:lnTo>
                      <a:cubicBezTo>
                        <a:pt x="215" y="33"/>
                        <a:pt x="166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7" name="Google Shape;717;p48"/>
                <p:cNvSpPr/>
                <p:nvPr/>
              </p:nvSpPr>
              <p:spPr>
                <a:xfrm flipH="1">
                  <a:off x="6121113" y="3234085"/>
                  <a:ext cx="17433" cy="1126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" h="1292" extrusionOk="0">
                      <a:moveTo>
                        <a:pt x="100" y="0"/>
                      </a:moveTo>
                      <a:cubicBezTo>
                        <a:pt x="34" y="0"/>
                        <a:pt x="1" y="34"/>
                        <a:pt x="1" y="100"/>
                      </a:cubicBezTo>
                      <a:lnTo>
                        <a:pt x="1" y="1192"/>
                      </a:lnTo>
                      <a:cubicBezTo>
                        <a:pt x="1" y="1258"/>
                        <a:pt x="34" y="1292"/>
                        <a:pt x="100" y="1292"/>
                      </a:cubicBezTo>
                      <a:cubicBezTo>
                        <a:pt x="166" y="1292"/>
                        <a:pt x="200" y="1242"/>
                        <a:pt x="200" y="1192"/>
                      </a:cubicBezTo>
                      <a:lnTo>
                        <a:pt x="200" y="100"/>
                      </a:lnTo>
                      <a:cubicBezTo>
                        <a:pt x="200" y="34"/>
                        <a:pt x="166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8" name="Google Shape;718;p48"/>
                <p:cNvSpPr/>
                <p:nvPr/>
              </p:nvSpPr>
              <p:spPr>
                <a:xfrm flipH="1">
                  <a:off x="6033070" y="3653966"/>
                  <a:ext cx="411343" cy="411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9" h="4718" extrusionOk="0">
                      <a:moveTo>
                        <a:pt x="2368" y="0"/>
                      </a:moveTo>
                      <a:cubicBezTo>
                        <a:pt x="1060" y="0"/>
                        <a:pt x="1" y="1059"/>
                        <a:pt x="1" y="2351"/>
                      </a:cubicBezTo>
                      <a:cubicBezTo>
                        <a:pt x="1" y="3658"/>
                        <a:pt x="1060" y="4717"/>
                        <a:pt x="2368" y="4717"/>
                      </a:cubicBezTo>
                      <a:cubicBezTo>
                        <a:pt x="3659" y="4717"/>
                        <a:pt x="4718" y="3658"/>
                        <a:pt x="4718" y="2351"/>
                      </a:cubicBezTo>
                      <a:cubicBezTo>
                        <a:pt x="4718" y="1059"/>
                        <a:pt x="3659" y="0"/>
                        <a:pt x="236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19" name="Google Shape;719;p48"/>
                <p:cNvSpPr/>
                <p:nvPr/>
              </p:nvSpPr>
              <p:spPr>
                <a:xfrm flipH="1">
                  <a:off x="6136975" y="3798226"/>
                  <a:ext cx="180437" cy="27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0" h="315" extrusionOk="0">
                      <a:moveTo>
                        <a:pt x="1970" y="0"/>
                      </a:moveTo>
                      <a:lnTo>
                        <a:pt x="100" y="100"/>
                      </a:lnTo>
                      <a:cubicBezTo>
                        <a:pt x="34" y="100"/>
                        <a:pt x="0" y="149"/>
                        <a:pt x="0" y="199"/>
                      </a:cubicBezTo>
                      <a:cubicBezTo>
                        <a:pt x="0" y="265"/>
                        <a:pt x="34" y="315"/>
                        <a:pt x="100" y="315"/>
                      </a:cubicBezTo>
                      <a:lnTo>
                        <a:pt x="1970" y="199"/>
                      </a:lnTo>
                      <a:cubicBezTo>
                        <a:pt x="2020" y="199"/>
                        <a:pt x="2069" y="166"/>
                        <a:pt x="2069" y="100"/>
                      </a:cubicBezTo>
                      <a:cubicBezTo>
                        <a:pt x="2069" y="33"/>
                        <a:pt x="2020" y="0"/>
                        <a:pt x="19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720" name="Google Shape;720;p48"/>
                <p:cNvSpPr/>
                <p:nvPr/>
              </p:nvSpPr>
              <p:spPr>
                <a:xfrm flipH="1">
                  <a:off x="6128345" y="3858807"/>
                  <a:ext cx="196301" cy="27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2" h="316" extrusionOk="0">
                      <a:moveTo>
                        <a:pt x="2152" y="1"/>
                      </a:moveTo>
                      <a:lnTo>
                        <a:pt x="100" y="116"/>
                      </a:lnTo>
                      <a:cubicBezTo>
                        <a:pt x="34" y="116"/>
                        <a:pt x="1" y="149"/>
                        <a:pt x="1" y="216"/>
                      </a:cubicBezTo>
                      <a:cubicBezTo>
                        <a:pt x="1" y="282"/>
                        <a:pt x="34" y="315"/>
                        <a:pt x="100" y="315"/>
                      </a:cubicBezTo>
                      <a:lnTo>
                        <a:pt x="2152" y="216"/>
                      </a:lnTo>
                      <a:cubicBezTo>
                        <a:pt x="2202" y="216"/>
                        <a:pt x="2252" y="166"/>
                        <a:pt x="2252" y="116"/>
                      </a:cubicBezTo>
                      <a:cubicBezTo>
                        <a:pt x="2252" y="50"/>
                        <a:pt x="2186" y="1"/>
                        <a:pt x="2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1EF3EB1-1F3A-4233-B4F5-43C3B4CCD964}"/>
              </a:ext>
            </a:extLst>
          </p:cNvPr>
          <p:cNvGrpSpPr/>
          <p:nvPr/>
        </p:nvGrpSpPr>
        <p:grpSpPr>
          <a:xfrm>
            <a:off x="5762670" y="1495419"/>
            <a:ext cx="960811" cy="1024225"/>
            <a:chOff x="5762670" y="1495419"/>
            <a:chExt cx="960811" cy="1024225"/>
          </a:xfrm>
        </p:grpSpPr>
        <p:sp>
          <p:nvSpPr>
            <p:cNvPr id="705" name="Google Shape;705;p48"/>
            <p:cNvSpPr/>
            <p:nvPr/>
          </p:nvSpPr>
          <p:spPr>
            <a:xfrm rot="-5400000">
              <a:off x="5730963" y="1527126"/>
              <a:ext cx="1024225" cy="960811"/>
            </a:xfrm>
            <a:custGeom>
              <a:avLst/>
              <a:gdLst/>
              <a:ahLst/>
              <a:cxnLst/>
              <a:rect l="l" t="t" r="r" b="b"/>
              <a:pathLst>
                <a:path w="37231" h="32689" extrusionOk="0">
                  <a:moveTo>
                    <a:pt x="20156" y="495"/>
                  </a:moveTo>
                  <a:cubicBezTo>
                    <a:pt x="17189" y="212"/>
                    <a:pt x="14268" y="-353"/>
                    <a:pt x="11395" y="495"/>
                  </a:cubicBezTo>
                  <a:cubicBezTo>
                    <a:pt x="8522" y="1343"/>
                    <a:pt x="4707" y="3463"/>
                    <a:pt x="2917" y="5582"/>
                  </a:cubicBezTo>
                  <a:cubicBezTo>
                    <a:pt x="1127" y="7702"/>
                    <a:pt x="1033" y="10386"/>
                    <a:pt x="656" y="13212"/>
                  </a:cubicBezTo>
                  <a:cubicBezTo>
                    <a:pt x="279" y="16038"/>
                    <a:pt x="-569" y="19618"/>
                    <a:pt x="656" y="22538"/>
                  </a:cubicBezTo>
                  <a:cubicBezTo>
                    <a:pt x="1881" y="25458"/>
                    <a:pt x="4519" y="29085"/>
                    <a:pt x="8004" y="30734"/>
                  </a:cubicBezTo>
                  <a:cubicBezTo>
                    <a:pt x="11490" y="32383"/>
                    <a:pt x="17471" y="32948"/>
                    <a:pt x="21569" y="32430"/>
                  </a:cubicBezTo>
                  <a:cubicBezTo>
                    <a:pt x="25667" y="31912"/>
                    <a:pt x="30000" y="30122"/>
                    <a:pt x="32591" y="27625"/>
                  </a:cubicBezTo>
                  <a:cubicBezTo>
                    <a:pt x="35182" y="25129"/>
                    <a:pt x="36689" y="20748"/>
                    <a:pt x="37113" y="17451"/>
                  </a:cubicBezTo>
                  <a:cubicBezTo>
                    <a:pt x="37537" y="14154"/>
                    <a:pt x="36454" y="10386"/>
                    <a:pt x="35135" y="7843"/>
                  </a:cubicBezTo>
                  <a:cubicBezTo>
                    <a:pt x="33816" y="5300"/>
                    <a:pt x="31697" y="3416"/>
                    <a:pt x="29200" y="2191"/>
                  </a:cubicBezTo>
                  <a:cubicBezTo>
                    <a:pt x="26704" y="966"/>
                    <a:pt x="23124" y="778"/>
                    <a:pt x="20156" y="4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grpSp>
          <p:nvGrpSpPr>
            <p:cNvPr id="721" name="Google Shape;721;p48"/>
            <p:cNvGrpSpPr/>
            <p:nvPr/>
          </p:nvGrpSpPr>
          <p:grpSpPr>
            <a:xfrm>
              <a:off x="6077200" y="1646679"/>
              <a:ext cx="331839" cy="721783"/>
              <a:chOff x="5228000" y="3480766"/>
              <a:chExt cx="444467" cy="966760"/>
            </a:xfrm>
          </p:grpSpPr>
          <p:sp>
            <p:nvSpPr>
              <p:cNvPr id="722" name="Google Shape;722;p48"/>
              <p:cNvSpPr/>
              <p:nvPr/>
            </p:nvSpPr>
            <p:spPr>
              <a:xfrm flipH="1">
                <a:off x="5229482" y="3480766"/>
                <a:ext cx="442985" cy="770539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8840" extrusionOk="0">
                    <a:moveTo>
                      <a:pt x="0" y="1"/>
                    </a:moveTo>
                    <a:lnTo>
                      <a:pt x="0" y="613"/>
                    </a:lnTo>
                    <a:lnTo>
                      <a:pt x="795" y="8840"/>
                    </a:lnTo>
                    <a:lnTo>
                      <a:pt x="4271" y="8840"/>
                    </a:lnTo>
                    <a:lnTo>
                      <a:pt x="5082" y="613"/>
                    </a:lnTo>
                    <a:lnTo>
                      <a:pt x="508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3" name="Google Shape;723;p48"/>
              <p:cNvSpPr/>
              <p:nvPr/>
            </p:nvSpPr>
            <p:spPr>
              <a:xfrm flipH="1">
                <a:off x="5340535" y="3848696"/>
                <a:ext cx="199178" cy="30421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49" extrusionOk="0">
                    <a:moveTo>
                      <a:pt x="2185" y="1"/>
                    </a:moveTo>
                    <a:lnTo>
                      <a:pt x="99" y="150"/>
                    </a:lnTo>
                    <a:cubicBezTo>
                      <a:pt x="33" y="150"/>
                      <a:pt x="0" y="183"/>
                      <a:pt x="0" y="249"/>
                    </a:cubicBezTo>
                    <a:cubicBezTo>
                      <a:pt x="0" y="315"/>
                      <a:pt x="33" y="348"/>
                      <a:pt x="99" y="348"/>
                    </a:cubicBezTo>
                    <a:lnTo>
                      <a:pt x="2185" y="199"/>
                    </a:lnTo>
                    <a:cubicBezTo>
                      <a:pt x="2251" y="199"/>
                      <a:pt x="2284" y="166"/>
                      <a:pt x="2284" y="100"/>
                    </a:cubicBezTo>
                    <a:cubicBezTo>
                      <a:pt x="2284" y="34"/>
                      <a:pt x="2251" y="1"/>
                      <a:pt x="2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4" name="Google Shape;724;p48"/>
              <p:cNvSpPr/>
              <p:nvPr/>
            </p:nvSpPr>
            <p:spPr>
              <a:xfrm flipH="1">
                <a:off x="5326153" y="3899165"/>
                <a:ext cx="199178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316" extrusionOk="0">
                    <a:moveTo>
                      <a:pt x="2185" y="1"/>
                    </a:moveTo>
                    <a:lnTo>
                      <a:pt x="100" y="100"/>
                    </a:lnTo>
                    <a:cubicBezTo>
                      <a:pt x="34" y="100"/>
                      <a:pt x="1" y="150"/>
                      <a:pt x="1" y="200"/>
                    </a:cubicBezTo>
                    <a:cubicBezTo>
                      <a:pt x="1" y="266"/>
                      <a:pt x="34" y="315"/>
                      <a:pt x="100" y="315"/>
                    </a:cubicBezTo>
                    <a:lnTo>
                      <a:pt x="2185" y="200"/>
                    </a:lnTo>
                    <a:cubicBezTo>
                      <a:pt x="2252" y="200"/>
                      <a:pt x="2285" y="167"/>
                      <a:pt x="2285" y="100"/>
                    </a:cubicBezTo>
                    <a:cubicBezTo>
                      <a:pt x="2285" y="34"/>
                      <a:pt x="2252" y="1"/>
                      <a:pt x="2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5" name="Google Shape;725;p48"/>
              <p:cNvSpPr/>
              <p:nvPr/>
            </p:nvSpPr>
            <p:spPr>
              <a:xfrm flipH="1">
                <a:off x="5228000" y="3538470"/>
                <a:ext cx="444467" cy="24668"/>
              </a:xfrm>
              <a:custGeom>
                <a:avLst/>
                <a:gdLst/>
                <a:ahLst/>
                <a:cxnLst/>
                <a:rect l="l" t="t" r="r" b="b"/>
                <a:pathLst>
                  <a:path w="5099" h="283" extrusionOk="0">
                    <a:moveTo>
                      <a:pt x="4999" y="1"/>
                    </a:moveTo>
                    <a:lnTo>
                      <a:pt x="116" y="84"/>
                    </a:lnTo>
                    <a:cubicBezTo>
                      <a:pt x="50" y="84"/>
                      <a:pt x="0" y="117"/>
                      <a:pt x="0" y="183"/>
                    </a:cubicBezTo>
                    <a:cubicBezTo>
                      <a:pt x="0" y="249"/>
                      <a:pt x="50" y="282"/>
                      <a:pt x="116" y="282"/>
                    </a:cubicBezTo>
                    <a:lnTo>
                      <a:pt x="4999" y="200"/>
                    </a:lnTo>
                    <a:cubicBezTo>
                      <a:pt x="5049" y="200"/>
                      <a:pt x="5098" y="166"/>
                      <a:pt x="5098" y="100"/>
                    </a:cubicBezTo>
                    <a:cubicBezTo>
                      <a:pt x="5098" y="34"/>
                      <a:pt x="5049" y="1"/>
                      <a:pt x="49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6" name="Google Shape;726;p48"/>
              <p:cNvSpPr/>
              <p:nvPr/>
            </p:nvSpPr>
            <p:spPr>
              <a:xfrm flipH="1">
                <a:off x="5300176" y="4248354"/>
                <a:ext cx="303081" cy="199172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2285" extrusionOk="0">
                    <a:moveTo>
                      <a:pt x="1" y="1"/>
                    </a:moveTo>
                    <a:lnTo>
                      <a:pt x="1" y="1557"/>
                    </a:lnTo>
                    <a:cubicBezTo>
                      <a:pt x="1" y="1970"/>
                      <a:pt x="332" y="2285"/>
                      <a:pt x="729" y="2285"/>
                    </a:cubicBezTo>
                    <a:lnTo>
                      <a:pt x="2765" y="2285"/>
                    </a:lnTo>
                    <a:cubicBezTo>
                      <a:pt x="3162" y="2285"/>
                      <a:pt x="3477" y="1954"/>
                      <a:pt x="3477" y="1557"/>
                    </a:cubicBezTo>
                    <a:lnTo>
                      <a:pt x="347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727" name="Google Shape;727;p48"/>
              <p:cNvSpPr/>
              <p:nvPr/>
            </p:nvSpPr>
            <p:spPr>
              <a:xfrm flipH="1">
                <a:off x="5294423" y="4315385"/>
                <a:ext cx="300118" cy="67204"/>
              </a:xfrm>
              <a:custGeom>
                <a:avLst/>
                <a:gdLst/>
                <a:ahLst/>
                <a:cxnLst/>
                <a:rect l="l" t="t" r="r" b="b"/>
                <a:pathLst>
                  <a:path w="3443" h="771" extrusionOk="0">
                    <a:moveTo>
                      <a:pt x="3362" y="1"/>
                    </a:moveTo>
                    <a:cubicBezTo>
                      <a:pt x="3351" y="1"/>
                      <a:pt x="3339" y="3"/>
                      <a:pt x="3327" y="10"/>
                    </a:cubicBezTo>
                    <a:cubicBezTo>
                      <a:pt x="3128" y="26"/>
                      <a:pt x="2913" y="26"/>
                      <a:pt x="2715" y="26"/>
                    </a:cubicBezTo>
                    <a:cubicBezTo>
                      <a:pt x="2499" y="26"/>
                      <a:pt x="2301" y="26"/>
                      <a:pt x="2086" y="43"/>
                    </a:cubicBezTo>
                    <a:cubicBezTo>
                      <a:pt x="2053" y="43"/>
                      <a:pt x="2036" y="59"/>
                      <a:pt x="2003" y="92"/>
                    </a:cubicBezTo>
                    <a:cubicBezTo>
                      <a:pt x="1986" y="109"/>
                      <a:pt x="1986" y="142"/>
                      <a:pt x="1986" y="175"/>
                    </a:cubicBezTo>
                    <a:cubicBezTo>
                      <a:pt x="1986" y="274"/>
                      <a:pt x="1953" y="357"/>
                      <a:pt x="1887" y="440"/>
                    </a:cubicBezTo>
                    <a:cubicBezTo>
                      <a:pt x="1821" y="523"/>
                      <a:pt x="1721" y="556"/>
                      <a:pt x="1639" y="556"/>
                    </a:cubicBezTo>
                    <a:cubicBezTo>
                      <a:pt x="1556" y="556"/>
                      <a:pt x="1473" y="523"/>
                      <a:pt x="1407" y="456"/>
                    </a:cubicBezTo>
                    <a:cubicBezTo>
                      <a:pt x="1324" y="374"/>
                      <a:pt x="1308" y="274"/>
                      <a:pt x="1308" y="175"/>
                    </a:cubicBezTo>
                    <a:cubicBezTo>
                      <a:pt x="1324" y="125"/>
                      <a:pt x="1308" y="109"/>
                      <a:pt x="1291" y="92"/>
                    </a:cubicBezTo>
                    <a:cubicBezTo>
                      <a:pt x="1258" y="59"/>
                      <a:pt x="1225" y="59"/>
                      <a:pt x="1208" y="59"/>
                    </a:cubicBezTo>
                    <a:lnTo>
                      <a:pt x="99" y="125"/>
                    </a:lnTo>
                    <a:cubicBezTo>
                      <a:pt x="50" y="125"/>
                      <a:pt x="0" y="175"/>
                      <a:pt x="0" y="225"/>
                    </a:cubicBezTo>
                    <a:cubicBezTo>
                      <a:pt x="0" y="291"/>
                      <a:pt x="50" y="341"/>
                      <a:pt x="99" y="341"/>
                    </a:cubicBezTo>
                    <a:lnTo>
                      <a:pt x="1093" y="274"/>
                    </a:lnTo>
                    <a:cubicBezTo>
                      <a:pt x="1093" y="390"/>
                      <a:pt x="1159" y="523"/>
                      <a:pt x="1241" y="605"/>
                    </a:cubicBezTo>
                    <a:cubicBezTo>
                      <a:pt x="1341" y="705"/>
                      <a:pt x="1473" y="771"/>
                      <a:pt x="1622" y="771"/>
                    </a:cubicBezTo>
                    <a:cubicBezTo>
                      <a:pt x="1755" y="771"/>
                      <a:pt x="1904" y="688"/>
                      <a:pt x="2053" y="539"/>
                    </a:cubicBezTo>
                    <a:cubicBezTo>
                      <a:pt x="2135" y="456"/>
                      <a:pt x="2168" y="341"/>
                      <a:pt x="2201" y="225"/>
                    </a:cubicBezTo>
                    <a:lnTo>
                      <a:pt x="2715" y="225"/>
                    </a:lnTo>
                    <a:cubicBezTo>
                      <a:pt x="2913" y="225"/>
                      <a:pt x="3128" y="225"/>
                      <a:pt x="3327" y="208"/>
                    </a:cubicBezTo>
                    <a:cubicBezTo>
                      <a:pt x="3393" y="208"/>
                      <a:pt x="3443" y="175"/>
                      <a:pt x="3443" y="109"/>
                    </a:cubicBezTo>
                    <a:cubicBezTo>
                      <a:pt x="3443" y="55"/>
                      <a:pt x="3410" y="1"/>
                      <a:pt x="3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9" grpId="0"/>
      <p:bldP spid="700" grpId="0" build="p"/>
      <p:bldP spid="701" grpId="0" build="p"/>
      <p:bldP spid="702" grpId="0" build="p"/>
      <p:bldP spid="70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0"/>
          <p:cNvSpPr txBox="1">
            <a:spLocks noGrp="1"/>
          </p:cNvSpPr>
          <p:nvPr>
            <p:ph type="title"/>
          </p:nvPr>
        </p:nvSpPr>
        <p:spPr>
          <a:xfrm>
            <a:off x="794342" y="9973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 ĐÔI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88318-2271-4E8E-8EFD-393AE4E0B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220" y="1018478"/>
            <a:ext cx="5664819" cy="3940098"/>
          </a:xfrm>
        </p:spPr>
        <p:txBody>
          <a:bodyPr/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 3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8" name="10 MINUTE TIMER _ STUDYING with LOFI &amp; ALARM">
            <a:hlinkClick r:id="" action="ppaction://media"/>
            <a:extLst>
              <a:ext uri="{FF2B5EF4-FFF2-40B4-BE49-F238E27FC236}">
                <a16:creationId xmlns:a16="http://schemas.microsoft.com/office/drawing/2014/main" id="{7FE5FF53-3403-40A1-B335-5E4195444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2382" y="1708300"/>
            <a:ext cx="2275960" cy="12802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89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51"/>
          <p:cNvSpPr txBox="1">
            <a:spLocks noGrp="1"/>
          </p:cNvSpPr>
          <p:nvPr>
            <p:ph type="title"/>
          </p:nvPr>
        </p:nvSpPr>
        <p:spPr>
          <a:xfrm>
            <a:off x="720000" y="125356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DÀN Ý GỢI Ý</a:t>
            </a:r>
            <a:endParaRPr sz="28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B6E0501-B255-4865-906C-AA93509015B0}"/>
              </a:ext>
            </a:extLst>
          </p:cNvPr>
          <p:cNvSpPr/>
          <p:nvPr/>
        </p:nvSpPr>
        <p:spPr>
          <a:xfrm>
            <a:off x="230458" y="758283"/>
            <a:ext cx="1509132" cy="9441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7C3B45-0B12-4EA8-9282-5FDD36AF6ECC}"/>
              </a:ext>
            </a:extLst>
          </p:cNvPr>
          <p:cNvSpPr/>
          <p:nvPr/>
        </p:nvSpPr>
        <p:spPr>
          <a:xfrm>
            <a:off x="2044390" y="758282"/>
            <a:ext cx="6720468" cy="9441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C0AA02F-7E82-4CAE-A3D0-6AD5DFBD94A3}"/>
              </a:ext>
            </a:extLst>
          </p:cNvPr>
          <p:cNvSpPr/>
          <p:nvPr/>
        </p:nvSpPr>
        <p:spPr>
          <a:xfrm>
            <a:off x="230458" y="1903142"/>
            <a:ext cx="1509132" cy="20369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A632649-4B60-4956-B1DB-F656F11E1932}"/>
              </a:ext>
            </a:extLst>
          </p:cNvPr>
          <p:cNvSpPr/>
          <p:nvPr/>
        </p:nvSpPr>
        <p:spPr>
          <a:xfrm>
            <a:off x="2044390" y="1903141"/>
            <a:ext cx="6720468" cy="203695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D36EA10-7529-41FB-AF07-E1091F9D9CAC}"/>
              </a:ext>
            </a:extLst>
          </p:cNvPr>
          <p:cNvSpPr/>
          <p:nvPr/>
        </p:nvSpPr>
        <p:spPr>
          <a:xfrm>
            <a:off x="230458" y="4077631"/>
            <a:ext cx="1509132" cy="7805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1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6D07512-998A-4BC5-95EB-C315726BC740}"/>
              </a:ext>
            </a:extLst>
          </p:cNvPr>
          <p:cNvSpPr/>
          <p:nvPr/>
        </p:nvSpPr>
        <p:spPr>
          <a:xfrm>
            <a:off x="2044390" y="4077630"/>
            <a:ext cx="6720468" cy="7805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4" grpId="0"/>
      <p:bldP spid="22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2"/>
          <p:cNvSpPr txBox="1">
            <a:spLocks noGrp="1"/>
          </p:cNvSpPr>
          <p:nvPr>
            <p:ph type="title"/>
          </p:nvPr>
        </p:nvSpPr>
        <p:spPr>
          <a:xfrm>
            <a:off x="879572" y="462350"/>
            <a:ext cx="4872900" cy="89688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rình bày bài nói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1" name="Google Shape;491;p42"/>
          <p:cNvSpPr txBox="1">
            <a:spLocks noGrp="1"/>
          </p:cNvSpPr>
          <p:nvPr>
            <p:ph type="subTitle" idx="1"/>
          </p:nvPr>
        </p:nvSpPr>
        <p:spPr>
          <a:xfrm>
            <a:off x="879572" y="1671381"/>
            <a:ext cx="5133708" cy="2092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Hs sẽ trình bày bài nói theo hình thức nhóm đôi.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Các nhóm sẽ phân chia và chủ động trong lượt lời của mình khi trình bày.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Thời gian trình bày: 3-5 phút/nhóm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2" name="Google Shape;492;p42"/>
          <p:cNvSpPr/>
          <p:nvPr/>
        </p:nvSpPr>
        <p:spPr>
          <a:xfrm rot="10800000">
            <a:off x="6056088" y="1753192"/>
            <a:ext cx="2943281" cy="2612282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93" name="Google Shape;493;p42"/>
          <p:cNvGrpSpPr/>
          <p:nvPr/>
        </p:nvGrpSpPr>
        <p:grpSpPr>
          <a:xfrm>
            <a:off x="7508089" y="1199712"/>
            <a:ext cx="913941" cy="2731346"/>
            <a:chOff x="6479275" y="718650"/>
            <a:chExt cx="551830" cy="1649164"/>
          </a:xfrm>
        </p:grpSpPr>
        <p:sp>
          <p:nvSpPr>
            <p:cNvPr id="494" name="Google Shape;494;p42"/>
            <p:cNvSpPr/>
            <p:nvPr/>
          </p:nvSpPr>
          <p:spPr>
            <a:xfrm>
              <a:off x="6613976" y="1053806"/>
              <a:ext cx="121877" cy="298572"/>
            </a:xfrm>
            <a:custGeom>
              <a:avLst/>
              <a:gdLst/>
              <a:ahLst/>
              <a:cxnLst/>
              <a:rect l="l" t="t" r="r" b="b"/>
              <a:pathLst>
                <a:path w="1872" h="4586" extrusionOk="0">
                  <a:moveTo>
                    <a:pt x="448" y="0"/>
                  </a:moveTo>
                  <a:lnTo>
                    <a:pt x="448" y="0"/>
                  </a:lnTo>
                  <a:cubicBezTo>
                    <a:pt x="1" y="1672"/>
                    <a:pt x="646" y="3393"/>
                    <a:pt x="1871" y="4585"/>
                  </a:cubicBezTo>
                  <a:cubicBezTo>
                    <a:pt x="1871" y="2980"/>
                    <a:pt x="1358" y="1341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5" name="Google Shape;495;p42"/>
            <p:cNvSpPr/>
            <p:nvPr/>
          </p:nvSpPr>
          <p:spPr>
            <a:xfrm>
              <a:off x="6772375" y="1145407"/>
              <a:ext cx="189781" cy="240368"/>
            </a:xfrm>
            <a:custGeom>
              <a:avLst/>
              <a:gdLst/>
              <a:ahLst/>
              <a:cxnLst/>
              <a:rect l="l" t="t" r="r" b="b"/>
              <a:pathLst>
                <a:path w="2915" h="3692" extrusionOk="0">
                  <a:moveTo>
                    <a:pt x="2897" y="0"/>
                  </a:moveTo>
                  <a:lnTo>
                    <a:pt x="2897" y="0"/>
                  </a:lnTo>
                  <a:cubicBezTo>
                    <a:pt x="1358" y="679"/>
                    <a:pt x="348" y="2036"/>
                    <a:pt x="1" y="3691"/>
                  </a:cubicBezTo>
                  <a:cubicBezTo>
                    <a:pt x="828" y="3493"/>
                    <a:pt x="1590" y="3029"/>
                    <a:pt x="2103" y="2367"/>
                  </a:cubicBezTo>
                  <a:cubicBezTo>
                    <a:pt x="2616" y="1705"/>
                    <a:pt x="2914" y="844"/>
                    <a:pt x="28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6" name="Google Shape;496;p42"/>
            <p:cNvSpPr/>
            <p:nvPr/>
          </p:nvSpPr>
          <p:spPr>
            <a:xfrm>
              <a:off x="6672179" y="789744"/>
              <a:ext cx="116473" cy="319080"/>
            </a:xfrm>
            <a:custGeom>
              <a:avLst/>
              <a:gdLst/>
              <a:ahLst/>
              <a:cxnLst/>
              <a:rect l="l" t="t" r="r" b="b"/>
              <a:pathLst>
                <a:path w="1789" h="4901" extrusionOk="0">
                  <a:moveTo>
                    <a:pt x="563" y="1"/>
                  </a:moveTo>
                  <a:lnTo>
                    <a:pt x="563" y="1"/>
                  </a:lnTo>
                  <a:cubicBezTo>
                    <a:pt x="1" y="1640"/>
                    <a:pt x="381" y="3527"/>
                    <a:pt x="1457" y="4900"/>
                  </a:cubicBezTo>
                  <a:cubicBezTo>
                    <a:pt x="1788" y="3229"/>
                    <a:pt x="1474" y="1458"/>
                    <a:pt x="5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7" name="Google Shape;497;p42"/>
            <p:cNvSpPr/>
            <p:nvPr/>
          </p:nvSpPr>
          <p:spPr>
            <a:xfrm>
              <a:off x="6802584" y="939548"/>
              <a:ext cx="185419" cy="282425"/>
            </a:xfrm>
            <a:custGeom>
              <a:avLst/>
              <a:gdLst/>
              <a:ahLst/>
              <a:cxnLst/>
              <a:rect l="l" t="t" r="r" b="b"/>
              <a:pathLst>
                <a:path w="2848" h="4338" extrusionOk="0">
                  <a:moveTo>
                    <a:pt x="2847" y="1"/>
                  </a:moveTo>
                  <a:cubicBezTo>
                    <a:pt x="1291" y="1010"/>
                    <a:pt x="282" y="2517"/>
                    <a:pt x="0" y="4337"/>
                  </a:cubicBezTo>
                  <a:cubicBezTo>
                    <a:pt x="1540" y="3410"/>
                    <a:pt x="2599" y="1772"/>
                    <a:pt x="28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8" name="Google Shape;498;p42"/>
            <p:cNvSpPr/>
            <p:nvPr/>
          </p:nvSpPr>
          <p:spPr>
            <a:xfrm>
              <a:off x="6786438" y="718650"/>
              <a:ext cx="132554" cy="335226"/>
            </a:xfrm>
            <a:custGeom>
              <a:avLst/>
              <a:gdLst/>
              <a:ahLst/>
              <a:cxnLst/>
              <a:rect l="l" t="t" r="r" b="b"/>
              <a:pathLst>
                <a:path w="2036" h="5149" extrusionOk="0">
                  <a:moveTo>
                    <a:pt x="1804" y="1"/>
                  </a:moveTo>
                  <a:cubicBezTo>
                    <a:pt x="546" y="1358"/>
                    <a:pt x="0" y="3311"/>
                    <a:pt x="248" y="5148"/>
                  </a:cubicBezTo>
                  <a:cubicBezTo>
                    <a:pt x="1473" y="3758"/>
                    <a:pt x="2036" y="1838"/>
                    <a:pt x="18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9" name="Google Shape;499;p42"/>
            <p:cNvSpPr/>
            <p:nvPr/>
          </p:nvSpPr>
          <p:spPr>
            <a:xfrm>
              <a:off x="6709875" y="963246"/>
              <a:ext cx="122918" cy="1093894"/>
            </a:xfrm>
            <a:custGeom>
              <a:avLst/>
              <a:gdLst/>
              <a:ahLst/>
              <a:cxnLst/>
              <a:rect l="l" t="t" r="r" b="b"/>
              <a:pathLst>
                <a:path w="1888" h="16802" extrusionOk="0">
                  <a:moveTo>
                    <a:pt x="1822" y="1"/>
                  </a:moveTo>
                  <a:cubicBezTo>
                    <a:pt x="1788" y="1"/>
                    <a:pt x="1739" y="34"/>
                    <a:pt x="1722" y="67"/>
                  </a:cubicBezTo>
                  <a:cubicBezTo>
                    <a:pt x="266" y="5463"/>
                    <a:pt x="1" y="11240"/>
                    <a:pt x="977" y="16735"/>
                  </a:cubicBezTo>
                  <a:cubicBezTo>
                    <a:pt x="977" y="16785"/>
                    <a:pt x="1011" y="16801"/>
                    <a:pt x="1060" y="16801"/>
                  </a:cubicBezTo>
                  <a:cubicBezTo>
                    <a:pt x="1126" y="16801"/>
                    <a:pt x="1159" y="16768"/>
                    <a:pt x="1143" y="16702"/>
                  </a:cubicBezTo>
                  <a:cubicBezTo>
                    <a:pt x="166" y="11223"/>
                    <a:pt x="431" y="5480"/>
                    <a:pt x="1888" y="100"/>
                  </a:cubicBezTo>
                  <a:cubicBezTo>
                    <a:pt x="1888" y="67"/>
                    <a:pt x="1871" y="17"/>
                    <a:pt x="1822" y="1"/>
                  </a:cubicBezTo>
                  <a:close/>
                </a:path>
              </a:pathLst>
            </a:custGeom>
            <a:solidFill>
              <a:srgbClr val="011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0" name="Google Shape;500;p42"/>
            <p:cNvSpPr/>
            <p:nvPr/>
          </p:nvSpPr>
          <p:spPr>
            <a:xfrm>
              <a:off x="6479275" y="1410445"/>
              <a:ext cx="551830" cy="957369"/>
            </a:xfrm>
            <a:custGeom>
              <a:avLst/>
              <a:gdLst/>
              <a:ahLst/>
              <a:cxnLst/>
              <a:rect l="l" t="t" r="r" b="b"/>
              <a:pathLst>
                <a:path w="8476" h="14705" extrusionOk="0">
                  <a:moveTo>
                    <a:pt x="3857" y="1"/>
                  </a:moveTo>
                  <a:cubicBezTo>
                    <a:pt x="3559" y="1"/>
                    <a:pt x="3311" y="233"/>
                    <a:pt x="3311" y="547"/>
                  </a:cubicBezTo>
                  <a:lnTo>
                    <a:pt x="3311" y="5116"/>
                  </a:lnTo>
                  <a:cubicBezTo>
                    <a:pt x="3311" y="5778"/>
                    <a:pt x="2964" y="6374"/>
                    <a:pt x="2384" y="6655"/>
                  </a:cubicBezTo>
                  <a:cubicBezTo>
                    <a:pt x="977" y="7334"/>
                    <a:pt x="1" y="8774"/>
                    <a:pt x="1" y="10462"/>
                  </a:cubicBezTo>
                  <a:cubicBezTo>
                    <a:pt x="1" y="12810"/>
                    <a:pt x="1922" y="14704"/>
                    <a:pt x="4262" y="14704"/>
                  </a:cubicBezTo>
                  <a:cubicBezTo>
                    <a:pt x="4331" y="14704"/>
                    <a:pt x="4400" y="14703"/>
                    <a:pt x="4470" y="14699"/>
                  </a:cubicBezTo>
                  <a:cubicBezTo>
                    <a:pt x="6671" y="14567"/>
                    <a:pt x="8442" y="12713"/>
                    <a:pt x="8475" y="10495"/>
                  </a:cubicBezTo>
                  <a:cubicBezTo>
                    <a:pt x="8475" y="8823"/>
                    <a:pt x="7499" y="7367"/>
                    <a:pt x="6092" y="6671"/>
                  </a:cubicBezTo>
                  <a:cubicBezTo>
                    <a:pt x="5513" y="6374"/>
                    <a:pt x="5132" y="5778"/>
                    <a:pt x="5132" y="5116"/>
                  </a:cubicBezTo>
                  <a:lnTo>
                    <a:pt x="5132" y="547"/>
                  </a:lnTo>
                  <a:cubicBezTo>
                    <a:pt x="5132" y="249"/>
                    <a:pt x="4917" y="1"/>
                    <a:pt x="46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1" name="Google Shape;501;p42"/>
            <p:cNvSpPr/>
            <p:nvPr/>
          </p:nvSpPr>
          <p:spPr>
            <a:xfrm>
              <a:off x="6776705" y="1802209"/>
              <a:ext cx="152020" cy="173830"/>
            </a:xfrm>
            <a:custGeom>
              <a:avLst/>
              <a:gdLst/>
              <a:ahLst/>
              <a:cxnLst/>
              <a:rect l="l" t="t" r="r" b="b"/>
              <a:pathLst>
                <a:path w="2335" h="2670" extrusionOk="0">
                  <a:moveTo>
                    <a:pt x="99" y="1"/>
                  </a:moveTo>
                  <a:cubicBezTo>
                    <a:pt x="51" y="1"/>
                    <a:pt x="17" y="30"/>
                    <a:pt x="17" y="71"/>
                  </a:cubicBezTo>
                  <a:cubicBezTo>
                    <a:pt x="0" y="137"/>
                    <a:pt x="50" y="170"/>
                    <a:pt x="83" y="170"/>
                  </a:cubicBezTo>
                  <a:cubicBezTo>
                    <a:pt x="1225" y="386"/>
                    <a:pt x="2136" y="1428"/>
                    <a:pt x="2152" y="2587"/>
                  </a:cubicBezTo>
                  <a:cubicBezTo>
                    <a:pt x="2152" y="2637"/>
                    <a:pt x="2202" y="2670"/>
                    <a:pt x="2235" y="2670"/>
                  </a:cubicBezTo>
                  <a:cubicBezTo>
                    <a:pt x="2301" y="2670"/>
                    <a:pt x="2318" y="2637"/>
                    <a:pt x="2334" y="2570"/>
                  </a:cubicBezTo>
                  <a:cubicBezTo>
                    <a:pt x="2301" y="1346"/>
                    <a:pt x="1325" y="220"/>
                    <a:pt x="133" y="5"/>
                  </a:cubicBezTo>
                  <a:cubicBezTo>
                    <a:pt x="121" y="2"/>
                    <a:pt x="110" y="1"/>
                    <a:pt x="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6529926" y="2136811"/>
              <a:ext cx="205927" cy="195120"/>
            </a:xfrm>
            <a:custGeom>
              <a:avLst/>
              <a:gdLst/>
              <a:ahLst/>
              <a:cxnLst/>
              <a:rect l="l" t="t" r="r" b="b"/>
              <a:pathLst>
                <a:path w="3163" h="2997" extrusionOk="0">
                  <a:moveTo>
                    <a:pt x="50" y="0"/>
                  </a:moveTo>
                  <a:cubicBezTo>
                    <a:pt x="17" y="0"/>
                    <a:pt x="1" y="50"/>
                    <a:pt x="1" y="83"/>
                  </a:cubicBezTo>
                  <a:cubicBezTo>
                    <a:pt x="100" y="844"/>
                    <a:pt x="448" y="1556"/>
                    <a:pt x="1010" y="2086"/>
                  </a:cubicBezTo>
                  <a:cubicBezTo>
                    <a:pt x="1573" y="2615"/>
                    <a:pt x="2318" y="2946"/>
                    <a:pt x="3079" y="2996"/>
                  </a:cubicBezTo>
                  <a:cubicBezTo>
                    <a:pt x="3112" y="2996"/>
                    <a:pt x="3162" y="2963"/>
                    <a:pt x="3146" y="2946"/>
                  </a:cubicBezTo>
                  <a:cubicBezTo>
                    <a:pt x="3146" y="2897"/>
                    <a:pt x="3096" y="2864"/>
                    <a:pt x="3063" y="2864"/>
                  </a:cubicBezTo>
                  <a:cubicBezTo>
                    <a:pt x="2334" y="2797"/>
                    <a:pt x="1606" y="2483"/>
                    <a:pt x="1093" y="1986"/>
                  </a:cubicBezTo>
                  <a:cubicBezTo>
                    <a:pt x="580" y="1473"/>
                    <a:pt x="216" y="795"/>
                    <a:pt x="133" y="66"/>
                  </a:cubicBezTo>
                  <a:cubicBezTo>
                    <a:pt x="133" y="17"/>
                    <a:pt x="100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03" name="Google Shape;503;p42"/>
          <p:cNvGrpSpPr/>
          <p:nvPr/>
        </p:nvGrpSpPr>
        <p:grpSpPr>
          <a:xfrm>
            <a:off x="6594138" y="2380863"/>
            <a:ext cx="913964" cy="1550192"/>
            <a:chOff x="7031100" y="1913400"/>
            <a:chExt cx="1074241" cy="1822040"/>
          </a:xfrm>
        </p:grpSpPr>
        <p:sp>
          <p:nvSpPr>
            <p:cNvPr id="504" name="Google Shape;504;p42"/>
            <p:cNvSpPr/>
            <p:nvPr/>
          </p:nvSpPr>
          <p:spPr>
            <a:xfrm>
              <a:off x="7168098" y="1913400"/>
              <a:ext cx="802155" cy="258201"/>
            </a:xfrm>
            <a:custGeom>
              <a:avLst/>
              <a:gdLst/>
              <a:ahLst/>
              <a:cxnLst/>
              <a:rect l="l" t="t" r="r" b="b"/>
              <a:pathLst>
                <a:path w="7565" h="2435" extrusionOk="0">
                  <a:moveTo>
                    <a:pt x="646" y="1"/>
                  </a:moveTo>
                  <a:cubicBezTo>
                    <a:pt x="265" y="1"/>
                    <a:pt x="0" y="332"/>
                    <a:pt x="66" y="713"/>
                  </a:cubicBezTo>
                  <a:lnTo>
                    <a:pt x="414" y="2434"/>
                  </a:lnTo>
                  <a:lnTo>
                    <a:pt x="7134" y="2434"/>
                  </a:lnTo>
                  <a:lnTo>
                    <a:pt x="7482" y="713"/>
                  </a:lnTo>
                  <a:cubicBezTo>
                    <a:pt x="7564" y="349"/>
                    <a:pt x="7283" y="1"/>
                    <a:pt x="69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5" name="Google Shape;505;p42"/>
            <p:cNvSpPr/>
            <p:nvPr/>
          </p:nvSpPr>
          <p:spPr>
            <a:xfrm>
              <a:off x="7169795" y="2022830"/>
              <a:ext cx="754757" cy="85572"/>
            </a:xfrm>
            <a:custGeom>
              <a:avLst/>
              <a:gdLst/>
              <a:ahLst/>
              <a:cxnLst/>
              <a:rect l="l" t="t" r="r" b="b"/>
              <a:pathLst>
                <a:path w="7118" h="807" extrusionOk="0">
                  <a:moveTo>
                    <a:pt x="6494" y="1"/>
                  </a:moveTo>
                  <a:cubicBezTo>
                    <a:pt x="5943" y="1"/>
                    <a:pt x="5399" y="32"/>
                    <a:pt x="4883" y="45"/>
                  </a:cubicBezTo>
                  <a:cubicBezTo>
                    <a:pt x="4300" y="59"/>
                    <a:pt x="3679" y="98"/>
                    <a:pt x="3053" y="98"/>
                  </a:cubicBezTo>
                  <a:cubicBezTo>
                    <a:pt x="2952" y="98"/>
                    <a:pt x="2850" y="97"/>
                    <a:pt x="2748" y="95"/>
                  </a:cubicBezTo>
                  <a:cubicBezTo>
                    <a:pt x="2738" y="84"/>
                    <a:pt x="2729" y="80"/>
                    <a:pt x="2721" y="80"/>
                  </a:cubicBezTo>
                  <a:cubicBezTo>
                    <a:pt x="2703" y="80"/>
                    <a:pt x="2688" y="100"/>
                    <a:pt x="2665" y="111"/>
                  </a:cubicBezTo>
                  <a:cubicBezTo>
                    <a:pt x="2665" y="128"/>
                    <a:pt x="2649" y="177"/>
                    <a:pt x="2649" y="194"/>
                  </a:cubicBezTo>
                  <a:cubicBezTo>
                    <a:pt x="2649" y="293"/>
                    <a:pt x="2616" y="392"/>
                    <a:pt x="2533" y="475"/>
                  </a:cubicBezTo>
                  <a:cubicBezTo>
                    <a:pt x="2450" y="558"/>
                    <a:pt x="2334" y="608"/>
                    <a:pt x="2235" y="608"/>
                  </a:cubicBezTo>
                  <a:cubicBezTo>
                    <a:pt x="2152" y="608"/>
                    <a:pt x="2070" y="558"/>
                    <a:pt x="1987" y="475"/>
                  </a:cubicBezTo>
                  <a:cubicBezTo>
                    <a:pt x="1904" y="392"/>
                    <a:pt x="1838" y="260"/>
                    <a:pt x="1838" y="128"/>
                  </a:cubicBezTo>
                  <a:cubicBezTo>
                    <a:pt x="1838" y="95"/>
                    <a:pt x="1821" y="61"/>
                    <a:pt x="1805" y="45"/>
                  </a:cubicBezTo>
                  <a:cubicBezTo>
                    <a:pt x="1788" y="28"/>
                    <a:pt x="1739" y="28"/>
                    <a:pt x="1722" y="28"/>
                  </a:cubicBezTo>
                  <a:lnTo>
                    <a:pt x="100" y="128"/>
                  </a:lnTo>
                  <a:cubicBezTo>
                    <a:pt x="50" y="128"/>
                    <a:pt x="1" y="177"/>
                    <a:pt x="1" y="227"/>
                  </a:cubicBezTo>
                  <a:cubicBezTo>
                    <a:pt x="1" y="293"/>
                    <a:pt x="50" y="343"/>
                    <a:pt x="100" y="343"/>
                  </a:cubicBezTo>
                  <a:lnTo>
                    <a:pt x="1623" y="227"/>
                  </a:lnTo>
                  <a:cubicBezTo>
                    <a:pt x="1639" y="376"/>
                    <a:pt x="1722" y="525"/>
                    <a:pt x="1821" y="624"/>
                  </a:cubicBezTo>
                  <a:cubicBezTo>
                    <a:pt x="1921" y="757"/>
                    <a:pt x="2070" y="806"/>
                    <a:pt x="2219" y="806"/>
                  </a:cubicBezTo>
                  <a:cubicBezTo>
                    <a:pt x="2368" y="806"/>
                    <a:pt x="2533" y="757"/>
                    <a:pt x="2665" y="624"/>
                  </a:cubicBezTo>
                  <a:cubicBezTo>
                    <a:pt x="2748" y="541"/>
                    <a:pt x="2814" y="426"/>
                    <a:pt x="2831" y="293"/>
                  </a:cubicBezTo>
                  <a:cubicBezTo>
                    <a:pt x="2967" y="296"/>
                    <a:pt x="3102" y="298"/>
                    <a:pt x="3235" y="298"/>
                  </a:cubicBezTo>
                  <a:cubicBezTo>
                    <a:pt x="3801" y="298"/>
                    <a:pt x="4348" y="273"/>
                    <a:pt x="4883" y="260"/>
                  </a:cubicBezTo>
                  <a:cubicBezTo>
                    <a:pt x="5562" y="227"/>
                    <a:pt x="6290" y="210"/>
                    <a:pt x="7019" y="210"/>
                  </a:cubicBezTo>
                  <a:cubicBezTo>
                    <a:pt x="7085" y="210"/>
                    <a:pt x="7118" y="177"/>
                    <a:pt x="7118" y="111"/>
                  </a:cubicBezTo>
                  <a:cubicBezTo>
                    <a:pt x="7118" y="45"/>
                    <a:pt x="7085" y="12"/>
                    <a:pt x="7019" y="12"/>
                  </a:cubicBezTo>
                  <a:cubicBezTo>
                    <a:pt x="6844" y="4"/>
                    <a:pt x="6668" y="1"/>
                    <a:pt x="6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6" name="Google Shape;506;p42"/>
            <p:cNvSpPr/>
            <p:nvPr/>
          </p:nvSpPr>
          <p:spPr>
            <a:xfrm>
              <a:off x="7031100" y="2173189"/>
              <a:ext cx="1074241" cy="1562250"/>
            </a:xfrm>
            <a:custGeom>
              <a:avLst/>
              <a:gdLst/>
              <a:ahLst/>
              <a:cxnLst/>
              <a:rect l="l" t="t" r="r" b="b"/>
              <a:pathLst>
                <a:path w="10131" h="14733" extrusionOk="0">
                  <a:moveTo>
                    <a:pt x="2037" y="1"/>
                  </a:moveTo>
                  <a:lnTo>
                    <a:pt x="200" y="12365"/>
                  </a:lnTo>
                  <a:cubicBezTo>
                    <a:pt x="1" y="13607"/>
                    <a:pt x="961" y="14732"/>
                    <a:pt x="2219" y="14732"/>
                  </a:cubicBezTo>
                  <a:lnTo>
                    <a:pt x="7913" y="14732"/>
                  </a:lnTo>
                  <a:cubicBezTo>
                    <a:pt x="9171" y="14732"/>
                    <a:pt x="10131" y="13607"/>
                    <a:pt x="9916" y="12365"/>
                  </a:cubicBezTo>
                  <a:lnTo>
                    <a:pt x="80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7" name="Google Shape;507;p42"/>
            <p:cNvSpPr/>
            <p:nvPr/>
          </p:nvSpPr>
          <p:spPr>
            <a:xfrm>
              <a:off x="7854257" y="2511976"/>
              <a:ext cx="151100" cy="1026867"/>
            </a:xfrm>
            <a:custGeom>
              <a:avLst/>
              <a:gdLst/>
              <a:ahLst/>
              <a:cxnLst/>
              <a:rect l="l" t="t" r="r" b="b"/>
              <a:pathLst>
                <a:path w="1425" h="9684" extrusionOk="0">
                  <a:moveTo>
                    <a:pt x="84" y="0"/>
                  </a:moveTo>
                  <a:cubicBezTo>
                    <a:pt x="51" y="33"/>
                    <a:pt x="1" y="66"/>
                    <a:pt x="1" y="133"/>
                  </a:cubicBezTo>
                  <a:lnTo>
                    <a:pt x="1226" y="9600"/>
                  </a:lnTo>
                  <a:cubicBezTo>
                    <a:pt x="1226" y="9650"/>
                    <a:pt x="1292" y="9683"/>
                    <a:pt x="1325" y="9683"/>
                  </a:cubicBezTo>
                  <a:cubicBezTo>
                    <a:pt x="1391" y="9683"/>
                    <a:pt x="1424" y="9650"/>
                    <a:pt x="1424" y="9567"/>
                  </a:cubicBezTo>
                  <a:lnTo>
                    <a:pt x="216" y="83"/>
                  </a:lnTo>
                  <a:cubicBezTo>
                    <a:pt x="183" y="50"/>
                    <a:pt x="150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8" name="Google Shape;508;p42"/>
            <p:cNvSpPr/>
            <p:nvPr/>
          </p:nvSpPr>
          <p:spPr>
            <a:xfrm>
              <a:off x="7285692" y="2752361"/>
              <a:ext cx="412476" cy="410895"/>
            </a:xfrm>
            <a:custGeom>
              <a:avLst/>
              <a:gdLst/>
              <a:ahLst/>
              <a:cxnLst/>
              <a:rect l="l" t="t" r="r" b="b"/>
              <a:pathLst>
                <a:path w="3890" h="3875" extrusionOk="0">
                  <a:moveTo>
                    <a:pt x="0" y="1"/>
                  </a:moveTo>
                  <a:lnTo>
                    <a:pt x="0" y="3874"/>
                  </a:lnTo>
                  <a:lnTo>
                    <a:pt x="3890" y="3874"/>
                  </a:lnTo>
                  <a:lnTo>
                    <a:pt x="38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9" name="Google Shape;509;p42"/>
            <p:cNvSpPr/>
            <p:nvPr/>
          </p:nvSpPr>
          <p:spPr>
            <a:xfrm>
              <a:off x="7368082" y="2861260"/>
              <a:ext cx="284492" cy="33402"/>
            </a:xfrm>
            <a:custGeom>
              <a:avLst/>
              <a:gdLst/>
              <a:ahLst/>
              <a:cxnLst/>
              <a:rect l="l" t="t" r="r" b="b"/>
              <a:pathLst>
                <a:path w="2683" h="315" extrusionOk="0">
                  <a:moveTo>
                    <a:pt x="2583" y="0"/>
                  </a:moveTo>
                  <a:lnTo>
                    <a:pt x="100" y="99"/>
                  </a:lnTo>
                  <a:cubicBezTo>
                    <a:pt x="34" y="99"/>
                    <a:pt x="1" y="149"/>
                    <a:pt x="1" y="215"/>
                  </a:cubicBezTo>
                  <a:cubicBezTo>
                    <a:pt x="1" y="265"/>
                    <a:pt x="34" y="315"/>
                    <a:pt x="100" y="315"/>
                  </a:cubicBezTo>
                  <a:lnTo>
                    <a:pt x="2583" y="215"/>
                  </a:lnTo>
                  <a:cubicBezTo>
                    <a:pt x="2633" y="215"/>
                    <a:pt x="2682" y="166"/>
                    <a:pt x="2682" y="99"/>
                  </a:cubicBezTo>
                  <a:cubicBezTo>
                    <a:pt x="2682" y="50"/>
                    <a:pt x="2633" y="0"/>
                    <a:pt x="2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0" name="Google Shape;510;p42"/>
            <p:cNvSpPr/>
            <p:nvPr/>
          </p:nvSpPr>
          <p:spPr>
            <a:xfrm>
              <a:off x="7368082" y="2957753"/>
              <a:ext cx="247592" cy="22904"/>
            </a:xfrm>
            <a:custGeom>
              <a:avLst/>
              <a:gdLst/>
              <a:ahLst/>
              <a:cxnLst/>
              <a:rect l="l" t="t" r="r" b="b"/>
              <a:pathLst>
                <a:path w="2335" h="216" extrusionOk="0">
                  <a:moveTo>
                    <a:pt x="100" y="0"/>
                  </a:moveTo>
                  <a:cubicBezTo>
                    <a:pt x="34" y="0"/>
                    <a:pt x="1" y="50"/>
                    <a:pt x="1" y="100"/>
                  </a:cubicBezTo>
                  <a:cubicBezTo>
                    <a:pt x="1" y="166"/>
                    <a:pt x="34" y="216"/>
                    <a:pt x="100" y="216"/>
                  </a:cubicBezTo>
                  <a:lnTo>
                    <a:pt x="2236" y="216"/>
                  </a:lnTo>
                  <a:cubicBezTo>
                    <a:pt x="2269" y="216"/>
                    <a:pt x="2335" y="166"/>
                    <a:pt x="2335" y="100"/>
                  </a:cubicBezTo>
                  <a:cubicBezTo>
                    <a:pt x="2335" y="50"/>
                    <a:pt x="2285" y="0"/>
                    <a:pt x="2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" grpId="0"/>
      <p:bldP spid="49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52"/>
          <p:cNvSpPr/>
          <p:nvPr/>
        </p:nvSpPr>
        <p:spPr>
          <a:xfrm>
            <a:off x="3897421" y="1006195"/>
            <a:ext cx="1349158" cy="1265718"/>
          </a:xfrm>
          <a:custGeom>
            <a:avLst/>
            <a:gdLst/>
            <a:ahLst/>
            <a:cxnLst/>
            <a:rect l="l" t="t" r="r" b="b"/>
            <a:pathLst>
              <a:path w="37231" h="32689" extrusionOk="0">
                <a:moveTo>
                  <a:pt x="20156" y="495"/>
                </a:moveTo>
                <a:cubicBezTo>
                  <a:pt x="17189" y="212"/>
                  <a:pt x="14268" y="-353"/>
                  <a:pt x="11395" y="495"/>
                </a:cubicBezTo>
                <a:cubicBezTo>
                  <a:pt x="8522" y="1343"/>
                  <a:pt x="4707" y="3463"/>
                  <a:pt x="2917" y="5582"/>
                </a:cubicBezTo>
                <a:cubicBezTo>
                  <a:pt x="1127" y="7702"/>
                  <a:pt x="1033" y="10386"/>
                  <a:pt x="656" y="13212"/>
                </a:cubicBezTo>
                <a:cubicBezTo>
                  <a:pt x="279" y="16038"/>
                  <a:pt x="-569" y="19618"/>
                  <a:pt x="656" y="22538"/>
                </a:cubicBezTo>
                <a:cubicBezTo>
                  <a:pt x="1881" y="25458"/>
                  <a:pt x="4519" y="29085"/>
                  <a:pt x="8004" y="30734"/>
                </a:cubicBezTo>
                <a:cubicBezTo>
                  <a:pt x="11490" y="32383"/>
                  <a:pt x="17471" y="32948"/>
                  <a:pt x="21569" y="32430"/>
                </a:cubicBezTo>
                <a:cubicBezTo>
                  <a:pt x="25667" y="31912"/>
                  <a:pt x="30000" y="30122"/>
                  <a:pt x="32591" y="27625"/>
                </a:cubicBezTo>
                <a:cubicBezTo>
                  <a:pt x="35182" y="25129"/>
                  <a:pt x="36689" y="20748"/>
                  <a:pt x="37113" y="17451"/>
                </a:cubicBezTo>
                <a:cubicBezTo>
                  <a:pt x="37537" y="14154"/>
                  <a:pt x="36454" y="10386"/>
                  <a:pt x="35135" y="7843"/>
                </a:cubicBezTo>
                <a:cubicBezTo>
                  <a:pt x="33816" y="5300"/>
                  <a:pt x="31697" y="3416"/>
                  <a:pt x="29200" y="2191"/>
                </a:cubicBezTo>
                <a:cubicBezTo>
                  <a:pt x="26704" y="966"/>
                  <a:pt x="23124" y="778"/>
                  <a:pt x="20156" y="4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818" name="Google Shape;818;p52"/>
          <p:cNvSpPr txBox="1">
            <a:spLocks noGrp="1"/>
          </p:cNvSpPr>
          <p:nvPr>
            <p:ph type="title"/>
          </p:nvPr>
        </p:nvSpPr>
        <p:spPr>
          <a:xfrm>
            <a:off x="2522400" y="2412400"/>
            <a:ext cx="4099200" cy="20580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ĐÁNH GIÁ BÀI NÓI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9" name="Google Shape;819;p52"/>
          <p:cNvSpPr txBox="1">
            <a:spLocks noGrp="1"/>
          </p:cNvSpPr>
          <p:nvPr>
            <p:ph type="title" idx="2"/>
          </p:nvPr>
        </p:nvSpPr>
        <p:spPr>
          <a:xfrm>
            <a:off x="3841425" y="1213275"/>
            <a:ext cx="14613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21" name="Google Shape;821;p52"/>
          <p:cNvGrpSpPr/>
          <p:nvPr/>
        </p:nvGrpSpPr>
        <p:grpSpPr>
          <a:xfrm>
            <a:off x="7419034" y="3357043"/>
            <a:ext cx="1578855" cy="1416656"/>
            <a:chOff x="381225" y="2248525"/>
            <a:chExt cx="1741897" cy="1562948"/>
          </a:xfrm>
        </p:grpSpPr>
        <p:sp>
          <p:nvSpPr>
            <p:cNvPr id="822" name="Google Shape;822;p52"/>
            <p:cNvSpPr/>
            <p:nvPr/>
          </p:nvSpPr>
          <p:spPr>
            <a:xfrm>
              <a:off x="381225" y="2274800"/>
              <a:ext cx="715254" cy="643819"/>
            </a:xfrm>
            <a:custGeom>
              <a:avLst/>
              <a:gdLst/>
              <a:ahLst/>
              <a:cxnLst/>
              <a:rect l="l" t="t" r="r" b="b"/>
              <a:pathLst>
                <a:path w="10263" h="9238" extrusionOk="0">
                  <a:moveTo>
                    <a:pt x="6123" y="0"/>
                  </a:moveTo>
                  <a:cubicBezTo>
                    <a:pt x="5979" y="0"/>
                    <a:pt x="5836" y="12"/>
                    <a:pt x="5694" y="34"/>
                  </a:cubicBezTo>
                  <a:cubicBezTo>
                    <a:pt x="4750" y="183"/>
                    <a:pt x="3923" y="812"/>
                    <a:pt x="3559" y="1690"/>
                  </a:cubicBezTo>
                  <a:cubicBezTo>
                    <a:pt x="3445" y="1292"/>
                    <a:pt x="2965" y="1040"/>
                    <a:pt x="2538" y="1040"/>
                  </a:cubicBezTo>
                  <a:cubicBezTo>
                    <a:pt x="2468" y="1040"/>
                    <a:pt x="2399" y="1047"/>
                    <a:pt x="2334" y="1061"/>
                  </a:cubicBezTo>
                  <a:cubicBezTo>
                    <a:pt x="1887" y="1143"/>
                    <a:pt x="1523" y="1524"/>
                    <a:pt x="1324" y="1938"/>
                  </a:cubicBezTo>
                  <a:cubicBezTo>
                    <a:pt x="1109" y="2352"/>
                    <a:pt x="1026" y="2799"/>
                    <a:pt x="977" y="3262"/>
                  </a:cubicBezTo>
                  <a:cubicBezTo>
                    <a:pt x="646" y="5248"/>
                    <a:pt x="331" y="7218"/>
                    <a:pt x="0" y="9204"/>
                  </a:cubicBezTo>
                  <a:cubicBezTo>
                    <a:pt x="1275" y="9221"/>
                    <a:pt x="2549" y="9221"/>
                    <a:pt x="3807" y="9237"/>
                  </a:cubicBezTo>
                  <a:lnTo>
                    <a:pt x="10262" y="2186"/>
                  </a:lnTo>
                  <a:cubicBezTo>
                    <a:pt x="10246" y="1690"/>
                    <a:pt x="9997" y="1259"/>
                    <a:pt x="9600" y="1011"/>
                  </a:cubicBezTo>
                  <a:cubicBezTo>
                    <a:pt x="9387" y="869"/>
                    <a:pt x="9136" y="803"/>
                    <a:pt x="8881" y="803"/>
                  </a:cubicBezTo>
                  <a:cubicBezTo>
                    <a:pt x="8659" y="803"/>
                    <a:pt x="8434" y="853"/>
                    <a:pt x="8226" y="945"/>
                  </a:cubicBezTo>
                  <a:cubicBezTo>
                    <a:pt x="7708" y="342"/>
                    <a:pt x="6916" y="0"/>
                    <a:pt x="6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398509" y="2798617"/>
              <a:ext cx="163847" cy="27738"/>
            </a:xfrm>
            <a:custGeom>
              <a:avLst/>
              <a:gdLst/>
              <a:ahLst/>
              <a:cxnLst/>
              <a:rect l="l" t="t" r="r" b="b"/>
              <a:pathLst>
                <a:path w="2351" h="398" extrusionOk="0">
                  <a:moveTo>
                    <a:pt x="100" y="0"/>
                  </a:moveTo>
                  <a:cubicBezTo>
                    <a:pt x="66" y="0"/>
                    <a:pt x="0" y="50"/>
                    <a:pt x="0" y="116"/>
                  </a:cubicBezTo>
                  <a:cubicBezTo>
                    <a:pt x="0" y="149"/>
                    <a:pt x="33" y="215"/>
                    <a:pt x="100" y="215"/>
                  </a:cubicBezTo>
                  <a:lnTo>
                    <a:pt x="2251" y="397"/>
                  </a:lnTo>
                  <a:cubicBezTo>
                    <a:pt x="2301" y="397"/>
                    <a:pt x="2351" y="364"/>
                    <a:pt x="2351" y="298"/>
                  </a:cubicBezTo>
                  <a:cubicBezTo>
                    <a:pt x="2351" y="248"/>
                    <a:pt x="2318" y="199"/>
                    <a:pt x="2251" y="199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4" name="Google Shape;824;p52"/>
            <p:cNvSpPr/>
            <p:nvPr/>
          </p:nvSpPr>
          <p:spPr>
            <a:xfrm>
              <a:off x="791860" y="2358293"/>
              <a:ext cx="107326" cy="91994"/>
            </a:xfrm>
            <a:custGeom>
              <a:avLst/>
              <a:gdLst/>
              <a:ahLst/>
              <a:cxnLst/>
              <a:rect l="l" t="t" r="r" b="b"/>
              <a:pathLst>
                <a:path w="1540" h="1320" extrusionOk="0">
                  <a:moveTo>
                    <a:pt x="111" y="1"/>
                  </a:moveTo>
                  <a:cubicBezTo>
                    <a:pt x="81" y="1"/>
                    <a:pt x="46" y="9"/>
                    <a:pt x="17" y="28"/>
                  </a:cubicBezTo>
                  <a:cubicBezTo>
                    <a:pt x="1" y="78"/>
                    <a:pt x="1" y="128"/>
                    <a:pt x="50" y="177"/>
                  </a:cubicBezTo>
                  <a:lnTo>
                    <a:pt x="1374" y="1286"/>
                  </a:lnTo>
                  <a:cubicBezTo>
                    <a:pt x="1391" y="1319"/>
                    <a:pt x="1407" y="1319"/>
                    <a:pt x="1424" y="1319"/>
                  </a:cubicBezTo>
                  <a:cubicBezTo>
                    <a:pt x="1457" y="1319"/>
                    <a:pt x="1490" y="1319"/>
                    <a:pt x="1507" y="1270"/>
                  </a:cubicBezTo>
                  <a:cubicBezTo>
                    <a:pt x="1540" y="1237"/>
                    <a:pt x="1540" y="1170"/>
                    <a:pt x="1490" y="1121"/>
                  </a:cubicBezTo>
                  <a:lnTo>
                    <a:pt x="166" y="12"/>
                  </a:lnTo>
                  <a:cubicBezTo>
                    <a:pt x="152" y="5"/>
                    <a:pt x="133" y="1"/>
                    <a:pt x="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5" name="Google Shape;825;p52"/>
            <p:cNvSpPr/>
            <p:nvPr/>
          </p:nvSpPr>
          <p:spPr>
            <a:xfrm>
              <a:off x="889919" y="2358641"/>
              <a:ext cx="53106" cy="85861"/>
            </a:xfrm>
            <a:custGeom>
              <a:avLst/>
              <a:gdLst/>
              <a:ahLst/>
              <a:cxnLst/>
              <a:rect l="l" t="t" r="r" b="b"/>
              <a:pathLst>
                <a:path w="762" h="1232" extrusionOk="0">
                  <a:moveTo>
                    <a:pt x="97" y="0"/>
                  </a:moveTo>
                  <a:cubicBezTo>
                    <a:pt x="85" y="0"/>
                    <a:pt x="75" y="3"/>
                    <a:pt x="67" y="7"/>
                  </a:cubicBezTo>
                  <a:cubicBezTo>
                    <a:pt x="17" y="56"/>
                    <a:pt x="0" y="106"/>
                    <a:pt x="17" y="156"/>
                  </a:cubicBezTo>
                  <a:lnTo>
                    <a:pt x="563" y="1165"/>
                  </a:lnTo>
                  <a:cubicBezTo>
                    <a:pt x="563" y="1198"/>
                    <a:pt x="596" y="1232"/>
                    <a:pt x="646" y="1232"/>
                  </a:cubicBezTo>
                  <a:cubicBezTo>
                    <a:pt x="659" y="1232"/>
                    <a:pt x="673" y="1210"/>
                    <a:pt x="694" y="1210"/>
                  </a:cubicBezTo>
                  <a:cubicBezTo>
                    <a:pt x="700" y="1210"/>
                    <a:pt x="706" y="1212"/>
                    <a:pt x="712" y="1215"/>
                  </a:cubicBezTo>
                  <a:cubicBezTo>
                    <a:pt x="745" y="1165"/>
                    <a:pt x="762" y="1099"/>
                    <a:pt x="745" y="1066"/>
                  </a:cubicBezTo>
                  <a:lnTo>
                    <a:pt x="216" y="56"/>
                  </a:lnTo>
                  <a:cubicBezTo>
                    <a:pt x="178" y="19"/>
                    <a:pt x="132" y="0"/>
                    <a:pt x="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6" name="Google Shape;826;p52"/>
            <p:cNvSpPr/>
            <p:nvPr/>
          </p:nvSpPr>
          <p:spPr>
            <a:xfrm>
              <a:off x="1760881" y="2332994"/>
              <a:ext cx="306926" cy="203781"/>
            </a:xfrm>
            <a:custGeom>
              <a:avLst/>
              <a:gdLst/>
              <a:ahLst/>
              <a:cxnLst/>
              <a:rect l="l" t="t" r="r" b="b"/>
              <a:pathLst>
                <a:path w="4404" h="2924" extrusionOk="0">
                  <a:moveTo>
                    <a:pt x="1604" y="0"/>
                  </a:moveTo>
                  <a:cubicBezTo>
                    <a:pt x="1034" y="0"/>
                    <a:pt x="465" y="163"/>
                    <a:pt x="0" y="491"/>
                  </a:cubicBezTo>
                  <a:cubicBezTo>
                    <a:pt x="348" y="1219"/>
                    <a:pt x="629" y="1964"/>
                    <a:pt x="778" y="2775"/>
                  </a:cubicBezTo>
                  <a:lnTo>
                    <a:pt x="4370" y="2924"/>
                  </a:lnTo>
                  <a:cubicBezTo>
                    <a:pt x="4403" y="1864"/>
                    <a:pt x="3824" y="838"/>
                    <a:pt x="2947" y="325"/>
                  </a:cubicBezTo>
                  <a:cubicBezTo>
                    <a:pt x="2537" y="109"/>
                    <a:pt x="2070" y="0"/>
                    <a:pt x="16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7" name="Google Shape;827;p52"/>
            <p:cNvSpPr/>
            <p:nvPr/>
          </p:nvSpPr>
          <p:spPr>
            <a:xfrm>
              <a:off x="1840471" y="2370001"/>
              <a:ext cx="53106" cy="51433"/>
            </a:xfrm>
            <a:custGeom>
              <a:avLst/>
              <a:gdLst/>
              <a:ahLst/>
              <a:cxnLst/>
              <a:rect l="l" t="t" r="r" b="b"/>
              <a:pathLst>
                <a:path w="762" h="738" extrusionOk="0">
                  <a:moveTo>
                    <a:pt x="648" y="1"/>
                  </a:moveTo>
                  <a:cubicBezTo>
                    <a:pt x="621" y="1"/>
                    <a:pt x="596" y="9"/>
                    <a:pt x="580" y="26"/>
                  </a:cubicBezTo>
                  <a:lnTo>
                    <a:pt x="34" y="572"/>
                  </a:lnTo>
                  <a:cubicBezTo>
                    <a:pt x="0" y="605"/>
                    <a:pt x="0" y="671"/>
                    <a:pt x="34" y="704"/>
                  </a:cubicBezTo>
                  <a:cubicBezTo>
                    <a:pt x="67" y="737"/>
                    <a:pt x="100" y="737"/>
                    <a:pt x="116" y="737"/>
                  </a:cubicBezTo>
                  <a:cubicBezTo>
                    <a:pt x="149" y="737"/>
                    <a:pt x="166" y="721"/>
                    <a:pt x="183" y="704"/>
                  </a:cubicBezTo>
                  <a:lnTo>
                    <a:pt x="729" y="175"/>
                  </a:lnTo>
                  <a:cubicBezTo>
                    <a:pt x="762" y="125"/>
                    <a:pt x="762" y="75"/>
                    <a:pt x="729" y="26"/>
                  </a:cubicBezTo>
                  <a:cubicBezTo>
                    <a:pt x="704" y="9"/>
                    <a:pt x="675" y="1"/>
                    <a:pt x="648" y="1"/>
                  </a:cubicBezTo>
                  <a:close/>
                </a:path>
              </a:pathLst>
            </a:custGeom>
            <a:solidFill>
              <a:srgbClr val="011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524236" y="2437534"/>
              <a:ext cx="1598885" cy="1278160"/>
            </a:xfrm>
            <a:custGeom>
              <a:avLst/>
              <a:gdLst/>
              <a:ahLst/>
              <a:cxnLst/>
              <a:rect l="l" t="t" r="r" b="b"/>
              <a:pathLst>
                <a:path w="22942" h="18340" extrusionOk="0">
                  <a:moveTo>
                    <a:pt x="0" y="0"/>
                  </a:moveTo>
                  <a:lnTo>
                    <a:pt x="2069" y="18340"/>
                  </a:lnTo>
                  <a:lnTo>
                    <a:pt x="20873" y="18340"/>
                  </a:lnTo>
                  <a:lnTo>
                    <a:pt x="229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584243" y="2975081"/>
              <a:ext cx="1477760" cy="94642"/>
            </a:xfrm>
            <a:custGeom>
              <a:avLst/>
              <a:gdLst/>
              <a:ahLst/>
              <a:cxnLst/>
              <a:rect l="l" t="t" r="r" b="b"/>
              <a:pathLst>
                <a:path w="21204" h="1358" extrusionOk="0">
                  <a:moveTo>
                    <a:pt x="0" y="1"/>
                  </a:moveTo>
                  <a:lnTo>
                    <a:pt x="149" y="1358"/>
                  </a:lnTo>
                  <a:lnTo>
                    <a:pt x="21071" y="1358"/>
                  </a:lnTo>
                  <a:lnTo>
                    <a:pt x="2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0" name="Google Shape;830;p52"/>
            <p:cNvSpPr/>
            <p:nvPr/>
          </p:nvSpPr>
          <p:spPr>
            <a:xfrm>
              <a:off x="668433" y="3715646"/>
              <a:ext cx="1311683" cy="95827"/>
            </a:xfrm>
            <a:custGeom>
              <a:avLst/>
              <a:gdLst/>
              <a:ahLst/>
              <a:cxnLst/>
              <a:rect l="l" t="t" r="r" b="b"/>
              <a:pathLst>
                <a:path w="18821" h="1375" extrusionOk="0">
                  <a:moveTo>
                    <a:pt x="0" y="1"/>
                  </a:moveTo>
                  <a:lnTo>
                    <a:pt x="50" y="647"/>
                  </a:lnTo>
                  <a:cubicBezTo>
                    <a:pt x="100" y="1060"/>
                    <a:pt x="431" y="1375"/>
                    <a:pt x="845" y="1375"/>
                  </a:cubicBezTo>
                  <a:lnTo>
                    <a:pt x="17960" y="1375"/>
                  </a:lnTo>
                  <a:cubicBezTo>
                    <a:pt x="18373" y="1375"/>
                    <a:pt x="18704" y="1060"/>
                    <a:pt x="18754" y="647"/>
                  </a:cubicBezTo>
                  <a:lnTo>
                    <a:pt x="188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1" name="Google Shape;831;p52"/>
            <p:cNvSpPr/>
            <p:nvPr/>
          </p:nvSpPr>
          <p:spPr>
            <a:xfrm>
              <a:off x="648849" y="2581730"/>
              <a:ext cx="140779" cy="20838"/>
            </a:xfrm>
            <a:custGeom>
              <a:avLst/>
              <a:gdLst/>
              <a:ahLst/>
              <a:cxnLst/>
              <a:rect l="l" t="t" r="r" b="b"/>
              <a:pathLst>
                <a:path w="2020" h="299" extrusionOk="0">
                  <a:moveTo>
                    <a:pt x="1904" y="0"/>
                  </a:moveTo>
                  <a:lnTo>
                    <a:pt x="116" y="100"/>
                  </a:lnTo>
                  <a:cubicBezTo>
                    <a:pt x="50" y="100"/>
                    <a:pt x="0" y="133"/>
                    <a:pt x="0" y="199"/>
                  </a:cubicBezTo>
                  <a:cubicBezTo>
                    <a:pt x="0" y="265"/>
                    <a:pt x="50" y="298"/>
                    <a:pt x="116" y="298"/>
                  </a:cubicBezTo>
                  <a:lnTo>
                    <a:pt x="1904" y="199"/>
                  </a:lnTo>
                  <a:cubicBezTo>
                    <a:pt x="1970" y="199"/>
                    <a:pt x="2019" y="149"/>
                    <a:pt x="2019" y="100"/>
                  </a:cubicBezTo>
                  <a:cubicBezTo>
                    <a:pt x="2019" y="33"/>
                    <a:pt x="1970" y="0"/>
                    <a:pt x="1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728439" y="2644037"/>
              <a:ext cx="130395" cy="16169"/>
            </a:xfrm>
            <a:custGeom>
              <a:avLst/>
              <a:gdLst/>
              <a:ahLst/>
              <a:cxnLst/>
              <a:rect l="l" t="t" r="r" b="b"/>
              <a:pathLst>
                <a:path w="1871" h="232" extrusionOk="0">
                  <a:moveTo>
                    <a:pt x="1755" y="0"/>
                  </a:moveTo>
                  <a:lnTo>
                    <a:pt x="100" y="33"/>
                  </a:lnTo>
                  <a:cubicBezTo>
                    <a:pt x="50" y="33"/>
                    <a:pt x="0" y="66"/>
                    <a:pt x="0" y="132"/>
                  </a:cubicBezTo>
                  <a:cubicBezTo>
                    <a:pt x="0" y="199"/>
                    <a:pt x="50" y="232"/>
                    <a:pt x="100" y="232"/>
                  </a:cubicBezTo>
                  <a:lnTo>
                    <a:pt x="1755" y="215"/>
                  </a:lnTo>
                  <a:cubicBezTo>
                    <a:pt x="1821" y="215"/>
                    <a:pt x="1871" y="166"/>
                    <a:pt x="1871" y="116"/>
                  </a:cubicBezTo>
                  <a:cubicBezTo>
                    <a:pt x="1871" y="50"/>
                    <a:pt x="1821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1334077" y="2826285"/>
              <a:ext cx="90043" cy="15054"/>
            </a:xfrm>
            <a:custGeom>
              <a:avLst/>
              <a:gdLst/>
              <a:ahLst/>
              <a:cxnLst/>
              <a:rect l="l" t="t" r="r" b="b"/>
              <a:pathLst>
                <a:path w="1292" h="216" extrusionOk="0">
                  <a:moveTo>
                    <a:pt x="99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66"/>
                    <a:pt x="50" y="215"/>
                    <a:pt x="99" y="215"/>
                  </a:cubicBezTo>
                  <a:lnTo>
                    <a:pt x="1175" y="215"/>
                  </a:lnTo>
                  <a:cubicBezTo>
                    <a:pt x="1241" y="215"/>
                    <a:pt x="1291" y="166"/>
                    <a:pt x="1291" y="100"/>
                  </a:cubicBezTo>
                  <a:cubicBezTo>
                    <a:pt x="1291" y="50"/>
                    <a:pt x="1241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4" name="Google Shape;834;p52"/>
            <p:cNvSpPr/>
            <p:nvPr/>
          </p:nvSpPr>
          <p:spPr>
            <a:xfrm>
              <a:off x="1938530" y="2550577"/>
              <a:ext cx="126980" cy="20838"/>
            </a:xfrm>
            <a:custGeom>
              <a:avLst/>
              <a:gdLst/>
              <a:ahLst/>
              <a:cxnLst/>
              <a:rect l="l" t="t" r="r" b="b"/>
              <a:pathLst>
                <a:path w="1822" h="299" extrusionOk="0">
                  <a:moveTo>
                    <a:pt x="1722" y="0"/>
                  </a:moveTo>
                  <a:lnTo>
                    <a:pt x="100" y="83"/>
                  </a:lnTo>
                  <a:cubicBezTo>
                    <a:pt x="33" y="83"/>
                    <a:pt x="0" y="133"/>
                    <a:pt x="0" y="199"/>
                  </a:cubicBezTo>
                  <a:cubicBezTo>
                    <a:pt x="0" y="249"/>
                    <a:pt x="33" y="298"/>
                    <a:pt x="100" y="298"/>
                  </a:cubicBezTo>
                  <a:lnTo>
                    <a:pt x="1722" y="216"/>
                  </a:lnTo>
                  <a:cubicBezTo>
                    <a:pt x="1771" y="216"/>
                    <a:pt x="1821" y="166"/>
                    <a:pt x="1821" y="116"/>
                  </a:cubicBezTo>
                  <a:cubicBezTo>
                    <a:pt x="1821" y="50"/>
                    <a:pt x="1771" y="0"/>
                    <a:pt x="1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5" name="Google Shape;835;p52"/>
            <p:cNvSpPr/>
            <p:nvPr/>
          </p:nvSpPr>
          <p:spPr>
            <a:xfrm>
              <a:off x="1850855" y="2917375"/>
              <a:ext cx="92343" cy="13938"/>
            </a:xfrm>
            <a:custGeom>
              <a:avLst/>
              <a:gdLst/>
              <a:ahLst/>
              <a:cxnLst/>
              <a:rect l="l" t="t" r="r" b="b"/>
              <a:pathLst>
                <a:path w="1325" h="200" extrusionOk="0">
                  <a:moveTo>
                    <a:pt x="100" y="1"/>
                  </a:moveTo>
                  <a:cubicBezTo>
                    <a:pt x="34" y="1"/>
                    <a:pt x="0" y="34"/>
                    <a:pt x="0" y="100"/>
                  </a:cubicBezTo>
                  <a:cubicBezTo>
                    <a:pt x="0" y="166"/>
                    <a:pt x="34" y="200"/>
                    <a:pt x="100" y="200"/>
                  </a:cubicBezTo>
                  <a:lnTo>
                    <a:pt x="1209" y="200"/>
                  </a:lnTo>
                  <a:cubicBezTo>
                    <a:pt x="1275" y="200"/>
                    <a:pt x="1325" y="166"/>
                    <a:pt x="1325" y="100"/>
                  </a:cubicBezTo>
                  <a:cubicBezTo>
                    <a:pt x="1325" y="34"/>
                    <a:pt x="1275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6" name="Google Shape;836;p52"/>
            <p:cNvSpPr/>
            <p:nvPr/>
          </p:nvSpPr>
          <p:spPr>
            <a:xfrm>
              <a:off x="1362860" y="3204652"/>
              <a:ext cx="139664" cy="19653"/>
            </a:xfrm>
            <a:custGeom>
              <a:avLst/>
              <a:gdLst/>
              <a:ahLst/>
              <a:cxnLst/>
              <a:rect l="l" t="t" r="r" b="b"/>
              <a:pathLst>
                <a:path w="2004" h="282" extrusionOk="0">
                  <a:moveTo>
                    <a:pt x="1904" y="0"/>
                  </a:moveTo>
                  <a:lnTo>
                    <a:pt x="100" y="83"/>
                  </a:lnTo>
                  <a:cubicBezTo>
                    <a:pt x="51" y="83"/>
                    <a:pt x="1" y="116"/>
                    <a:pt x="1" y="182"/>
                  </a:cubicBezTo>
                  <a:cubicBezTo>
                    <a:pt x="1" y="232"/>
                    <a:pt x="51" y="282"/>
                    <a:pt x="100" y="282"/>
                  </a:cubicBezTo>
                  <a:lnTo>
                    <a:pt x="1904" y="199"/>
                  </a:lnTo>
                  <a:cubicBezTo>
                    <a:pt x="1971" y="199"/>
                    <a:pt x="2004" y="166"/>
                    <a:pt x="2004" y="100"/>
                  </a:cubicBezTo>
                  <a:cubicBezTo>
                    <a:pt x="2004" y="33"/>
                    <a:pt x="1971" y="0"/>
                    <a:pt x="19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1443635" y="3281943"/>
              <a:ext cx="156948" cy="15054"/>
            </a:xfrm>
            <a:custGeom>
              <a:avLst/>
              <a:gdLst/>
              <a:ahLst/>
              <a:cxnLst/>
              <a:rect l="l" t="t" r="r" b="b"/>
              <a:pathLst>
                <a:path w="2252" h="216" extrusionOk="0">
                  <a:moveTo>
                    <a:pt x="100" y="0"/>
                  </a:moveTo>
                  <a:cubicBezTo>
                    <a:pt x="50" y="0"/>
                    <a:pt x="1" y="50"/>
                    <a:pt x="1" y="100"/>
                  </a:cubicBezTo>
                  <a:cubicBezTo>
                    <a:pt x="1" y="166"/>
                    <a:pt x="50" y="216"/>
                    <a:pt x="100" y="216"/>
                  </a:cubicBezTo>
                  <a:lnTo>
                    <a:pt x="2152" y="216"/>
                  </a:lnTo>
                  <a:cubicBezTo>
                    <a:pt x="2218" y="216"/>
                    <a:pt x="2252" y="166"/>
                    <a:pt x="2252" y="100"/>
                  </a:cubicBezTo>
                  <a:cubicBezTo>
                    <a:pt x="2252" y="50"/>
                    <a:pt x="2202" y="0"/>
                    <a:pt x="2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1840471" y="3274764"/>
              <a:ext cx="71574" cy="17632"/>
            </a:xfrm>
            <a:custGeom>
              <a:avLst/>
              <a:gdLst/>
              <a:ahLst/>
              <a:cxnLst/>
              <a:rect l="l" t="t" r="r" b="b"/>
              <a:pathLst>
                <a:path w="1027" h="253" extrusionOk="0">
                  <a:moveTo>
                    <a:pt x="952" y="1"/>
                  </a:moveTo>
                  <a:cubicBezTo>
                    <a:pt x="944" y="1"/>
                    <a:pt x="936" y="2"/>
                    <a:pt x="927" y="4"/>
                  </a:cubicBezTo>
                  <a:lnTo>
                    <a:pt x="100" y="37"/>
                  </a:lnTo>
                  <a:cubicBezTo>
                    <a:pt x="34" y="37"/>
                    <a:pt x="0" y="87"/>
                    <a:pt x="0" y="153"/>
                  </a:cubicBezTo>
                  <a:cubicBezTo>
                    <a:pt x="0" y="203"/>
                    <a:pt x="34" y="252"/>
                    <a:pt x="100" y="252"/>
                  </a:cubicBezTo>
                  <a:lnTo>
                    <a:pt x="927" y="203"/>
                  </a:lnTo>
                  <a:cubicBezTo>
                    <a:pt x="994" y="203"/>
                    <a:pt x="1027" y="170"/>
                    <a:pt x="1027" y="103"/>
                  </a:cubicBezTo>
                  <a:cubicBezTo>
                    <a:pt x="1027" y="46"/>
                    <a:pt x="1002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1586647" y="3476876"/>
              <a:ext cx="122380" cy="17353"/>
            </a:xfrm>
            <a:custGeom>
              <a:avLst/>
              <a:gdLst/>
              <a:ahLst/>
              <a:cxnLst/>
              <a:rect l="l" t="t" r="r" b="b"/>
              <a:pathLst>
                <a:path w="1756" h="249" extrusionOk="0">
                  <a:moveTo>
                    <a:pt x="100" y="1"/>
                  </a:moveTo>
                  <a:cubicBezTo>
                    <a:pt x="67" y="1"/>
                    <a:pt x="1" y="34"/>
                    <a:pt x="1" y="100"/>
                  </a:cubicBezTo>
                  <a:cubicBezTo>
                    <a:pt x="1" y="166"/>
                    <a:pt x="34" y="199"/>
                    <a:pt x="100" y="199"/>
                  </a:cubicBezTo>
                  <a:lnTo>
                    <a:pt x="1656" y="249"/>
                  </a:lnTo>
                  <a:cubicBezTo>
                    <a:pt x="1722" y="249"/>
                    <a:pt x="1755" y="199"/>
                    <a:pt x="1755" y="150"/>
                  </a:cubicBezTo>
                  <a:cubicBezTo>
                    <a:pt x="1755" y="83"/>
                    <a:pt x="1722" y="34"/>
                    <a:pt x="1656" y="34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847266" y="3518413"/>
              <a:ext cx="122310" cy="22023"/>
            </a:xfrm>
            <a:custGeom>
              <a:avLst/>
              <a:gdLst/>
              <a:ahLst/>
              <a:cxnLst/>
              <a:rect l="l" t="t" r="r" b="b"/>
              <a:pathLst>
                <a:path w="1755" h="316" extrusionOk="0">
                  <a:moveTo>
                    <a:pt x="1655" y="1"/>
                  </a:moveTo>
                  <a:lnTo>
                    <a:pt x="99" y="100"/>
                  </a:lnTo>
                  <a:cubicBezTo>
                    <a:pt x="33" y="100"/>
                    <a:pt x="0" y="150"/>
                    <a:pt x="0" y="216"/>
                  </a:cubicBezTo>
                  <a:cubicBezTo>
                    <a:pt x="0" y="265"/>
                    <a:pt x="33" y="315"/>
                    <a:pt x="99" y="315"/>
                  </a:cubicBezTo>
                  <a:lnTo>
                    <a:pt x="1655" y="216"/>
                  </a:lnTo>
                  <a:cubicBezTo>
                    <a:pt x="1705" y="216"/>
                    <a:pt x="1755" y="166"/>
                    <a:pt x="1755" y="100"/>
                  </a:cubicBezTo>
                  <a:cubicBezTo>
                    <a:pt x="1755" y="50"/>
                    <a:pt x="1705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1" name="Google Shape;841;p52"/>
            <p:cNvSpPr/>
            <p:nvPr/>
          </p:nvSpPr>
          <p:spPr>
            <a:xfrm>
              <a:off x="686901" y="3179284"/>
              <a:ext cx="111926" cy="16169"/>
            </a:xfrm>
            <a:custGeom>
              <a:avLst/>
              <a:gdLst/>
              <a:ahLst/>
              <a:cxnLst/>
              <a:rect l="l" t="t" r="r" b="b"/>
              <a:pathLst>
                <a:path w="1606" h="232" extrusionOk="0">
                  <a:moveTo>
                    <a:pt x="1507" y="0"/>
                  </a:moveTo>
                  <a:lnTo>
                    <a:pt x="100" y="33"/>
                  </a:lnTo>
                  <a:cubicBezTo>
                    <a:pt x="33" y="33"/>
                    <a:pt x="0" y="66"/>
                    <a:pt x="0" y="133"/>
                  </a:cubicBezTo>
                  <a:cubicBezTo>
                    <a:pt x="0" y="182"/>
                    <a:pt x="33" y="232"/>
                    <a:pt x="100" y="232"/>
                  </a:cubicBezTo>
                  <a:lnTo>
                    <a:pt x="1507" y="215"/>
                  </a:lnTo>
                  <a:cubicBezTo>
                    <a:pt x="1573" y="215"/>
                    <a:pt x="1606" y="166"/>
                    <a:pt x="1606" y="116"/>
                  </a:cubicBezTo>
                  <a:cubicBezTo>
                    <a:pt x="1606" y="50"/>
                    <a:pt x="1573" y="0"/>
                    <a:pt x="1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2" name="Google Shape;842;p52"/>
            <p:cNvSpPr/>
            <p:nvPr/>
          </p:nvSpPr>
          <p:spPr>
            <a:xfrm>
              <a:off x="754922" y="3240405"/>
              <a:ext cx="125865" cy="17353"/>
            </a:xfrm>
            <a:custGeom>
              <a:avLst/>
              <a:gdLst/>
              <a:ahLst/>
              <a:cxnLst/>
              <a:rect l="l" t="t" r="r" b="b"/>
              <a:pathLst>
                <a:path w="1806" h="249" extrusionOk="0">
                  <a:moveTo>
                    <a:pt x="100" y="0"/>
                  </a:moveTo>
                  <a:cubicBezTo>
                    <a:pt x="51" y="0"/>
                    <a:pt x="1" y="34"/>
                    <a:pt x="1" y="100"/>
                  </a:cubicBezTo>
                  <a:cubicBezTo>
                    <a:pt x="1" y="166"/>
                    <a:pt x="34" y="199"/>
                    <a:pt x="100" y="199"/>
                  </a:cubicBezTo>
                  <a:lnTo>
                    <a:pt x="1706" y="249"/>
                  </a:lnTo>
                  <a:cubicBezTo>
                    <a:pt x="1772" y="249"/>
                    <a:pt x="1805" y="199"/>
                    <a:pt x="1805" y="133"/>
                  </a:cubicBezTo>
                  <a:cubicBezTo>
                    <a:pt x="1805" y="83"/>
                    <a:pt x="1772" y="34"/>
                    <a:pt x="1706" y="34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3" name="Google Shape;843;p52"/>
            <p:cNvSpPr/>
            <p:nvPr/>
          </p:nvSpPr>
          <p:spPr>
            <a:xfrm>
              <a:off x="911803" y="2316476"/>
              <a:ext cx="383100" cy="1284293"/>
            </a:xfrm>
            <a:custGeom>
              <a:avLst/>
              <a:gdLst/>
              <a:ahLst/>
              <a:cxnLst/>
              <a:rect l="l" t="t" r="r" b="b"/>
              <a:pathLst>
                <a:path w="5497" h="18428" extrusionOk="0">
                  <a:moveTo>
                    <a:pt x="4347" y="0"/>
                  </a:moveTo>
                  <a:cubicBezTo>
                    <a:pt x="4289" y="0"/>
                    <a:pt x="4230" y="5"/>
                    <a:pt x="4172" y="16"/>
                  </a:cubicBezTo>
                  <a:cubicBezTo>
                    <a:pt x="3825" y="65"/>
                    <a:pt x="3411" y="430"/>
                    <a:pt x="3311" y="761"/>
                  </a:cubicBezTo>
                  <a:cubicBezTo>
                    <a:pt x="3245" y="380"/>
                    <a:pt x="2898" y="82"/>
                    <a:pt x="2517" y="82"/>
                  </a:cubicBezTo>
                  <a:cubicBezTo>
                    <a:pt x="2153" y="82"/>
                    <a:pt x="1805" y="363"/>
                    <a:pt x="1722" y="744"/>
                  </a:cubicBezTo>
                  <a:cubicBezTo>
                    <a:pt x="1160" y="3806"/>
                    <a:pt x="531" y="6786"/>
                    <a:pt x="1" y="9815"/>
                  </a:cubicBezTo>
                  <a:cubicBezTo>
                    <a:pt x="580" y="9964"/>
                    <a:pt x="1176" y="10113"/>
                    <a:pt x="1756" y="10262"/>
                  </a:cubicBezTo>
                  <a:cubicBezTo>
                    <a:pt x="2252" y="7497"/>
                    <a:pt x="2732" y="4667"/>
                    <a:pt x="3245" y="1936"/>
                  </a:cubicBezTo>
                  <a:lnTo>
                    <a:pt x="3245" y="1936"/>
                  </a:lnTo>
                  <a:cubicBezTo>
                    <a:pt x="2716" y="7084"/>
                    <a:pt x="2351" y="12331"/>
                    <a:pt x="2087" y="17495"/>
                  </a:cubicBezTo>
                  <a:cubicBezTo>
                    <a:pt x="2070" y="17710"/>
                    <a:pt x="2269" y="17909"/>
                    <a:pt x="2467" y="17975"/>
                  </a:cubicBezTo>
                  <a:cubicBezTo>
                    <a:pt x="2533" y="17993"/>
                    <a:pt x="2604" y="18002"/>
                    <a:pt x="2677" y="18002"/>
                  </a:cubicBezTo>
                  <a:cubicBezTo>
                    <a:pt x="2807" y="18002"/>
                    <a:pt x="2940" y="17972"/>
                    <a:pt x="3047" y="17909"/>
                  </a:cubicBezTo>
                  <a:cubicBezTo>
                    <a:pt x="3212" y="17809"/>
                    <a:pt x="3345" y="17644"/>
                    <a:pt x="3411" y="17429"/>
                  </a:cubicBezTo>
                  <a:cubicBezTo>
                    <a:pt x="3493" y="17727"/>
                    <a:pt x="3709" y="18008"/>
                    <a:pt x="3924" y="18207"/>
                  </a:cubicBezTo>
                  <a:cubicBezTo>
                    <a:pt x="4102" y="18347"/>
                    <a:pt x="4329" y="18428"/>
                    <a:pt x="4552" y="18428"/>
                  </a:cubicBezTo>
                  <a:cubicBezTo>
                    <a:pt x="4620" y="18428"/>
                    <a:pt x="4686" y="18421"/>
                    <a:pt x="4751" y="18405"/>
                  </a:cubicBezTo>
                  <a:cubicBezTo>
                    <a:pt x="5049" y="18339"/>
                    <a:pt x="5198" y="18074"/>
                    <a:pt x="5198" y="17793"/>
                  </a:cubicBezTo>
                  <a:cubicBezTo>
                    <a:pt x="5298" y="12463"/>
                    <a:pt x="5397" y="7133"/>
                    <a:pt x="5496" y="1803"/>
                  </a:cubicBezTo>
                  <a:cubicBezTo>
                    <a:pt x="5496" y="1290"/>
                    <a:pt x="5496" y="728"/>
                    <a:pt x="5165" y="363"/>
                  </a:cubicBezTo>
                  <a:cubicBezTo>
                    <a:pt x="4957" y="141"/>
                    <a:pt x="4655" y="0"/>
                    <a:pt x="43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4" name="Google Shape;844;p52"/>
            <p:cNvSpPr/>
            <p:nvPr/>
          </p:nvSpPr>
          <p:spPr>
            <a:xfrm>
              <a:off x="1124090" y="2350975"/>
              <a:ext cx="20838" cy="251590"/>
            </a:xfrm>
            <a:custGeom>
              <a:avLst/>
              <a:gdLst/>
              <a:ahLst/>
              <a:cxnLst/>
              <a:rect l="l" t="t" r="r" b="b"/>
              <a:pathLst>
                <a:path w="299" h="3610" extrusionOk="0">
                  <a:moveTo>
                    <a:pt x="199" y="1"/>
                  </a:moveTo>
                  <a:cubicBezTo>
                    <a:pt x="166" y="1"/>
                    <a:pt x="100" y="34"/>
                    <a:pt x="100" y="100"/>
                  </a:cubicBezTo>
                  <a:lnTo>
                    <a:pt x="1" y="3510"/>
                  </a:lnTo>
                  <a:cubicBezTo>
                    <a:pt x="1" y="3576"/>
                    <a:pt x="34" y="3609"/>
                    <a:pt x="100" y="3609"/>
                  </a:cubicBezTo>
                  <a:cubicBezTo>
                    <a:pt x="166" y="3609"/>
                    <a:pt x="199" y="3576"/>
                    <a:pt x="199" y="3510"/>
                  </a:cubicBezTo>
                  <a:lnTo>
                    <a:pt x="299" y="100"/>
                  </a:lnTo>
                  <a:cubicBezTo>
                    <a:pt x="299" y="34"/>
                    <a:pt x="265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5" name="Google Shape;845;p52"/>
            <p:cNvSpPr/>
            <p:nvPr/>
          </p:nvSpPr>
          <p:spPr>
            <a:xfrm>
              <a:off x="1156428" y="2384428"/>
              <a:ext cx="50806" cy="1168674"/>
            </a:xfrm>
            <a:custGeom>
              <a:avLst/>
              <a:gdLst/>
              <a:ahLst/>
              <a:cxnLst/>
              <a:rect l="l" t="t" r="r" b="b"/>
              <a:pathLst>
                <a:path w="729" h="16769" extrusionOk="0">
                  <a:moveTo>
                    <a:pt x="629" y="1"/>
                  </a:moveTo>
                  <a:cubicBezTo>
                    <a:pt x="563" y="1"/>
                    <a:pt x="530" y="50"/>
                    <a:pt x="530" y="117"/>
                  </a:cubicBezTo>
                  <a:lnTo>
                    <a:pt x="0" y="16669"/>
                  </a:lnTo>
                  <a:cubicBezTo>
                    <a:pt x="0" y="16718"/>
                    <a:pt x="50" y="16768"/>
                    <a:pt x="116" y="16768"/>
                  </a:cubicBezTo>
                  <a:cubicBezTo>
                    <a:pt x="149" y="16768"/>
                    <a:pt x="215" y="16735"/>
                    <a:pt x="215" y="16669"/>
                  </a:cubicBezTo>
                  <a:lnTo>
                    <a:pt x="728" y="117"/>
                  </a:lnTo>
                  <a:cubicBezTo>
                    <a:pt x="728" y="50"/>
                    <a:pt x="695" y="1"/>
                    <a:pt x="6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6" name="Google Shape;846;p52"/>
            <p:cNvSpPr/>
            <p:nvPr/>
          </p:nvSpPr>
          <p:spPr>
            <a:xfrm>
              <a:off x="1340976" y="2248525"/>
              <a:ext cx="620681" cy="641798"/>
            </a:xfrm>
            <a:custGeom>
              <a:avLst/>
              <a:gdLst/>
              <a:ahLst/>
              <a:cxnLst/>
              <a:rect l="l" t="t" r="r" b="b"/>
              <a:pathLst>
                <a:path w="8906" h="9209" extrusionOk="0">
                  <a:moveTo>
                    <a:pt x="3627" y="0"/>
                  </a:moveTo>
                  <a:cubicBezTo>
                    <a:pt x="2294" y="0"/>
                    <a:pt x="1029" y="722"/>
                    <a:pt x="381" y="1951"/>
                  </a:cubicBezTo>
                  <a:lnTo>
                    <a:pt x="0" y="2712"/>
                  </a:lnTo>
                  <a:lnTo>
                    <a:pt x="878" y="2712"/>
                  </a:lnTo>
                  <a:lnTo>
                    <a:pt x="3311" y="8688"/>
                  </a:lnTo>
                  <a:cubicBezTo>
                    <a:pt x="3434" y="9008"/>
                    <a:pt x="3741" y="9209"/>
                    <a:pt x="4074" y="9209"/>
                  </a:cubicBezTo>
                  <a:cubicBezTo>
                    <a:pt x="4188" y="9209"/>
                    <a:pt x="4306" y="9185"/>
                    <a:pt x="4420" y="9134"/>
                  </a:cubicBezTo>
                  <a:lnTo>
                    <a:pt x="8276" y="7562"/>
                  </a:lnTo>
                  <a:cubicBezTo>
                    <a:pt x="8690" y="7396"/>
                    <a:pt x="8905" y="6950"/>
                    <a:pt x="8756" y="6503"/>
                  </a:cubicBezTo>
                  <a:lnTo>
                    <a:pt x="7316" y="2365"/>
                  </a:lnTo>
                  <a:cubicBezTo>
                    <a:pt x="6936" y="1322"/>
                    <a:pt x="6075" y="511"/>
                    <a:pt x="4999" y="246"/>
                  </a:cubicBezTo>
                  <a:lnTo>
                    <a:pt x="4536" y="114"/>
                  </a:lnTo>
                  <a:cubicBezTo>
                    <a:pt x="4233" y="37"/>
                    <a:pt x="3928" y="0"/>
                    <a:pt x="36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7" name="Google Shape;847;p52"/>
            <p:cNvSpPr/>
            <p:nvPr/>
          </p:nvSpPr>
          <p:spPr>
            <a:xfrm>
              <a:off x="1580932" y="2686271"/>
              <a:ext cx="359962" cy="185034"/>
            </a:xfrm>
            <a:custGeom>
              <a:avLst/>
              <a:gdLst/>
              <a:ahLst/>
              <a:cxnLst/>
              <a:rect l="l" t="t" r="r" b="b"/>
              <a:pathLst>
                <a:path w="5165" h="2655" extrusionOk="0">
                  <a:moveTo>
                    <a:pt x="4366" y="1"/>
                  </a:moveTo>
                  <a:cubicBezTo>
                    <a:pt x="4072" y="1"/>
                    <a:pt x="3788" y="130"/>
                    <a:pt x="3559" y="238"/>
                  </a:cubicBezTo>
                  <a:lnTo>
                    <a:pt x="1060" y="1331"/>
                  </a:lnTo>
                  <a:cubicBezTo>
                    <a:pt x="811" y="1430"/>
                    <a:pt x="530" y="1562"/>
                    <a:pt x="331" y="1761"/>
                  </a:cubicBezTo>
                  <a:cubicBezTo>
                    <a:pt x="100" y="1993"/>
                    <a:pt x="0" y="2324"/>
                    <a:pt x="100" y="2589"/>
                  </a:cubicBezTo>
                  <a:cubicBezTo>
                    <a:pt x="116" y="2638"/>
                    <a:pt x="166" y="2655"/>
                    <a:pt x="199" y="2655"/>
                  </a:cubicBezTo>
                  <a:lnTo>
                    <a:pt x="248" y="2655"/>
                  </a:lnTo>
                  <a:cubicBezTo>
                    <a:pt x="315" y="2638"/>
                    <a:pt x="331" y="2589"/>
                    <a:pt x="315" y="2522"/>
                  </a:cubicBezTo>
                  <a:cubicBezTo>
                    <a:pt x="232" y="2291"/>
                    <a:pt x="348" y="2059"/>
                    <a:pt x="497" y="1910"/>
                  </a:cubicBezTo>
                  <a:cubicBezTo>
                    <a:pt x="662" y="1728"/>
                    <a:pt x="911" y="1612"/>
                    <a:pt x="1142" y="1513"/>
                  </a:cubicBezTo>
                  <a:lnTo>
                    <a:pt x="3642" y="420"/>
                  </a:lnTo>
                  <a:cubicBezTo>
                    <a:pt x="3920" y="295"/>
                    <a:pt x="4151" y="193"/>
                    <a:pt x="4394" y="193"/>
                  </a:cubicBezTo>
                  <a:cubicBezTo>
                    <a:pt x="4441" y="193"/>
                    <a:pt x="4488" y="197"/>
                    <a:pt x="4535" y="205"/>
                  </a:cubicBezTo>
                  <a:cubicBezTo>
                    <a:pt x="4668" y="238"/>
                    <a:pt x="4833" y="354"/>
                    <a:pt x="4900" y="503"/>
                  </a:cubicBezTo>
                  <a:cubicBezTo>
                    <a:pt x="4949" y="586"/>
                    <a:pt x="4982" y="685"/>
                    <a:pt x="4916" y="784"/>
                  </a:cubicBezTo>
                  <a:cubicBezTo>
                    <a:pt x="4900" y="851"/>
                    <a:pt x="4916" y="917"/>
                    <a:pt x="4966" y="933"/>
                  </a:cubicBezTo>
                  <a:cubicBezTo>
                    <a:pt x="4986" y="948"/>
                    <a:pt x="5005" y="954"/>
                    <a:pt x="5022" y="954"/>
                  </a:cubicBezTo>
                  <a:cubicBezTo>
                    <a:pt x="5061" y="954"/>
                    <a:pt x="5092" y="923"/>
                    <a:pt x="5115" y="900"/>
                  </a:cubicBezTo>
                  <a:cubicBezTo>
                    <a:pt x="5164" y="751"/>
                    <a:pt x="5164" y="586"/>
                    <a:pt x="5082" y="420"/>
                  </a:cubicBezTo>
                  <a:cubicBezTo>
                    <a:pt x="4982" y="238"/>
                    <a:pt x="4784" y="73"/>
                    <a:pt x="4569" y="23"/>
                  </a:cubicBezTo>
                  <a:cubicBezTo>
                    <a:pt x="4501" y="8"/>
                    <a:pt x="4433" y="1"/>
                    <a:pt x="4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8" name="Google Shape;848;p52"/>
            <p:cNvSpPr/>
            <p:nvPr/>
          </p:nvSpPr>
          <p:spPr>
            <a:xfrm>
              <a:off x="1514026" y="2578246"/>
              <a:ext cx="400314" cy="160432"/>
            </a:xfrm>
            <a:custGeom>
              <a:avLst/>
              <a:gdLst/>
              <a:ahLst/>
              <a:cxnLst/>
              <a:rect l="l" t="t" r="r" b="b"/>
              <a:pathLst>
                <a:path w="5744" h="2302" extrusionOk="0">
                  <a:moveTo>
                    <a:pt x="5049" y="1"/>
                  </a:moveTo>
                  <a:cubicBezTo>
                    <a:pt x="4800" y="1"/>
                    <a:pt x="4585" y="83"/>
                    <a:pt x="4370" y="150"/>
                  </a:cubicBezTo>
                  <a:lnTo>
                    <a:pt x="1407" y="1176"/>
                  </a:lnTo>
                  <a:cubicBezTo>
                    <a:pt x="861" y="1391"/>
                    <a:pt x="282" y="1606"/>
                    <a:pt x="33" y="2136"/>
                  </a:cubicBezTo>
                  <a:cubicBezTo>
                    <a:pt x="0" y="2185"/>
                    <a:pt x="33" y="2252"/>
                    <a:pt x="66" y="2268"/>
                  </a:cubicBezTo>
                  <a:cubicBezTo>
                    <a:pt x="83" y="2301"/>
                    <a:pt x="83" y="2301"/>
                    <a:pt x="116" y="2301"/>
                  </a:cubicBezTo>
                  <a:cubicBezTo>
                    <a:pt x="149" y="2301"/>
                    <a:pt x="199" y="2285"/>
                    <a:pt x="182" y="2235"/>
                  </a:cubicBezTo>
                  <a:cubicBezTo>
                    <a:pt x="414" y="1772"/>
                    <a:pt x="960" y="1573"/>
                    <a:pt x="1473" y="1391"/>
                  </a:cubicBezTo>
                  <a:lnTo>
                    <a:pt x="4436" y="348"/>
                  </a:lnTo>
                  <a:cubicBezTo>
                    <a:pt x="4635" y="265"/>
                    <a:pt x="4850" y="199"/>
                    <a:pt x="5049" y="199"/>
                  </a:cubicBezTo>
                  <a:cubicBezTo>
                    <a:pt x="5214" y="199"/>
                    <a:pt x="5429" y="265"/>
                    <a:pt x="5529" y="431"/>
                  </a:cubicBezTo>
                  <a:cubicBezTo>
                    <a:pt x="5551" y="475"/>
                    <a:pt x="5587" y="490"/>
                    <a:pt x="5624" y="490"/>
                  </a:cubicBezTo>
                  <a:cubicBezTo>
                    <a:pt x="5643" y="490"/>
                    <a:pt x="5661" y="486"/>
                    <a:pt x="5678" y="481"/>
                  </a:cubicBezTo>
                  <a:cubicBezTo>
                    <a:pt x="5744" y="431"/>
                    <a:pt x="5744" y="365"/>
                    <a:pt x="5711" y="332"/>
                  </a:cubicBezTo>
                  <a:cubicBezTo>
                    <a:pt x="5595" y="116"/>
                    <a:pt x="5347" y="1"/>
                    <a:pt x="5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9" name="Google Shape;849;p52"/>
            <p:cNvSpPr/>
            <p:nvPr/>
          </p:nvSpPr>
          <p:spPr>
            <a:xfrm>
              <a:off x="1373245" y="2391536"/>
              <a:ext cx="42791" cy="69135"/>
            </a:xfrm>
            <a:custGeom>
              <a:avLst/>
              <a:gdLst/>
              <a:ahLst/>
              <a:cxnLst/>
              <a:rect l="l" t="t" r="r" b="b"/>
              <a:pathLst>
                <a:path w="614" h="992" extrusionOk="0">
                  <a:moveTo>
                    <a:pt x="103" y="1"/>
                  </a:moveTo>
                  <a:cubicBezTo>
                    <a:pt x="89" y="1"/>
                    <a:pt x="77" y="5"/>
                    <a:pt x="67" y="15"/>
                  </a:cubicBezTo>
                  <a:cubicBezTo>
                    <a:pt x="17" y="48"/>
                    <a:pt x="1" y="114"/>
                    <a:pt x="17" y="164"/>
                  </a:cubicBezTo>
                  <a:lnTo>
                    <a:pt x="431" y="925"/>
                  </a:lnTo>
                  <a:cubicBezTo>
                    <a:pt x="431" y="958"/>
                    <a:pt x="481" y="991"/>
                    <a:pt x="514" y="991"/>
                  </a:cubicBezTo>
                  <a:cubicBezTo>
                    <a:pt x="514" y="991"/>
                    <a:pt x="530" y="991"/>
                    <a:pt x="564" y="958"/>
                  </a:cubicBezTo>
                  <a:cubicBezTo>
                    <a:pt x="597" y="925"/>
                    <a:pt x="613" y="859"/>
                    <a:pt x="597" y="826"/>
                  </a:cubicBezTo>
                  <a:lnTo>
                    <a:pt x="199" y="48"/>
                  </a:lnTo>
                  <a:cubicBezTo>
                    <a:pt x="176" y="24"/>
                    <a:pt x="136" y="1"/>
                    <a:pt x="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3"/>
          <p:cNvSpPr txBox="1">
            <a:spLocks noGrp="1"/>
          </p:cNvSpPr>
          <p:nvPr>
            <p:ph type="title"/>
          </p:nvPr>
        </p:nvSpPr>
        <p:spPr>
          <a:xfrm>
            <a:off x="802153" y="7642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Lưu ý cho người nói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459015-A542-4D7A-A0D2-49B00995A737}"/>
              </a:ext>
            </a:extLst>
          </p:cNvPr>
          <p:cNvSpPr/>
          <p:nvPr/>
        </p:nvSpPr>
        <p:spPr>
          <a:xfrm>
            <a:off x="208156" y="2368801"/>
            <a:ext cx="2477804" cy="244852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logic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F2D56DD-87F9-4E07-8A71-352177CA302C}"/>
              </a:ext>
            </a:extLst>
          </p:cNvPr>
          <p:cNvSpPr/>
          <p:nvPr/>
        </p:nvSpPr>
        <p:spPr>
          <a:xfrm>
            <a:off x="3137210" y="2368801"/>
            <a:ext cx="2477804" cy="244852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hỗ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trợ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2083DC7-099B-4284-9242-AC5679B9FA5F}"/>
              </a:ext>
            </a:extLst>
          </p:cNvPr>
          <p:cNvSpPr/>
          <p:nvPr/>
        </p:nvSpPr>
        <p:spPr>
          <a:xfrm>
            <a:off x="6066264" y="2368801"/>
            <a:ext cx="2477804" cy="244852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indent="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39700" indent="0" algn="l"/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1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51EEF1-8D2C-48F1-BA14-6AD65B851752}"/>
              </a:ext>
            </a:extLst>
          </p:cNvPr>
          <p:cNvGrpSpPr/>
          <p:nvPr/>
        </p:nvGrpSpPr>
        <p:grpSpPr>
          <a:xfrm>
            <a:off x="208156" y="649127"/>
            <a:ext cx="2477804" cy="1459012"/>
            <a:chOff x="208156" y="649127"/>
            <a:chExt cx="2477804" cy="145901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C51E05AE-2BFF-4065-961F-1E9A3940EC4F}"/>
                </a:ext>
              </a:extLst>
            </p:cNvPr>
            <p:cNvSpPr/>
            <p:nvPr/>
          </p:nvSpPr>
          <p:spPr>
            <a:xfrm>
              <a:off x="208156" y="1589979"/>
              <a:ext cx="2477804" cy="5181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1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</a:t>
              </a:r>
            </a:p>
          </p:txBody>
        </p:sp>
        <p:pic>
          <p:nvPicPr>
            <p:cNvPr id="1026" name="Picture 2" descr="Therapy ">
              <a:extLst>
                <a:ext uri="{FF2B5EF4-FFF2-40B4-BE49-F238E27FC236}">
                  <a16:creationId xmlns:a16="http://schemas.microsoft.com/office/drawing/2014/main" id="{23D31257-2FDC-41F0-974A-F3A91FB18C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597" y="649127"/>
              <a:ext cx="1084921" cy="10849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9D9333-3B6D-4C6E-916B-D38809D5A8C5}"/>
              </a:ext>
            </a:extLst>
          </p:cNvPr>
          <p:cNvGrpSpPr/>
          <p:nvPr/>
        </p:nvGrpSpPr>
        <p:grpSpPr>
          <a:xfrm>
            <a:off x="3137210" y="816177"/>
            <a:ext cx="2477804" cy="1291962"/>
            <a:chOff x="3137210" y="816177"/>
            <a:chExt cx="2477804" cy="129196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B0C272A-BDD4-4A57-8561-94F926718ABD}"/>
                </a:ext>
              </a:extLst>
            </p:cNvPr>
            <p:cNvSpPr/>
            <p:nvPr/>
          </p:nvSpPr>
          <p:spPr>
            <a:xfrm>
              <a:off x="3137210" y="1589979"/>
              <a:ext cx="2477804" cy="5181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1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8" name="Picture 4" descr="Hello ">
              <a:extLst>
                <a:ext uri="{FF2B5EF4-FFF2-40B4-BE49-F238E27FC236}">
                  <a16:creationId xmlns:a16="http://schemas.microsoft.com/office/drawing/2014/main" id="{CA93BF0B-A40A-4E69-9E6A-EDD7167376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671" y="816177"/>
              <a:ext cx="1032882" cy="10328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8F6AE-ABFF-49FC-8C4D-48723BFBE1AE}"/>
              </a:ext>
            </a:extLst>
          </p:cNvPr>
          <p:cNvGrpSpPr/>
          <p:nvPr/>
        </p:nvGrpSpPr>
        <p:grpSpPr>
          <a:xfrm>
            <a:off x="6028349" y="626592"/>
            <a:ext cx="2477804" cy="1481547"/>
            <a:chOff x="6028349" y="626592"/>
            <a:chExt cx="2477804" cy="1481547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4EBD369-31DF-459F-A92E-5BBFDD17335F}"/>
                </a:ext>
              </a:extLst>
            </p:cNvPr>
            <p:cNvSpPr/>
            <p:nvPr/>
          </p:nvSpPr>
          <p:spPr>
            <a:xfrm>
              <a:off x="6028349" y="1589979"/>
              <a:ext cx="2477804" cy="5181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18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endParaRPr lang="en-US" sz="1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30" name="Picture 6" descr="Talking ">
              <a:extLst>
                <a:ext uri="{FF2B5EF4-FFF2-40B4-BE49-F238E27FC236}">
                  <a16:creationId xmlns:a16="http://schemas.microsoft.com/office/drawing/2014/main" id="{1A5A85E6-CE9C-4262-89D1-3722CA51D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171" y="626592"/>
              <a:ext cx="1129990" cy="1129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0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53"/>
          <p:cNvSpPr txBox="1">
            <a:spLocks noGrp="1"/>
          </p:cNvSpPr>
          <p:nvPr>
            <p:ph type="title"/>
          </p:nvPr>
        </p:nvSpPr>
        <p:spPr>
          <a:xfrm>
            <a:off x="720000" y="2368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Lưu ý cho người nghe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1F822277-E12D-4FEE-AD5F-353D69D74D75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59473" y="913647"/>
            <a:ext cx="9025053" cy="1658103"/>
          </a:xfrm>
        </p:spPr>
        <p:txBody>
          <a:bodyPr/>
          <a:lstStyle/>
          <a:p>
            <a:pPr marL="425450" indent="-285750" algn="l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5450" indent="-285750" algn="l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thái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tôn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lệ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25450" indent="-285750" algn="l">
              <a:lnSpc>
                <a:spcPct val="150000"/>
              </a:lnSpc>
              <a:buFontTx/>
              <a:buChar char="-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050" name="Picture 2" descr="Talk clipart cartoon, Talk cartoon Transparent FREE for download on ...">
            <a:extLst>
              <a:ext uri="{FF2B5EF4-FFF2-40B4-BE49-F238E27FC236}">
                <a16:creationId xmlns:a16="http://schemas.microsoft.com/office/drawing/2014/main" id="{0BCAAE4A-8331-47D0-82E0-A386283B3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61" y="2460703"/>
            <a:ext cx="5280763" cy="259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6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" grpId="0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F8EB-2954-4E61-81E3-C5568487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0"/>
            <a:ext cx="7704000" cy="432204"/>
          </a:xfrm>
        </p:spPr>
        <p:txBody>
          <a:bodyPr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Rubric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0CC3026-1086-4D42-80E0-9B73AA5066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751553"/>
              </p:ext>
            </p:extLst>
          </p:nvPr>
        </p:nvGraphicFramePr>
        <p:xfrm>
          <a:off x="178420" y="432204"/>
          <a:ext cx="8787160" cy="4395825"/>
        </p:xfrm>
        <a:graphic>
          <a:graphicData uri="http://schemas.openxmlformats.org/drawingml/2006/table">
            <a:tbl>
              <a:tblPr firstRow="1" bandRow="1">
                <a:tableStyleId>{99877E05-0ECA-4CA1-BE05-87132DBC3051}</a:tableStyleId>
              </a:tblPr>
              <a:tblGrid>
                <a:gridCol w="966439">
                  <a:extLst>
                    <a:ext uri="{9D8B030D-6E8A-4147-A177-3AD203B41FA5}">
                      <a16:colId xmlns:a16="http://schemas.microsoft.com/office/drawing/2014/main" val="3609872052"/>
                    </a:ext>
                  </a:extLst>
                </a:gridCol>
                <a:gridCol w="3055434">
                  <a:extLst>
                    <a:ext uri="{9D8B030D-6E8A-4147-A177-3AD203B41FA5}">
                      <a16:colId xmlns:a16="http://schemas.microsoft.com/office/drawing/2014/main" val="3852844356"/>
                    </a:ext>
                  </a:extLst>
                </a:gridCol>
                <a:gridCol w="2568497">
                  <a:extLst>
                    <a:ext uri="{9D8B030D-6E8A-4147-A177-3AD203B41FA5}">
                      <a16:colId xmlns:a16="http://schemas.microsoft.com/office/drawing/2014/main" val="4069520072"/>
                    </a:ext>
                  </a:extLst>
                </a:gridCol>
                <a:gridCol w="2196790">
                  <a:extLst>
                    <a:ext uri="{9D8B030D-6E8A-4147-A177-3AD203B41FA5}">
                      <a16:colId xmlns:a16="http://schemas.microsoft.com/office/drawing/2014/main" val="4164254549"/>
                    </a:ext>
                  </a:extLst>
                </a:gridCol>
              </a:tblGrid>
              <a:tr h="32607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</a:t>
                      </a:r>
                      <a:endParaRPr lang="en-US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Xuất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sắc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(2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(1.5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(1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606683"/>
                  </a:ext>
                </a:extLst>
              </a:tr>
              <a:tr h="103340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endParaRPr lang="en-US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dắt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hấp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luận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thuyết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phục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dắt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trực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tiếp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luận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song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thiếu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nhấn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sơ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luận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rang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dẫn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chứng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815331"/>
                  </a:ext>
                </a:extLst>
              </a:tr>
              <a:tr h="75033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endParaRPr lang="en-US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rang,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tạo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hỗ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trợ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rang.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hỗ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trợ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song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hỗ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trợ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944167"/>
                  </a:ext>
                </a:extLst>
              </a:tr>
              <a:tr h="75033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phong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endParaRPr lang="en-US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lượng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hợp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lí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tin,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hút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song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phân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chỗ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vấp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ngắt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quãng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nhóm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tham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080920"/>
                  </a:ext>
                </a:extLst>
              </a:tr>
              <a:tr h="448790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endParaRPr lang="en-US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697474"/>
                  </a:ext>
                </a:extLst>
              </a:tr>
              <a:tr h="750338">
                <a:tc>
                  <a:txBody>
                    <a:bodyPr/>
                    <a:lstStyle/>
                    <a:p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Phản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hồi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12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endParaRPr lang="en-US" sz="12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Giữa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nhau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Giữa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đặt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câu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hỏi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Giữa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chưa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Giữa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phản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hồi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tương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với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nghe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2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2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529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1581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1"/>
          <p:cNvSpPr/>
          <p:nvPr/>
        </p:nvSpPr>
        <p:spPr>
          <a:xfrm>
            <a:off x="6576956" y="1156385"/>
            <a:ext cx="797674" cy="748333"/>
          </a:xfrm>
          <a:custGeom>
            <a:avLst/>
            <a:gdLst/>
            <a:ahLst/>
            <a:cxnLst/>
            <a:rect l="l" t="t" r="r" b="b"/>
            <a:pathLst>
              <a:path w="37231" h="32689" extrusionOk="0">
                <a:moveTo>
                  <a:pt x="20156" y="495"/>
                </a:moveTo>
                <a:cubicBezTo>
                  <a:pt x="17189" y="212"/>
                  <a:pt x="14268" y="-353"/>
                  <a:pt x="11395" y="495"/>
                </a:cubicBezTo>
                <a:cubicBezTo>
                  <a:pt x="8522" y="1343"/>
                  <a:pt x="4707" y="3463"/>
                  <a:pt x="2917" y="5582"/>
                </a:cubicBezTo>
                <a:cubicBezTo>
                  <a:pt x="1127" y="7702"/>
                  <a:pt x="1033" y="10386"/>
                  <a:pt x="656" y="13212"/>
                </a:cubicBezTo>
                <a:cubicBezTo>
                  <a:pt x="279" y="16038"/>
                  <a:pt x="-569" y="19618"/>
                  <a:pt x="656" y="22538"/>
                </a:cubicBezTo>
                <a:cubicBezTo>
                  <a:pt x="1881" y="25458"/>
                  <a:pt x="4519" y="29085"/>
                  <a:pt x="8004" y="30734"/>
                </a:cubicBezTo>
                <a:cubicBezTo>
                  <a:pt x="11490" y="32383"/>
                  <a:pt x="17471" y="32948"/>
                  <a:pt x="21569" y="32430"/>
                </a:cubicBezTo>
                <a:cubicBezTo>
                  <a:pt x="25667" y="31912"/>
                  <a:pt x="30000" y="30122"/>
                  <a:pt x="32591" y="27625"/>
                </a:cubicBezTo>
                <a:cubicBezTo>
                  <a:pt x="35182" y="25129"/>
                  <a:pt x="36689" y="20748"/>
                  <a:pt x="37113" y="17451"/>
                </a:cubicBezTo>
                <a:cubicBezTo>
                  <a:pt x="37537" y="14154"/>
                  <a:pt x="36454" y="10386"/>
                  <a:pt x="35135" y="7843"/>
                </a:cubicBezTo>
                <a:cubicBezTo>
                  <a:pt x="33816" y="5300"/>
                  <a:pt x="31697" y="3416"/>
                  <a:pt x="29200" y="2191"/>
                </a:cubicBezTo>
                <a:cubicBezTo>
                  <a:pt x="26704" y="966"/>
                  <a:pt x="23124" y="778"/>
                  <a:pt x="20156" y="4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474" name="Google Shape;474;p41"/>
          <p:cNvSpPr/>
          <p:nvPr/>
        </p:nvSpPr>
        <p:spPr>
          <a:xfrm>
            <a:off x="4106281" y="1156385"/>
            <a:ext cx="797674" cy="748333"/>
          </a:xfrm>
          <a:custGeom>
            <a:avLst/>
            <a:gdLst/>
            <a:ahLst/>
            <a:cxnLst/>
            <a:rect l="l" t="t" r="r" b="b"/>
            <a:pathLst>
              <a:path w="37231" h="32689" extrusionOk="0">
                <a:moveTo>
                  <a:pt x="20156" y="495"/>
                </a:moveTo>
                <a:cubicBezTo>
                  <a:pt x="17189" y="212"/>
                  <a:pt x="14268" y="-353"/>
                  <a:pt x="11395" y="495"/>
                </a:cubicBezTo>
                <a:cubicBezTo>
                  <a:pt x="8522" y="1343"/>
                  <a:pt x="4707" y="3463"/>
                  <a:pt x="2917" y="5582"/>
                </a:cubicBezTo>
                <a:cubicBezTo>
                  <a:pt x="1127" y="7702"/>
                  <a:pt x="1033" y="10386"/>
                  <a:pt x="656" y="13212"/>
                </a:cubicBezTo>
                <a:cubicBezTo>
                  <a:pt x="279" y="16038"/>
                  <a:pt x="-569" y="19618"/>
                  <a:pt x="656" y="22538"/>
                </a:cubicBezTo>
                <a:cubicBezTo>
                  <a:pt x="1881" y="25458"/>
                  <a:pt x="4519" y="29085"/>
                  <a:pt x="8004" y="30734"/>
                </a:cubicBezTo>
                <a:cubicBezTo>
                  <a:pt x="11490" y="32383"/>
                  <a:pt x="17471" y="32948"/>
                  <a:pt x="21569" y="32430"/>
                </a:cubicBezTo>
                <a:cubicBezTo>
                  <a:pt x="25667" y="31912"/>
                  <a:pt x="30000" y="30122"/>
                  <a:pt x="32591" y="27625"/>
                </a:cubicBezTo>
                <a:cubicBezTo>
                  <a:pt x="35182" y="25129"/>
                  <a:pt x="36689" y="20748"/>
                  <a:pt x="37113" y="17451"/>
                </a:cubicBezTo>
                <a:cubicBezTo>
                  <a:pt x="37537" y="14154"/>
                  <a:pt x="36454" y="10386"/>
                  <a:pt x="35135" y="7843"/>
                </a:cubicBezTo>
                <a:cubicBezTo>
                  <a:pt x="33816" y="5300"/>
                  <a:pt x="31697" y="3416"/>
                  <a:pt x="29200" y="2191"/>
                </a:cubicBezTo>
                <a:cubicBezTo>
                  <a:pt x="26704" y="966"/>
                  <a:pt x="23124" y="778"/>
                  <a:pt x="20156" y="4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475" name="Google Shape;475;p41"/>
          <p:cNvSpPr/>
          <p:nvPr/>
        </p:nvSpPr>
        <p:spPr>
          <a:xfrm>
            <a:off x="1635606" y="1156385"/>
            <a:ext cx="797674" cy="748333"/>
          </a:xfrm>
          <a:custGeom>
            <a:avLst/>
            <a:gdLst/>
            <a:ahLst/>
            <a:cxnLst/>
            <a:rect l="l" t="t" r="r" b="b"/>
            <a:pathLst>
              <a:path w="37231" h="32689" extrusionOk="0">
                <a:moveTo>
                  <a:pt x="20156" y="495"/>
                </a:moveTo>
                <a:cubicBezTo>
                  <a:pt x="17189" y="212"/>
                  <a:pt x="14268" y="-353"/>
                  <a:pt x="11395" y="495"/>
                </a:cubicBezTo>
                <a:cubicBezTo>
                  <a:pt x="8522" y="1343"/>
                  <a:pt x="4707" y="3463"/>
                  <a:pt x="2917" y="5582"/>
                </a:cubicBezTo>
                <a:cubicBezTo>
                  <a:pt x="1127" y="7702"/>
                  <a:pt x="1033" y="10386"/>
                  <a:pt x="656" y="13212"/>
                </a:cubicBezTo>
                <a:cubicBezTo>
                  <a:pt x="279" y="16038"/>
                  <a:pt x="-569" y="19618"/>
                  <a:pt x="656" y="22538"/>
                </a:cubicBezTo>
                <a:cubicBezTo>
                  <a:pt x="1881" y="25458"/>
                  <a:pt x="4519" y="29085"/>
                  <a:pt x="8004" y="30734"/>
                </a:cubicBezTo>
                <a:cubicBezTo>
                  <a:pt x="11490" y="32383"/>
                  <a:pt x="17471" y="32948"/>
                  <a:pt x="21569" y="32430"/>
                </a:cubicBezTo>
                <a:cubicBezTo>
                  <a:pt x="25667" y="31912"/>
                  <a:pt x="30000" y="30122"/>
                  <a:pt x="32591" y="27625"/>
                </a:cubicBezTo>
                <a:cubicBezTo>
                  <a:pt x="35182" y="25129"/>
                  <a:pt x="36689" y="20748"/>
                  <a:pt x="37113" y="17451"/>
                </a:cubicBezTo>
                <a:cubicBezTo>
                  <a:pt x="37537" y="14154"/>
                  <a:pt x="36454" y="10386"/>
                  <a:pt x="35135" y="7843"/>
                </a:cubicBezTo>
                <a:cubicBezTo>
                  <a:pt x="33816" y="5300"/>
                  <a:pt x="31697" y="3416"/>
                  <a:pt x="29200" y="2191"/>
                </a:cubicBezTo>
                <a:cubicBezTo>
                  <a:pt x="26704" y="966"/>
                  <a:pt x="23124" y="778"/>
                  <a:pt x="20156" y="4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476" name="Google Shape;476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ỤC TIÊU BÀI HỌC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7" name="Google Shape;477;p41"/>
          <p:cNvSpPr txBox="1">
            <a:spLocks noGrp="1"/>
          </p:cNvSpPr>
          <p:nvPr>
            <p:ph type="subTitle" idx="1"/>
          </p:nvPr>
        </p:nvSpPr>
        <p:spPr>
          <a:xfrm>
            <a:off x="720000" y="2664501"/>
            <a:ext cx="2534100" cy="1031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Vấn đề xã hội và những nội dung cần triển khai trong bài nói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8" name="Google Shape;478;p41"/>
          <p:cNvSpPr txBox="1">
            <a:spLocks noGrp="1"/>
          </p:cNvSpPr>
          <p:nvPr>
            <p:ph type="subTitle" idx="2"/>
          </p:nvPr>
        </p:nvSpPr>
        <p:spPr>
          <a:xfrm>
            <a:off x="3330061" y="2664501"/>
            <a:ext cx="2394710" cy="1031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Bài nói đạt yêu cầu về nội dung và hình thức.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9" name="Google Shape;479;p41"/>
          <p:cNvSpPr txBox="1">
            <a:spLocks noGrp="1"/>
          </p:cNvSpPr>
          <p:nvPr>
            <p:ph type="subTitle" idx="3"/>
          </p:nvPr>
        </p:nvSpPr>
        <p:spPr>
          <a:xfrm>
            <a:off x="5889949" y="2664501"/>
            <a:ext cx="2305500" cy="10317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Bài nói của bản thân và các nhóm khác dựa trên những tiêu chí có sẵn và có sự điều chỉnh sau khi nhận xét.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0" name="Google Shape;480;p41"/>
          <p:cNvSpPr txBox="1">
            <a:spLocks noGrp="1"/>
          </p:cNvSpPr>
          <p:nvPr>
            <p:ph type="title" idx="4"/>
          </p:nvPr>
        </p:nvSpPr>
        <p:spPr>
          <a:xfrm>
            <a:off x="1667093" y="130675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01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1" name="Google Shape;481;p41"/>
          <p:cNvSpPr txBox="1">
            <a:spLocks noGrp="1"/>
          </p:cNvSpPr>
          <p:nvPr>
            <p:ph type="title" idx="5"/>
          </p:nvPr>
        </p:nvSpPr>
        <p:spPr>
          <a:xfrm>
            <a:off x="4137764" y="130675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02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2" name="Google Shape;482;p41"/>
          <p:cNvSpPr txBox="1">
            <a:spLocks noGrp="1"/>
          </p:cNvSpPr>
          <p:nvPr>
            <p:ph type="title" idx="6"/>
          </p:nvPr>
        </p:nvSpPr>
        <p:spPr>
          <a:xfrm>
            <a:off x="6608442" y="130675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3" name="Google Shape;483;p41"/>
          <p:cNvSpPr txBox="1">
            <a:spLocks noGrp="1"/>
          </p:cNvSpPr>
          <p:nvPr>
            <p:ph type="subTitle" idx="7"/>
          </p:nvPr>
        </p:nvSpPr>
        <p:spPr>
          <a:xfrm>
            <a:off x="859390" y="19942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 xác định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4" name="Google Shape;484;p41"/>
          <p:cNvSpPr txBox="1">
            <a:spLocks noGrp="1"/>
          </p:cNvSpPr>
          <p:nvPr>
            <p:ph type="subTitle" idx="8"/>
          </p:nvPr>
        </p:nvSpPr>
        <p:spPr>
          <a:xfrm>
            <a:off x="3330061" y="19942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trình bày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5" name="Google Shape;485;p41"/>
          <p:cNvSpPr txBox="1">
            <a:spLocks noGrp="1"/>
          </p:cNvSpPr>
          <p:nvPr>
            <p:ph type="subTitle" idx="9"/>
          </p:nvPr>
        </p:nvSpPr>
        <p:spPr>
          <a:xfrm>
            <a:off x="5800739" y="1994200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Hs đánh giá được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6" grpId="0"/>
      <p:bldP spid="477" grpId="0" build="p"/>
      <p:bldP spid="478" grpId="0" build="p"/>
      <p:bldP spid="479" grpId="0" build="p"/>
      <p:bldP spid="480" grpId="0"/>
      <p:bldP spid="481" grpId="0"/>
      <p:bldP spid="482" grpId="0"/>
      <p:bldP spid="483" grpId="0" build="p"/>
      <p:bldP spid="484" grpId="0" build="p"/>
      <p:bldP spid="48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3"/>
          <p:cNvSpPr/>
          <p:nvPr/>
        </p:nvSpPr>
        <p:spPr>
          <a:xfrm rot="-1063104">
            <a:off x="633202" y="1262719"/>
            <a:ext cx="3138099" cy="2085568"/>
          </a:xfrm>
          <a:custGeom>
            <a:avLst/>
            <a:gdLst/>
            <a:ahLst/>
            <a:cxnLst/>
            <a:rect l="l" t="t" r="r" b="b"/>
            <a:pathLst>
              <a:path w="89929" h="50686" extrusionOk="0">
                <a:moveTo>
                  <a:pt x="77509" y="1"/>
                </a:moveTo>
                <a:cubicBezTo>
                  <a:pt x="74661" y="1"/>
                  <a:pt x="71866" y="894"/>
                  <a:pt x="69155" y="1642"/>
                </a:cubicBezTo>
                <a:cubicBezTo>
                  <a:pt x="65025" y="2774"/>
                  <a:pt x="61106" y="3406"/>
                  <a:pt x="56999" y="3406"/>
                </a:cubicBezTo>
                <a:cubicBezTo>
                  <a:pt x="55823" y="3406"/>
                  <a:pt x="54631" y="3354"/>
                  <a:pt x="53414" y="3247"/>
                </a:cubicBezTo>
                <a:cubicBezTo>
                  <a:pt x="49186" y="2888"/>
                  <a:pt x="44938" y="2586"/>
                  <a:pt x="40699" y="2586"/>
                </a:cubicBezTo>
                <a:cubicBezTo>
                  <a:pt x="38102" y="2586"/>
                  <a:pt x="35507" y="2700"/>
                  <a:pt x="32923" y="2983"/>
                </a:cubicBezTo>
                <a:cubicBezTo>
                  <a:pt x="23786" y="3992"/>
                  <a:pt x="14550" y="7352"/>
                  <a:pt x="8409" y="14155"/>
                </a:cubicBezTo>
                <a:cubicBezTo>
                  <a:pt x="2285" y="20958"/>
                  <a:pt x="1" y="31634"/>
                  <a:pt x="4685" y="39513"/>
                </a:cubicBezTo>
                <a:cubicBezTo>
                  <a:pt x="8227" y="45488"/>
                  <a:pt x="15013" y="48964"/>
                  <a:pt x="21883" y="50123"/>
                </a:cubicBezTo>
                <a:cubicBezTo>
                  <a:pt x="24266" y="50527"/>
                  <a:pt x="26674" y="50685"/>
                  <a:pt x="29092" y="50685"/>
                </a:cubicBezTo>
                <a:cubicBezTo>
                  <a:pt x="33610" y="50685"/>
                  <a:pt x="38166" y="50132"/>
                  <a:pt x="42672" y="49593"/>
                </a:cubicBezTo>
                <a:cubicBezTo>
                  <a:pt x="51114" y="48584"/>
                  <a:pt x="59572" y="47557"/>
                  <a:pt x="68013" y="46531"/>
                </a:cubicBezTo>
                <a:cubicBezTo>
                  <a:pt x="71208" y="46134"/>
                  <a:pt x="74435" y="45753"/>
                  <a:pt x="77448" y="44628"/>
                </a:cubicBezTo>
                <a:cubicBezTo>
                  <a:pt x="80444" y="43519"/>
                  <a:pt x="83258" y="41566"/>
                  <a:pt x="84814" y="38752"/>
                </a:cubicBezTo>
                <a:cubicBezTo>
                  <a:pt x="86370" y="35938"/>
                  <a:pt x="86370" y="32181"/>
                  <a:pt x="84317" y="29714"/>
                </a:cubicBezTo>
                <a:cubicBezTo>
                  <a:pt x="83125" y="28291"/>
                  <a:pt x="81238" y="27149"/>
                  <a:pt x="81089" y="25295"/>
                </a:cubicBezTo>
                <a:cubicBezTo>
                  <a:pt x="80924" y="23060"/>
                  <a:pt x="83324" y="21604"/>
                  <a:pt x="85062" y="20164"/>
                </a:cubicBezTo>
                <a:cubicBezTo>
                  <a:pt x="88455" y="17300"/>
                  <a:pt x="89928" y="12384"/>
                  <a:pt x="88654" y="8130"/>
                </a:cubicBezTo>
                <a:cubicBezTo>
                  <a:pt x="87363" y="3909"/>
                  <a:pt x="83390" y="599"/>
                  <a:pt x="78987" y="86"/>
                </a:cubicBezTo>
                <a:cubicBezTo>
                  <a:pt x="78493" y="27"/>
                  <a:pt x="78000" y="1"/>
                  <a:pt x="775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6" name="Google Shape;516;p43"/>
          <p:cNvGrpSpPr/>
          <p:nvPr/>
        </p:nvGrpSpPr>
        <p:grpSpPr>
          <a:xfrm>
            <a:off x="1069875" y="1070329"/>
            <a:ext cx="1139250" cy="2518996"/>
            <a:chOff x="288675" y="1536279"/>
            <a:chExt cx="1139250" cy="2518996"/>
          </a:xfrm>
        </p:grpSpPr>
        <p:sp>
          <p:nvSpPr>
            <p:cNvPr id="517" name="Google Shape;517;p43"/>
            <p:cNvSpPr/>
            <p:nvPr/>
          </p:nvSpPr>
          <p:spPr>
            <a:xfrm>
              <a:off x="634153" y="1536279"/>
              <a:ext cx="469599" cy="977192"/>
            </a:xfrm>
            <a:custGeom>
              <a:avLst/>
              <a:gdLst/>
              <a:ahLst/>
              <a:cxnLst/>
              <a:rect l="l" t="t" r="r" b="b"/>
              <a:pathLst>
                <a:path w="8244" h="17155" extrusionOk="0">
                  <a:moveTo>
                    <a:pt x="675" y="0"/>
                  </a:moveTo>
                  <a:cubicBezTo>
                    <a:pt x="557" y="0"/>
                    <a:pt x="432" y="70"/>
                    <a:pt x="298" y="242"/>
                  </a:cubicBezTo>
                  <a:cubicBezTo>
                    <a:pt x="0" y="656"/>
                    <a:pt x="414" y="2195"/>
                    <a:pt x="464" y="2692"/>
                  </a:cubicBezTo>
                  <a:cubicBezTo>
                    <a:pt x="679" y="4463"/>
                    <a:pt x="960" y="6217"/>
                    <a:pt x="1324" y="7939"/>
                  </a:cubicBezTo>
                  <a:cubicBezTo>
                    <a:pt x="1672" y="9875"/>
                    <a:pt x="2119" y="11796"/>
                    <a:pt x="2748" y="13666"/>
                  </a:cubicBezTo>
                  <a:cubicBezTo>
                    <a:pt x="3013" y="14510"/>
                    <a:pt x="3311" y="15354"/>
                    <a:pt x="3840" y="16049"/>
                  </a:cubicBezTo>
                  <a:cubicBezTo>
                    <a:pt x="4341" y="16671"/>
                    <a:pt x="5106" y="17154"/>
                    <a:pt x="5905" y="17154"/>
                  </a:cubicBezTo>
                  <a:cubicBezTo>
                    <a:pt x="5978" y="17154"/>
                    <a:pt x="6051" y="17150"/>
                    <a:pt x="6125" y="17142"/>
                  </a:cubicBezTo>
                  <a:cubicBezTo>
                    <a:pt x="7399" y="16993"/>
                    <a:pt x="8243" y="15586"/>
                    <a:pt x="8227" y="14278"/>
                  </a:cubicBezTo>
                  <a:cubicBezTo>
                    <a:pt x="8210" y="12987"/>
                    <a:pt x="7548" y="11796"/>
                    <a:pt x="6919" y="10670"/>
                  </a:cubicBezTo>
                  <a:lnTo>
                    <a:pt x="1523" y="1037"/>
                  </a:lnTo>
                  <a:cubicBezTo>
                    <a:pt x="1346" y="721"/>
                    <a:pt x="1054" y="0"/>
                    <a:pt x="6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768983" y="1825934"/>
              <a:ext cx="299851" cy="1591931"/>
            </a:xfrm>
            <a:custGeom>
              <a:avLst/>
              <a:gdLst/>
              <a:ahLst/>
              <a:cxnLst/>
              <a:rect l="l" t="t" r="r" b="b"/>
              <a:pathLst>
                <a:path w="5264" h="27947" extrusionOk="0">
                  <a:moveTo>
                    <a:pt x="127" y="1"/>
                  </a:moveTo>
                  <a:cubicBezTo>
                    <a:pt x="113" y="1"/>
                    <a:pt x="99" y="3"/>
                    <a:pt x="83" y="7"/>
                  </a:cubicBezTo>
                  <a:cubicBezTo>
                    <a:pt x="33" y="57"/>
                    <a:pt x="0" y="90"/>
                    <a:pt x="33" y="156"/>
                  </a:cubicBezTo>
                  <a:cubicBezTo>
                    <a:pt x="3675" y="8862"/>
                    <a:pt x="5032" y="18429"/>
                    <a:pt x="3973" y="27815"/>
                  </a:cubicBezTo>
                  <a:cubicBezTo>
                    <a:pt x="3973" y="27881"/>
                    <a:pt x="4022" y="27947"/>
                    <a:pt x="4089" y="27947"/>
                  </a:cubicBezTo>
                  <a:cubicBezTo>
                    <a:pt x="4138" y="27947"/>
                    <a:pt x="4188" y="27897"/>
                    <a:pt x="4204" y="27848"/>
                  </a:cubicBezTo>
                  <a:cubicBezTo>
                    <a:pt x="5264" y="18429"/>
                    <a:pt x="3873" y="8829"/>
                    <a:pt x="232" y="73"/>
                  </a:cubicBezTo>
                  <a:cubicBezTo>
                    <a:pt x="207" y="23"/>
                    <a:pt x="17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1065017" y="2261811"/>
              <a:ext cx="362908" cy="909406"/>
            </a:xfrm>
            <a:custGeom>
              <a:avLst/>
              <a:gdLst/>
              <a:ahLst/>
              <a:cxnLst/>
              <a:rect l="l" t="t" r="r" b="b"/>
              <a:pathLst>
                <a:path w="6371" h="15965" extrusionOk="0">
                  <a:moveTo>
                    <a:pt x="5752" y="1"/>
                  </a:moveTo>
                  <a:cubicBezTo>
                    <a:pt x="5733" y="1"/>
                    <a:pt x="5714" y="1"/>
                    <a:pt x="5695" y="2"/>
                  </a:cubicBezTo>
                  <a:cubicBezTo>
                    <a:pt x="5099" y="19"/>
                    <a:pt x="4801" y="929"/>
                    <a:pt x="4552" y="1359"/>
                  </a:cubicBezTo>
                  <a:cubicBezTo>
                    <a:pt x="3775" y="2766"/>
                    <a:pt x="3046" y="4206"/>
                    <a:pt x="2401" y="5679"/>
                  </a:cubicBezTo>
                  <a:cubicBezTo>
                    <a:pt x="1656" y="7384"/>
                    <a:pt x="1043" y="9122"/>
                    <a:pt x="514" y="10893"/>
                  </a:cubicBezTo>
                  <a:cubicBezTo>
                    <a:pt x="249" y="11853"/>
                    <a:pt x="1" y="12830"/>
                    <a:pt x="166" y="13790"/>
                  </a:cubicBezTo>
                  <a:cubicBezTo>
                    <a:pt x="332" y="14767"/>
                    <a:pt x="994" y="15727"/>
                    <a:pt x="1970" y="15925"/>
                  </a:cubicBezTo>
                  <a:cubicBezTo>
                    <a:pt x="2096" y="15952"/>
                    <a:pt x="2221" y="15965"/>
                    <a:pt x="2347" y="15965"/>
                  </a:cubicBezTo>
                  <a:cubicBezTo>
                    <a:pt x="3231" y="15965"/>
                    <a:pt x="4086" y="15332"/>
                    <a:pt x="4536" y="14535"/>
                  </a:cubicBezTo>
                  <a:cubicBezTo>
                    <a:pt x="5049" y="13624"/>
                    <a:pt x="5181" y="12565"/>
                    <a:pt x="5281" y="11539"/>
                  </a:cubicBezTo>
                  <a:cubicBezTo>
                    <a:pt x="5628" y="8079"/>
                    <a:pt x="6324" y="4488"/>
                    <a:pt x="6324" y="1012"/>
                  </a:cubicBezTo>
                  <a:cubicBezTo>
                    <a:pt x="6324" y="530"/>
                    <a:pt x="6370" y="1"/>
                    <a:pt x="57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1027308" y="2471205"/>
              <a:ext cx="332889" cy="970242"/>
            </a:xfrm>
            <a:custGeom>
              <a:avLst/>
              <a:gdLst/>
              <a:ahLst/>
              <a:cxnLst/>
              <a:rect l="l" t="t" r="r" b="b"/>
              <a:pathLst>
                <a:path w="5844" h="17033" extrusionOk="0">
                  <a:moveTo>
                    <a:pt x="5761" y="1"/>
                  </a:moveTo>
                  <a:cubicBezTo>
                    <a:pt x="5694" y="1"/>
                    <a:pt x="5645" y="17"/>
                    <a:pt x="5628" y="83"/>
                  </a:cubicBezTo>
                  <a:cubicBezTo>
                    <a:pt x="4321" y="5843"/>
                    <a:pt x="2450" y="11504"/>
                    <a:pt x="17" y="16884"/>
                  </a:cubicBezTo>
                  <a:cubicBezTo>
                    <a:pt x="1" y="16950"/>
                    <a:pt x="17" y="17016"/>
                    <a:pt x="83" y="17033"/>
                  </a:cubicBezTo>
                  <a:lnTo>
                    <a:pt x="133" y="17033"/>
                  </a:lnTo>
                  <a:cubicBezTo>
                    <a:pt x="166" y="17033"/>
                    <a:pt x="216" y="17016"/>
                    <a:pt x="232" y="16967"/>
                  </a:cubicBezTo>
                  <a:cubicBezTo>
                    <a:pt x="2649" y="11571"/>
                    <a:pt x="4536" y="5893"/>
                    <a:pt x="5843" y="116"/>
                  </a:cubicBezTo>
                  <a:cubicBezTo>
                    <a:pt x="5843" y="67"/>
                    <a:pt x="5810" y="17"/>
                    <a:pt x="57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288675" y="2121569"/>
              <a:ext cx="568998" cy="914020"/>
            </a:xfrm>
            <a:custGeom>
              <a:avLst/>
              <a:gdLst/>
              <a:ahLst/>
              <a:cxnLst/>
              <a:rect l="l" t="t" r="r" b="b"/>
              <a:pathLst>
                <a:path w="9989" h="16046" extrusionOk="0">
                  <a:moveTo>
                    <a:pt x="640" y="0"/>
                  </a:moveTo>
                  <a:cubicBezTo>
                    <a:pt x="0" y="0"/>
                    <a:pt x="339" y="1349"/>
                    <a:pt x="471" y="2083"/>
                  </a:cubicBezTo>
                  <a:cubicBezTo>
                    <a:pt x="785" y="3722"/>
                    <a:pt x="1182" y="5328"/>
                    <a:pt x="1613" y="6950"/>
                  </a:cubicBezTo>
                  <a:cubicBezTo>
                    <a:pt x="2126" y="8704"/>
                    <a:pt x="2788" y="10442"/>
                    <a:pt x="3367" y="12180"/>
                  </a:cubicBezTo>
                  <a:cubicBezTo>
                    <a:pt x="3748" y="13157"/>
                    <a:pt x="4162" y="14133"/>
                    <a:pt x="4840" y="14911"/>
                  </a:cubicBezTo>
                  <a:cubicBezTo>
                    <a:pt x="5436" y="15563"/>
                    <a:pt x="6299" y="16046"/>
                    <a:pt x="7169" y="16046"/>
                  </a:cubicBezTo>
                  <a:cubicBezTo>
                    <a:pt x="7314" y="16046"/>
                    <a:pt x="7460" y="16032"/>
                    <a:pt x="7605" y="16004"/>
                  </a:cubicBezTo>
                  <a:cubicBezTo>
                    <a:pt x="9161" y="15722"/>
                    <a:pt x="9988" y="13885"/>
                    <a:pt x="9756" y="12313"/>
                  </a:cubicBezTo>
                  <a:cubicBezTo>
                    <a:pt x="9541" y="10757"/>
                    <a:pt x="8548" y="9432"/>
                    <a:pt x="7572" y="8191"/>
                  </a:cubicBezTo>
                  <a:cubicBezTo>
                    <a:pt x="6496" y="6801"/>
                    <a:pt x="5436" y="5410"/>
                    <a:pt x="4360" y="4053"/>
                  </a:cubicBezTo>
                  <a:cubicBezTo>
                    <a:pt x="3483" y="2911"/>
                    <a:pt x="2556" y="1107"/>
                    <a:pt x="1365" y="312"/>
                  </a:cubicBezTo>
                  <a:cubicBezTo>
                    <a:pt x="1042" y="93"/>
                    <a:pt x="808" y="0"/>
                    <a:pt x="6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438031" y="2349077"/>
              <a:ext cx="469599" cy="1053749"/>
            </a:xfrm>
            <a:custGeom>
              <a:avLst/>
              <a:gdLst/>
              <a:ahLst/>
              <a:cxnLst/>
              <a:rect l="l" t="t" r="r" b="b"/>
              <a:pathLst>
                <a:path w="8244" h="18499" extrusionOk="0">
                  <a:moveTo>
                    <a:pt x="109" y="0"/>
                  </a:moveTo>
                  <a:cubicBezTo>
                    <a:pt x="92" y="0"/>
                    <a:pt x="78" y="4"/>
                    <a:pt x="67" y="9"/>
                  </a:cubicBezTo>
                  <a:cubicBezTo>
                    <a:pt x="0" y="59"/>
                    <a:pt x="0" y="125"/>
                    <a:pt x="17" y="158"/>
                  </a:cubicBezTo>
                  <a:cubicBezTo>
                    <a:pt x="3526" y="5852"/>
                    <a:pt x="6191" y="11977"/>
                    <a:pt x="7995" y="18415"/>
                  </a:cubicBezTo>
                  <a:cubicBezTo>
                    <a:pt x="8012" y="18465"/>
                    <a:pt x="8045" y="18498"/>
                    <a:pt x="8094" y="18498"/>
                  </a:cubicBezTo>
                  <a:cubicBezTo>
                    <a:pt x="8094" y="18498"/>
                    <a:pt x="8111" y="18498"/>
                    <a:pt x="8161" y="18465"/>
                  </a:cubicBezTo>
                  <a:cubicBezTo>
                    <a:pt x="8194" y="18448"/>
                    <a:pt x="8243" y="18399"/>
                    <a:pt x="8210" y="18349"/>
                  </a:cubicBezTo>
                  <a:cubicBezTo>
                    <a:pt x="6423" y="11910"/>
                    <a:pt x="3725" y="5753"/>
                    <a:pt x="216" y="59"/>
                  </a:cubicBezTo>
                  <a:cubicBezTo>
                    <a:pt x="183" y="15"/>
                    <a:pt x="142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475740" y="3355605"/>
              <a:ext cx="905191" cy="699670"/>
            </a:xfrm>
            <a:custGeom>
              <a:avLst/>
              <a:gdLst/>
              <a:ahLst/>
              <a:cxnLst/>
              <a:rect l="l" t="t" r="r" b="b"/>
              <a:pathLst>
                <a:path w="15891" h="12283" extrusionOk="0">
                  <a:moveTo>
                    <a:pt x="1" y="0"/>
                  </a:moveTo>
                  <a:lnTo>
                    <a:pt x="1" y="10644"/>
                  </a:lnTo>
                  <a:cubicBezTo>
                    <a:pt x="1" y="11554"/>
                    <a:pt x="729" y="12282"/>
                    <a:pt x="1639" y="12282"/>
                  </a:cubicBezTo>
                  <a:lnTo>
                    <a:pt x="14252" y="12282"/>
                  </a:lnTo>
                  <a:cubicBezTo>
                    <a:pt x="15162" y="12282"/>
                    <a:pt x="15891" y="11554"/>
                    <a:pt x="15891" y="10644"/>
                  </a:cubicBezTo>
                  <a:lnTo>
                    <a:pt x="15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478588" y="3355605"/>
              <a:ext cx="902343" cy="353623"/>
            </a:xfrm>
            <a:custGeom>
              <a:avLst/>
              <a:gdLst/>
              <a:ahLst/>
              <a:cxnLst/>
              <a:rect l="l" t="t" r="r" b="b"/>
              <a:pathLst>
                <a:path w="15841" h="6208" extrusionOk="0">
                  <a:moveTo>
                    <a:pt x="0" y="0"/>
                  </a:moveTo>
                  <a:lnTo>
                    <a:pt x="0" y="5082"/>
                  </a:lnTo>
                  <a:cubicBezTo>
                    <a:pt x="546" y="5761"/>
                    <a:pt x="1424" y="6208"/>
                    <a:pt x="2367" y="6208"/>
                  </a:cubicBezTo>
                  <a:cubicBezTo>
                    <a:pt x="3592" y="6208"/>
                    <a:pt x="4635" y="5496"/>
                    <a:pt x="5148" y="4486"/>
                  </a:cubicBezTo>
                  <a:cubicBezTo>
                    <a:pt x="5661" y="5496"/>
                    <a:pt x="6704" y="6208"/>
                    <a:pt x="7912" y="6208"/>
                  </a:cubicBezTo>
                  <a:cubicBezTo>
                    <a:pt x="9137" y="6208"/>
                    <a:pt x="10180" y="5496"/>
                    <a:pt x="10693" y="4486"/>
                  </a:cubicBezTo>
                  <a:cubicBezTo>
                    <a:pt x="11206" y="5496"/>
                    <a:pt x="12249" y="6208"/>
                    <a:pt x="13457" y="6208"/>
                  </a:cubicBezTo>
                  <a:cubicBezTo>
                    <a:pt x="14417" y="6208"/>
                    <a:pt x="15261" y="5761"/>
                    <a:pt x="15841" y="5082"/>
                  </a:cubicBezTo>
                  <a:lnTo>
                    <a:pt x="158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533272" y="3405561"/>
              <a:ext cx="12304" cy="499789"/>
            </a:xfrm>
            <a:custGeom>
              <a:avLst/>
              <a:gdLst/>
              <a:ahLst/>
              <a:cxnLst/>
              <a:rect l="l" t="t" r="r" b="b"/>
              <a:pathLst>
                <a:path w="216" h="8774" extrusionOk="0">
                  <a:moveTo>
                    <a:pt x="116" y="1"/>
                  </a:moveTo>
                  <a:cubicBezTo>
                    <a:pt x="50" y="1"/>
                    <a:pt x="0" y="50"/>
                    <a:pt x="0" y="117"/>
                  </a:cubicBezTo>
                  <a:lnTo>
                    <a:pt x="0" y="8674"/>
                  </a:lnTo>
                  <a:cubicBezTo>
                    <a:pt x="0" y="8740"/>
                    <a:pt x="50" y="8773"/>
                    <a:pt x="116" y="8773"/>
                  </a:cubicBezTo>
                  <a:cubicBezTo>
                    <a:pt x="149" y="8773"/>
                    <a:pt x="215" y="8740"/>
                    <a:pt x="215" y="8674"/>
                  </a:cubicBezTo>
                  <a:lnTo>
                    <a:pt x="215" y="117"/>
                  </a:lnTo>
                  <a:cubicBezTo>
                    <a:pt x="215" y="50"/>
                    <a:pt x="166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1295088" y="3936052"/>
              <a:ext cx="55652" cy="89032"/>
            </a:xfrm>
            <a:custGeom>
              <a:avLst/>
              <a:gdLst/>
              <a:ahLst/>
              <a:cxnLst/>
              <a:rect l="l" t="t" r="r" b="b"/>
              <a:pathLst>
                <a:path w="977" h="1563" extrusionOk="0">
                  <a:moveTo>
                    <a:pt x="780" y="1"/>
                  </a:moveTo>
                  <a:cubicBezTo>
                    <a:pt x="769" y="1"/>
                    <a:pt x="757" y="3"/>
                    <a:pt x="745" y="7"/>
                  </a:cubicBezTo>
                  <a:cubicBezTo>
                    <a:pt x="679" y="23"/>
                    <a:pt x="662" y="73"/>
                    <a:pt x="679" y="122"/>
                  </a:cubicBezTo>
                  <a:cubicBezTo>
                    <a:pt x="762" y="354"/>
                    <a:pt x="745" y="602"/>
                    <a:pt x="613" y="851"/>
                  </a:cubicBezTo>
                  <a:cubicBezTo>
                    <a:pt x="497" y="1099"/>
                    <a:pt x="315" y="1265"/>
                    <a:pt x="83" y="1347"/>
                  </a:cubicBezTo>
                  <a:cubicBezTo>
                    <a:pt x="17" y="1364"/>
                    <a:pt x="0" y="1414"/>
                    <a:pt x="17" y="1480"/>
                  </a:cubicBezTo>
                  <a:cubicBezTo>
                    <a:pt x="33" y="1513"/>
                    <a:pt x="83" y="1529"/>
                    <a:pt x="116" y="1529"/>
                  </a:cubicBezTo>
                  <a:cubicBezTo>
                    <a:pt x="116" y="1529"/>
                    <a:pt x="149" y="1529"/>
                    <a:pt x="149" y="1562"/>
                  </a:cubicBezTo>
                  <a:cubicBezTo>
                    <a:pt x="431" y="1447"/>
                    <a:pt x="662" y="1248"/>
                    <a:pt x="811" y="950"/>
                  </a:cubicBezTo>
                  <a:cubicBezTo>
                    <a:pt x="927" y="669"/>
                    <a:pt x="977" y="338"/>
                    <a:pt x="861" y="73"/>
                  </a:cubicBezTo>
                  <a:cubicBezTo>
                    <a:pt x="848" y="22"/>
                    <a:pt x="816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43"/>
          <p:cNvSpPr/>
          <p:nvPr/>
        </p:nvSpPr>
        <p:spPr>
          <a:xfrm>
            <a:off x="4343408" y="1234795"/>
            <a:ext cx="1349158" cy="1265718"/>
          </a:xfrm>
          <a:custGeom>
            <a:avLst/>
            <a:gdLst/>
            <a:ahLst/>
            <a:cxnLst/>
            <a:rect l="l" t="t" r="r" b="b"/>
            <a:pathLst>
              <a:path w="37231" h="32689" extrusionOk="0">
                <a:moveTo>
                  <a:pt x="20156" y="495"/>
                </a:moveTo>
                <a:cubicBezTo>
                  <a:pt x="17189" y="212"/>
                  <a:pt x="14268" y="-353"/>
                  <a:pt x="11395" y="495"/>
                </a:cubicBezTo>
                <a:cubicBezTo>
                  <a:pt x="8522" y="1343"/>
                  <a:pt x="4707" y="3463"/>
                  <a:pt x="2917" y="5582"/>
                </a:cubicBezTo>
                <a:cubicBezTo>
                  <a:pt x="1127" y="7702"/>
                  <a:pt x="1033" y="10386"/>
                  <a:pt x="656" y="13212"/>
                </a:cubicBezTo>
                <a:cubicBezTo>
                  <a:pt x="279" y="16038"/>
                  <a:pt x="-569" y="19618"/>
                  <a:pt x="656" y="22538"/>
                </a:cubicBezTo>
                <a:cubicBezTo>
                  <a:pt x="1881" y="25458"/>
                  <a:pt x="4519" y="29085"/>
                  <a:pt x="8004" y="30734"/>
                </a:cubicBezTo>
                <a:cubicBezTo>
                  <a:pt x="11490" y="32383"/>
                  <a:pt x="17471" y="32948"/>
                  <a:pt x="21569" y="32430"/>
                </a:cubicBezTo>
                <a:cubicBezTo>
                  <a:pt x="25667" y="31912"/>
                  <a:pt x="30000" y="30122"/>
                  <a:pt x="32591" y="27625"/>
                </a:cubicBezTo>
                <a:cubicBezTo>
                  <a:pt x="35182" y="25129"/>
                  <a:pt x="36689" y="20748"/>
                  <a:pt x="37113" y="17451"/>
                </a:cubicBezTo>
                <a:cubicBezTo>
                  <a:pt x="37537" y="14154"/>
                  <a:pt x="36454" y="10386"/>
                  <a:pt x="35135" y="7843"/>
                </a:cubicBezTo>
                <a:cubicBezTo>
                  <a:pt x="33816" y="5300"/>
                  <a:pt x="31697" y="3416"/>
                  <a:pt x="29200" y="2191"/>
                </a:cubicBezTo>
                <a:cubicBezTo>
                  <a:pt x="26704" y="966"/>
                  <a:pt x="23124" y="778"/>
                  <a:pt x="20156" y="4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528" name="Google Shape;528;p43"/>
          <p:cNvSpPr txBox="1">
            <a:spLocks noGrp="1"/>
          </p:cNvSpPr>
          <p:nvPr>
            <p:ph type="title"/>
          </p:nvPr>
        </p:nvSpPr>
        <p:spPr>
          <a:xfrm>
            <a:off x="4248474" y="2468950"/>
            <a:ext cx="4694803" cy="120469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ĐỊNH HƯỚNG</a:t>
            </a:r>
            <a:endParaRPr dirty="0"/>
          </a:p>
        </p:txBody>
      </p:sp>
      <p:sp>
        <p:nvSpPr>
          <p:cNvPr id="529" name="Google Shape;529;p43"/>
          <p:cNvSpPr txBox="1">
            <a:spLocks noGrp="1"/>
          </p:cNvSpPr>
          <p:nvPr>
            <p:ph type="title" idx="2"/>
          </p:nvPr>
        </p:nvSpPr>
        <p:spPr>
          <a:xfrm>
            <a:off x="4453366" y="1441864"/>
            <a:ext cx="10950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grpSp>
        <p:nvGrpSpPr>
          <p:cNvPr id="531" name="Google Shape;531;p43"/>
          <p:cNvGrpSpPr/>
          <p:nvPr/>
        </p:nvGrpSpPr>
        <p:grpSpPr>
          <a:xfrm>
            <a:off x="1963840" y="2664567"/>
            <a:ext cx="1811156" cy="1073619"/>
            <a:chOff x="354000" y="2113406"/>
            <a:chExt cx="3308047" cy="1960948"/>
          </a:xfrm>
        </p:grpSpPr>
        <p:sp>
          <p:nvSpPr>
            <p:cNvPr id="532" name="Google Shape;532;p43"/>
            <p:cNvSpPr/>
            <p:nvPr/>
          </p:nvSpPr>
          <p:spPr>
            <a:xfrm>
              <a:off x="459000" y="2113406"/>
              <a:ext cx="3180409" cy="749531"/>
            </a:xfrm>
            <a:custGeom>
              <a:avLst/>
              <a:gdLst/>
              <a:ahLst/>
              <a:cxnLst/>
              <a:rect l="l" t="t" r="r" b="b"/>
              <a:pathLst>
                <a:path w="32592" h="7681" extrusionOk="0">
                  <a:moveTo>
                    <a:pt x="6373" y="1"/>
                  </a:moveTo>
                  <a:cubicBezTo>
                    <a:pt x="6356" y="1"/>
                    <a:pt x="6356" y="1"/>
                    <a:pt x="3824" y="17"/>
                  </a:cubicBezTo>
                  <a:cubicBezTo>
                    <a:pt x="1722" y="17"/>
                    <a:pt x="0" y="1738"/>
                    <a:pt x="0" y="3857"/>
                  </a:cubicBezTo>
                  <a:cubicBezTo>
                    <a:pt x="0" y="5959"/>
                    <a:pt x="1722" y="7681"/>
                    <a:pt x="3824" y="7681"/>
                  </a:cubicBezTo>
                  <a:lnTo>
                    <a:pt x="29612" y="7681"/>
                  </a:lnTo>
                  <a:cubicBezTo>
                    <a:pt x="31251" y="7681"/>
                    <a:pt x="32592" y="6423"/>
                    <a:pt x="32592" y="4883"/>
                  </a:cubicBezTo>
                  <a:cubicBezTo>
                    <a:pt x="32592" y="2831"/>
                    <a:pt x="30804" y="1159"/>
                    <a:pt x="28619" y="1159"/>
                  </a:cubicBezTo>
                  <a:lnTo>
                    <a:pt x="28652" y="1159"/>
                  </a:lnTo>
                  <a:cubicBezTo>
                    <a:pt x="28950" y="1159"/>
                    <a:pt x="29198" y="927"/>
                    <a:pt x="29198" y="663"/>
                  </a:cubicBezTo>
                  <a:cubicBezTo>
                    <a:pt x="29198" y="315"/>
                    <a:pt x="28884" y="1"/>
                    <a:pt x="28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1242401" y="2224848"/>
              <a:ext cx="2190239" cy="457174"/>
            </a:xfrm>
            <a:custGeom>
              <a:avLst/>
              <a:gdLst/>
              <a:ahLst/>
              <a:cxnLst/>
              <a:rect l="l" t="t" r="r" b="b"/>
              <a:pathLst>
                <a:path w="22445" h="4685" extrusionOk="0">
                  <a:moveTo>
                    <a:pt x="20823" y="1"/>
                  </a:moveTo>
                  <a:lnTo>
                    <a:pt x="2450" y="1110"/>
                  </a:lnTo>
                  <a:cubicBezTo>
                    <a:pt x="1953" y="1159"/>
                    <a:pt x="1308" y="1176"/>
                    <a:pt x="811" y="1507"/>
                  </a:cubicBezTo>
                  <a:cubicBezTo>
                    <a:pt x="315" y="1838"/>
                    <a:pt x="0" y="2483"/>
                    <a:pt x="50" y="3079"/>
                  </a:cubicBezTo>
                  <a:cubicBezTo>
                    <a:pt x="83" y="3708"/>
                    <a:pt x="497" y="4255"/>
                    <a:pt x="1060" y="4503"/>
                  </a:cubicBezTo>
                  <a:cubicBezTo>
                    <a:pt x="1391" y="4668"/>
                    <a:pt x="1788" y="4685"/>
                    <a:pt x="2135" y="4685"/>
                  </a:cubicBezTo>
                  <a:cubicBezTo>
                    <a:pt x="2251" y="4685"/>
                    <a:pt x="2384" y="4685"/>
                    <a:pt x="2533" y="4652"/>
                  </a:cubicBezTo>
                  <a:lnTo>
                    <a:pt x="20939" y="4089"/>
                  </a:lnTo>
                  <a:cubicBezTo>
                    <a:pt x="21750" y="4072"/>
                    <a:pt x="22230" y="3824"/>
                    <a:pt x="22346" y="3394"/>
                  </a:cubicBezTo>
                  <a:cubicBezTo>
                    <a:pt x="22445" y="2980"/>
                    <a:pt x="22180" y="2566"/>
                    <a:pt x="21849" y="2384"/>
                  </a:cubicBezTo>
                  <a:cubicBezTo>
                    <a:pt x="21535" y="2185"/>
                    <a:pt x="21170" y="2152"/>
                    <a:pt x="20773" y="2136"/>
                  </a:cubicBezTo>
                  <a:cubicBezTo>
                    <a:pt x="19947" y="2077"/>
                    <a:pt x="19116" y="2053"/>
                    <a:pt x="18284" y="2053"/>
                  </a:cubicBezTo>
                  <a:cubicBezTo>
                    <a:pt x="16302" y="2053"/>
                    <a:pt x="14317" y="2190"/>
                    <a:pt x="12381" y="2318"/>
                  </a:cubicBezTo>
                  <a:cubicBezTo>
                    <a:pt x="10393" y="2448"/>
                    <a:pt x="8375" y="2584"/>
                    <a:pt x="6359" y="2584"/>
                  </a:cubicBezTo>
                  <a:cubicBezTo>
                    <a:pt x="5035" y="2584"/>
                    <a:pt x="3713" y="2525"/>
                    <a:pt x="2400" y="2368"/>
                  </a:cubicBezTo>
                  <a:cubicBezTo>
                    <a:pt x="2391" y="2365"/>
                    <a:pt x="2383" y="2364"/>
                    <a:pt x="2375" y="2364"/>
                  </a:cubicBezTo>
                  <a:cubicBezTo>
                    <a:pt x="2326" y="2364"/>
                    <a:pt x="2299" y="2407"/>
                    <a:pt x="2284" y="2450"/>
                  </a:cubicBezTo>
                  <a:cubicBezTo>
                    <a:pt x="2251" y="2517"/>
                    <a:pt x="2301" y="2583"/>
                    <a:pt x="2367" y="2583"/>
                  </a:cubicBezTo>
                  <a:cubicBezTo>
                    <a:pt x="3686" y="2740"/>
                    <a:pt x="5015" y="2799"/>
                    <a:pt x="6345" y="2799"/>
                  </a:cubicBezTo>
                  <a:cubicBezTo>
                    <a:pt x="8369" y="2799"/>
                    <a:pt x="10393" y="2663"/>
                    <a:pt x="12381" y="2533"/>
                  </a:cubicBezTo>
                  <a:cubicBezTo>
                    <a:pt x="14351" y="2414"/>
                    <a:pt x="16381" y="2286"/>
                    <a:pt x="18403" y="2286"/>
                  </a:cubicBezTo>
                  <a:cubicBezTo>
                    <a:pt x="19184" y="2286"/>
                    <a:pt x="19965" y="2305"/>
                    <a:pt x="20740" y="2351"/>
                  </a:cubicBezTo>
                  <a:cubicBezTo>
                    <a:pt x="21104" y="2368"/>
                    <a:pt x="21435" y="2417"/>
                    <a:pt x="21733" y="2583"/>
                  </a:cubicBezTo>
                  <a:cubicBezTo>
                    <a:pt x="21981" y="2732"/>
                    <a:pt x="22197" y="3030"/>
                    <a:pt x="22114" y="3344"/>
                  </a:cubicBezTo>
                  <a:cubicBezTo>
                    <a:pt x="22015" y="3708"/>
                    <a:pt x="21601" y="3890"/>
                    <a:pt x="20906" y="3907"/>
                  </a:cubicBezTo>
                  <a:lnTo>
                    <a:pt x="2483" y="4470"/>
                  </a:lnTo>
                  <a:cubicBezTo>
                    <a:pt x="2414" y="4470"/>
                    <a:pt x="2344" y="4470"/>
                    <a:pt x="2274" y="4470"/>
                  </a:cubicBezTo>
                  <a:cubicBezTo>
                    <a:pt x="1885" y="4470"/>
                    <a:pt x="1476" y="4458"/>
                    <a:pt x="1126" y="4304"/>
                  </a:cubicBezTo>
                  <a:cubicBezTo>
                    <a:pt x="629" y="4089"/>
                    <a:pt x="265" y="3592"/>
                    <a:pt x="232" y="3063"/>
                  </a:cubicBezTo>
                  <a:cubicBezTo>
                    <a:pt x="182" y="2517"/>
                    <a:pt x="464" y="1970"/>
                    <a:pt x="911" y="1672"/>
                  </a:cubicBezTo>
                  <a:cubicBezTo>
                    <a:pt x="1374" y="1374"/>
                    <a:pt x="1920" y="1358"/>
                    <a:pt x="2450" y="1325"/>
                  </a:cubicBezTo>
                  <a:lnTo>
                    <a:pt x="20823" y="199"/>
                  </a:lnTo>
                  <a:cubicBezTo>
                    <a:pt x="20872" y="199"/>
                    <a:pt x="20922" y="166"/>
                    <a:pt x="20922" y="100"/>
                  </a:cubicBezTo>
                  <a:cubicBezTo>
                    <a:pt x="20922" y="34"/>
                    <a:pt x="20872" y="1"/>
                    <a:pt x="208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983902" y="2144828"/>
              <a:ext cx="201996" cy="519432"/>
            </a:xfrm>
            <a:custGeom>
              <a:avLst/>
              <a:gdLst/>
              <a:ahLst/>
              <a:cxnLst/>
              <a:rect l="l" t="t" r="r" b="b"/>
              <a:pathLst>
                <a:path w="2070" h="5323" extrusionOk="0">
                  <a:moveTo>
                    <a:pt x="1954" y="0"/>
                  </a:moveTo>
                  <a:cubicBezTo>
                    <a:pt x="1938" y="0"/>
                    <a:pt x="1921" y="4"/>
                    <a:pt x="1904" y="10"/>
                  </a:cubicBezTo>
                  <a:cubicBezTo>
                    <a:pt x="1044" y="523"/>
                    <a:pt x="398" y="1416"/>
                    <a:pt x="216" y="2410"/>
                  </a:cubicBezTo>
                  <a:cubicBezTo>
                    <a:pt x="1" y="3403"/>
                    <a:pt x="266" y="4479"/>
                    <a:pt x="878" y="5290"/>
                  </a:cubicBezTo>
                  <a:cubicBezTo>
                    <a:pt x="895" y="5306"/>
                    <a:pt x="911" y="5323"/>
                    <a:pt x="961" y="5323"/>
                  </a:cubicBezTo>
                  <a:lnTo>
                    <a:pt x="1011" y="5323"/>
                  </a:lnTo>
                  <a:cubicBezTo>
                    <a:pt x="1060" y="5290"/>
                    <a:pt x="1077" y="5223"/>
                    <a:pt x="1044" y="5190"/>
                  </a:cubicBezTo>
                  <a:cubicBezTo>
                    <a:pt x="481" y="4412"/>
                    <a:pt x="233" y="3403"/>
                    <a:pt x="415" y="2476"/>
                  </a:cubicBezTo>
                  <a:cubicBezTo>
                    <a:pt x="597" y="1549"/>
                    <a:pt x="1176" y="688"/>
                    <a:pt x="2004" y="192"/>
                  </a:cubicBezTo>
                  <a:cubicBezTo>
                    <a:pt x="2070" y="159"/>
                    <a:pt x="2070" y="92"/>
                    <a:pt x="2053" y="59"/>
                  </a:cubicBezTo>
                  <a:cubicBezTo>
                    <a:pt x="2020" y="15"/>
                    <a:pt x="1987" y="0"/>
                    <a:pt x="19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354000" y="2862856"/>
              <a:ext cx="3308047" cy="534752"/>
            </a:xfrm>
            <a:custGeom>
              <a:avLst/>
              <a:gdLst/>
              <a:ahLst/>
              <a:cxnLst/>
              <a:rect l="l" t="t" r="r" b="b"/>
              <a:pathLst>
                <a:path w="33900" h="5480" extrusionOk="0">
                  <a:moveTo>
                    <a:pt x="2368" y="1"/>
                  </a:moveTo>
                  <a:cubicBezTo>
                    <a:pt x="1242" y="1"/>
                    <a:pt x="232" y="928"/>
                    <a:pt x="150" y="2053"/>
                  </a:cubicBezTo>
                  <a:cubicBezTo>
                    <a:pt x="1" y="3924"/>
                    <a:pt x="1424" y="5479"/>
                    <a:pt x="3311" y="5479"/>
                  </a:cubicBezTo>
                  <a:lnTo>
                    <a:pt x="30175" y="5479"/>
                  </a:lnTo>
                  <a:cubicBezTo>
                    <a:pt x="32327" y="5479"/>
                    <a:pt x="33899" y="3725"/>
                    <a:pt x="33668" y="1590"/>
                  </a:cubicBezTo>
                  <a:lnTo>
                    <a:pt x="33651" y="1490"/>
                  </a:lnTo>
                  <a:cubicBezTo>
                    <a:pt x="33568" y="663"/>
                    <a:pt x="32840" y="1"/>
                    <a:pt x="320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953261" y="2870955"/>
              <a:ext cx="2556954" cy="376473"/>
            </a:xfrm>
            <a:custGeom>
              <a:avLst/>
              <a:gdLst/>
              <a:ahLst/>
              <a:cxnLst/>
              <a:rect l="l" t="t" r="r" b="b"/>
              <a:pathLst>
                <a:path w="26203" h="3858" extrusionOk="0">
                  <a:moveTo>
                    <a:pt x="2102" y="0"/>
                  </a:moveTo>
                  <a:cubicBezTo>
                    <a:pt x="1253" y="0"/>
                    <a:pt x="444" y="607"/>
                    <a:pt x="216" y="1424"/>
                  </a:cubicBezTo>
                  <a:cubicBezTo>
                    <a:pt x="0" y="2252"/>
                    <a:pt x="414" y="3212"/>
                    <a:pt x="1192" y="3592"/>
                  </a:cubicBezTo>
                  <a:cubicBezTo>
                    <a:pt x="1623" y="3824"/>
                    <a:pt x="2136" y="3857"/>
                    <a:pt x="2599" y="3857"/>
                  </a:cubicBezTo>
                  <a:cubicBezTo>
                    <a:pt x="2732" y="3857"/>
                    <a:pt x="2880" y="3857"/>
                    <a:pt x="3063" y="3807"/>
                  </a:cubicBezTo>
                  <a:lnTo>
                    <a:pt x="22313" y="3228"/>
                  </a:lnTo>
                  <a:cubicBezTo>
                    <a:pt x="22495" y="3228"/>
                    <a:pt x="22710" y="3195"/>
                    <a:pt x="22909" y="3178"/>
                  </a:cubicBezTo>
                  <a:cubicBezTo>
                    <a:pt x="23154" y="3167"/>
                    <a:pt x="23417" y="3155"/>
                    <a:pt x="23666" y="3155"/>
                  </a:cubicBezTo>
                  <a:cubicBezTo>
                    <a:pt x="23770" y="3155"/>
                    <a:pt x="23871" y="3157"/>
                    <a:pt x="23968" y="3162"/>
                  </a:cubicBezTo>
                  <a:cubicBezTo>
                    <a:pt x="24100" y="3170"/>
                    <a:pt x="24238" y="3176"/>
                    <a:pt x="24378" y="3176"/>
                  </a:cubicBezTo>
                  <a:cubicBezTo>
                    <a:pt x="24797" y="3176"/>
                    <a:pt x="25234" y="3121"/>
                    <a:pt x="25607" y="2897"/>
                  </a:cubicBezTo>
                  <a:cubicBezTo>
                    <a:pt x="25888" y="2732"/>
                    <a:pt x="26103" y="2401"/>
                    <a:pt x="26153" y="2069"/>
                  </a:cubicBezTo>
                  <a:cubicBezTo>
                    <a:pt x="26202" y="1788"/>
                    <a:pt x="26136" y="1540"/>
                    <a:pt x="25987" y="1358"/>
                  </a:cubicBezTo>
                  <a:cubicBezTo>
                    <a:pt x="25774" y="1067"/>
                    <a:pt x="25437" y="975"/>
                    <a:pt x="25074" y="975"/>
                  </a:cubicBezTo>
                  <a:cubicBezTo>
                    <a:pt x="24816" y="975"/>
                    <a:pt x="24546" y="1021"/>
                    <a:pt x="24299" y="1076"/>
                  </a:cubicBezTo>
                  <a:cubicBezTo>
                    <a:pt x="19755" y="2030"/>
                    <a:pt x="15150" y="2508"/>
                    <a:pt x="10540" y="2508"/>
                  </a:cubicBezTo>
                  <a:cubicBezTo>
                    <a:pt x="7946" y="2508"/>
                    <a:pt x="5351" y="2357"/>
                    <a:pt x="2765" y="2053"/>
                  </a:cubicBezTo>
                  <a:cubicBezTo>
                    <a:pt x="2750" y="2046"/>
                    <a:pt x="2736" y="2042"/>
                    <a:pt x="2724" y="2042"/>
                  </a:cubicBezTo>
                  <a:cubicBezTo>
                    <a:pt x="2678" y="2042"/>
                    <a:pt x="2645" y="2084"/>
                    <a:pt x="2632" y="2136"/>
                  </a:cubicBezTo>
                  <a:cubicBezTo>
                    <a:pt x="2616" y="2185"/>
                    <a:pt x="2649" y="2252"/>
                    <a:pt x="2715" y="2252"/>
                  </a:cubicBezTo>
                  <a:cubicBezTo>
                    <a:pt x="5313" y="2556"/>
                    <a:pt x="7918" y="2707"/>
                    <a:pt x="10521" y="2707"/>
                  </a:cubicBezTo>
                  <a:cubicBezTo>
                    <a:pt x="15145" y="2707"/>
                    <a:pt x="19761" y="2228"/>
                    <a:pt x="24315" y="1275"/>
                  </a:cubicBezTo>
                  <a:cubicBezTo>
                    <a:pt x="24539" y="1233"/>
                    <a:pt x="24783" y="1194"/>
                    <a:pt x="25014" y="1194"/>
                  </a:cubicBezTo>
                  <a:cubicBezTo>
                    <a:pt x="25331" y="1194"/>
                    <a:pt x="25623" y="1267"/>
                    <a:pt x="25805" y="1507"/>
                  </a:cubicBezTo>
                  <a:cubicBezTo>
                    <a:pt x="25954" y="1689"/>
                    <a:pt x="25954" y="1904"/>
                    <a:pt x="25938" y="2053"/>
                  </a:cubicBezTo>
                  <a:cubicBezTo>
                    <a:pt x="25888" y="2334"/>
                    <a:pt x="25706" y="2599"/>
                    <a:pt x="25474" y="2748"/>
                  </a:cubicBezTo>
                  <a:cubicBezTo>
                    <a:pt x="25157" y="2960"/>
                    <a:pt x="24781" y="3021"/>
                    <a:pt x="24412" y="3021"/>
                  </a:cubicBezTo>
                  <a:cubicBezTo>
                    <a:pt x="24261" y="3021"/>
                    <a:pt x="24112" y="3011"/>
                    <a:pt x="23968" y="2996"/>
                  </a:cubicBezTo>
                  <a:cubicBezTo>
                    <a:pt x="23860" y="2986"/>
                    <a:pt x="23748" y="2982"/>
                    <a:pt x="23633" y="2982"/>
                  </a:cubicBezTo>
                  <a:cubicBezTo>
                    <a:pt x="23379" y="2982"/>
                    <a:pt x="23115" y="3002"/>
                    <a:pt x="22875" y="3013"/>
                  </a:cubicBezTo>
                  <a:cubicBezTo>
                    <a:pt x="22660" y="3046"/>
                    <a:pt x="22462" y="3063"/>
                    <a:pt x="22263" y="3063"/>
                  </a:cubicBezTo>
                  <a:lnTo>
                    <a:pt x="3029" y="3642"/>
                  </a:lnTo>
                  <a:cubicBezTo>
                    <a:pt x="2889" y="3646"/>
                    <a:pt x="2746" y="3650"/>
                    <a:pt x="2601" y="3650"/>
                  </a:cubicBezTo>
                  <a:cubicBezTo>
                    <a:pt x="2151" y="3650"/>
                    <a:pt x="1693" y="3611"/>
                    <a:pt x="1291" y="3410"/>
                  </a:cubicBezTo>
                  <a:cubicBezTo>
                    <a:pt x="613" y="3063"/>
                    <a:pt x="216" y="2218"/>
                    <a:pt x="414" y="1474"/>
                  </a:cubicBezTo>
                  <a:cubicBezTo>
                    <a:pt x="623" y="750"/>
                    <a:pt x="1333" y="198"/>
                    <a:pt x="2072" y="198"/>
                  </a:cubicBezTo>
                  <a:cubicBezTo>
                    <a:pt x="2093" y="198"/>
                    <a:pt x="2114" y="198"/>
                    <a:pt x="2136" y="199"/>
                  </a:cubicBezTo>
                  <a:cubicBezTo>
                    <a:pt x="2185" y="199"/>
                    <a:pt x="2235" y="166"/>
                    <a:pt x="2235" y="100"/>
                  </a:cubicBezTo>
                  <a:cubicBezTo>
                    <a:pt x="2235" y="34"/>
                    <a:pt x="2202" y="0"/>
                    <a:pt x="2136" y="0"/>
                  </a:cubicBezTo>
                  <a:cubicBezTo>
                    <a:pt x="2124" y="0"/>
                    <a:pt x="2113" y="0"/>
                    <a:pt x="2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525259" y="3397522"/>
              <a:ext cx="3135131" cy="676832"/>
            </a:xfrm>
            <a:custGeom>
              <a:avLst/>
              <a:gdLst/>
              <a:ahLst/>
              <a:cxnLst/>
              <a:rect l="l" t="t" r="r" b="b"/>
              <a:pathLst>
                <a:path w="32128" h="6936" extrusionOk="0">
                  <a:moveTo>
                    <a:pt x="2864" y="0"/>
                  </a:moveTo>
                  <a:cubicBezTo>
                    <a:pt x="1291" y="0"/>
                    <a:pt x="0" y="1292"/>
                    <a:pt x="0" y="2864"/>
                  </a:cubicBezTo>
                  <a:cubicBezTo>
                    <a:pt x="0" y="4436"/>
                    <a:pt x="1291" y="5711"/>
                    <a:pt x="2864" y="5711"/>
                  </a:cubicBezTo>
                  <a:lnTo>
                    <a:pt x="2946" y="5711"/>
                  </a:lnTo>
                  <a:cubicBezTo>
                    <a:pt x="2582" y="5711"/>
                    <a:pt x="2301" y="5992"/>
                    <a:pt x="2317" y="6356"/>
                  </a:cubicBezTo>
                  <a:cubicBezTo>
                    <a:pt x="2334" y="6688"/>
                    <a:pt x="2632" y="6936"/>
                    <a:pt x="2963" y="6936"/>
                  </a:cubicBezTo>
                  <a:lnTo>
                    <a:pt x="29181" y="6936"/>
                  </a:lnTo>
                  <a:cubicBezTo>
                    <a:pt x="30622" y="6936"/>
                    <a:pt x="31830" y="5810"/>
                    <a:pt x="31946" y="4387"/>
                  </a:cubicBezTo>
                  <a:cubicBezTo>
                    <a:pt x="32128" y="2036"/>
                    <a:pt x="30274" y="0"/>
                    <a:pt x="278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774000" y="3517258"/>
              <a:ext cx="2699034" cy="439219"/>
            </a:xfrm>
            <a:custGeom>
              <a:avLst/>
              <a:gdLst/>
              <a:ahLst/>
              <a:cxnLst/>
              <a:rect l="l" t="t" r="r" b="b"/>
              <a:pathLst>
                <a:path w="27659" h="4501" extrusionOk="0">
                  <a:moveTo>
                    <a:pt x="24786" y="0"/>
                  </a:moveTo>
                  <a:cubicBezTo>
                    <a:pt x="24445" y="0"/>
                    <a:pt x="24101" y="35"/>
                    <a:pt x="23769" y="65"/>
                  </a:cubicBezTo>
                  <a:lnTo>
                    <a:pt x="12894" y="1008"/>
                  </a:lnTo>
                  <a:cubicBezTo>
                    <a:pt x="12067" y="1091"/>
                    <a:pt x="11222" y="1157"/>
                    <a:pt x="10395" y="1190"/>
                  </a:cubicBezTo>
                  <a:cubicBezTo>
                    <a:pt x="10049" y="1205"/>
                    <a:pt x="9703" y="1212"/>
                    <a:pt x="9356" y="1212"/>
                  </a:cubicBezTo>
                  <a:cubicBezTo>
                    <a:pt x="8141" y="1212"/>
                    <a:pt x="6921" y="1122"/>
                    <a:pt x="5711" y="942"/>
                  </a:cubicBezTo>
                  <a:lnTo>
                    <a:pt x="5644" y="942"/>
                  </a:lnTo>
                  <a:cubicBezTo>
                    <a:pt x="5373" y="909"/>
                    <a:pt x="5094" y="869"/>
                    <a:pt x="4817" y="869"/>
                  </a:cubicBezTo>
                  <a:cubicBezTo>
                    <a:pt x="4672" y="869"/>
                    <a:pt x="4528" y="880"/>
                    <a:pt x="4386" y="909"/>
                  </a:cubicBezTo>
                  <a:cubicBezTo>
                    <a:pt x="3956" y="991"/>
                    <a:pt x="3493" y="1306"/>
                    <a:pt x="3393" y="1786"/>
                  </a:cubicBezTo>
                  <a:cubicBezTo>
                    <a:pt x="3294" y="2349"/>
                    <a:pt x="3724" y="2845"/>
                    <a:pt x="4204" y="3060"/>
                  </a:cubicBezTo>
                  <a:cubicBezTo>
                    <a:pt x="4535" y="3193"/>
                    <a:pt x="4881" y="3222"/>
                    <a:pt x="5217" y="3222"/>
                  </a:cubicBezTo>
                  <a:cubicBezTo>
                    <a:pt x="5385" y="3222"/>
                    <a:pt x="5551" y="3215"/>
                    <a:pt x="5711" y="3209"/>
                  </a:cubicBezTo>
                  <a:lnTo>
                    <a:pt x="23686" y="2249"/>
                  </a:lnTo>
                  <a:cubicBezTo>
                    <a:pt x="23752" y="2249"/>
                    <a:pt x="23786" y="2200"/>
                    <a:pt x="23786" y="2150"/>
                  </a:cubicBezTo>
                  <a:cubicBezTo>
                    <a:pt x="23786" y="2084"/>
                    <a:pt x="23752" y="2051"/>
                    <a:pt x="23686" y="2051"/>
                  </a:cubicBezTo>
                  <a:lnTo>
                    <a:pt x="5711" y="2994"/>
                  </a:lnTo>
                  <a:cubicBezTo>
                    <a:pt x="5572" y="2999"/>
                    <a:pt x="5431" y="3004"/>
                    <a:pt x="5289" y="3004"/>
                  </a:cubicBezTo>
                  <a:cubicBezTo>
                    <a:pt x="4941" y="3004"/>
                    <a:pt x="4593" y="2975"/>
                    <a:pt x="4287" y="2845"/>
                  </a:cubicBezTo>
                  <a:cubicBezTo>
                    <a:pt x="3890" y="2680"/>
                    <a:pt x="3526" y="2266"/>
                    <a:pt x="3608" y="1819"/>
                  </a:cubicBezTo>
                  <a:cubicBezTo>
                    <a:pt x="3691" y="1422"/>
                    <a:pt x="4072" y="1174"/>
                    <a:pt x="4436" y="1091"/>
                  </a:cubicBezTo>
                  <a:cubicBezTo>
                    <a:pt x="4557" y="1063"/>
                    <a:pt x="4684" y="1052"/>
                    <a:pt x="4814" y="1052"/>
                  </a:cubicBezTo>
                  <a:cubicBezTo>
                    <a:pt x="5074" y="1052"/>
                    <a:pt x="5346" y="1096"/>
                    <a:pt x="5611" y="1140"/>
                  </a:cubicBezTo>
                  <a:lnTo>
                    <a:pt x="5678" y="1140"/>
                  </a:lnTo>
                  <a:cubicBezTo>
                    <a:pt x="6928" y="1315"/>
                    <a:pt x="8223" y="1403"/>
                    <a:pt x="9508" y="1403"/>
                  </a:cubicBezTo>
                  <a:cubicBezTo>
                    <a:pt x="9804" y="1403"/>
                    <a:pt x="10100" y="1398"/>
                    <a:pt x="10395" y="1389"/>
                  </a:cubicBezTo>
                  <a:cubicBezTo>
                    <a:pt x="11222" y="1339"/>
                    <a:pt x="12067" y="1256"/>
                    <a:pt x="12894" y="1190"/>
                  </a:cubicBezTo>
                  <a:lnTo>
                    <a:pt x="23769" y="247"/>
                  </a:lnTo>
                  <a:cubicBezTo>
                    <a:pt x="24095" y="208"/>
                    <a:pt x="24422" y="181"/>
                    <a:pt x="24748" y="181"/>
                  </a:cubicBezTo>
                  <a:cubicBezTo>
                    <a:pt x="24984" y="181"/>
                    <a:pt x="25221" y="195"/>
                    <a:pt x="25457" y="230"/>
                  </a:cubicBezTo>
                  <a:cubicBezTo>
                    <a:pt x="26053" y="329"/>
                    <a:pt x="26550" y="578"/>
                    <a:pt x="26864" y="975"/>
                  </a:cubicBezTo>
                  <a:cubicBezTo>
                    <a:pt x="27444" y="1720"/>
                    <a:pt x="27245" y="2961"/>
                    <a:pt x="26450" y="3623"/>
                  </a:cubicBezTo>
                  <a:cubicBezTo>
                    <a:pt x="25962" y="4022"/>
                    <a:pt x="25215" y="4101"/>
                    <a:pt x="24479" y="4101"/>
                  </a:cubicBezTo>
                  <a:cubicBezTo>
                    <a:pt x="24267" y="4101"/>
                    <a:pt x="24055" y="4094"/>
                    <a:pt x="23852" y="4087"/>
                  </a:cubicBezTo>
                  <a:lnTo>
                    <a:pt x="23272" y="4087"/>
                  </a:lnTo>
                  <a:lnTo>
                    <a:pt x="99" y="4302"/>
                  </a:lnTo>
                  <a:cubicBezTo>
                    <a:pt x="50" y="4302"/>
                    <a:pt x="0" y="4335"/>
                    <a:pt x="0" y="4401"/>
                  </a:cubicBezTo>
                  <a:cubicBezTo>
                    <a:pt x="0" y="4467"/>
                    <a:pt x="50" y="4501"/>
                    <a:pt x="99" y="4501"/>
                  </a:cubicBezTo>
                  <a:lnTo>
                    <a:pt x="23272" y="4368"/>
                  </a:lnTo>
                  <a:lnTo>
                    <a:pt x="23852" y="4368"/>
                  </a:lnTo>
                  <a:cubicBezTo>
                    <a:pt x="24012" y="4371"/>
                    <a:pt x="24175" y="4374"/>
                    <a:pt x="24340" y="4374"/>
                  </a:cubicBezTo>
                  <a:cubicBezTo>
                    <a:pt x="25164" y="4374"/>
                    <a:pt x="26017" y="4305"/>
                    <a:pt x="26583" y="3822"/>
                  </a:cubicBezTo>
                  <a:cubicBezTo>
                    <a:pt x="27477" y="3077"/>
                    <a:pt x="27659" y="1720"/>
                    <a:pt x="27030" y="892"/>
                  </a:cubicBezTo>
                  <a:cubicBezTo>
                    <a:pt x="26682" y="445"/>
                    <a:pt x="26152" y="164"/>
                    <a:pt x="25490" y="65"/>
                  </a:cubicBezTo>
                  <a:cubicBezTo>
                    <a:pt x="25260" y="17"/>
                    <a:pt x="25024" y="0"/>
                    <a:pt x="24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927401" y="3435678"/>
              <a:ext cx="182577" cy="284941"/>
            </a:xfrm>
            <a:custGeom>
              <a:avLst/>
              <a:gdLst/>
              <a:ahLst/>
              <a:cxnLst/>
              <a:rect l="l" t="t" r="r" b="b"/>
              <a:pathLst>
                <a:path w="1871" h="2920" extrusionOk="0">
                  <a:moveTo>
                    <a:pt x="1740" y="1"/>
                  </a:moveTo>
                  <a:cubicBezTo>
                    <a:pt x="1729" y="1"/>
                    <a:pt x="1717" y="3"/>
                    <a:pt x="1705" y="7"/>
                  </a:cubicBezTo>
                  <a:cubicBezTo>
                    <a:pt x="646" y="437"/>
                    <a:pt x="1" y="1695"/>
                    <a:pt x="249" y="2821"/>
                  </a:cubicBezTo>
                  <a:cubicBezTo>
                    <a:pt x="265" y="2854"/>
                    <a:pt x="315" y="2903"/>
                    <a:pt x="348" y="2903"/>
                  </a:cubicBezTo>
                  <a:cubicBezTo>
                    <a:pt x="348" y="2903"/>
                    <a:pt x="381" y="2903"/>
                    <a:pt x="381" y="2920"/>
                  </a:cubicBezTo>
                  <a:cubicBezTo>
                    <a:pt x="431" y="2903"/>
                    <a:pt x="481" y="2854"/>
                    <a:pt x="464" y="2804"/>
                  </a:cubicBezTo>
                  <a:cubicBezTo>
                    <a:pt x="232" y="1761"/>
                    <a:pt x="828" y="619"/>
                    <a:pt x="1788" y="205"/>
                  </a:cubicBezTo>
                  <a:cubicBezTo>
                    <a:pt x="1838" y="172"/>
                    <a:pt x="1871" y="123"/>
                    <a:pt x="1838" y="73"/>
                  </a:cubicBezTo>
                  <a:cubicBezTo>
                    <a:pt x="1813" y="22"/>
                    <a:pt x="1778" y="1"/>
                    <a:pt x="17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3"/>
            <p:cNvSpPr/>
            <p:nvPr/>
          </p:nvSpPr>
          <p:spPr>
            <a:xfrm>
              <a:off x="643140" y="3647729"/>
              <a:ext cx="72797" cy="53573"/>
            </a:xfrm>
            <a:custGeom>
              <a:avLst/>
              <a:gdLst/>
              <a:ahLst/>
              <a:cxnLst/>
              <a:rect l="l" t="t" r="r" b="b"/>
              <a:pathLst>
                <a:path w="746" h="549" extrusionOk="0">
                  <a:moveTo>
                    <a:pt x="133" y="1"/>
                  </a:moveTo>
                  <a:cubicBezTo>
                    <a:pt x="101" y="1"/>
                    <a:pt x="64" y="15"/>
                    <a:pt x="34" y="35"/>
                  </a:cubicBezTo>
                  <a:cubicBezTo>
                    <a:pt x="0" y="85"/>
                    <a:pt x="17" y="151"/>
                    <a:pt x="67" y="184"/>
                  </a:cubicBezTo>
                  <a:lnTo>
                    <a:pt x="563" y="515"/>
                  </a:lnTo>
                  <a:cubicBezTo>
                    <a:pt x="580" y="548"/>
                    <a:pt x="596" y="548"/>
                    <a:pt x="613" y="548"/>
                  </a:cubicBezTo>
                  <a:cubicBezTo>
                    <a:pt x="646" y="548"/>
                    <a:pt x="679" y="515"/>
                    <a:pt x="696" y="499"/>
                  </a:cubicBezTo>
                  <a:cubicBezTo>
                    <a:pt x="745" y="449"/>
                    <a:pt x="729" y="399"/>
                    <a:pt x="679" y="350"/>
                  </a:cubicBezTo>
                  <a:lnTo>
                    <a:pt x="182" y="19"/>
                  </a:lnTo>
                  <a:cubicBezTo>
                    <a:pt x="170" y="6"/>
                    <a:pt x="152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3"/>
            <p:cNvSpPr/>
            <p:nvPr/>
          </p:nvSpPr>
          <p:spPr>
            <a:xfrm>
              <a:off x="782002" y="3486227"/>
              <a:ext cx="77676" cy="63233"/>
            </a:xfrm>
            <a:custGeom>
              <a:avLst/>
              <a:gdLst/>
              <a:ahLst/>
              <a:cxnLst/>
              <a:rect l="l" t="t" r="r" b="b"/>
              <a:pathLst>
                <a:path w="796" h="648" extrusionOk="0">
                  <a:moveTo>
                    <a:pt x="658" y="0"/>
                  </a:moveTo>
                  <a:cubicBezTo>
                    <a:pt x="637" y="0"/>
                    <a:pt x="616" y="6"/>
                    <a:pt x="597" y="18"/>
                  </a:cubicBezTo>
                  <a:lnTo>
                    <a:pt x="67" y="449"/>
                  </a:lnTo>
                  <a:cubicBezTo>
                    <a:pt x="17" y="498"/>
                    <a:pt x="1" y="565"/>
                    <a:pt x="51" y="598"/>
                  </a:cubicBezTo>
                  <a:cubicBezTo>
                    <a:pt x="67" y="631"/>
                    <a:pt x="100" y="647"/>
                    <a:pt x="133" y="647"/>
                  </a:cubicBezTo>
                  <a:cubicBezTo>
                    <a:pt x="150" y="647"/>
                    <a:pt x="166" y="647"/>
                    <a:pt x="183" y="631"/>
                  </a:cubicBezTo>
                  <a:lnTo>
                    <a:pt x="729" y="184"/>
                  </a:lnTo>
                  <a:cubicBezTo>
                    <a:pt x="762" y="151"/>
                    <a:pt x="795" y="85"/>
                    <a:pt x="746" y="35"/>
                  </a:cubicBezTo>
                  <a:cubicBezTo>
                    <a:pt x="725" y="14"/>
                    <a:pt x="692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3"/>
            <p:cNvSpPr/>
            <p:nvPr/>
          </p:nvSpPr>
          <p:spPr>
            <a:xfrm>
              <a:off x="822401" y="3770100"/>
              <a:ext cx="46937" cy="81384"/>
            </a:xfrm>
            <a:custGeom>
              <a:avLst/>
              <a:gdLst/>
              <a:ahLst/>
              <a:cxnLst/>
              <a:rect l="l" t="t" r="r" b="b"/>
              <a:pathLst>
                <a:path w="481" h="834" extrusionOk="0">
                  <a:moveTo>
                    <a:pt x="363" y="0"/>
                  </a:moveTo>
                  <a:cubicBezTo>
                    <a:pt x="326" y="0"/>
                    <a:pt x="291" y="22"/>
                    <a:pt x="266" y="72"/>
                  </a:cubicBezTo>
                  <a:lnTo>
                    <a:pt x="17" y="718"/>
                  </a:lnTo>
                  <a:cubicBezTo>
                    <a:pt x="1" y="751"/>
                    <a:pt x="17" y="817"/>
                    <a:pt x="83" y="834"/>
                  </a:cubicBezTo>
                  <a:lnTo>
                    <a:pt x="133" y="834"/>
                  </a:lnTo>
                  <a:cubicBezTo>
                    <a:pt x="183" y="834"/>
                    <a:pt x="216" y="817"/>
                    <a:pt x="216" y="784"/>
                  </a:cubicBezTo>
                  <a:lnTo>
                    <a:pt x="464" y="138"/>
                  </a:lnTo>
                  <a:cubicBezTo>
                    <a:pt x="481" y="89"/>
                    <a:pt x="464" y="39"/>
                    <a:pt x="398" y="6"/>
                  </a:cubicBezTo>
                  <a:cubicBezTo>
                    <a:pt x="386" y="2"/>
                    <a:pt x="375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3"/>
            <p:cNvSpPr/>
            <p:nvPr/>
          </p:nvSpPr>
          <p:spPr>
            <a:xfrm>
              <a:off x="1066360" y="3826894"/>
              <a:ext cx="116318" cy="35910"/>
            </a:xfrm>
            <a:custGeom>
              <a:avLst/>
              <a:gdLst/>
              <a:ahLst/>
              <a:cxnLst/>
              <a:rect l="l" t="t" r="r" b="b"/>
              <a:pathLst>
                <a:path w="1192" h="368" extrusionOk="0">
                  <a:moveTo>
                    <a:pt x="123" y="0"/>
                  </a:moveTo>
                  <a:cubicBezTo>
                    <a:pt x="70" y="0"/>
                    <a:pt x="33" y="43"/>
                    <a:pt x="33" y="86"/>
                  </a:cubicBezTo>
                  <a:cubicBezTo>
                    <a:pt x="0" y="152"/>
                    <a:pt x="50" y="219"/>
                    <a:pt x="116" y="219"/>
                  </a:cubicBezTo>
                  <a:lnTo>
                    <a:pt x="1043" y="367"/>
                  </a:lnTo>
                  <a:cubicBezTo>
                    <a:pt x="1109" y="367"/>
                    <a:pt x="1142" y="318"/>
                    <a:pt x="1159" y="285"/>
                  </a:cubicBezTo>
                  <a:cubicBezTo>
                    <a:pt x="1192" y="219"/>
                    <a:pt x="1142" y="152"/>
                    <a:pt x="1076" y="152"/>
                  </a:cubicBezTo>
                  <a:lnTo>
                    <a:pt x="149" y="3"/>
                  </a:lnTo>
                  <a:cubicBezTo>
                    <a:pt x="140" y="1"/>
                    <a:pt x="132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3"/>
            <p:cNvSpPr/>
            <p:nvPr/>
          </p:nvSpPr>
          <p:spPr>
            <a:xfrm>
              <a:off x="1097001" y="3413038"/>
              <a:ext cx="59818" cy="87922"/>
            </a:xfrm>
            <a:custGeom>
              <a:avLst/>
              <a:gdLst/>
              <a:ahLst/>
              <a:cxnLst/>
              <a:rect l="l" t="t" r="r" b="b"/>
              <a:pathLst>
                <a:path w="613" h="901" extrusionOk="0">
                  <a:moveTo>
                    <a:pt x="511" y="0"/>
                  </a:moveTo>
                  <a:cubicBezTo>
                    <a:pt x="465" y="0"/>
                    <a:pt x="426" y="16"/>
                    <a:pt x="414" y="40"/>
                  </a:cubicBezTo>
                  <a:lnTo>
                    <a:pt x="17" y="735"/>
                  </a:lnTo>
                  <a:cubicBezTo>
                    <a:pt x="1" y="785"/>
                    <a:pt x="17" y="851"/>
                    <a:pt x="67" y="868"/>
                  </a:cubicBezTo>
                  <a:cubicBezTo>
                    <a:pt x="67" y="901"/>
                    <a:pt x="83" y="901"/>
                    <a:pt x="100" y="901"/>
                  </a:cubicBezTo>
                  <a:cubicBezTo>
                    <a:pt x="133" y="901"/>
                    <a:pt x="166" y="884"/>
                    <a:pt x="216" y="835"/>
                  </a:cubicBezTo>
                  <a:lnTo>
                    <a:pt x="596" y="156"/>
                  </a:lnTo>
                  <a:cubicBezTo>
                    <a:pt x="613" y="90"/>
                    <a:pt x="596" y="24"/>
                    <a:pt x="563" y="7"/>
                  </a:cubicBezTo>
                  <a:cubicBezTo>
                    <a:pt x="546" y="3"/>
                    <a:pt x="528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3"/>
            <p:cNvSpPr/>
            <p:nvPr/>
          </p:nvSpPr>
          <p:spPr>
            <a:xfrm>
              <a:off x="1357062" y="3462123"/>
              <a:ext cx="140616" cy="30836"/>
            </a:xfrm>
            <a:custGeom>
              <a:avLst/>
              <a:gdLst/>
              <a:ahLst/>
              <a:cxnLst/>
              <a:rect l="l" t="t" r="r" b="b"/>
              <a:pathLst>
                <a:path w="1441" h="316" extrusionOk="0">
                  <a:moveTo>
                    <a:pt x="116" y="1"/>
                  </a:moveTo>
                  <a:cubicBezTo>
                    <a:pt x="67" y="1"/>
                    <a:pt x="0" y="50"/>
                    <a:pt x="0" y="100"/>
                  </a:cubicBezTo>
                  <a:cubicBezTo>
                    <a:pt x="0" y="150"/>
                    <a:pt x="50" y="216"/>
                    <a:pt x="116" y="216"/>
                  </a:cubicBezTo>
                  <a:lnTo>
                    <a:pt x="1325" y="315"/>
                  </a:lnTo>
                  <a:cubicBezTo>
                    <a:pt x="1374" y="315"/>
                    <a:pt x="1440" y="265"/>
                    <a:pt x="1440" y="216"/>
                  </a:cubicBezTo>
                  <a:cubicBezTo>
                    <a:pt x="1440" y="166"/>
                    <a:pt x="1391" y="100"/>
                    <a:pt x="1325" y="100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3"/>
            <p:cNvSpPr/>
            <p:nvPr/>
          </p:nvSpPr>
          <p:spPr>
            <a:xfrm>
              <a:off x="1647763" y="3515404"/>
              <a:ext cx="35618" cy="85775"/>
            </a:xfrm>
            <a:custGeom>
              <a:avLst/>
              <a:gdLst/>
              <a:ahLst/>
              <a:cxnLst/>
              <a:rect l="l" t="t" r="r" b="b"/>
              <a:pathLst>
                <a:path w="365" h="879" extrusionOk="0">
                  <a:moveTo>
                    <a:pt x="282" y="1"/>
                  </a:moveTo>
                  <a:cubicBezTo>
                    <a:pt x="216" y="1"/>
                    <a:pt x="166" y="17"/>
                    <a:pt x="150" y="84"/>
                  </a:cubicBezTo>
                  <a:lnTo>
                    <a:pt x="1" y="762"/>
                  </a:lnTo>
                  <a:cubicBezTo>
                    <a:pt x="1" y="828"/>
                    <a:pt x="34" y="861"/>
                    <a:pt x="84" y="878"/>
                  </a:cubicBezTo>
                  <a:lnTo>
                    <a:pt x="117" y="878"/>
                  </a:lnTo>
                  <a:cubicBezTo>
                    <a:pt x="150" y="878"/>
                    <a:pt x="199" y="845"/>
                    <a:pt x="216" y="795"/>
                  </a:cubicBezTo>
                  <a:lnTo>
                    <a:pt x="365" y="117"/>
                  </a:lnTo>
                  <a:cubicBezTo>
                    <a:pt x="365" y="50"/>
                    <a:pt x="332" y="17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3"/>
            <p:cNvSpPr/>
            <p:nvPr/>
          </p:nvSpPr>
          <p:spPr>
            <a:xfrm>
              <a:off x="1413563" y="3724919"/>
              <a:ext cx="55037" cy="73284"/>
            </a:xfrm>
            <a:custGeom>
              <a:avLst/>
              <a:gdLst/>
              <a:ahLst/>
              <a:cxnLst/>
              <a:rect l="l" t="t" r="r" b="b"/>
              <a:pathLst>
                <a:path w="564" h="751" extrusionOk="0">
                  <a:moveTo>
                    <a:pt x="129" y="0"/>
                  </a:moveTo>
                  <a:cubicBezTo>
                    <a:pt x="108" y="0"/>
                    <a:pt x="88" y="8"/>
                    <a:pt x="67" y="22"/>
                  </a:cubicBezTo>
                  <a:cubicBezTo>
                    <a:pt x="1" y="55"/>
                    <a:pt x="1" y="121"/>
                    <a:pt x="34" y="155"/>
                  </a:cubicBezTo>
                  <a:lnTo>
                    <a:pt x="365" y="701"/>
                  </a:lnTo>
                  <a:cubicBezTo>
                    <a:pt x="381" y="717"/>
                    <a:pt x="398" y="750"/>
                    <a:pt x="448" y="750"/>
                  </a:cubicBezTo>
                  <a:cubicBezTo>
                    <a:pt x="459" y="750"/>
                    <a:pt x="470" y="736"/>
                    <a:pt x="481" y="736"/>
                  </a:cubicBezTo>
                  <a:cubicBezTo>
                    <a:pt x="486" y="736"/>
                    <a:pt x="492" y="739"/>
                    <a:pt x="497" y="750"/>
                  </a:cubicBezTo>
                  <a:cubicBezTo>
                    <a:pt x="564" y="701"/>
                    <a:pt x="564" y="635"/>
                    <a:pt x="547" y="601"/>
                  </a:cubicBezTo>
                  <a:lnTo>
                    <a:pt x="216" y="55"/>
                  </a:lnTo>
                  <a:cubicBezTo>
                    <a:pt x="187" y="16"/>
                    <a:pt x="158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3"/>
            <p:cNvSpPr/>
            <p:nvPr/>
          </p:nvSpPr>
          <p:spPr>
            <a:xfrm>
              <a:off x="1822243" y="3822893"/>
              <a:ext cx="105096" cy="41570"/>
            </a:xfrm>
            <a:custGeom>
              <a:avLst/>
              <a:gdLst/>
              <a:ahLst/>
              <a:cxnLst/>
              <a:rect l="l" t="t" r="r" b="b"/>
              <a:pathLst>
                <a:path w="1077" h="426" extrusionOk="0">
                  <a:moveTo>
                    <a:pt x="966" y="1"/>
                  </a:moveTo>
                  <a:cubicBezTo>
                    <a:pt x="955" y="1"/>
                    <a:pt x="942" y="4"/>
                    <a:pt x="927" y="11"/>
                  </a:cubicBezTo>
                  <a:lnTo>
                    <a:pt x="100" y="210"/>
                  </a:lnTo>
                  <a:cubicBezTo>
                    <a:pt x="34" y="243"/>
                    <a:pt x="0" y="276"/>
                    <a:pt x="17" y="342"/>
                  </a:cubicBezTo>
                  <a:cubicBezTo>
                    <a:pt x="34" y="375"/>
                    <a:pt x="83" y="425"/>
                    <a:pt x="116" y="425"/>
                  </a:cubicBezTo>
                  <a:lnTo>
                    <a:pt x="149" y="425"/>
                  </a:lnTo>
                  <a:lnTo>
                    <a:pt x="977" y="210"/>
                  </a:lnTo>
                  <a:cubicBezTo>
                    <a:pt x="1027" y="193"/>
                    <a:pt x="1076" y="144"/>
                    <a:pt x="1060" y="94"/>
                  </a:cubicBezTo>
                  <a:cubicBezTo>
                    <a:pt x="1034" y="42"/>
                    <a:pt x="1008" y="1"/>
                    <a:pt x="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3"/>
            <p:cNvSpPr/>
            <p:nvPr/>
          </p:nvSpPr>
          <p:spPr>
            <a:xfrm>
              <a:off x="2001504" y="3463782"/>
              <a:ext cx="34056" cy="84019"/>
            </a:xfrm>
            <a:custGeom>
              <a:avLst/>
              <a:gdLst/>
              <a:ahLst/>
              <a:cxnLst/>
              <a:rect l="l" t="t" r="r" b="b"/>
              <a:pathLst>
                <a:path w="349" h="861" extrusionOk="0">
                  <a:moveTo>
                    <a:pt x="266" y="0"/>
                  </a:moveTo>
                  <a:cubicBezTo>
                    <a:pt x="216" y="0"/>
                    <a:pt x="166" y="33"/>
                    <a:pt x="150" y="83"/>
                  </a:cubicBezTo>
                  <a:lnTo>
                    <a:pt x="1" y="728"/>
                  </a:lnTo>
                  <a:cubicBezTo>
                    <a:pt x="1" y="795"/>
                    <a:pt x="17" y="828"/>
                    <a:pt x="84" y="861"/>
                  </a:cubicBezTo>
                  <a:lnTo>
                    <a:pt x="100" y="861"/>
                  </a:lnTo>
                  <a:cubicBezTo>
                    <a:pt x="150" y="861"/>
                    <a:pt x="183" y="828"/>
                    <a:pt x="216" y="778"/>
                  </a:cubicBezTo>
                  <a:lnTo>
                    <a:pt x="348" y="133"/>
                  </a:lnTo>
                  <a:cubicBezTo>
                    <a:pt x="348" y="66"/>
                    <a:pt x="332" y="33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3"/>
            <p:cNvSpPr/>
            <p:nvPr/>
          </p:nvSpPr>
          <p:spPr>
            <a:xfrm>
              <a:off x="2245463" y="3452462"/>
              <a:ext cx="96997" cy="30738"/>
            </a:xfrm>
            <a:custGeom>
              <a:avLst/>
              <a:gdLst/>
              <a:ahLst/>
              <a:cxnLst/>
              <a:rect l="l" t="t" r="r" b="b"/>
              <a:pathLst>
                <a:path w="994" h="315" extrusionOk="0">
                  <a:moveTo>
                    <a:pt x="877" y="0"/>
                  </a:moveTo>
                  <a:lnTo>
                    <a:pt x="83" y="100"/>
                  </a:lnTo>
                  <a:cubicBezTo>
                    <a:pt x="50" y="116"/>
                    <a:pt x="0" y="166"/>
                    <a:pt x="0" y="232"/>
                  </a:cubicBezTo>
                  <a:cubicBezTo>
                    <a:pt x="0" y="265"/>
                    <a:pt x="66" y="315"/>
                    <a:pt x="116" y="315"/>
                  </a:cubicBezTo>
                  <a:lnTo>
                    <a:pt x="910" y="199"/>
                  </a:lnTo>
                  <a:cubicBezTo>
                    <a:pt x="960" y="182"/>
                    <a:pt x="993" y="133"/>
                    <a:pt x="993" y="83"/>
                  </a:cubicBezTo>
                  <a:cubicBezTo>
                    <a:pt x="977" y="33"/>
                    <a:pt x="927" y="0"/>
                    <a:pt x="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3"/>
            <p:cNvSpPr/>
            <p:nvPr/>
          </p:nvSpPr>
          <p:spPr>
            <a:xfrm>
              <a:off x="2305184" y="3667539"/>
              <a:ext cx="40497" cy="75724"/>
            </a:xfrm>
            <a:custGeom>
              <a:avLst/>
              <a:gdLst/>
              <a:ahLst/>
              <a:cxnLst/>
              <a:rect l="l" t="t" r="r" b="b"/>
              <a:pathLst>
                <a:path w="415" h="776" extrusionOk="0">
                  <a:moveTo>
                    <a:pt x="288" y="1"/>
                  </a:moveTo>
                  <a:cubicBezTo>
                    <a:pt x="249" y="1"/>
                    <a:pt x="211" y="28"/>
                    <a:pt x="199" y="64"/>
                  </a:cubicBezTo>
                  <a:lnTo>
                    <a:pt x="17" y="643"/>
                  </a:lnTo>
                  <a:cubicBezTo>
                    <a:pt x="1" y="693"/>
                    <a:pt x="17" y="743"/>
                    <a:pt x="83" y="776"/>
                  </a:cubicBezTo>
                  <a:lnTo>
                    <a:pt x="116" y="776"/>
                  </a:lnTo>
                  <a:cubicBezTo>
                    <a:pt x="166" y="776"/>
                    <a:pt x="199" y="759"/>
                    <a:pt x="199" y="709"/>
                  </a:cubicBezTo>
                  <a:lnTo>
                    <a:pt x="381" y="130"/>
                  </a:lnTo>
                  <a:cubicBezTo>
                    <a:pt x="414" y="97"/>
                    <a:pt x="381" y="31"/>
                    <a:pt x="332" y="14"/>
                  </a:cubicBezTo>
                  <a:cubicBezTo>
                    <a:pt x="318" y="5"/>
                    <a:pt x="303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3"/>
            <p:cNvSpPr/>
            <p:nvPr/>
          </p:nvSpPr>
          <p:spPr>
            <a:xfrm>
              <a:off x="2587883" y="3633384"/>
              <a:ext cx="109878" cy="24298"/>
            </a:xfrm>
            <a:custGeom>
              <a:avLst/>
              <a:gdLst/>
              <a:ahLst/>
              <a:cxnLst/>
              <a:rect l="l" t="t" r="r" b="b"/>
              <a:pathLst>
                <a:path w="1126" h="249" extrusionOk="0">
                  <a:moveTo>
                    <a:pt x="99" y="0"/>
                  </a:moveTo>
                  <a:cubicBezTo>
                    <a:pt x="33" y="0"/>
                    <a:pt x="0" y="50"/>
                    <a:pt x="0" y="116"/>
                  </a:cubicBezTo>
                  <a:cubicBezTo>
                    <a:pt x="0" y="166"/>
                    <a:pt x="33" y="215"/>
                    <a:pt x="99" y="215"/>
                  </a:cubicBezTo>
                  <a:lnTo>
                    <a:pt x="1026" y="248"/>
                  </a:lnTo>
                  <a:cubicBezTo>
                    <a:pt x="1093" y="248"/>
                    <a:pt x="1126" y="215"/>
                    <a:pt x="1126" y="149"/>
                  </a:cubicBezTo>
                  <a:cubicBezTo>
                    <a:pt x="1126" y="83"/>
                    <a:pt x="1093" y="50"/>
                    <a:pt x="1026" y="50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3"/>
            <p:cNvSpPr/>
            <p:nvPr/>
          </p:nvSpPr>
          <p:spPr>
            <a:xfrm>
              <a:off x="2576564" y="3441435"/>
              <a:ext cx="80798" cy="59525"/>
            </a:xfrm>
            <a:custGeom>
              <a:avLst/>
              <a:gdLst/>
              <a:ahLst/>
              <a:cxnLst/>
              <a:rect l="l" t="t" r="r" b="b"/>
              <a:pathLst>
                <a:path w="828" h="610" extrusionOk="0">
                  <a:moveTo>
                    <a:pt x="131" y="0"/>
                  </a:moveTo>
                  <a:cubicBezTo>
                    <a:pt x="100" y="0"/>
                    <a:pt x="69" y="18"/>
                    <a:pt x="50" y="47"/>
                  </a:cubicBezTo>
                  <a:cubicBezTo>
                    <a:pt x="0" y="80"/>
                    <a:pt x="33" y="146"/>
                    <a:pt x="67" y="196"/>
                  </a:cubicBezTo>
                  <a:lnTo>
                    <a:pt x="646" y="577"/>
                  </a:lnTo>
                  <a:cubicBezTo>
                    <a:pt x="662" y="610"/>
                    <a:pt x="695" y="610"/>
                    <a:pt x="712" y="610"/>
                  </a:cubicBezTo>
                  <a:cubicBezTo>
                    <a:pt x="745" y="610"/>
                    <a:pt x="778" y="593"/>
                    <a:pt x="795" y="560"/>
                  </a:cubicBezTo>
                  <a:cubicBezTo>
                    <a:pt x="828" y="527"/>
                    <a:pt x="811" y="461"/>
                    <a:pt x="778" y="411"/>
                  </a:cubicBezTo>
                  <a:lnTo>
                    <a:pt x="199" y="30"/>
                  </a:lnTo>
                  <a:cubicBezTo>
                    <a:pt x="178" y="10"/>
                    <a:pt x="154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3"/>
            <p:cNvSpPr/>
            <p:nvPr/>
          </p:nvSpPr>
          <p:spPr>
            <a:xfrm>
              <a:off x="3044965" y="3579420"/>
              <a:ext cx="77578" cy="66942"/>
            </a:xfrm>
            <a:custGeom>
              <a:avLst/>
              <a:gdLst/>
              <a:ahLst/>
              <a:cxnLst/>
              <a:rect l="l" t="t" r="r" b="b"/>
              <a:pathLst>
                <a:path w="795" h="686" extrusionOk="0">
                  <a:moveTo>
                    <a:pt x="107" y="0"/>
                  </a:moveTo>
                  <a:cubicBezTo>
                    <a:pt x="80" y="0"/>
                    <a:pt x="52" y="13"/>
                    <a:pt x="34" y="40"/>
                  </a:cubicBezTo>
                  <a:cubicBezTo>
                    <a:pt x="0" y="90"/>
                    <a:pt x="0" y="139"/>
                    <a:pt x="50" y="189"/>
                  </a:cubicBezTo>
                  <a:lnTo>
                    <a:pt x="629" y="669"/>
                  </a:lnTo>
                  <a:cubicBezTo>
                    <a:pt x="646" y="685"/>
                    <a:pt x="662" y="685"/>
                    <a:pt x="696" y="685"/>
                  </a:cubicBezTo>
                  <a:cubicBezTo>
                    <a:pt x="729" y="685"/>
                    <a:pt x="745" y="685"/>
                    <a:pt x="778" y="636"/>
                  </a:cubicBezTo>
                  <a:cubicBezTo>
                    <a:pt x="795" y="603"/>
                    <a:pt x="795" y="537"/>
                    <a:pt x="745" y="487"/>
                  </a:cubicBezTo>
                  <a:lnTo>
                    <a:pt x="166" y="23"/>
                  </a:lnTo>
                  <a:cubicBezTo>
                    <a:pt x="151" y="9"/>
                    <a:pt x="129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3"/>
            <p:cNvSpPr/>
            <p:nvPr/>
          </p:nvSpPr>
          <p:spPr>
            <a:xfrm>
              <a:off x="3172604" y="3468564"/>
              <a:ext cx="87239" cy="24396"/>
            </a:xfrm>
            <a:custGeom>
              <a:avLst/>
              <a:gdLst/>
              <a:ahLst/>
              <a:cxnLst/>
              <a:rect l="l" t="t" r="r" b="b"/>
              <a:pathLst>
                <a:path w="894" h="250" extrusionOk="0">
                  <a:moveTo>
                    <a:pt x="795" y="1"/>
                  </a:moveTo>
                  <a:lnTo>
                    <a:pt x="99" y="34"/>
                  </a:lnTo>
                  <a:cubicBezTo>
                    <a:pt x="50" y="34"/>
                    <a:pt x="0" y="84"/>
                    <a:pt x="0" y="150"/>
                  </a:cubicBezTo>
                  <a:cubicBezTo>
                    <a:pt x="0" y="199"/>
                    <a:pt x="50" y="249"/>
                    <a:pt x="99" y="249"/>
                  </a:cubicBezTo>
                  <a:lnTo>
                    <a:pt x="795" y="199"/>
                  </a:lnTo>
                  <a:cubicBezTo>
                    <a:pt x="844" y="199"/>
                    <a:pt x="894" y="166"/>
                    <a:pt x="894" y="100"/>
                  </a:cubicBezTo>
                  <a:cubicBezTo>
                    <a:pt x="894" y="34"/>
                    <a:pt x="844" y="1"/>
                    <a:pt x="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3"/>
            <p:cNvSpPr/>
            <p:nvPr/>
          </p:nvSpPr>
          <p:spPr>
            <a:xfrm>
              <a:off x="3277507" y="3728041"/>
              <a:ext cx="59916" cy="91142"/>
            </a:xfrm>
            <a:custGeom>
              <a:avLst/>
              <a:gdLst/>
              <a:ahLst/>
              <a:cxnLst/>
              <a:rect l="l" t="t" r="r" b="b"/>
              <a:pathLst>
                <a:path w="614" h="934" extrusionOk="0">
                  <a:moveTo>
                    <a:pt x="511" y="0"/>
                  </a:moveTo>
                  <a:cubicBezTo>
                    <a:pt x="466" y="0"/>
                    <a:pt x="427" y="16"/>
                    <a:pt x="415" y="40"/>
                  </a:cubicBezTo>
                  <a:lnTo>
                    <a:pt x="17" y="768"/>
                  </a:lnTo>
                  <a:cubicBezTo>
                    <a:pt x="1" y="834"/>
                    <a:pt x="17" y="900"/>
                    <a:pt x="67" y="917"/>
                  </a:cubicBezTo>
                  <a:cubicBezTo>
                    <a:pt x="67" y="934"/>
                    <a:pt x="84" y="934"/>
                    <a:pt x="100" y="934"/>
                  </a:cubicBezTo>
                  <a:cubicBezTo>
                    <a:pt x="133" y="934"/>
                    <a:pt x="166" y="917"/>
                    <a:pt x="216" y="867"/>
                  </a:cubicBezTo>
                  <a:lnTo>
                    <a:pt x="597" y="156"/>
                  </a:lnTo>
                  <a:cubicBezTo>
                    <a:pt x="613" y="89"/>
                    <a:pt x="597" y="23"/>
                    <a:pt x="564" y="7"/>
                  </a:cubicBezTo>
                  <a:cubicBezTo>
                    <a:pt x="546" y="2"/>
                    <a:pt x="528" y="0"/>
                    <a:pt x="5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3"/>
            <p:cNvSpPr/>
            <p:nvPr/>
          </p:nvSpPr>
          <p:spPr>
            <a:xfrm>
              <a:off x="3519807" y="3912769"/>
              <a:ext cx="72797" cy="30836"/>
            </a:xfrm>
            <a:custGeom>
              <a:avLst/>
              <a:gdLst/>
              <a:ahLst/>
              <a:cxnLst/>
              <a:rect l="l" t="t" r="r" b="b"/>
              <a:pathLst>
                <a:path w="746" h="316" extrusionOk="0">
                  <a:moveTo>
                    <a:pt x="630" y="1"/>
                  </a:moveTo>
                  <a:lnTo>
                    <a:pt x="83" y="100"/>
                  </a:lnTo>
                  <a:cubicBezTo>
                    <a:pt x="17" y="116"/>
                    <a:pt x="1" y="166"/>
                    <a:pt x="1" y="232"/>
                  </a:cubicBezTo>
                  <a:cubicBezTo>
                    <a:pt x="17" y="265"/>
                    <a:pt x="67" y="315"/>
                    <a:pt x="100" y="315"/>
                  </a:cubicBezTo>
                  <a:lnTo>
                    <a:pt x="663" y="199"/>
                  </a:lnTo>
                  <a:cubicBezTo>
                    <a:pt x="729" y="183"/>
                    <a:pt x="746" y="150"/>
                    <a:pt x="746" y="83"/>
                  </a:cubicBezTo>
                  <a:cubicBezTo>
                    <a:pt x="729" y="17"/>
                    <a:pt x="679" y="1"/>
                    <a:pt x="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3"/>
            <p:cNvSpPr/>
            <p:nvPr/>
          </p:nvSpPr>
          <p:spPr>
            <a:xfrm>
              <a:off x="3524686" y="3661391"/>
              <a:ext cx="35618" cy="106072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222" y="0"/>
                  </a:moveTo>
                  <a:cubicBezTo>
                    <a:pt x="173" y="0"/>
                    <a:pt x="133" y="42"/>
                    <a:pt x="133" y="94"/>
                  </a:cubicBezTo>
                  <a:lnTo>
                    <a:pt x="0" y="954"/>
                  </a:lnTo>
                  <a:cubicBezTo>
                    <a:pt x="0" y="1021"/>
                    <a:pt x="17" y="1070"/>
                    <a:pt x="100" y="1087"/>
                  </a:cubicBezTo>
                  <a:cubicBezTo>
                    <a:pt x="133" y="1087"/>
                    <a:pt x="182" y="1037"/>
                    <a:pt x="199" y="1004"/>
                  </a:cubicBezTo>
                  <a:lnTo>
                    <a:pt x="348" y="127"/>
                  </a:lnTo>
                  <a:cubicBezTo>
                    <a:pt x="365" y="61"/>
                    <a:pt x="331" y="11"/>
                    <a:pt x="265" y="11"/>
                  </a:cubicBezTo>
                  <a:cubicBezTo>
                    <a:pt x="251" y="4"/>
                    <a:pt x="236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3"/>
            <p:cNvSpPr/>
            <p:nvPr/>
          </p:nvSpPr>
          <p:spPr>
            <a:xfrm>
              <a:off x="3061066" y="3980590"/>
              <a:ext cx="105096" cy="77676"/>
            </a:xfrm>
            <a:custGeom>
              <a:avLst/>
              <a:gdLst/>
              <a:ahLst/>
              <a:cxnLst/>
              <a:rect l="l" t="t" r="r" b="b"/>
              <a:pathLst>
                <a:path w="1077" h="796" extrusionOk="0">
                  <a:moveTo>
                    <a:pt x="948" y="0"/>
                  </a:moveTo>
                  <a:cubicBezTo>
                    <a:pt x="930" y="0"/>
                    <a:pt x="912" y="6"/>
                    <a:pt x="895" y="17"/>
                  </a:cubicBezTo>
                  <a:lnTo>
                    <a:pt x="67" y="597"/>
                  </a:lnTo>
                  <a:cubicBezTo>
                    <a:pt x="34" y="646"/>
                    <a:pt x="1" y="713"/>
                    <a:pt x="51" y="746"/>
                  </a:cubicBezTo>
                  <a:cubicBezTo>
                    <a:pt x="67" y="762"/>
                    <a:pt x="84" y="795"/>
                    <a:pt x="133" y="795"/>
                  </a:cubicBezTo>
                  <a:cubicBezTo>
                    <a:pt x="150" y="795"/>
                    <a:pt x="166" y="762"/>
                    <a:pt x="200" y="762"/>
                  </a:cubicBezTo>
                  <a:lnTo>
                    <a:pt x="1027" y="199"/>
                  </a:lnTo>
                  <a:cubicBezTo>
                    <a:pt x="1060" y="150"/>
                    <a:pt x="1077" y="84"/>
                    <a:pt x="1044" y="50"/>
                  </a:cubicBezTo>
                  <a:cubicBezTo>
                    <a:pt x="1012" y="18"/>
                    <a:pt x="980" y="0"/>
                    <a:pt x="9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3"/>
            <p:cNvSpPr/>
            <p:nvPr/>
          </p:nvSpPr>
          <p:spPr>
            <a:xfrm>
              <a:off x="2583004" y="3834604"/>
              <a:ext cx="122856" cy="73382"/>
            </a:xfrm>
            <a:custGeom>
              <a:avLst/>
              <a:gdLst/>
              <a:ahLst/>
              <a:cxnLst/>
              <a:rect l="l" t="t" r="r" b="b"/>
              <a:pathLst>
                <a:path w="1259" h="752" extrusionOk="0">
                  <a:moveTo>
                    <a:pt x="1133" y="1"/>
                  </a:moveTo>
                  <a:cubicBezTo>
                    <a:pt x="1119" y="1"/>
                    <a:pt x="1105" y="3"/>
                    <a:pt x="1093" y="7"/>
                  </a:cubicBezTo>
                  <a:lnTo>
                    <a:pt x="67" y="553"/>
                  </a:lnTo>
                  <a:cubicBezTo>
                    <a:pt x="17" y="586"/>
                    <a:pt x="1" y="653"/>
                    <a:pt x="17" y="702"/>
                  </a:cubicBezTo>
                  <a:cubicBezTo>
                    <a:pt x="17" y="735"/>
                    <a:pt x="67" y="752"/>
                    <a:pt x="100" y="752"/>
                  </a:cubicBezTo>
                  <a:cubicBezTo>
                    <a:pt x="133" y="752"/>
                    <a:pt x="133" y="752"/>
                    <a:pt x="166" y="735"/>
                  </a:cubicBezTo>
                  <a:lnTo>
                    <a:pt x="1209" y="206"/>
                  </a:lnTo>
                  <a:cubicBezTo>
                    <a:pt x="1242" y="156"/>
                    <a:pt x="1258" y="90"/>
                    <a:pt x="1242" y="57"/>
                  </a:cubicBezTo>
                  <a:cubicBezTo>
                    <a:pt x="1217" y="20"/>
                    <a:pt x="1174" y="1"/>
                    <a:pt x="1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3"/>
            <p:cNvSpPr/>
            <p:nvPr/>
          </p:nvSpPr>
          <p:spPr>
            <a:xfrm>
              <a:off x="2163004" y="3857243"/>
              <a:ext cx="66356" cy="39521"/>
            </a:xfrm>
            <a:custGeom>
              <a:avLst/>
              <a:gdLst/>
              <a:ahLst/>
              <a:cxnLst/>
              <a:rect l="l" t="t" r="r" b="b"/>
              <a:pathLst>
                <a:path w="680" h="405" extrusionOk="0">
                  <a:moveTo>
                    <a:pt x="122" y="1"/>
                  </a:moveTo>
                  <a:cubicBezTo>
                    <a:pt x="78" y="1"/>
                    <a:pt x="43" y="22"/>
                    <a:pt x="18" y="73"/>
                  </a:cubicBezTo>
                  <a:cubicBezTo>
                    <a:pt x="1" y="139"/>
                    <a:pt x="18" y="189"/>
                    <a:pt x="84" y="222"/>
                  </a:cubicBezTo>
                  <a:lnTo>
                    <a:pt x="514" y="404"/>
                  </a:lnTo>
                  <a:lnTo>
                    <a:pt x="564" y="404"/>
                  </a:lnTo>
                  <a:cubicBezTo>
                    <a:pt x="597" y="404"/>
                    <a:pt x="646" y="354"/>
                    <a:pt x="663" y="338"/>
                  </a:cubicBezTo>
                  <a:cubicBezTo>
                    <a:pt x="680" y="272"/>
                    <a:pt x="663" y="222"/>
                    <a:pt x="597" y="189"/>
                  </a:cubicBezTo>
                  <a:lnTo>
                    <a:pt x="166" y="7"/>
                  </a:lnTo>
                  <a:cubicBezTo>
                    <a:pt x="151" y="3"/>
                    <a:pt x="136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3"/>
            <p:cNvSpPr/>
            <p:nvPr/>
          </p:nvSpPr>
          <p:spPr>
            <a:xfrm>
              <a:off x="1903042" y="3997472"/>
              <a:ext cx="88898" cy="62355"/>
            </a:xfrm>
            <a:custGeom>
              <a:avLst/>
              <a:gdLst/>
              <a:ahLst/>
              <a:cxnLst/>
              <a:rect l="l" t="t" r="r" b="b"/>
              <a:pathLst>
                <a:path w="911" h="639" extrusionOk="0">
                  <a:moveTo>
                    <a:pt x="787" y="1"/>
                  </a:moveTo>
                  <a:cubicBezTo>
                    <a:pt x="771" y="1"/>
                    <a:pt x="756" y="4"/>
                    <a:pt x="745" y="10"/>
                  </a:cubicBezTo>
                  <a:lnTo>
                    <a:pt x="66" y="457"/>
                  </a:lnTo>
                  <a:cubicBezTo>
                    <a:pt x="0" y="490"/>
                    <a:pt x="0" y="556"/>
                    <a:pt x="17" y="589"/>
                  </a:cubicBezTo>
                  <a:cubicBezTo>
                    <a:pt x="33" y="622"/>
                    <a:pt x="66" y="639"/>
                    <a:pt x="99" y="639"/>
                  </a:cubicBezTo>
                  <a:lnTo>
                    <a:pt x="166" y="639"/>
                  </a:lnTo>
                  <a:lnTo>
                    <a:pt x="844" y="208"/>
                  </a:lnTo>
                  <a:cubicBezTo>
                    <a:pt x="910" y="159"/>
                    <a:pt x="910" y="109"/>
                    <a:pt x="894" y="60"/>
                  </a:cubicBezTo>
                  <a:cubicBezTo>
                    <a:pt x="861" y="15"/>
                    <a:pt x="820" y="1"/>
                    <a:pt x="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3"/>
            <p:cNvSpPr/>
            <p:nvPr/>
          </p:nvSpPr>
          <p:spPr>
            <a:xfrm>
              <a:off x="1260161" y="3988690"/>
              <a:ext cx="135737" cy="30836"/>
            </a:xfrm>
            <a:custGeom>
              <a:avLst/>
              <a:gdLst/>
              <a:ahLst/>
              <a:cxnLst/>
              <a:rect l="l" t="t" r="r" b="b"/>
              <a:pathLst>
                <a:path w="1391" h="316" extrusionOk="0">
                  <a:moveTo>
                    <a:pt x="116" y="1"/>
                  </a:moveTo>
                  <a:cubicBezTo>
                    <a:pt x="67" y="1"/>
                    <a:pt x="0" y="50"/>
                    <a:pt x="0" y="116"/>
                  </a:cubicBezTo>
                  <a:cubicBezTo>
                    <a:pt x="0" y="150"/>
                    <a:pt x="50" y="216"/>
                    <a:pt x="116" y="216"/>
                  </a:cubicBezTo>
                  <a:lnTo>
                    <a:pt x="1291" y="315"/>
                  </a:lnTo>
                  <a:cubicBezTo>
                    <a:pt x="1358" y="315"/>
                    <a:pt x="1391" y="265"/>
                    <a:pt x="1374" y="216"/>
                  </a:cubicBezTo>
                  <a:cubicBezTo>
                    <a:pt x="1374" y="166"/>
                    <a:pt x="1324" y="116"/>
                    <a:pt x="1275" y="116"/>
                  </a:cubicBezTo>
                  <a:lnTo>
                    <a:pt x="11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3"/>
            <p:cNvSpPr/>
            <p:nvPr/>
          </p:nvSpPr>
          <p:spPr>
            <a:xfrm>
              <a:off x="966142" y="3995033"/>
              <a:ext cx="56695" cy="63233"/>
            </a:xfrm>
            <a:custGeom>
              <a:avLst/>
              <a:gdLst/>
              <a:ahLst/>
              <a:cxnLst/>
              <a:rect l="l" t="t" r="r" b="b"/>
              <a:pathLst>
                <a:path w="581" h="648" extrusionOk="0">
                  <a:moveTo>
                    <a:pt x="464" y="0"/>
                  </a:moveTo>
                  <a:cubicBezTo>
                    <a:pt x="433" y="0"/>
                    <a:pt x="396" y="14"/>
                    <a:pt x="365" y="35"/>
                  </a:cubicBezTo>
                  <a:lnTo>
                    <a:pt x="34" y="482"/>
                  </a:lnTo>
                  <a:cubicBezTo>
                    <a:pt x="1" y="515"/>
                    <a:pt x="17" y="581"/>
                    <a:pt x="67" y="614"/>
                  </a:cubicBezTo>
                  <a:cubicBezTo>
                    <a:pt x="84" y="647"/>
                    <a:pt x="100" y="647"/>
                    <a:pt x="117" y="647"/>
                  </a:cubicBezTo>
                  <a:cubicBezTo>
                    <a:pt x="166" y="647"/>
                    <a:pt x="183" y="614"/>
                    <a:pt x="199" y="598"/>
                  </a:cubicBezTo>
                  <a:lnTo>
                    <a:pt x="531" y="167"/>
                  </a:lnTo>
                  <a:cubicBezTo>
                    <a:pt x="580" y="118"/>
                    <a:pt x="564" y="68"/>
                    <a:pt x="514" y="18"/>
                  </a:cubicBezTo>
                  <a:cubicBezTo>
                    <a:pt x="501" y="6"/>
                    <a:pt x="484" y="0"/>
                    <a:pt x="4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4"/>
          <p:cNvSpPr txBox="1">
            <a:spLocks noGrp="1"/>
          </p:cNvSpPr>
          <p:nvPr>
            <p:ph type="title"/>
          </p:nvPr>
        </p:nvSpPr>
        <p:spPr>
          <a:xfrm>
            <a:off x="1045211" y="597497"/>
            <a:ext cx="4753800" cy="3893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0" name="Google Shape;570;p44"/>
          <p:cNvSpPr txBox="1">
            <a:spLocks noGrp="1"/>
          </p:cNvSpPr>
          <p:nvPr>
            <p:ph type="subTitle" idx="1"/>
          </p:nvPr>
        </p:nvSpPr>
        <p:spPr>
          <a:xfrm>
            <a:off x="386576" y="1211766"/>
            <a:ext cx="5213253" cy="24305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1" name="Google Shape;571;p44"/>
          <p:cNvSpPr/>
          <p:nvPr/>
        </p:nvSpPr>
        <p:spPr>
          <a:xfrm flipH="1">
            <a:off x="5273902" y="1448750"/>
            <a:ext cx="3989649" cy="3540921"/>
          </a:xfrm>
          <a:custGeom>
            <a:avLst/>
            <a:gdLst/>
            <a:ahLst/>
            <a:cxnLst/>
            <a:rect l="l" t="t" r="r" b="b"/>
            <a:pathLst>
              <a:path w="38931" h="34554" extrusionOk="0">
                <a:moveTo>
                  <a:pt x="22058" y="1"/>
                </a:moveTo>
                <a:cubicBezTo>
                  <a:pt x="19578" y="1"/>
                  <a:pt x="17089" y="417"/>
                  <a:pt x="14732" y="1228"/>
                </a:cubicBezTo>
                <a:cubicBezTo>
                  <a:pt x="10461" y="2701"/>
                  <a:pt x="2103" y="7716"/>
                  <a:pt x="447" y="16853"/>
                </a:cubicBezTo>
                <a:cubicBezTo>
                  <a:pt x="0" y="19336"/>
                  <a:pt x="166" y="21935"/>
                  <a:pt x="960" y="24335"/>
                </a:cubicBezTo>
                <a:cubicBezTo>
                  <a:pt x="2185" y="27960"/>
                  <a:pt x="4883" y="31005"/>
                  <a:pt x="8227" y="32809"/>
                </a:cubicBezTo>
                <a:cubicBezTo>
                  <a:pt x="9385" y="33422"/>
                  <a:pt x="10610" y="33869"/>
                  <a:pt x="11868" y="34167"/>
                </a:cubicBezTo>
                <a:cubicBezTo>
                  <a:pt x="13056" y="34433"/>
                  <a:pt x="14266" y="34554"/>
                  <a:pt x="15479" y="34554"/>
                </a:cubicBezTo>
                <a:cubicBezTo>
                  <a:pt x="17361" y="34554"/>
                  <a:pt x="19250" y="34263"/>
                  <a:pt x="21071" y="33769"/>
                </a:cubicBezTo>
                <a:cubicBezTo>
                  <a:pt x="27361" y="32081"/>
                  <a:pt x="32956" y="27927"/>
                  <a:pt x="36382" y="22365"/>
                </a:cubicBezTo>
                <a:cubicBezTo>
                  <a:pt x="36845" y="21620"/>
                  <a:pt x="37259" y="20859"/>
                  <a:pt x="37607" y="20081"/>
                </a:cubicBezTo>
                <a:cubicBezTo>
                  <a:pt x="38451" y="18161"/>
                  <a:pt x="38931" y="16092"/>
                  <a:pt x="38600" y="14023"/>
                </a:cubicBezTo>
                <a:cubicBezTo>
                  <a:pt x="38134" y="11210"/>
                  <a:pt x="35749" y="8570"/>
                  <a:pt x="32914" y="8570"/>
                </a:cubicBezTo>
                <a:cubicBezTo>
                  <a:pt x="32829" y="8570"/>
                  <a:pt x="32744" y="8572"/>
                  <a:pt x="32658" y="8577"/>
                </a:cubicBezTo>
                <a:cubicBezTo>
                  <a:pt x="31863" y="8610"/>
                  <a:pt x="31052" y="8875"/>
                  <a:pt x="30241" y="8908"/>
                </a:cubicBezTo>
                <a:cubicBezTo>
                  <a:pt x="30217" y="8909"/>
                  <a:pt x="30193" y="8909"/>
                  <a:pt x="30169" y="8909"/>
                </a:cubicBezTo>
                <a:cubicBezTo>
                  <a:pt x="29361" y="8909"/>
                  <a:pt x="28492" y="8639"/>
                  <a:pt x="28106" y="7948"/>
                </a:cubicBezTo>
                <a:cubicBezTo>
                  <a:pt x="27444" y="6806"/>
                  <a:pt x="28487" y="5432"/>
                  <a:pt x="28586" y="4108"/>
                </a:cubicBezTo>
                <a:cubicBezTo>
                  <a:pt x="28669" y="2817"/>
                  <a:pt x="27825" y="1592"/>
                  <a:pt x="26699" y="930"/>
                </a:cubicBezTo>
                <a:cubicBezTo>
                  <a:pt x="25607" y="268"/>
                  <a:pt x="24266" y="86"/>
                  <a:pt x="22975" y="20"/>
                </a:cubicBezTo>
                <a:cubicBezTo>
                  <a:pt x="22670" y="7"/>
                  <a:pt x="22364" y="1"/>
                  <a:pt x="220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72" name="Google Shape;572;p44"/>
          <p:cNvGrpSpPr/>
          <p:nvPr/>
        </p:nvGrpSpPr>
        <p:grpSpPr>
          <a:xfrm flipH="1">
            <a:off x="5452069" y="1979276"/>
            <a:ext cx="3404278" cy="2331953"/>
            <a:chOff x="5825262" y="1942075"/>
            <a:chExt cx="3031144" cy="2076354"/>
          </a:xfrm>
        </p:grpSpPr>
        <p:sp>
          <p:nvSpPr>
            <p:cNvPr id="573" name="Google Shape;573;p44"/>
            <p:cNvSpPr/>
            <p:nvPr/>
          </p:nvSpPr>
          <p:spPr>
            <a:xfrm>
              <a:off x="7447754" y="2669220"/>
              <a:ext cx="731284" cy="646873"/>
            </a:xfrm>
            <a:custGeom>
              <a:avLst/>
              <a:gdLst/>
              <a:ahLst/>
              <a:cxnLst/>
              <a:rect l="l" t="t" r="r" b="b"/>
              <a:pathLst>
                <a:path w="9521" h="8422" extrusionOk="0">
                  <a:moveTo>
                    <a:pt x="4679" y="1"/>
                  </a:moveTo>
                  <a:cubicBezTo>
                    <a:pt x="3115" y="1550"/>
                    <a:pt x="1565" y="3100"/>
                    <a:pt x="1" y="4634"/>
                  </a:cubicBezTo>
                  <a:lnTo>
                    <a:pt x="4411" y="8418"/>
                  </a:lnTo>
                  <a:cubicBezTo>
                    <a:pt x="4675" y="8420"/>
                    <a:pt x="4940" y="8422"/>
                    <a:pt x="5204" y="8422"/>
                  </a:cubicBezTo>
                  <a:cubicBezTo>
                    <a:pt x="6649" y="8422"/>
                    <a:pt x="8085" y="8374"/>
                    <a:pt x="9520" y="8135"/>
                  </a:cubicBezTo>
                  <a:cubicBezTo>
                    <a:pt x="8388" y="5170"/>
                    <a:pt x="6750" y="2399"/>
                    <a:pt x="4679" y="1"/>
                  </a:cubicBezTo>
                  <a:close/>
                </a:path>
              </a:pathLst>
            </a:custGeom>
            <a:solidFill>
              <a:srgbClr val="F6A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4" name="Google Shape;574;p44"/>
            <p:cNvSpPr/>
            <p:nvPr/>
          </p:nvSpPr>
          <p:spPr>
            <a:xfrm>
              <a:off x="6105612" y="2518215"/>
              <a:ext cx="1829708" cy="1012707"/>
            </a:xfrm>
            <a:custGeom>
              <a:avLst/>
              <a:gdLst/>
              <a:ahLst/>
              <a:cxnLst/>
              <a:rect l="l" t="t" r="r" b="b"/>
              <a:pathLst>
                <a:path w="23822" h="13185" extrusionOk="0">
                  <a:moveTo>
                    <a:pt x="7866" y="1"/>
                  </a:moveTo>
                  <a:cubicBezTo>
                    <a:pt x="6421" y="105"/>
                    <a:pt x="4991" y="373"/>
                    <a:pt x="3724" y="1073"/>
                  </a:cubicBezTo>
                  <a:cubicBezTo>
                    <a:pt x="2488" y="1788"/>
                    <a:pt x="1237" y="2488"/>
                    <a:pt x="0" y="3203"/>
                  </a:cubicBezTo>
                  <a:cubicBezTo>
                    <a:pt x="968" y="3576"/>
                    <a:pt x="1847" y="3919"/>
                    <a:pt x="2816" y="4291"/>
                  </a:cubicBezTo>
                  <a:cubicBezTo>
                    <a:pt x="3263" y="7256"/>
                    <a:pt x="3710" y="10220"/>
                    <a:pt x="4142" y="13185"/>
                  </a:cubicBezTo>
                  <a:lnTo>
                    <a:pt x="18890" y="5840"/>
                  </a:lnTo>
                  <a:cubicBezTo>
                    <a:pt x="20484" y="4663"/>
                    <a:pt x="22227" y="3442"/>
                    <a:pt x="23821" y="2265"/>
                  </a:cubicBezTo>
                  <a:cubicBezTo>
                    <a:pt x="22376" y="1490"/>
                    <a:pt x="20946" y="1014"/>
                    <a:pt x="19352" y="626"/>
                  </a:cubicBezTo>
                  <a:cubicBezTo>
                    <a:pt x="18711" y="477"/>
                    <a:pt x="18056" y="239"/>
                    <a:pt x="17400" y="90"/>
                  </a:cubicBezTo>
                  <a:cubicBezTo>
                    <a:pt x="16819" y="850"/>
                    <a:pt x="15896" y="1356"/>
                    <a:pt x="14927" y="1416"/>
                  </a:cubicBezTo>
                  <a:cubicBezTo>
                    <a:pt x="14869" y="1418"/>
                    <a:pt x="14811" y="1420"/>
                    <a:pt x="14753" y="1420"/>
                  </a:cubicBezTo>
                  <a:cubicBezTo>
                    <a:pt x="13844" y="1420"/>
                    <a:pt x="12950" y="1092"/>
                    <a:pt x="12320" y="462"/>
                  </a:cubicBezTo>
                  <a:cubicBezTo>
                    <a:pt x="11781" y="914"/>
                    <a:pt x="11083" y="1176"/>
                    <a:pt x="10386" y="1176"/>
                  </a:cubicBezTo>
                  <a:cubicBezTo>
                    <a:pt x="10256" y="1176"/>
                    <a:pt x="10126" y="1166"/>
                    <a:pt x="9996" y="1148"/>
                  </a:cubicBezTo>
                  <a:cubicBezTo>
                    <a:pt x="9177" y="1043"/>
                    <a:pt x="8328" y="686"/>
                    <a:pt x="7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5" name="Google Shape;575;p44"/>
            <p:cNvSpPr/>
            <p:nvPr/>
          </p:nvSpPr>
          <p:spPr>
            <a:xfrm>
              <a:off x="6444258" y="2560152"/>
              <a:ext cx="192326" cy="407848"/>
            </a:xfrm>
            <a:custGeom>
              <a:avLst/>
              <a:gdLst/>
              <a:ahLst/>
              <a:cxnLst/>
              <a:rect l="l" t="t" r="r" b="b"/>
              <a:pathLst>
                <a:path w="2504" h="5310" extrusionOk="0">
                  <a:moveTo>
                    <a:pt x="359" y="0"/>
                  </a:moveTo>
                  <a:cubicBezTo>
                    <a:pt x="263" y="0"/>
                    <a:pt x="169" y="7"/>
                    <a:pt x="75" y="21"/>
                  </a:cubicBezTo>
                  <a:cubicBezTo>
                    <a:pt x="16" y="50"/>
                    <a:pt x="1" y="80"/>
                    <a:pt x="1" y="140"/>
                  </a:cubicBezTo>
                  <a:cubicBezTo>
                    <a:pt x="16" y="199"/>
                    <a:pt x="45" y="214"/>
                    <a:pt x="105" y="214"/>
                  </a:cubicBezTo>
                  <a:cubicBezTo>
                    <a:pt x="201" y="199"/>
                    <a:pt x="298" y="192"/>
                    <a:pt x="395" y="192"/>
                  </a:cubicBezTo>
                  <a:cubicBezTo>
                    <a:pt x="868" y="192"/>
                    <a:pt x="1335" y="369"/>
                    <a:pt x="1669" y="691"/>
                  </a:cubicBezTo>
                  <a:cubicBezTo>
                    <a:pt x="2086" y="1093"/>
                    <a:pt x="2325" y="1689"/>
                    <a:pt x="2265" y="2240"/>
                  </a:cubicBezTo>
                  <a:cubicBezTo>
                    <a:pt x="2250" y="2553"/>
                    <a:pt x="2206" y="2851"/>
                    <a:pt x="2191" y="3179"/>
                  </a:cubicBezTo>
                  <a:cubicBezTo>
                    <a:pt x="2131" y="3849"/>
                    <a:pt x="2086" y="4535"/>
                    <a:pt x="2012" y="5205"/>
                  </a:cubicBezTo>
                  <a:cubicBezTo>
                    <a:pt x="2012" y="5265"/>
                    <a:pt x="2042" y="5309"/>
                    <a:pt x="2101" y="5309"/>
                  </a:cubicBezTo>
                  <a:cubicBezTo>
                    <a:pt x="2161" y="5309"/>
                    <a:pt x="2191" y="5279"/>
                    <a:pt x="2191" y="5220"/>
                  </a:cubicBezTo>
                  <a:cubicBezTo>
                    <a:pt x="2265" y="4549"/>
                    <a:pt x="2325" y="3864"/>
                    <a:pt x="2384" y="3194"/>
                  </a:cubicBezTo>
                  <a:cubicBezTo>
                    <a:pt x="2399" y="2881"/>
                    <a:pt x="2429" y="2583"/>
                    <a:pt x="2459" y="2255"/>
                  </a:cubicBezTo>
                  <a:cubicBezTo>
                    <a:pt x="2504" y="1644"/>
                    <a:pt x="2250" y="989"/>
                    <a:pt x="1803" y="572"/>
                  </a:cubicBezTo>
                  <a:cubicBezTo>
                    <a:pt x="1425" y="206"/>
                    <a:pt x="886" y="0"/>
                    <a:pt x="3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6" name="Google Shape;576;p44"/>
            <p:cNvSpPr/>
            <p:nvPr/>
          </p:nvSpPr>
          <p:spPr>
            <a:xfrm>
              <a:off x="7599988" y="2573133"/>
              <a:ext cx="14901" cy="321593"/>
            </a:xfrm>
            <a:custGeom>
              <a:avLst/>
              <a:gdLst/>
              <a:ahLst/>
              <a:cxnLst/>
              <a:rect l="l" t="t" r="r" b="b"/>
              <a:pathLst>
                <a:path w="194" h="4187" extrusionOk="0">
                  <a:moveTo>
                    <a:pt x="105" y="1"/>
                  </a:moveTo>
                  <a:cubicBezTo>
                    <a:pt x="45" y="1"/>
                    <a:pt x="15" y="45"/>
                    <a:pt x="15" y="90"/>
                  </a:cubicBezTo>
                  <a:lnTo>
                    <a:pt x="0" y="4097"/>
                  </a:lnTo>
                  <a:cubicBezTo>
                    <a:pt x="0" y="4157"/>
                    <a:pt x="30" y="4187"/>
                    <a:pt x="90" y="4187"/>
                  </a:cubicBezTo>
                  <a:cubicBezTo>
                    <a:pt x="149" y="4187"/>
                    <a:pt x="179" y="4157"/>
                    <a:pt x="179" y="4097"/>
                  </a:cubicBezTo>
                  <a:lnTo>
                    <a:pt x="194" y="90"/>
                  </a:lnTo>
                  <a:cubicBezTo>
                    <a:pt x="194" y="45"/>
                    <a:pt x="164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7" name="Google Shape;577;p44"/>
            <p:cNvSpPr/>
            <p:nvPr/>
          </p:nvSpPr>
          <p:spPr>
            <a:xfrm>
              <a:off x="5825262" y="2800870"/>
              <a:ext cx="768997" cy="1147427"/>
            </a:xfrm>
            <a:custGeom>
              <a:avLst/>
              <a:gdLst/>
              <a:ahLst/>
              <a:cxnLst/>
              <a:rect l="l" t="t" r="r" b="b"/>
              <a:pathLst>
                <a:path w="10012" h="14939" extrusionOk="0">
                  <a:moveTo>
                    <a:pt x="5244" y="0"/>
                  </a:moveTo>
                  <a:cubicBezTo>
                    <a:pt x="3456" y="2577"/>
                    <a:pt x="1952" y="5348"/>
                    <a:pt x="715" y="8238"/>
                  </a:cubicBezTo>
                  <a:cubicBezTo>
                    <a:pt x="0" y="9892"/>
                    <a:pt x="179" y="12216"/>
                    <a:pt x="1386" y="13542"/>
                  </a:cubicBezTo>
                  <a:cubicBezTo>
                    <a:pt x="2226" y="14443"/>
                    <a:pt x="3446" y="14938"/>
                    <a:pt x="4664" y="14938"/>
                  </a:cubicBezTo>
                  <a:cubicBezTo>
                    <a:pt x="5238" y="14938"/>
                    <a:pt x="5812" y="14829"/>
                    <a:pt x="6347" y="14600"/>
                  </a:cubicBezTo>
                  <a:cubicBezTo>
                    <a:pt x="7598" y="10428"/>
                    <a:pt x="8745" y="6198"/>
                    <a:pt x="10011" y="2026"/>
                  </a:cubicBezTo>
                  <a:lnTo>
                    <a:pt x="5244" y="0"/>
                  </a:lnTo>
                  <a:close/>
                </a:path>
              </a:pathLst>
            </a:custGeom>
            <a:solidFill>
              <a:srgbClr val="F6A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8" name="Google Shape;578;p44"/>
            <p:cNvSpPr/>
            <p:nvPr/>
          </p:nvSpPr>
          <p:spPr>
            <a:xfrm>
              <a:off x="6097547" y="3202501"/>
              <a:ext cx="343406" cy="165981"/>
            </a:xfrm>
            <a:custGeom>
              <a:avLst/>
              <a:gdLst/>
              <a:ahLst/>
              <a:cxnLst/>
              <a:rect l="l" t="t" r="r" b="b"/>
              <a:pathLst>
                <a:path w="4471" h="2161" extrusionOk="0">
                  <a:moveTo>
                    <a:pt x="90" y="0"/>
                  </a:moveTo>
                  <a:cubicBezTo>
                    <a:pt x="60" y="0"/>
                    <a:pt x="1" y="45"/>
                    <a:pt x="1" y="104"/>
                  </a:cubicBezTo>
                  <a:cubicBezTo>
                    <a:pt x="1" y="134"/>
                    <a:pt x="46" y="194"/>
                    <a:pt x="90" y="194"/>
                  </a:cubicBezTo>
                  <a:cubicBezTo>
                    <a:pt x="910" y="268"/>
                    <a:pt x="1759" y="328"/>
                    <a:pt x="2519" y="596"/>
                  </a:cubicBezTo>
                  <a:cubicBezTo>
                    <a:pt x="2995" y="790"/>
                    <a:pt x="3889" y="1207"/>
                    <a:pt x="4306" y="2116"/>
                  </a:cubicBezTo>
                  <a:cubicBezTo>
                    <a:pt x="4321" y="2145"/>
                    <a:pt x="4366" y="2160"/>
                    <a:pt x="4396" y="2160"/>
                  </a:cubicBezTo>
                  <a:cubicBezTo>
                    <a:pt x="4411" y="2160"/>
                    <a:pt x="4411" y="2160"/>
                    <a:pt x="4411" y="2145"/>
                  </a:cubicBezTo>
                  <a:cubicBezTo>
                    <a:pt x="4455" y="2116"/>
                    <a:pt x="4470" y="2071"/>
                    <a:pt x="4455" y="2011"/>
                  </a:cubicBezTo>
                  <a:cubicBezTo>
                    <a:pt x="4142" y="1311"/>
                    <a:pt x="3472" y="730"/>
                    <a:pt x="2548" y="417"/>
                  </a:cubicBezTo>
                  <a:cubicBezTo>
                    <a:pt x="1774" y="134"/>
                    <a:pt x="910" y="6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9" name="Google Shape;579;p44"/>
            <p:cNvSpPr/>
            <p:nvPr/>
          </p:nvSpPr>
          <p:spPr>
            <a:xfrm>
              <a:off x="6665158" y="2463297"/>
              <a:ext cx="811318" cy="329581"/>
            </a:xfrm>
            <a:custGeom>
              <a:avLst/>
              <a:gdLst/>
              <a:ahLst/>
              <a:cxnLst/>
              <a:rect l="l" t="t" r="r" b="b"/>
              <a:pathLst>
                <a:path w="10563" h="4291" extrusionOk="0">
                  <a:moveTo>
                    <a:pt x="4201" y="0"/>
                  </a:moveTo>
                  <a:lnTo>
                    <a:pt x="0" y="581"/>
                  </a:lnTo>
                  <a:lnTo>
                    <a:pt x="3605" y="4291"/>
                  </a:lnTo>
                  <a:lnTo>
                    <a:pt x="5631" y="1639"/>
                  </a:lnTo>
                  <a:lnTo>
                    <a:pt x="7717" y="4291"/>
                  </a:lnTo>
                  <a:lnTo>
                    <a:pt x="10562" y="730"/>
                  </a:lnTo>
                  <a:lnTo>
                    <a:pt x="6525" y="149"/>
                  </a:lnTo>
                  <a:lnTo>
                    <a:pt x="4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0" name="Google Shape;580;p44"/>
            <p:cNvSpPr/>
            <p:nvPr/>
          </p:nvSpPr>
          <p:spPr>
            <a:xfrm>
              <a:off x="6681134" y="1942075"/>
              <a:ext cx="695799" cy="406849"/>
            </a:xfrm>
            <a:custGeom>
              <a:avLst/>
              <a:gdLst/>
              <a:ahLst/>
              <a:cxnLst/>
              <a:rect l="l" t="t" r="r" b="b"/>
              <a:pathLst>
                <a:path w="9059" h="5297" extrusionOk="0">
                  <a:moveTo>
                    <a:pt x="5731" y="0"/>
                  </a:moveTo>
                  <a:cubicBezTo>
                    <a:pt x="5648" y="0"/>
                    <a:pt x="5565" y="3"/>
                    <a:pt x="5483" y="8"/>
                  </a:cubicBezTo>
                  <a:cubicBezTo>
                    <a:pt x="4544" y="68"/>
                    <a:pt x="3621" y="440"/>
                    <a:pt x="2920" y="1066"/>
                  </a:cubicBezTo>
                  <a:cubicBezTo>
                    <a:pt x="1773" y="2168"/>
                    <a:pt x="790" y="3434"/>
                    <a:pt x="1" y="4820"/>
                  </a:cubicBezTo>
                  <a:cubicBezTo>
                    <a:pt x="299" y="4850"/>
                    <a:pt x="582" y="4894"/>
                    <a:pt x="865" y="4909"/>
                  </a:cubicBezTo>
                  <a:cubicBezTo>
                    <a:pt x="1058" y="4596"/>
                    <a:pt x="1267" y="4269"/>
                    <a:pt x="1490" y="3956"/>
                  </a:cubicBezTo>
                  <a:lnTo>
                    <a:pt x="1490" y="3956"/>
                  </a:lnTo>
                  <a:cubicBezTo>
                    <a:pt x="1416" y="4299"/>
                    <a:pt x="1326" y="4611"/>
                    <a:pt x="1252" y="4939"/>
                  </a:cubicBezTo>
                  <a:cubicBezTo>
                    <a:pt x="2295" y="5058"/>
                    <a:pt x="3323" y="5192"/>
                    <a:pt x="4366" y="5297"/>
                  </a:cubicBezTo>
                  <a:lnTo>
                    <a:pt x="7122" y="2630"/>
                  </a:lnTo>
                  <a:cubicBezTo>
                    <a:pt x="7762" y="2258"/>
                    <a:pt x="8418" y="1885"/>
                    <a:pt x="9058" y="1513"/>
                  </a:cubicBezTo>
                  <a:cubicBezTo>
                    <a:pt x="8760" y="1274"/>
                    <a:pt x="8462" y="991"/>
                    <a:pt x="8135" y="768"/>
                  </a:cubicBezTo>
                  <a:cubicBezTo>
                    <a:pt x="7442" y="279"/>
                    <a:pt x="6588" y="0"/>
                    <a:pt x="5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1" name="Google Shape;581;p44"/>
            <p:cNvSpPr/>
            <p:nvPr/>
          </p:nvSpPr>
          <p:spPr>
            <a:xfrm>
              <a:off x="6742964" y="2049376"/>
              <a:ext cx="660237" cy="643954"/>
            </a:xfrm>
            <a:custGeom>
              <a:avLst/>
              <a:gdLst/>
              <a:ahLst/>
              <a:cxnLst/>
              <a:rect l="l" t="t" r="r" b="b"/>
              <a:pathLst>
                <a:path w="8596" h="8384" extrusionOk="0">
                  <a:moveTo>
                    <a:pt x="5613" y="1"/>
                  </a:moveTo>
                  <a:cubicBezTo>
                    <a:pt x="5526" y="1"/>
                    <a:pt x="5438" y="9"/>
                    <a:pt x="5348" y="26"/>
                  </a:cubicBezTo>
                  <a:cubicBezTo>
                    <a:pt x="5050" y="71"/>
                    <a:pt x="4767" y="146"/>
                    <a:pt x="4469" y="175"/>
                  </a:cubicBezTo>
                  <a:cubicBezTo>
                    <a:pt x="4484" y="622"/>
                    <a:pt x="4320" y="1069"/>
                    <a:pt x="4022" y="1382"/>
                  </a:cubicBezTo>
                  <a:cubicBezTo>
                    <a:pt x="3724" y="1710"/>
                    <a:pt x="3292" y="1963"/>
                    <a:pt x="2845" y="1978"/>
                  </a:cubicBezTo>
                  <a:cubicBezTo>
                    <a:pt x="2801" y="1889"/>
                    <a:pt x="2786" y="1754"/>
                    <a:pt x="2756" y="1650"/>
                  </a:cubicBezTo>
                  <a:cubicBezTo>
                    <a:pt x="2660" y="1621"/>
                    <a:pt x="2560" y="1608"/>
                    <a:pt x="2461" y="1608"/>
                  </a:cubicBezTo>
                  <a:cubicBezTo>
                    <a:pt x="2096" y="1608"/>
                    <a:pt x="1727" y="1790"/>
                    <a:pt x="1505" y="2082"/>
                  </a:cubicBezTo>
                  <a:cubicBezTo>
                    <a:pt x="1222" y="2455"/>
                    <a:pt x="1192" y="2991"/>
                    <a:pt x="1430" y="3378"/>
                  </a:cubicBezTo>
                  <a:cubicBezTo>
                    <a:pt x="1641" y="3720"/>
                    <a:pt x="2048" y="3957"/>
                    <a:pt x="2458" y="3957"/>
                  </a:cubicBezTo>
                  <a:cubicBezTo>
                    <a:pt x="2513" y="3957"/>
                    <a:pt x="2568" y="3953"/>
                    <a:pt x="2622" y="3944"/>
                  </a:cubicBezTo>
                  <a:lnTo>
                    <a:pt x="2622" y="3944"/>
                  </a:lnTo>
                  <a:cubicBezTo>
                    <a:pt x="2607" y="4555"/>
                    <a:pt x="2562" y="5151"/>
                    <a:pt x="2548" y="5762"/>
                  </a:cubicBezTo>
                  <a:cubicBezTo>
                    <a:pt x="1728" y="5956"/>
                    <a:pt x="834" y="6075"/>
                    <a:pt x="0" y="6268"/>
                  </a:cubicBezTo>
                  <a:cubicBezTo>
                    <a:pt x="1058" y="7535"/>
                    <a:pt x="2622" y="8369"/>
                    <a:pt x="4261" y="8384"/>
                  </a:cubicBezTo>
                  <a:cubicBezTo>
                    <a:pt x="5944" y="8354"/>
                    <a:pt x="7523" y="7624"/>
                    <a:pt x="8596" y="6402"/>
                  </a:cubicBezTo>
                  <a:cubicBezTo>
                    <a:pt x="7657" y="6209"/>
                    <a:pt x="6659" y="6030"/>
                    <a:pt x="5721" y="5836"/>
                  </a:cubicBezTo>
                  <a:cubicBezTo>
                    <a:pt x="5765" y="5449"/>
                    <a:pt x="5825" y="5091"/>
                    <a:pt x="5885" y="4704"/>
                  </a:cubicBezTo>
                  <a:cubicBezTo>
                    <a:pt x="6376" y="4585"/>
                    <a:pt x="6838" y="4257"/>
                    <a:pt x="7106" y="3825"/>
                  </a:cubicBezTo>
                  <a:cubicBezTo>
                    <a:pt x="7389" y="3393"/>
                    <a:pt x="7464" y="2872"/>
                    <a:pt x="7374" y="2380"/>
                  </a:cubicBezTo>
                  <a:cubicBezTo>
                    <a:pt x="7285" y="1859"/>
                    <a:pt x="7091" y="1382"/>
                    <a:pt x="6913" y="890"/>
                  </a:cubicBezTo>
                  <a:cubicBezTo>
                    <a:pt x="6793" y="563"/>
                    <a:pt x="6555" y="309"/>
                    <a:pt x="6257" y="160"/>
                  </a:cubicBezTo>
                  <a:cubicBezTo>
                    <a:pt x="6044" y="54"/>
                    <a:pt x="5831" y="1"/>
                    <a:pt x="5613" y="1"/>
                  </a:cubicBezTo>
                  <a:close/>
                </a:path>
              </a:pathLst>
            </a:custGeom>
            <a:solidFill>
              <a:srgbClr val="F6A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2" name="Google Shape;582;p44"/>
            <p:cNvSpPr/>
            <p:nvPr/>
          </p:nvSpPr>
          <p:spPr>
            <a:xfrm>
              <a:off x="7082763" y="2205835"/>
              <a:ext cx="28726" cy="28649"/>
            </a:xfrm>
            <a:custGeom>
              <a:avLst/>
              <a:gdLst/>
              <a:ahLst/>
              <a:cxnLst/>
              <a:rect l="l" t="t" r="r" b="b"/>
              <a:pathLst>
                <a:path w="374" h="373" extrusionOk="0">
                  <a:moveTo>
                    <a:pt x="194" y="0"/>
                  </a:moveTo>
                  <a:cubicBezTo>
                    <a:pt x="90" y="0"/>
                    <a:pt x="1" y="90"/>
                    <a:pt x="1" y="194"/>
                  </a:cubicBezTo>
                  <a:cubicBezTo>
                    <a:pt x="1" y="284"/>
                    <a:pt x="90" y="373"/>
                    <a:pt x="194" y="373"/>
                  </a:cubicBezTo>
                  <a:cubicBezTo>
                    <a:pt x="299" y="373"/>
                    <a:pt x="373" y="284"/>
                    <a:pt x="373" y="194"/>
                  </a:cubicBezTo>
                  <a:cubicBezTo>
                    <a:pt x="373" y="90"/>
                    <a:pt x="299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3" name="Google Shape;583;p44"/>
            <p:cNvSpPr/>
            <p:nvPr/>
          </p:nvSpPr>
          <p:spPr>
            <a:xfrm>
              <a:off x="7247516" y="2184098"/>
              <a:ext cx="28726" cy="28649"/>
            </a:xfrm>
            <a:custGeom>
              <a:avLst/>
              <a:gdLst/>
              <a:ahLst/>
              <a:cxnLst/>
              <a:rect l="l" t="t" r="r" b="b"/>
              <a:pathLst>
                <a:path w="374" h="373" extrusionOk="0">
                  <a:moveTo>
                    <a:pt x="180" y="0"/>
                  </a:moveTo>
                  <a:cubicBezTo>
                    <a:pt x="90" y="0"/>
                    <a:pt x="1" y="90"/>
                    <a:pt x="1" y="194"/>
                  </a:cubicBezTo>
                  <a:cubicBezTo>
                    <a:pt x="1" y="298"/>
                    <a:pt x="90" y="373"/>
                    <a:pt x="180" y="373"/>
                  </a:cubicBezTo>
                  <a:cubicBezTo>
                    <a:pt x="284" y="373"/>
                    <a:pt x="373" y="298"/>
                    <a:pt x="373" y="194"/>
                  </a:cubicBezTo>
                  <a:cubicBezTo>
                    <a:pt x="373" y="90"/>
                    <a:pt x="284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4" name="Google Shape;584;p44"/>
            <p:cNvSpPr/>
            <p:nvPr/>
          </p:nvSpPr>
          <p:spPr>
            <a:xfrm>
              <a:off x="7053038" y="2126799"/>
              <a:ext cx="89327" cy="39095"/>
            </a:xfrm>
            <a:custGeom>
              <a:avLst/>
              <a:gdLst/>
              <a:ahLst/>
              <a:cxnLst/>
              <a:rect l="l" t="t" r="r" b="b"/>
              <a:pathLst>
                <a:path w="1163" h="509" extrusionOk="0">
                  <a:moveTo>
                    <a:pt x="604" y="0"/>
                  </a:moveTo>
                  <a:cubicBezTo>
                    <a:pt x="592" y="0"/>
                    <a:pt x="579" y="1"/>
                    <a:pt x="566" y="2"/>
                  </a:cubicBezTo>
                  <a:cubicBezTo>
                    <a:pt x="313" y="16"/>
                    <a:pt x="119" y="180"/>
                    <a:pt x="15" y="374"/>
                  </a:cubicBezTo>
                  <a:cubicBezTo>
                    <a:pt x="0" y="434"/>
                    <a:pt x="15" y="493"/>
                    <a:pt x="75" y="508"/>
                  </a:cubicBezTo>
                  <a:lnTo>
                    <a:pt x="119" y="508"/>
                  </a:lnTo>
                  <a:cubicBezTo>
                    <a:pt x="149" y="508"/>
                    <a:pt x="194" y="493"/>
                    <a:pt x="209" y="478"/>
                  </a:cubicBezTo>
                  <a:cubicBezTo>
                    <a:pt x="268" y="329"/>
                    <a:pt x="417" y="225"/>
                    <a:pt x="581" y="210"/>
                  </a:cubicBezTo>
                  <a:cubicBezTo>
                    <a:pt x="592" y="209"/>
                    <a:pt x="603" y="209"/>
                    <a:pt x="614" y="209"/>
                  </a:cubicBezTo>
                  <a:cubicBezTo>
                    <a:pt x="754" y="209"/>
                    <a:pt x="901" y="294"/>
                    <a:pt x="984" y="419"/>
                  </a:cubicBezTo>
                  <a:cubicBezTo>
                    <a:pt x="1012" y="438"/>
                    <a:pt x="1046" y="456"/>
                    <a:pt x="1075" y="456"/>
                  </a:cubicBezTo>
                  <a:cubicBezTo>
                    <a:pt x="1092" y="456"/>
                    <a:pt x="1107" y="450"/>
                    <a:pt x="1118" y="434"/>
                  </a:cubicBezTo>
                  <a:cubicBezTo>
                    <a:pt x="1162" y="389"/>
                    <a:pt x="1162" y="344"/>
                    <a:pt x="1132" y="300"/>
                  </a:cubicBezTo>
                  <a:cubicBezTo>
                    <a:pt x="1034" y="117"/>
                    <a:pt x="816" y="0"/>
                    <a:pt x="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5" name="Google Shape;585;p44"/>
            <p:cNvSpPr/>
            <p:nvPr/>
          </p:nvSpPr>
          <p:spPr>
            <a:xfrm>
              <a:off x="7220096" y="2118888"/>
              <a:ext cx="61830" cy="18357"/>
            </a:xfrm>
            <a:custGeom>
              <a:avLst/>
              <a:gdLst/>
              <a:ahLst/>
              <a:cxnLst/>
              <a:rect l="l" t="t" r="r" b="b"/>
              <a:pathLst>
                <a:path w="805" h="239" extrusionOk="0">
                  <a:moveTo>
                    <a:pt x="715" y="0"/>
                  </a:moveTo>
                  <a:lnTo>
                    <a:pt x="75" y="75"/>
                  </a:lnTo>
                  <a:cubicBezTo>
                    <a:pt x="45" y="75"/>
                    <a:pt x="0" y="105"/>
                    <a:pt x="0" y="164"/>
                  </a:cubicBezTo>
                  <a:cubicBezTo>
                    <a:pt x="0" y="209"/>
                    <a:pt x="45" y="239"/>
                    <a:pt x="105" y="239"/>
                  </a:cubicBezTo>
                  <a:lnTo>
                    <a:pt x="730" y="164"/>
                  </a:lnTo>
                  <a:cubicBezTo>
                    <a:pt x="775" y="164"/>
                    <a:pt x="805" y="105"/>
                    <a:pt x="805" y="75"/>
                  </a:cubicBezTo>
                  <a:cubicBezTo>
                    <a:pt x="805" y="30"/>
                    <a:pt x="775" y="0"/>
                    <a:pt x="7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6" name="Google Shape;586;p44"/>
            <p:cNvSpPr/>
            <p:nvPr/>
          </p:nvSpPr>
          <p:spPr>
            <a:xfrm>
              <a:off x="7174318" y="2188399"/>
              <a:ext cx="36714" cy="75886"/>
            </a:xfrm>
            <a:custGeom>
              <a:avLst/>
              <a:gdLst/>
              <a:ahLst/>
              <a:cxnLst/>
              <a:rect l="l" t="t" r="r" b="b"/>
              <a:pathLst>
                <a:path w="478" h="988" extrusionOk="0">
                  <a:moveTo>
                    <a:pt x="149" y="0"/>
                  </a:moveTo>
                  <a:cubicBezTo>
                    <a:pt x="140" y="0"/>
                    <a:pt x="130" y="1"/>
                    <a:pt x="120" y="4"/>
                  </a:cubicBezTo>
                  <a:cubicBezTo>
                    <a:pt x="75" y="19"/>
                    <a:pt x="45" y="64"/>
                    <a:pt x="60" y="123"/>
                  </a:cubicBezTo>
                  <a:lnTo>
                    <a:pt x="269" y="794"/>
                  </a:lnTo>
                  <a:lnTo>
                    <a:pt x="224" y="794"/>
                  </a:lnTo>
                  <a:cubicBezTo>
                    <a:pt x="179" y="808"/>
                    <a:pt x="135" y="808"/>
                    <a:pt x="105" y="808"/>
                  </a:cubicBezTo>
                  <a:cubicBezTo>
                    <a:pt x="45" y="808"/>
                    <a:pt x="0" y="838"/>
                    <a:pt x="0" y="898"/>
                  </a:cubicBezTo>
                  <a:cubicBezTo>
                    <a:pt x="0" y="957"/>
                    <a:pt x="45" y="987"/>
                    <a:pt x="105" y="987"/>
                  </a:cubicBezTo>
                  <a:cubicBezTo>
                    <a:pt x="149" y="987"/>
                    <a:pt x="209" y="972"/>
                    <a:pt x="254" y="972"/>
                  </a:cubicBezTo>
                  <a:cubicBezTo>
                    <a:pt x="298" y="957"/>
                    <a:pt x="343" y="957"/>
                    <a:pt x="373" y="957"/>
                  </a:cubicBezTo>
                  <a:cubicBezTo>
                    <a:pt x="418" y="957"/>
                    <a:pt x="432" y="943"/>
                    <a:pt x="447" y="913"/>
                  </a:cubicBezTo>
                  <a:cubicBezTo>
                    <a:pt x="477" y="898"/>
                    <a:pt x="477" y="883"/>
                    <a:pt x="477" y="838"/>
                  </a:cubicBezTo>
                  <a:lnTo>
                    <a:pt x="224" y="64"/>
                  </a:lnTo>
                  <a:cubicBezTo>
                    <a:pt x="212" y="27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7" name="Google Shape;587;p44"/>
            <p:cNvSpPr/>
            <p:nvPr/>
          </p:nvSpPr>
          <p:spPr>
            <a:xfrm>
              <a:off x="7121705" y="2268511"/>
              <a:ext cx="45854" cy="32336"/>
            </a:xfrm>
            <a:custGeom>
              <a:avLst/>
              <a:gdLst/>
              <a:ahLst/>
              <a:cxnLst/>
              <a:rect l="l" t="t" r="r" b="b"/>
              <a:pathLst>
                <a:path w="597" h="421" extrusionOk="0">
                  <a:moveTo>
                    <a:pt x="104" y="0"/>
                  </a:moveTo>
                  <a:cubicBezTo>
                    <a:pt x="56" y="0"/>
                    <a:pt x="15" y="29"/>
                    <a:pt x="15" y="78"/>
                  </a:cubicBezTo>
                  <a:cubicBezTo>
                    <a:pt x="0" y="212"/>
                    <a:pt x="90" y="346"/>
                    <a:pt x="209" y="391"/>
                  </a:cubicBezTo>
                  <a:cubicBezTo>
                    <a:pt x="238" y="421"/>
                    <a:pt x="283" y="421"/>
                    <a:pt x="313" y="421"/>
                  </a:cubicBezTo>
                  <a:cubicBezTo>
                    <a:pt x="387" y="421"/>
                    <a:pt x="492" y="376"/>
                    <a:pt x="551" y="302"/>
                  </a:cubicBezTo>
                  <a:cubicBezTo>
                    <a:pt x="596" y="257"/>
                    <a:pt x="581" y="212"/>
                    <a:pt x="536" y="168"/>
                  </a:cubicBezTo>
                  <a:cubicBezTo>
                    <a:pt x="525" y="156"/>
                    <a:pt x="509" y="151"/>
                    <a:pt x="493" y="151"/>
                  </a:cubicBezTo>
                  <a:cubicBezTo>
                    <a:pt x="465" y="151"/>
                    <a:pt x="436" y="164"/>
                    <a:pt x="417" y="183"/>
                  </a:cubicBezTo>
                  <a:cubicBezTo>
                    <a:pt x="384" y="216"/>
                    <a:pt x="342" y="233"/>
                    <a:pt x="310" y="233"/>
                  </a:cubicBezTo>
                  <a:cubicBezTo>
                    <a:pt x="300" y="233"/>
                    <a:pt x="291" y="231"/>
                    <a:pt x="283" y="227"/>
                  </a:cubicBezTo>
                  <a:cubicBezTo>
                    <a:pt x="224" y="212"/>
                    <a:pt x="209" y="168"/>
                    <a:pt x="209" y="108"/>
                  </a:cubicBezTo>
                  <a:cubicBezTo>
                    <a:pt x="224" y="63"/>
                    <a:pt x="194" y="4"/>
                    <a:pt x="134" y="4"/>
                  </a:cubicBezTo>
                  <a:cubicBezTo>
                    <a:pt x="124" y="1"/>
                    <a:pt x="114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8" name="Google Shape;588;p44"/>
            <p:cNvSpPr/>
            <p:nvPr/>
          </p:nvSpPr>
          <p:spPr>
            <a:xfrm>
              <a:off x="6885981" y="2228417"/>
              <a:ext cx="64134" cy="27804"/>
            </a:xfrm>
            <a:custGeom>
              <a:avLst/>
              <a:gdLst/>
              <a:ahLst/>
              <a:cxnLst/>
              <a:rect l="l" t="t" r="r" b="b"/>
              <a:pathLst>
                <a:path w="835" h="362" extrusionOk="0">
                  <a:moveTo>
                    <a:pt x="109" y="1"/>
                  </a:moveTo>
                  <a:cubicBezTo>
                    <a:pt x="70" y="1"/>
                    <a:pt x="27" y="27"/>
                    <a:pt x="15" y="64"/>
                  </a:cubicBezTo>
                  <a:cubicBezTo>
                    <a:pt x="0" y="94"/>
                    <a:pt x="15" y="153"/>
                    <a:pt x="75" y="168"/>
                  </a:cubicBezTo>
                  <a:lnTo>
                    <a:pt x="700" y="362"/>
                  </a:lnTo>
                  <a:lnTo>
                    <a:pt x="730" y="362"/>
                  </a:lnTo>
                  <a:cubicBezTo>
                    <a:pt x="760" y="362"/>
                    <a:pt x="805" y="347"/>
                    <a:pt x="820" y="302"/>
                  </a:cubicBezTo>
                  <a:cubicBezTo>
                    <a:pt x="835" y="273"/>
                    <a:pt x="820" y="213"/>
                    <a:pt x="760" y="198"/>
                  </a:cubicBezTo>
                  <a:lnTo>
                    <a:pt x="134" y="4"/>
                  </a:lnTo>
                  <a:cubicBezTo>
                    <a:pt x="126" y="2"/>
                    <a:pt x="118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9" name="Google Shape;589;p44"/>
            <p:cNvSpPr/>
            <p:nvPr/>
          </p:nvSpPr>
          <p:spPr>
            <a:xfrm>
              <a:off x="6928302" y="2343168"/>
              <a:ext cx="40094" cy="17205"/>
            </a:xfrm>
            <a:custGeom>
              <a:avLst/>
              <a:gdLst/>
              <a:ahLst/>
              <a:cxnLst/>
              <a:rect l="l" t="t" r="r" b="b"/>
              <a:pathLst>
                <a:path w="522" h="224" extrusionOk="0">
                  <a:moveTo>
                    <a:pt x="418" y="0"/>
                  </a:moveTo>
                  <a:lnTo>
                    <a:pt x="75" y="45"/>
                  </a:lnTo>
                  <a:cubicBezTo>
                    <a:pt x="45" y="60"/>
                    <a:pt x="0" y="90"/>
                    <a:pt x="0" y="149"/>
                  </a:cubicBezTo>
                  <a:cubicBezTo>
                    <a:pt x="0" y="194"/>
                    <a:pt x="60" y="224"/>
                    <a:pt x="105" y="224"/>
                  </a:cubicBezTo>
                  <a:lnTo>
                    <a:pt x="447" y="194"/>
                  </a:lnTo>
                  <a:cubicBezTo>
                    <a:pt x="492" y="164"/>
                    <a:pt x="522" y="134"/>
                    <a:pt x="522" y="75"/>
                  </a:cubicBezTo>
                  <a:cubicBezTo>
                    <a:pt x="507" y="45"/>
                    <a:pt x="477" y="0"/>
                    <a:pt x="4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0" name="Google Shape;590;p44"/>
            <p:cNvSpPr/>
            <p:nvPr/>
          </p:nvSpPr>
          <p:spPr>
            <a:xfrm>
              <a:off x="7058722" y="2399930"/>
              <a:ext cx="159145" cy="32566"/>
            </a:xfrm>
            <a:custGeom>
              <a:avLst/>
              <a:gdLst/>
              <a:ahLst/>
              <a:cxnLst/>
              <a:rect l="l" t="t" r="r" b="b"/>
              <a:pathLst>
                <a:path w="2072" h="424" extrusionOk="0">
                  <a:moveTo>
                    <a:pt x="1962" y="0"/>
                  </a:moveTo>
                  <a:cubicBezTo>
                    <a:pt x="1950" y="0"/>
                    <a:pt x="1937" y="2"/>
                    <a:pt x="1923" y="6"/>
                  </a:cubicBezTo>
                  <a:cubicBezTo>
                    <a:pt x="1651" y="142"/>
                    <a:pt x="1344" y="209"/>
                    <a:pt x="1034" y="209"/>
                  </a:cubicBezTo>
                  <a:cubicBezTo>
                    <a:pt x="733" y="209"/>
                    <a:pt x="429" y="146"/>
                    <a:pt x="150" y="21"/>
                  </a:cubicBezTo>
                  <a:cubicBezTo>
                    <a:pt x="136" y="17"/>
                    <a:pt x="122" y="16"/>
                    <a:pt x="110" y="16"/>
                  </a:cubicBezTo>
                  <a:cubicBezTo>
                    <a:pt x="70" y="16"/>
                    <a:pt x="38" y="35"/>
                    <a:pt x="16" y="81"/>
                  </a:cubicBezTo>
                  <a:cubicBezTo>
                    <a:pt x="1" y="140"/>
                    <a:pt x="16" y="200"/>
                    <a:pt x="75" y="215"/>
                  </a:cubicBezTo>
                  <a:cubicBezTo>
                    <a:pt x="373" y="349"/>
                    <a:pt x="686" y="423"/>
                    <a:pt x="1029" y="423"/>
                  </a:cubicBezTo>
                  <a:cubicBezTo>
                    <a:pt x="1356" y="423"/>
                    <a:pt x="1699" y="349"/>
                    <a:pt x="2012" y="170"/>
                  </a:cubicBezTo>
                  <a:cubicBezTo>
                    <a:pt x="2057" y="140"/>
                    <a:pt x="2072" y="95"/>
                    <a:pt x="2057" y="51"/>
                  </a:cubicBezTo>
                  <a:cubicBezTo>
                    <a:pt x="2023" y="17"/>
                    <a:pt x="1998" y="0"/>
                    <a:pt x="19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1" name="Google Shape;591;p44"/>
            <p:cNvSpPr/>
            <p:nvPr/>
          </p:nvSpPr>
          <p:spPr>
            <a:xfrm>
              <a:off x="7109108" y="2822607"/>
              <a:ext cx="720915" cy="81262"/>
            </a:xfrm>
            <a:custGeom>
              <a:avLst/>
              <a:gdLst/>
              <a:ahLst/>
              <a:cxnLst/>
              <a:rect l="l" t="t" r="r" b="b"/>
              <a:pathLst>
                <a:path w="9386" h="1058" extrusionOk="0">
                  <a:moveTo>
                    <a:pt x="0" y="0"/>
                  </a:moveTo>
                  <a:lnTo>
                    <a:pt x="0" y="1058"/>
                  </a:lnTo>
                  <a:lnTo>
                    <a:pt x="9386" y="1058"/>
                  </a:lnTo>
                  <a:lnTo>
                    <a:pt x="93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2" name="Google Shape;592;p44"/>
            <p:cNvSpPr/>
            <p:nvPr/>
          </p:nvSpPr>
          <p:spPr>
            <a:xfrm>
              <a:off x="7117096" y="2903793"/>
              <a:ext cx="702635" cy="979603"/>
            </a:xfrm>
            <a:custGeom>
              <a:avLst/>
              <a:gdLst/>
              <a:ahLst/>
              <a:cxnLst/>
              <a:rect l="l" t="t" r="r" b="b"/>
              <a:pathLst>
                <a:path w="9148" h="12754" extrusionOk="0">
                  <a:moveTo>
                    <a:pt x="1" y="1"/>
                  </a:moveTo>
                  <a:lnTo>
                    <a:pt x="1" y="12753"/>
                  </a:lnTo>
                  <a:lnTo>
                    <a:pt x="9148" y="12753"/>
                  </a:lnTo>
                  <a:lnTo>
                    <a:pt x="91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3" name="Google Shape;593;p44"/>
            <p:cNvSpPr/>
            <p:nvPr/>
          </p:nvSpPr>
          <p:spPr>
            <a:xfrm>
              <a:off x="7166330" y="2936975"/>
              <a:ext cx="17205" cy="239255"/>
            </a:xfrm>
            <a:custGeom>
              <a:avLst/>
              <a:gdLst/>
              <a:ahLst/>
              <a:cxnLst/>
              <a:rect l="l" t="t" r="r" b="b"/>
              <a:pathLst>
                <a:path w="224" h="3115" extrusionOk="0">
                  <a:moveTo>
                    <a:pt x="90" y="1"/>
                  </a:moveTo>
                  <a:cubicBezTo>
                    <a:pt x="30" y="1"/>
                    <a:pt x="0" y="31"/>
                    <a:pt x="0" y="90"/>
                  </a:cubicBezTo>
                  <a:lnTo>
                    <a:pt x="30" y="3010"/>
                  </a:lnTo>
                  <a:cubicBezTo>
                    <a:pt x="30" y="3070"/>
                    <a:pt x="75" y="3115"/>
                    <a:pt x="119" y="3115"/>
                  </a:cubicBezTo>
                  <a:cubicBezTo>
                    <a:pt x="179" y="3115"/>
                    <a:pt x="224" y="3070"/>
                    <a:pt x="224" y="3010"/>
                  </a:cubicBezTo>
                  <a:lnTo>
                    <a:pt x="179" y="90"/>
                  </a:lnTo>
                  <a:cubicBezTo>
                    <a:pt x="179" y="31"/>
                    <a:pt x="149" y="1"/>
                    <a:pt x="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4" name="Google Shape;594;p44"/>
            <p:cNvSpPr/>
            <p:nvPr/>
          </p:nvSpPr>
          <p:spPr>
            <a:xfrm>
              <a:off x="7460351" y="3213946"/>
              <a:ext cx="257536" cy="257536"/>
            </a:xfrm>
            <a:custGeom>
              <a:avLst/>
              <a:gdLst/>
              <a:ahLst/>
              <a:cxnLst/>
              <a:rect l="l" t="t" r="r" b="b"/>
              <a:pathLst>
                <a:path w="3353" h="3353" extrusionOk="0">
                  <a:moveTo>
                    <a:pt x="1" y="0"/>
                  </a:moveTo>
                  <a:lnTo>
                    <a:pt x="1" y="3352"/>
                  </a:lnTo>
                  <a:lnTo>
                    <a:pt x="3353" y="3352"/>
                  </a:lnTo>
                  <a:lnTo>
                    <a:pt x="33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5" name="Google Shape;595;p44"/>
            <p:cNvSpPr/>
            <p:nvPr/>
          </p:nvSpPr>
          <p:spPr>
            <a:xfrm>
              <a:off x="7521029" y="3273396"/>
              <a:ext cx="145397" cy="17282"/>
            </a:xfrm>
            <a:custGeom>
              <a:avLst/>
              <a:gdLst/>
              <a:ahLst/>
              <a:cxnLst/>
              <a:rect l="l" t="t" r="r" b="b"/>
              <a:pathLst>
                <a:path w="1893" h="225" extrusionOk="0">
                  <a:moveTo>
                    <a:pt x="1803" y="1"/>
                  </a:moveTo>
                  <a:lnTo>
                    <a:pt x="90" y="31"/>
                  </a:lnTo>
                  <a:cubicBezTo>
                    <a:pt x="30" y="31"/>
                    <a:pt x="0" y="75"/>
                    <a:pt x="0" y="120"/>
                  </a:cubicBezTo>
                  <a:cubicBezTo>
                    <a:pt x="0" y="180"/>
                    <a:pt x="30" y="224"/>
                    <a:pt x="90" y="224"/>
                  </a:cubicBezTo>
                  <a:lnTo>
                    <a:pt x="1803" y="180"/>
                  </a:lnTo>
                  <a:cubicBezTo>
                    <a:pt x="1863" y="180"/>
                    <a:pt x="1892" y="150"/>
                    <a:pt x="1892" y="90"/>
                  </a:cubicBezTo>
                  <a:cubicBezTo>
                    <a:pt x="1892" y="31"/>
                    <a:pt x="1863" y="1"/>
                    <a:pt x="1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6" name="Google Shape;596;p44"/>
            <p:cNvSpPr/>
            <p:nvPr/>
          </p:nvSpPr>
          <p:spPr>
            <a:xfrm>
              <a:off x="7521029" y="3311185"/>
              <a:ext cx="165981" cy="17205"/>
            </a:xfrm>
            <a:custGeom>
              <a:avLst/>
              <a:gdLst/>
              <a:ahLst/>
              <a:cxnLst/>
              <a:rect l="l" t="t" r="r" b="b"/>
              <a:pathLst>
                <a:path w="2161" h="224" extrusionOk="0">
                  <a:moveTo>
                    <a:pt x="2071" y="0"/>
                  </a:moveTo>
                  <a:lnTo>
                    <a:pt x="90" y="45"/>
                  </a:lnTo>
                  <a:cubicBezTo>
                    <a:pt x="30" y="45"/>
                    <a:pt x="0" y="75"/>
                    <a:pt x="0" y="135"/>
                  </a:cubicBezTo>
                  <a:cubicBezTo>
                    <a:pt x="0" y="194"/>
                    <a:pt x="30" y="224"/>
                    <a:pt x="90" y="224"/>
                  </a:cubicBezTo>
                  <a:lnTo>
                    <a:pt x="2071" y="194"/>
                  </a:lnTo>
                  <a:cubicBezTo>
                    <a:pt x="2116" y="194"/>
                    <a:pt x="2161" y="149"/>
                    <a:pt x="2161" y="105"/>
                  </a:cubicBezTo>
                  <a:cubicBezTo>
                    <a:pt x="2161" y="45"/>
                    <a:pt x="2116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7" name="Google Shape;597;p44"/>
            <p:cNvSpPr/>
            <p:nvPr/>
          </p:nvSpPr>
          <p:spPr>
            <a:xfrm>
              <a:off x="7527865" y="3374092"/>
              <a:ext cx="115672" cy="14977"/>
            </a:xfrm>
            <a:custGeom>
              <a:avLst/>
              <a:gdLst/>
              <a:ahLst/>
              <a:cxnLst/>
              <a:rect l="l" t="t" r="r" b="b"/>
              <a:pathLst>
                <a:path w="1506" h="195" extrusionOk="0">
                  <a:moveTo>
                    <a:pt x="90" y="1"/>
                  </a:moveTo>
                  <a:cubicBezTo>
                    <a:pt x="45" y="1"/>
                    <a:pt x="1" y="46"/>
                    <a:pt x="1" y="90"/>
                  </a:cubicBezTo>
                  <a:cubicBezTo>
                    <a:pt x="1" y="150"/>
                    <a:pt x="45" y="194"/>
                    <a:pt x="90" y="194"/>
                  </a:cubicBezTo>
                  <a:lnTo>
                    <a:pt x="1416" y="194"/>
                  </a:lnTo>
                  <a:cubicBezTo>
                    <a:pt x="1461" y="194"/>
                    <a:pt x="1505" y="150"/>
                    <a:pt x="1505" y="90"/>
                  </a:cubicBezTo>
                  <a:cubicBezTo>
                    <a:pt x="1505" y="46"/>
                    <a:pt x="1476" y="1"/>
                    <a:pt x="14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8" name="Google Shape;598;p44"/>
            <p:cNvSpPr/>
            <p:nvPr/>
          </p:nvSpPr>
          <p:spPr>
            <a:xfrm>
              <a:off x="6421369" y="3180765"/>
              <a:ext cx="923533" cy="766692"/>
            </a:xfrm>
            <a:custGeom>
              <a:avLst/>
              <a:gdLst/>
              <a:ahLst/>
              <a:cxnLst/>
              <a:rect l="l" t="t" r="r" b="b"/>
              <a:pathLst>
                <a:path w="12024" h="9982" extrusionOk="0">
                  <a:moveTo>
                    <a:pt x="1" y="0"/>
                  </a:moveTo>
                  <a:lnTo>
                    <a:pt x="1" y="9981"/>
                  </a:lnTo>
                  <a:lnTo>
                    <a:pt x="12023" y="9981"/>
                  </a:lnTo>
                  <a:lnTo>
                    <a:pt x="120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9" name="Google Shape;599;p44"/>
            <p:cNvSpPr/>
            <p:nvPr/>
          </p:nvSpPr>
          <p:spPr>
            <a:xfrm>
              <a:off x="6406545" y="3094893"/>
              <a:ext cx="954333" cy="85948"/>
            </a:xfrm>
            <a:custGeom>
              <a:avLst/>
              <a:gdLst/>
              <a:ahLst/>
              <a:cxnLst/>
              <a:rect l="l" t="t" r="r" b="b"/>
              <a:pathLst>
                <a:path w="12425" h="1119" extrusionOk="0">
                  <a:moveTo>
                    <a:pt x="0" y="1"/>
                  </a:moveTo>
                  <a:lnTo>
                    <a:pt x="0" y="1118"/>
                  </a:lnTo>
                  <a:lnTo>
                    <a:pt x="12425" y="1118"/>
                  </a:lnTo>
                  <a:lnTo>
                    <a:pt x="124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0" name="Google Shape;600;p44"/>
            <p:cNvSpPr/>
            <p:nvPr/>
          </p:nvSpPr>
          <p:spPr>
            <a:xfrm>
              <a:off x="6635356" y="3086905"/>
              <a:ext cx="14977" cy="558467"/>
            </a:xfrm>
            <a:custGeom>
              <a:avLst/>
              <a:gdLst/>
              <a:ahLst/>
              <a:cxnLst/>
              <a:rect l="l" t="t" r="r" b="b"/>
              <a:pathLst>
                <a:path w="195" h="7271" extrusionOk="0">
                  <a:moveTo>
                    <a:pt x="90" y="1"/>
                  </a:moveTo>
                  <a:cubicBezTo>
                    <a:pt x="45" y="1"/>
                    <a:pt x="1" y="30"/>
                    <a:pt x="1" y="90"/>
                  </a:cubicBezTo>
                  <a:lnTo>
                    <a:pt x="1" y="7166"/>
                  </a:lnTo>
                  <a:cubicBezTo>
                    <a:pt x="1" y="7226"/>
                    <a:pt x="45" y="7271"/>
                    <a:pt x="90" y="7271"/>
                  </a:cubicBezTo>
                  <a:cubicBezTo>
                    <a:pt x="150" y="7271"/>
                    <a:pt x="194" y="7226"/>
                    <a:pt x="194" y="7166"/>
                  </a:cubicBezTo>
                  <a:lnTo>
                    <a:pt x="194" y="90"/>
                  </a:lnTo>
                  <a:cubicBezTo>
                    <a:pt x="194" y="30"/>
                    <a:pt x="15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1" name="Google Shape;601;p44"/>
            <p:cNvSpPr/>
            <p:nvPr/>
          </p:nvSpPr>
          <p:spPr>
            <a:xfrm>
              <a:off x="6856179" y="3419869"/>
              <a:ext cx="362839" cy="144244"/>
            </a:xfrm>
            <a:custGeom>
              <a:avLst/>
              <a:gdLst/>
              <a:ahLst/>
              <a:cxnLst/>
              <a:rect l="l" t="t" r="r" b="b"/>
              <a:pathLst>
                <a:path w="4724" h="1878" extrusionOk="0">
                  <a:moveTo>
                    <a:pt x="1" y="1"/>
                  </a:moveTo>
                  <a:lnTo>
                    <a:pt x="1" y="1878"/>
                  </a:lnTo>
                  <a:lnTo>
                    <a:pt x="4723" y="1878"/>
                  </a:lnTo>
                  <a:lnTo>
                    <a:pt x="47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2" name="Google Shape;602;p44"/>
            <p:cNvSpPr/>
            <p:nvPr/>
          </p:nvSpPr>
          <p:spPr>
            <a:xfrm>
              <a:off x="6915705" y="3475940"/>
              <a:ext cx="235799" cy="21813"/>
            </a:xfrm>
            <a:custGeom>
              <a:avLst/>
              <a:gdLst/>
              <a:ahLst/>
              <a:cxnLst/>
              <a:rect l="l" t="t" r="r" b="b"/>
              <a:pathLst>
                <a:path w="3070" h="284" extrusionOk="0">
                  <a:moveTo>
                    <a:pt x="2980" y="1"/>
                  </a:moveTo>
                  <a:lnTo>
                    <a:pt x="90" y="90"/>
                  </a:lnTo>
                  <a:cubicBezTo>
                    <a:pt x="45" y="90"/>
                    <a:pt x="1" y="135"/>
                    <a:pt x="1" y="194"/>
                  </a:cubicBezTo>
                  <a:cubicBezTo>
                    <a:pt x="1" y="239"/>
                    <a:pt x="45" y="284"/>
                    <a:pt x="90" y="284"/>
                  </a:cubicBezTo>
                  <a:lnTo>
                    <a:pt x="2980" y="194"/>
                  </a:lnTo>
                  <a:cubicBezTo>
                    <a:pt x="3040" y="194"/>
                    <a:pt x="3069" y="150"/>
                    <a:pt x="3069" y="90"/>
                  </a:cubicBezTo>
                  <a:cubicBezTo>
                    <a:pt x="3069" y="45"/>
                    <a:pt x="3040" y="1"/>
                    <a:pt x="2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3" name="Google Shape;603;p44"/>
            <p:cNvSpPr/>
            <p:nvPr/>
          </p:nvSpPr>
          <p:spPr>
            <a:xfrm>
              <a:off x="5967127" y="3411881"/>
              <a:ext cx="960094" cy="572216"/>
            </a:xfrm>
            <a:custGeom>
              <a:avLst/>
              <a:gdLst/>
              <a:ahLst/>
              <a:cxnLst/>
              <a:rect l="l" t="t" r="r" b="b"/>
              <a:pathLst>
                <a:path w="12500" h="7450" extrusionOk="0">
                  <a:moveTo>
                    <a:pt x="6377" y="0"/>
                  </a:moveTo>
                  <a:cubicBezTo>
                    <a:pt x="5408" y="30"/>
                    <a:pt x="4291" y="149"/>
                    <a:pt x="3323" y="462"/>
                  </a:cubicBezTo>
                  <a:cubicBezTo>
                    <a:pt x="2384" y="760"/>
                    <a:pt x="1490" y="1282"/>
                    <a:pt x="894" y="2056"/>
                  </a:cubicBezTo>
                  <a:cubicBezTo>
                    <a:pt x="298" y="2846"/>
                    <a:pt x="1" y="3889"/>
                    <a:pt x="254" y="4842"/>
                  </a:cubicBezTo>
                  <a:cubicBezTo>
                    <a:pt x="492" y="5781"/>
                    <a:pt x="1297" y="6585"/>
                    <a:pt x="2235" y="6794"/>
                  </a:cubicBezTo>
                  <a:cubicBezTo>
                    <a:pt x="3874" y="7151"/>
                    <a:pt x="5542" y="7390"/>
                    <a:pt x="7211" y="7449"/>
                  </a:cubicBezTo>
                  <a:cubicBezTo>
                    <a:pt x="8388" y="7151"/>
                    <a:pt x="9565" y="6898"/>
                    <a:pt x="10757" y="6630"/>
                  </a:cubicBezTo>
                  <a:cubicBezTo>
                    <a:pt x="10712" y="6451"/>
                    <a:pt x="10578" y="6347"/>
                    <a:pt x="10429" y="6332"/>
                  </a:cubicBezTo>
                  <a:cubicBezTo>
                    <a:pt x="10310" y="6302"/>
                    <a:pt x="10161" y="6302"/>
                    <a:pt x="10027" y="6287"/>
                  </a:cubicBezTo>
                  <a:cubicBezTo>
                    <a:pt x="10712" y="6257"/>
                    <a:pt x="11427" y="6228"/>
                    <a:pt x="12112" y="6198"/>
                  </a:cubicBezTo>
                  <a:cubicBezTo>
                    <a:pt x="12127" y="6079"/>
                    <a:pt x="12112" y="5974"/>
                    <a:pt x="12053" y="5885"/>
                  </a:cubicBezTo>
                  <a:cubicBezTo>
                    <a:pt x="11993" y="5810"/>
                    <a:pt x="11889" y="5751"/>
                    <a:pt x="11770" y="5706"/>
                  </a:cubicBezTo>
                  <a:cubicBezTo>
                    <a:pt x="11665" y="5676"/>
                    <a:pt x="11576" y="5617"/>
                    <a:pt x="11457" y="5587"/>
                  </a:cubicBezTo>
                  <a:cubicBezTo>
                    <a:pt x="11556" y="5582"/>
                    <a:pt x="11662" y="5580"/>
                    <a:pt x="11770" y="5580"/>
                  </a:cubicBezTo>
                  <a:cubicBezTo>
                    <a:pt x="11986" y="5580"/>
                    <a:pt x="12212" y="5587"/>
                    <a:pt x="12410" y="5587"/>
                  </a:cubicBezTo>
                  <a:cubicBezTo>
                    <a:pt x="12500" y="5364"/>
                    <a:pt x="12276" y="5095"/>
                    <a:pt x="12038" y="5021"/>
                  </a:cubicBezTo>
                  <a:cubicBezTo>
                    <a:pt x="10846" y="4634"/>
                    <a:pt x="9654" y="4276"/>
                    <a:pt x="8462" y="3889"/>
                  </a:cubicBezTo>
                  <a:lnTo>
                    <a:pt x="8462" y="3889"/>
                  </a:lnTo>
                  <a:cubicBezTo>
                    <a:pt x="9758" y="4053"/>
                    <a:pt x="11129" y="4202"/>
                    <a:pt x="12425" y="4380"/>
                  </a:cubicBezTo>
                  <a:cubicBezTo>
                    <a:pt x="12500" y="4187"/>
                    <a:pt x="12365" y="3978"/>
                    <a:pt x="12172" y="3904"/>
                  </a:cubicBezTo>
                  <a:cubicBezTo>
                    <a:pt x="10488" y="3218"/>
                    <a:pt x="8865" y="2548"/>
                    <a:pt x="7196" y="1848"/>
                  </a:cubicBezTo>
                  <a:cubicBezTo>
                    <a:pt x="7881" y="1445"/>
                    <a:pt x="8552" y="1073"/>
                    <a:pt x="9237" y="701"/>
                  </a:cubicBezTo>
                  <a:cubicBezTo>
                    <a:pt x="9371" y="626"/>
                    <a:pt x="9520" y="552"/>
                    <a:pt x="9609" y="432"/>
                  </a:cubicBezTo>
                  <a:cubicBezTo>
                    <a:pt x="9714" y="298"/>
                    <a:pt x="9892" y="149"/>
                    <a:pt x="9803" y="15"/>
                  </a:cubicBezTo>
                  <a:cubicBezTo>
                    <a:pt x="8641" y="15"/>
                    <a:pt x="7509" y="0"/>
                    <a:pt x="6377" y="0"/>
                  </a:cubicBezTo>
                  <a:close/>
                </a:path>
              </a:pathLst>
            </a:custGeom>
            <a:solidFill>
              <a:srgbClr val="F6A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4" name="Google Shape;604;p44"/>
            <p:cNvSpPr/>
            <p:nvPr/>
          </p:nvSpPr>
          <p:spPr>
            <a:xfrm>
              <a:off x="6222283" y="3406121"/>
              <a:ext cx="206075" cy="52767"/>
            </a:xfrm>
            <a:custGeom>
              <a:avLst/>
              <a:gdLst/>
              <a:ahLst/>
              <a:cxnLst/>
              <a:rect l="l" t="t" r="r" b="b"/>
              <a:pathLst>
                <a:path w="2683" h="687" extrusionOk="0">
                  <a:moveTo>
                    <a:pt x="2578" y="1"/>
                  </a:moveTo>
                  <a:cubicBezTo>
                    <a:pt x="1729" y="75"/>
                    <a:pt x="895" y="254"/>
                    <a:pt x="75" y="522"/>
                  </a:cubicBezTo>
                  <a:cubicBezTo>
                    <a:pt x="30" y="537"/>
                    <a:pt x="1" y="567"/>
                    <a:pt x="16" y="627"/>
                  </a:cubicBezTo>
                  <a:cubicBezTo>
                    <a:pt x="30" y="671"/>
                    <a:pt x="75" y="686"/>
                    <a:pt x="105" y="686"/>
                  </a:cubicBezTo>
                  <a:cubicBezTo>
                    <a:pt x="909" y="433"/>
                    <a:pt x="1744" y="254"/>
                    <a:pt x="2578" y="180"/>
                  </a:cubicBezTo>
                  <a:cubicBezTo>
                    <a:pt x="2638" y="180"/>
                    <a:pt x="2682" y="150"/>
                    <a:pt x="2682" y="90"/>
                  </a:cubicBezTo>
                  <a:cubicBezTo>
                    <a:pt x="2682" y="31"/>
                    <a:pt x="2638" y="1"/>
                    <a:pt x="2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5" name="Google Shape;605;p44"/>
            <p:cNvSpPr/>
            <p:nvPr/>
          </p:nvSpPr>
          <p:spPr>
            <a:xfrm>
              <a:off x="6594187" y="3704829"/>
              <a:ext cx="98467" cy="34410"/>
            </a:xfrm>
            <a:custGeom>
              <a:avLst/>
              <a:gdLst/>
              <a:ahLst/>
              <a:cxnLst/>
              <a:rect l="l" t="t" r="r" b="b"/>
              <a:pathLst>
                <a:path w="1282" h="448" extrusionOk="0">
                  <a:moveTo>
                    <a:pt x="105" y="0"/>
                  </a:moveTo>
                  <a:cubicBezTo>
                    <a:pt x="60" y="0"/>
                    <a:pt x="15" y="15"/>
                    <a:pt x="0" y="75"/>
                  </a:cubicBezTo>
                  <a:cubicBezTo>
                    <a:pt x="0" y="134"/>
                    <a:pt x="15" y="164"/>
                    <a:pt x="75" y="194"/>
                  </a:cubicBezTo>
                  <a:lnTo>
                    <a:pt x="1177" y="447"/>
                  </a:lnTo>
                  <a:lnTo>
                    <a:pt x="1192" y="447"/>
                  </a:lnTo>
                  <a:cubicBezTo>
                    <a:pt x="1222" y="447"/>
                    <a:pt x="1267" y="417"/>
                    <a:pt x="1282" y="373"/>
                  </a:cubicBezTo>
                  <a:cubicBezTo>
                    <a:pt x="1282" y="313"/>
                    <a:pt x="1267" y="283"/>
                    <a:pt x="1207" y="268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6" name="Google Shape;606;p44"/>
            <p:cNvSpPr/>
            <p:nvPr/>
          </p:nvSpPr>
          <p:spPr>
            <a:xfrm>
              <a:off x="6572451" y="3804757"/>
              <a:ext cx="335342" cy="48850"/>
            </a:xfrm>
            <a:custGeom>
              <a:avLst/>
              <a:gdLst/>
              <a:ahLst/>
              <a:cxnLst/>
              <a:rect l="l" t="t" r="r" b="b"/>
              <a:pathLst>
                <a:path w="4366" h="636" extrusionOk="0">
                  <a:moveTo>
                    <a:pt x="96" y="1"/>
                  </a:moveTo>
                  <a:cubicBezTo>
                    <a:pt x="52" y="1"/>
                    <a:pt x="15" y="38"/>
                    <a:pt x="15" y="85"/>
                  </a:cubicBezTo>
                  <a:cubicBezTo>
                    <a:pt x="0" y="129"/>
                    <a:pt x="45" y="189"/>
                    <a:pt x="90" y="189"/>
                  </a:cubicBezTo>
                  <a:lnTo>
                    <a:pt x="4246" y="636"/>
                  </a:lnTo>
                  <a:cubicBezTo>
                    <a:pt x="4306" y="636"/>
                    <a:pt x="4335" y="606"/>
                    <a:pt x="4335" y="561"/>
                  </a:cubicBezTo>
                  <a:cubicBezTo>
                    <a:pt x="4365" y="502"/>
                    <a:pt x="4321" y="457"/>
                    <a:pt x="4261" y="457"/>
                  </a:cubicBezTo>
                  <a:lnTo>
                    <a:pt x="134" y="10"/>
                  </a:lnTo>
                  <a:cubicBezTo>
                    <a:pt x="121" y="4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7" name="Google Shape;607;p44"/>
            <p:cNvSpPr/>
            <p:nvPr/>
          </p:nvSpPr>
          <p:spPr>
            <a:xfrm>
              <a:off x="6543801" y="3887863"/>
              <a:ext cx="249548" cy="24118"/>
            </a:xfrm>
            <a:custGeom>
              <a:avLst/>
              <a:gdLst/>
              <a:ahLst/>
              <a:cxnLst/>
              <a:rect l="l" t="t" r="r" b="b"/>
              <a:pathLst>
                <a:path w="3249" h="314" extrusionOk="0">
                  <a:moveTo>
                    <a:pt x="3144" y="1"/>
                  </a:moveTo>
                  <a:lnTo>
                    <a:pt x="90" y="135"/>
                  </a:lnTo>
                  <a:cubicBezTo>
                    <a:pt x="46" y="135"/>
                    <a:pt x="1" y="165"/>
                    <a:pt x="1" y="224"/>
                  </a:cubicBezTo>
                  <a:cubicBezTo>
                    <a:pt x="1" y="284"/>
                    <a:pt x="46" y="314"/>
                    <a:pt x="90" y="314"/>
                  </a:cubicBezTo>
                  <a:lnTo>
                    <a:pt x="3144" y="194"/>
                  </a:lnTo>
                  <a:cubicBezTo>
                    <a:pt x="3204" y="194"/>
                    <a:pt x="3249" y="150"/>
                    <a:pt x="3249" y="90"/>
                  </a:cubicBezTo>
                  <a:cubicBezTo>
                    <a:pt x="3249" y="45"/>
                    <a:pt x="3204" y="1"/>
                    <a:pt x="3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8" name="Google Shape;608;p44"/>
            <p:cNvSpPr/>
            <p:nvPr/>
          </p:nvSpPr>
          <p:spPr>
            <a:xfrm>
              <a:off x="6476287" y="3521641"/>
              <a:ext cx="53919" cy="39095"/>
            </a:xfrm>
            <a:custGeom>
              <a:avLst/>
              <a:gdLst/>
              <a:ahLst/>
              <a:cxnLst/>
              <a:rect l="l" t="t" r="r" b="b"/>
              <a:pathLst>
                <a:path w="702" h="509" extrusionOk="0">
                  <a:moveTo>
                    <a:pt x="129" y="1"/>
                  </a:moveTo>
                  <a:cubicBezTo>
                    <a:pt x="97" y="1"/>
                    <a:pt x="65" y="17"/>
                    <a:pt x="46" y="46"/>
                  </a:cubicBezTo>
                  <a:cubicBezTo>
                    <a:pt x="1" y="76"/>
                    <a:pt x="31" y="136"/>
                    <a:pt x="61" y="165"/>
                  </a:cubicBezTo>
                  <a:lnTo>
                    <a:pt x="522" y="493"/>
                  </a:lnTo>
                  <a:cubicBezTo>
                    <a:pt x="552" y="508"/>
                    <a:pt x="567" y="508"/>
                    <a:pt x="582" y="508"/>
                  </a:cubicBezTo>
                  <a:cubicBezTo>
                    <a:pt x="597" y="508"/>
                    <a:pt x="642" y="493"/>
                    <a:pt x="656" y="463"/>
                  </a:cubicBezTo>
                  <a:cubicBezTo>
                    <a:pt x="701" y="434"/>
                    <a:pt x="671" y="374"/>
                    <a:pt x="642" y="344"/>
                  </a:cubicBezTo>
                  <a:lnTo>
                    <a:pt x="180" y="16"/>
                  </a:lnTo>
                  <a:cubicBezTo>
                    <a:pt x="164" y="6"/>
                    <a:pt x="146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9" name="Google Shape;609;p44"/>
            <p:cNvSpPr/>
            <p:nvPr/>
          </p:nvSpPr>
          <p:spPr>
            <a:xfrm>
              <a:off x="7769350" y="3108565"/>
              <a:ext cx="598484" cy="180498"/>
            </a:xfrm>
            <a:custGeom>
              <a:avLst/>
              <a:gdLst/>
              <a:ahLst/>
              <a:cxnLst/>
              <a:rect l="l" t="t" r="r" b="b"/>
              <a:pathLst>
                <a:path w="7792" h="2350" extrusionOk="0">
                  <a:moveTo>
                    <a:pt x="3387" y="1"/>
                  </a:moveTo>
                  <a:cubicBezTo>
                    <a:pt x="3375" y="1"/>
                    <a:pt x="3364" y="1"/>
                    <a:pt x="3352" y="2"/>
                  </a:cubicBezTo>
                  <a:cubicBezTo>
                    <a:pt x="3054" y="17"/>
                    <a:pt x="2771" y="240"/>
                    <a:pt x="2697" y="523"/>
                  </a:cubicBezTo>
                  <a:cubicBezTo>
                    <a:pt x="1788" y="881"/>
                    <a:pt x="909" y="1223"/>
                    <a:pt x="0" y="1581"/>
                  </a:cubicBezTo>
                  <a:cubicBezTo>
                    <a:pt x="0" y="1715"/>
                    <a:pt x="45" y="1849"/>
                    <a:pt x="164" y="1894"/>
                  </a:cubicBezTo>
                  <a:cubicBezTo>
                    <a:pt x="283" y="1968"/>
                    <a:pt x="432" y="1983"/>
                    <a:pt x="566" y="2013"/>
                  </a:cubicBezTo>
                  <a:cubicBezTo>
                    <a:pt x="2106" y="2252"/>
                    <a:pt x="3658" y="2350"/>
                    <a:pt x="5207" y="2350"/>
                  </a:cubicBezTo>
                  <a:cubicBezTo>
                    <a:pt x="6071" y="2350"/>
                    <a:pt x="6933" y="2319"/>
                    <a:pt x="7792" y="2266"/>
                  </a:cubicBezTo>
                  <a:cubicBezTo>
                    <a:pt x="7702" y="1923"/>
                    <a:pt x="7598" y="1581"/>
                    <a:pt x="7509" y="1223"/>
                  </a:cubicBezTo>
                  <a:cubicBezTo>
                    <a:pt x="7479" y="1104"/>
                    <a:pt x="7434" y="970"/>
                    <a:pt x="7360" y="851"/>
                  </a:cubicBezTo>
                  <a:cubicBezTo>
                    <a:pt x="7270" y="702"/>
                    <a:pt x="7106" y="627"/>
                    <a:pt x="6913" y="612"/>
                  </a:cubicBezTo>
                  <a:cubicBezTo>
                    <a:pt x="6749" y="612"/>
                    <a:pt x="6555" y="672"/>
                    <a:pt x="6466" y="821"/>
                  </a:cubicBezTo>
                  <a:cubicBezTo>
                    <a:pt x="6391" y="568"/>
                    <a:pt x="6168" y="389"/>
                    <a:pt x="5900" y="359"/>
                  </a:cubicBezTo>
                  <a:cubicBezTo>
                    <a:pt x="5859" y="352"/>
                    <a:pt x="5818" y="348"/>
                    <a:pt x="5776" y="348"/>
                  </a:cubicBezTo>
                  <a:cubicBezTo>
                    <a:pt x="5571" y="348"/>
                    <a:pt x="5358" y="439"/>
                    <a:pt x="5259" y="612"/>
                  </a:cubicBezTo>
                  <a:cubicBezTo>
                    <a:pt x="5185" y="374"/>
                    <a:pt x="4976" y="180"/>
                    <a:pt x="4738" y="151"/>
                  </a:cubicBezTo>
                  <a:cubicBezTo>
                    <a:pt x="4702" y="144"/>
                    <a:pt x="4666" y="141"/>
                    <a:pt x="4631" y="141"/>
                  </a:cubicBezTo>
                  <a:cubicBezTo>
                    <a:pt x="4415" y="141"/>
                    <a:pt x="4210" y="254"/>
                    <a:pt x="4082" y="434"/>
                  </a:cubicBezTo>
                  <a:cubicBezTo>
                    <a:pt x="3953" y="176"/>
                    <a:pt x="3673" y="1"/>
                    <a:pt x="3387" y="1"/>
                  </a:cubicBezTo>
                  <a:close/>
                </a:path>
              </a:pathLst>
            </a:custGeom>
            <a:solidFill>
              <a:srgbClr val="F6A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0" name="Google Shape;610;p44"/>
            <p:cNvSpPr/>
            <p:nvPr/>
          </p:nvSpPr>
          <p:spPr>
            <a:xfrm>
              <a:off x="7807062" y="3134526"/>
              <a:ext cx="195782" cy="82875"/>
            </a:xfrm>
            <a:custGeom>
              <a:avLst/>
              <a:gdLst/>
              <a:ahLst/>
              <a:cxnLst/>
              <a:rect l="l" t="t" r="r" b="b"/>
              <a:pathLst>
                <a:path w="2549" h="1079" extrusionOk="0">
                  <a:moveTo>
                    <a:pt x="2454" y="1"/>
                  </a:moveTo>
                  <a:cubicBezTo>
                    <a:pt x="2441" y="1"/>
                    <a:pt x="2428" y="3"/>
                    <a:pt x="2414" y="6"/>
                  </a:cubicBezTo>
                  <a:lnTo>
                    <a:pt x="75" y="900"/>
                  </a:lnTo>
                  <a:cubicBezTo>
                    <a:pt x="16" y="930"/>
                    <a:pt x="1" y="960"/>
                    <a:pt x="16" y="1019"/>
                  </a:cubicBezTo>
                  <a:cubicBezTo>
                    <a:pt x="31" y="1064"/>
                    <a:pt x="75" y="1079"/>
                    <a:pt x="105" y="1079"/>
                  </a:cubicBezTo>
                  <a:lnTo>
                    <a:pt x="135" y="1079"/>
                  </a:lnTo>
                  <a:lnTo>
                    <a:pt x="2474" y="185"/>
                  </a:lnTo>
                  <a:cubicBezTo>
                    <a:pt x="2533" y="155"/>
                    <a:pt x="2548" y="125"/>
                    <a:pt x="2533" y="66"/>
                  </a:cubicBezTo>
                  <a:cubicBezTo>
                    <a:pt x="2522" y="20"/>
                    <a:pt x="2493" y="1"/>
                    <a:pt x="2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1" name="Google Shape;611;p44"/>
            <p:cNvSpPr/>
            <p:nvPr/>
          </p:nvSpPr>
          <p:spPr>
            <a:xfrm>
              <a:off x="7772729" y="3264255"/>
              <a:ext cx="1083677" cy="81339"/>
            </a:xfrm>
            <a:custGeom>
              <a:avLst/>
              <a:gdLst/>
              <a:ahLst/>
              <a:cxnLst/>
              <a:rect l="l" t="t" r="r" b="b"/>
              <a:pathLst>
                <a:path w="14109" h="1059" extrusionOk="0">
                  <a:moveTo>
                    <a:pt x="1" y="1"/>
                  </a:moveTo>
                  <a:lnTo>
                    <a:pt x="1" y="1058"/>
                  </a:lnTo>
                  <a:lnTo>
                    <a:pt x="14109" y="1058"/>
                  </a:lnTo>
                  <a:lnTo>
                    <a:pt x="141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2" name="Google Shape;612;p44"/>
            <p:cNvSpPr/>
            <p:nvPr/>
          </p:nvSpPr>
          <p:spPr>
            <a:xfrm>
              <a:off x="7786478" y="3345519"/>
              <a:ext cx="1056257" cy="663694"/>
            </a:xfrm>
            <a:custGeom>
              <a:avLst/>
              <a:gdLst/>
              <a:ahLst/>
              <a:cxnLst/>
              <a:rect l="l" t="t" r="r" b="b"/>
              <a:pathLst>
                <a:path w="13752" h="8641" extrusionOk="0">
                  <a:moveTo>
                    <a:pt x="1" y="0"/>
                  </a:moveTo>
                  <a:lnTo>
                    <a:pt x="1" y="8641"/>
                  </a:lnTo>
                  <a:lnTo>
                    <a:pt x="13751" y="8641"/>
                  </a:lnTo>
                  <a:lnTo>
                    <a:pt x="13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3" name="Google Shape;613;p44"/>
            <p:cNvSpPr/>
            <p:nvPr/>
          </p:nvSpPr>
          <p:spPr>
            <a:xfrm>
              <a:off x="8074815" y="3271168"/>
              <a:ext cx="13825" cy="747260"/>
            </a:xfrm>
            <a:custGeom>
              <a:avLst/>
              <a:gdLst/>
              <a:ahLst/>
              <a:cxnLst/>
              <a:rect l="l" t="t" r="r" b="b"/>
              <a:pathLst>
                <a:path w="180" h="9729" extrusionOk="0">
                  <a:moveTo>
                    <a:pt x="90" y="0"/>
                  </a:moveTo>
                  <a:cubicBezTo>
                    <a:pt x="31" y="0"/>
                    <a:pt x="1" y="45"/>
                    <a:pt x="1" y="104"/>
                  </a:cubicBezTo>
                  <a:lnTo>
                    <a:pt x="1" y="9639"/>
                  </a:lnTo>
                  <a:cubicBezTo>
                    <a:pt x="1" y="9683"/>
                    <a:pt x="31" y="9728"/>
                    <a:pt x="90" y="9728"/>
                  </a:cubicBezTo>
                  <a:cubicBezTo>
                    <a:pt x="150" y="9728"/>
                    <a:pt x="180" y="9669"/>
                    <a:pt x="180" y="9639"/>
                  </a:cubicBezTo>
                  <a:lnTo>
                    <a:pt x="180" y="104"/>
                  </a:lnTo>
                  <a:cubicBezTo>
                    <a:pt x="180" y="45"/>
                    <a:pt x="15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4" name="Google Shape;614;p44"/>
            <p:cNvSpPr/>
            <p:nvPr/>
          </p:nvSpPr>
          <p:spPr>
            <a:xfrm>
              <a:off x="8357468" y="3561811"/>
              <a:ext cx="257536" cy="165981"/>
            </a:xfrm>
            <a:custGeom>
              <a:avLst/>
              <a:gdLst/>
              <a:ahLst/>
              <a:cxnLst/>
              <a:rect l="l" t="t" r="r" b="b"/>
              <a:pathLst>
                <a:path w="3353" h="2161" extrusionOk="0">
                  <a:moveTo>
                    <a:pt x="0" y="0"/>
                  </a:moveTo>
                  <a:lnTo>
                    <a:pt x="0" y="2160"/>
                  </a:lnTo>
                  <a:lnTo>
                    <a:pt x="3352" y="2160"/>
                  </a:lnTo>
                  <a:lnTo>
                    <a:pt x="33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5" name="Google Shape;615;p44"/>
            <p:cNvSpPr/>
            <p:nvPr/>
          </p:nvSpPr>
          <p:spPr>
            <a:xfrm>
              <a:off x="8398638" y="3608665"/>
              <a:ext cx="148853" cy="25270"/>
            </a:xfrm>
            <a:custGeom>
              <a:avLst/>
              <a:gdLst/>
              <a:ahLst/>
              <a:cxnLst/>
              <a:rect l="l" t="t" r="r" b="b"/>
              <a:pathLst>
                <a:path w="1938" h="329" extrusionOk="0">
                  <a:moveTo>
                    <a:pt x="1848" y="1"/>
                  </a:moveTo>
                  <a:lnTo>
                    <a:pt x="105" y="135"/>
                  </a:lnTo>
                  <a:cubicBezTo>
                    <a:pt x="46" y="135"/>
                    <a:pt x="1" y="180"/>
                    <a:pt x="1" y="224"/>
                  </a:cubicBezTo>
                  <a:cubicBezTo>
                    <a:pt x="1" y="284"/>
                    <a:pt x="46" y="329"/>
                    <a:pt x="105" y="329"/>
                  </a:cubicBezTo>
                  <a:lnTo>
                    <a:pt x="1848" y="194"/>
                  </a:lnTo>
                  <a:cubicBezTo>
                    <a:pt x="1908" y="194"/>
                    <a:pt x="1937" y="150"/>
                    <a:pt x="1937" y="105"/>
                  </a:cubicBezTo>
                  <a:cubicBezTo>
                    <a:pt x="1937" y="45"/>
                    <a:pt x="1908" y="1"/>
                    <a:pt x="18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6" name="Google Shape;616;p44"/>
            <p:cNvSpPr/>
            <p:nvPr/>
          </p:nvSpPr>
          <p:spPr>
            <a:xfrm>
              <a:off x="8420374" y="3656747"/>
              <a:ext cx="138561" cy="13825"/>
            </a:xfrm>
            <a:custGeom>
              <a:avLst/>
              <a:gdLst/>
              <a:ahLst/>
              <a:cxnLst/>
              <a:rect l="l" t="t" r="r" b="b"/>
              <a:pathLst>
                <a:path w="1804" h="180" extrusionOk="0">
                  <a:moveTo>
                    <a:pt x="90" y="0"/>
                  </a:moveTo>
                  <a:cubicBezTo>
                    <a:pt x="46" y="0"/>
                    <a:pt x="1" y="30"/>
                    <a:pt x="1" y="90"/>
                  </a:cubicBezTo>
                  <a:cubicBezTo>
                    <a:pt x="1" y="149"/>
                    <a:pt x="46" y="179"/>
                    <a:pt x="90" y="179"/>
                  </a:cubicBezTo>
                  <a:lnTo>
                    <a:pt x="1714" y="179"/>
                  </a:lnTo>
                  <a:cubicBezTo>
                    <a:pt x="1759" y="179"/>
                    <a:pt x="1803" y="149"/>
                    <a:pt x="1803" y="90"/>
                  </a:cubicBezTo>
                  <a:cubicBezTo>
                    <a:pt x="1803" y="30"/>
                    <a:pt x="1774" y="0"/>
                    <a:pt x="1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7" name="Google Shape;617;p44"/>
            <p:cNvSpPr/>
            <p:nvPr/>
          </p:nvSpPr>
          <p:spPr>
            <a:xfrm>
              <a:off x="7876881" y="3150963"/>
              <a:ext cx="453164" cy="219593"/>
            </a:xfrm>
            <a:custGeom>
              <a:avLst/>
              <a:gdLst/>
              <a:ahLst/>
              <a:cxnLst/>
              <a:rect l="l" t="t" r="r" b="b"/>
              <a:pathLst>
                <a:path w="5900" h="2859" extrusionOk="0">
                  <a:moveTo>
                    <a:pt x="1326" y="1"/>
                  </a:moveTo>
                  <a:cubicBezTo>
                    <a:pt x="879" y="746"/>
                    <a:pt x="433" y="1505"/>
                    <a:pt x="1" y="2250"/>
                  </a:cubicBezTo>
                  <a:cubicBezTo>
                    <a:pt x="15" y="2364"/>
                    <a:pt x="137" y="2505"/>
                    <a:pt x="252" y="2505"/>
                  </a:cubicBezTo>
                  <a:cubicBezTo>
                    <a:pt x="258" y="2505"/>
                    <a:pt x="263" y="2504"/>
                    <a:pt x="269" y="2504"/>
                  </a:cubicBezTo>
                  <a:cubicBezTo>
                    <a:pt x="373" y="2489"/>
                    <a:pt x="492" y="2429"/>
                    <a:pt x="582" y="2355"/>
                  </a:cubicBezTo>
                  <a:cubicBezTo>
                    <a:pt x="909" y="2101"/>
                    <a:pt x="1252" y="1878"/>
                    <a:pt x="1580" y="1640"/>
                  </a:cubicBezTo>
                  <a:lnTo>
                    <a:pt x="1580" y="1640"/>
                  </a:lnTo>
                  <a:lnTo>
                    <a:pt x="1088" y="2757"/>
                  </a:lnTo>
                  <a:cubicBezTo>
                    <a:pt x="1160" y="2818"/>
                    <a:pt x="1245" y="2858"/>
                    <a:pt x="1340" y="2858"/>
                  </a:cubicBezTo>
                  <a:cubicBezTo>
                    <a:pt x="1383" y="2858"/>
                    <a:pt x="1429" y="2850"/>
                    <a:pt x="1475" y="2831"/>
                  </a:cubicBezTo>
                  <a:cubicBezTo>
                    <a:pt x="1609" y="2772"/>
                    <a:pt x="1714" y="2682"/>
                    <a:pt x="1833" y="2578"/>
                  </a:cubicBezTo>
                  <a:cubicBezTo>
                    <a:pt x="2354" y="2086"/>
                    <a:pt x="2891" y="1610"/>
                    <a:pt x="3412" y="1103"/>
                  </a:cubicBezTo>
                  <a:lnTo>
                    <a:pt x="3412" y="1103"/>
                  </a:lnTo>
                  <a:cubicBezTo>
                    <a:pt x="3352" y="1491"/>
                    <a:pt x="3278" y="1878"/>
                    <a:pt x="3218" y="2280"/>
                  </a:cubicBezTo>
                  <a:cubicBezTo>
                    <a:pt x="3263" y="2343"/>
                    <a:pt x="3357" y="2368"/>
                    <a:pt x="3451" y="2368"/>
                  </a:cubicBezTo>
                  <a:cubicBezTo>
                    <a:pt x="3512" y="2368"/>
                    <a:pt x="3573" y="2357"/>
                    <a:pt x="3621" y="2340"/>
                  </a:cubicBezTo>
                  <a:cubicBezTo>
                    <a:pt x="3725" y="2280"/>
                    <a:pt x="3799" y="2161"/>
                    <a:pt x="3874" y="2057"/>
                  </a:cubicBezTo>
                  <a:cubicBezTo>
                    <a:pt x="4142" y="1669"/>
                    <a:pt x="4395" y="1297"/>
                    <a:pt x="4663" y="895"/>
                  </a:cubicBezTo>
                  <a:lnTo>
                    <a:pt x="4663" y="895"/>
                  </a:lnTo>
                  <a:cubicBezTo>
                    <a:pt x="4604" y="1237"/>
                    <a:pt x="4529" y="1565"/>
                    <a:pt x="4470" y="1908"/>
                  </a:cubicBezTo>
                  <a:cubicBezTo>
                    <a:pt x="4493" y="1923"/>
                    <a:pt x="4522" y="1930"/>
                    <a:pt x="4555" y="1930"/>
                  </a:cubicBezTo>
                  <a:cubicBezTo>
                    <a:pt x="4647" y="1930"/>
                    <a:pt x="4765" y="1877"/>
                    <a:pt x="4842" y="1833"/>
                  </a:cubicBezTo>
                  <a:cubicBezTo>
                    <a:pt x="4932" y="1774"/>
                    <a:pt x="5006" y="1684"/>
                    <a:pt x="5081" y="1610"/>
                  </a:cubicBezTo>
                  <a:cubicBezTo>
                    <a:pt x="5364" y="1297"/>
                    <a:pt x="5632" y="969"/>
                    <a:pt x="5900" y="656"/>
                  </a:cubicBezTo>
                  <a:lnTo>
                    <a:pt x="1326" y="1"/>
                  </a:lnTo>
                  <a:close/>
                </a:path>
              </a:pathLst>
            </a:custGeom>
            <a:solidFill>
              <a:srgbClr val="F6A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8" name="Google Shape;618;p44"/>
            <p:cNvSpPr/>
            <p:nvPr/>
          </p:nvSpPr>
          <p:spPr>
            <a:xfrm>
              <a:off x="7892934" y="3116553"/>
              <a:ext cx="230038" cy="162678"/>
            </a:xfrm>
            <a:custGeom>
              <a:avLst/>
              <a:gdLst/>
              <a:ahLst/>
              <a:cxnLst/>
              <a:rect l="l" t="t" r="r" b="b"/>
              <a:pathLst>
                <a:path w="2995" h="2118" extrusionOk="0">
                  <a:moveTo>
                    <a:pt x="1784" y="1"/>
                  </a:moveTo>
                  <a:cubicBezTo>
                    <a:pt x="1770" y="1"/>
                    <a:pt x="1757" y="1"/>
                    <a:pt x="1743" y="2"/>
                  </a:cubicBezTo>
                  <a:cubicBezTo>
                    <a:pt x="1430" y="32"/>
                    <a:pt x="1251" y="270"/>
                    <a:pt x="1103" y="494"/>
                  </a:cubicBezTo>
                  <a:lnTo>
                    <a:pt x="30" y="1968"/>
                  </a:lnTo>
                  <a:cubicBezTo>
                    <a:pt x="0" y="1998"/>
                    <a:pt x="15" y="2058"/>
                    <a:pt x="60" y="2088"/>
                  </a:cubicBezTo>
                  <a:cubicBezTo>
                    <a:pt x="75" y="2117"/>
                    <a:pt x="89" y="2117"/>
                    <a:pt x="104" y="2117"/>
                  </a:cubicBezTo>
                  <a:cubicBezTo>
                    <a:pt x="149" y="2117"/>
                    <a:pt x="164" y="2117"/>
                    <a:pt x="209" y="2073"/>
                  </a:cubicBezTo>
                  <a:lnTo>
                    <a:pt x="1266" y="598"/>
                  </a:lnTo>
                  <a:cubicBezTo>
                    <a:pt x="1415" y="389"/>
                    <a:pt x="1549" y="210"/>
                    <a:pt x="1773" y="196"/>
                  </a:cubicBezTo>
                  <a:cubicBezTo>
                    <a:pt x="1784" y="195"/>
                    <a:pt x="1795" y="195"/>
                    <a:pt x="1806" y="195"/>
                  </a:cubicBezTo>
                  <a:cubicBezTo>
                    <a:pt x="2034" y="195"/>
                    <a:pt x="2269" y="340"/>
                    <a:pt x="2354" y="553"/>
                  </a:cubicBezTo>
                  <a:cubicBezTo>
                    <a:pt x="2384" y="583"/>
                    <a:pt x="2413" y="598"/>
                    <a:pt x="2458" y="598"/>
                  </a:cubicBezTo>
                  <a:cubicBezTo>
                    <a:pt x="2488" y="583"/>
                    <a:pt x="2518" y="568"/>
                    <a:pt x="2533" y="523"/>
                  </a:cubicBezTo>
                  <a:cubicBezTo>
                    <a:pt x="2562" y="359"/>
                    <a:pt x="2726" y="210"/>
                    <a:pt x="2905" y="210"/>
                  </a:cubicBezTo>
                  <a:cubicBezTo>
                    <a:pt x="2965" y="210"/>
                    <a:pt x="2994" y="181"/>
                    <a:pt x="2994" y="121"/>
                  </a:cubicBezTo>
                  <a:cubicBezTo>
                    <a:pt x="2994" y="61"/>
                    <a:pt x="2965" y="32"/>
                    <a:pt x="2905" y="32"/>
                  </a:cubicBezTo>
                  <a:cubicBezTo>
                    <a:pt x="2711" y="32"/>
                    <a:pt x="2533" y="136"/>
                    <a:pt x="2413" y="300"/>
                  </a:cubicBezTo>
                  <a:cubicBezTo>
                    <a:pt x="2272" y="130"/>
                    <a:pt x="2037" y="1"/>
                    <a:pt x="17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9" name="Google Shape;619;p44"/>
            <p:cNvSpPr/>
            <p:nvPr/>
          </p:nvSpPr>
          <p:spPr>
            <a:xfrm>
              <a:off x="7968436" y="3145510"/>
              <a:ext cx="124812" cy="154306"/>
            </a:xfrm>
            <a:custGeom>
              <a:avLst/>
              <a:gdLst/>
              <a:ahLst/>
              <a:cxnLst/>
              <a:rect l="l" t="t" r="r" b="b"/>
              <a:pathLst>
                <a:path w="1625" h="2009" extrusionOk="0">
                  <a:moveTo>
                    <a:pt x="1515" y="0"/>
                  </a:moveTo>
                  <a:cubicBezTo>
                    <a:pt x="1487" y="0"/>
                    <a:pt x="1456" y="16"/>
                    <a:pt x="1430" y="42"/>
                  </a:cubicBezTo>
                  <a:lnTo>
                    <a:pt x="45" y="1860"/>
                  </a:lnTo>
                  <a:cubicBezTo>
                    <a:pt x="0" y="1904"/>
                    <a:pt x="15" y="1964"/>
                    <a:pt x="60" y="1994"/>
                  </a:cubicBezTo>
                  <a:cubicBezTo>
                    <a:pt x="75" y="2008"/>
                    <a:pt x="90" y="2008"/>
                    <a:pt x="120" y="2008"/>
                  </a:cubicBezTo>
                  <a:cubicBezTo>
                    <a:pt x="134" y="2008"/>
                    <a:pt x="164" y="1994"/>
                    <a:pt x="179" y="1979"/>
                  </a:cubicBezTo>
                  <a:lnTo>
                    <a:pt x="1579" y="146"/>
                  </a:lnTo>
                  <a:cubicBezTo>
                    <a:pt x="1624" y="117"/>
                    <a:pt x="1594" y="57"/>
                    <a:pt x="1565" y="27"/>
                  </a:cubicBezTo>
                  <a:cubicBezTo>
                    <a:pt x="1552" y="8"/>
                    <a:pt x="1534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0" name="Google Shape;620;p44"/>
            <p:cNvSpPr/>
            <p:nvPr/>
          </p:nvSpPr>
          <p:spPr>
            <a:xfrm>
              <a:off x="8114909" y="3140287"/>
              <a:ext cx="57298" cy="119512"/>
            </a:xfrm>
            <a:custGeom>
              <a:avLst/>
              <a:gdLst/>
              <a:ahLst/>
              <a:cxnLst/>
              <a:rect l="l" t="t" r="r" b="b"/>
              <a:pathLst>
                <a:path w="746" h="1556" extrusionOk="0">
                  <a:moveTo>
                    <a:pt x="637" y="0"/>
                  </a:moveTo>
                  <a:cubicBezTo>
                    <a:pt x="600" y="0"/>
                    <a:pt x="563" y="20"/>
                    <a:pt x="551" y="65"/>
                  </a:cubicBezTo>
                  <a:lnTo>
                    <a:pt x="15" y="1451"/>
                  </a:lnTo>
                  <a:cubicBezTo>
                    <a:pt x="0" y="1481"/>
                    <a:pt x="15" y="1540"/>
                    <a:pt x="75" y="1555"/>
                  </a:cubicBezTo>
                  <a:lnTo>
                    <a:pt x="104" y="1555"/>
                  </a:lnTo>
                  <a:cubicBezTo>
                    <a:pt x="149" y="1555"/>
                    <a:pt x="179" y="1540"/>
                    <a:pt x="179" y="1495"/>
                  </a:cubicBezTo>
                  <a:lnTo>
                    <a:pt x="715" y="125"/>
                  </a:lnTo>
                  <a:cubicBezTo>
                    <a:pt x="745" y="80"/>
                    <a:pt x="715" y="36"/>
                    <a:pt x="671" y="6"/>
                  </a:cubicBezTo>
                  <a:cubicBezTo>
                    <a:pt x="660" y="2"/>
                    <a:pt x="649" y="0"/>
                    <a:pt x="637" y="0"/>
                  </a:cubicBezTo>
                  <a:close/>
                </a:path>
              </a:pathLst>
            </a:custGeom>
            <a:solidFill>
              <a:srgbClr val="011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1" name="Google Shape;621;p44"/>
            <p:cNvSpPr/>
            <p:nvPr/>
          </p:nvSpPr>
          <p:spPr>
            <a:xfrm>
              <a:off x="8207539" y="3156954"/>
              <a:ext cx="63059" cy="130266"/>
            </a:xfrm>
            <a:custGeom>
              <a:avLst/>
              <a:gdLst/>
              <a:ahLst/>
              <a:cxnLst/>
              <a:rect l="l" t="t" r="r" b="b"/>
              <a:pathLst>
                <a:path w="821" h="1696" extrusionOk="0">
                  <a:moveTo>
                    <a:pt x="711" y="0"/>
                  </a:moveTo>
                  <a:cubicBezTo>
                    <a:pt x="684" y="0"/>
                    <a:pt x="653" y="16"/>
                    <a:pt x="627" y="42"/>
                  </a:cubicBezTo>
                  <a:cubicBezTo>
                    <a:pt x="284" y="489"/>
                    <a:pt x="61" y="1040"/>
                    <a:pt x="1" y="1606"/>
                  </a:cubicBezTo>
                  <a:cubicBezTo>
                    <a:pt x="1" y="1636"/>
                    <a:pt x="31" y="1696"/>
                    <a:pt x="90" y="1696"/>
                  </a:cubicBezTo>
                  <a:cubicBezTo>
                    <a:pt x="150" y="1696"/>
                    <a:pt x="180" y="1666"/>
                    <a:pt x="180" y="1621"/>
                  </a:cubicBezTo>
                  <a:cubicBezTo>
                    <a:pt x="239" y="1085"/>
                    <a:pt x="448" y="563"/>
                    <a:pt x="776" y="146"/>
                  </a:cubicBezTo>
                  <a:cubicBezTo>
                    <a:pt x="820" y="116"/>
                    <a:pt x="805" y="57"/>
                    <a:pt x="761" y="27"/>
                  </a:cubicBezTo>
                  <a:cubicBezTo>
                    <a:pt x="748" y="8"/>
                    <a:pt x="731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2" name="Google Shape;622;p44"/>
            <p:cNvSpPr/>
            <p:nvPr/>
          </p:nvSpPr>
          <p:spPr>
            <a:xfrm>
              <a:off x="8254469" y="3199429"/>
              <a:ext cx="67591" cy="75195"/>
            </a:xfrm>
            <a:custGeom>
              <a:avLst/>
              <a:gdLst/>
              <a:ahLst/>
              <a:cxnLst/>
              <a:rect l="l" t="t" r="r" b="b"/>
              <a:pathLst>
                <a:path w="880" h="979" extrusionOk="0">
                  <a:moveTo>
                    <a:pt x="786" y="1"/>
                  </a:moveTo>
                  <a:cubicBezTo>
                    <a:pt x="758" y="1"/>
                    <a:pt x="727" y="8"/>
                    <a:pt x="701" y="25"/>
                  </a:cubicBezTo>
                  <a:lnTo>
                    <a:pt x="16" y="830"/>
                  </a:lnTo>
                  <a:cubicBezTo>
                    <a:pt x="1" y="860"/>
                    <a:pt x="1" y="919"/>
                    <a:pt x="45" y="964"/>
                  </a:cubicBezTo>
                  <a:cubicBezTo>
                    <a:pt x="60" y="979"/>
                    <a:pt x="75" y="979"/>
                    <a:pt x="90" y="979"/>
                  </a:cubicBezTo>
                  <a:cubicBezTo>
                    <a:pt x="135" y="979"/>
                    <a:pt x="150" y="964"/>
                    <a:pt x="165" y="934"/>
                  </a:cubicBezTo>
                  <a:lnTo>
                    <a:pt x="850" y="130"/>
                  </a:lnTo>
                  <a:cubicBezTo>
                    <a:pt x="880" y="100"/>
                    <a:pt x="880" y="40"/>
                    <a:pt x="835" y="10"/>
                  </a:cubicBezTo>
                  <a:cubicBezTo>
                    <a:pt x="823" y="4"/>
                    <a:pt x="805" y="1"/>
                    <a:pt x="7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9" grpId="0"/>
      <p:bldP spid="57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Trình bày ý kiến về 1 vấn đề xã hội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2" name="Google Shape;642;p46"/>
          <p:cNvSpPr txBox="1">
            <a:spLocks noGrp="1"/>
          </p:cNvSpPr>
          <p:nvPr>
            <p:ph type="subTitle" idx="1"/>
          </p:nvPr>
        </p:nvSpPr>
        <p:spPr>
          <a:xfrm>
            <a:off x="3724507" y="1092820"/>
            <a:ext cx="5040352" cy="2905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đáng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cậy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nhằm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1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43" name="Google Shape;643;p46"/>
          <p:cNvSpPr/>
          <p:nvPr/>
        </p:nvSpPr>
        <p:spPr>
          <a:xfrm rot="-2003390" flipH="1">
            <a:off x="60343" y="1572577"/>
            <a:ext cx="3534117" cy="2617136"/>
          </a:xfrm>
          <a:custGeom>
            <a:avLst/>
            <a:gdLst/>
            <a:ahLst/>
            <a:cxnLst/>
            <a:rect l="l" t="t" r="r" b="b"/>
            <a:pathLst>
              <a:path w="89929" h="50686" extrusionOk="0">
                <a:moveTo>
                  <a:pt x="77509" y="1"/>
                </a:moveTo>
                <a:cubicBezTo>
                  <a:pt x="74661" y="1"/>
                  <a:pt x="71866" y="894"/>
                  <a:pt x="69155" y="1642"/>
                </a:cubicBezTo>
                <a:cubicBezTo>
                  <a:pt x="65025" y="2774"/>
                  <a:pt x="61106" y="3406"/>
                  <a:pt x="56999" y="3406"/>
                </a:cubicBezTo>
                <a:cubicBezTo>
                  <a:pt x="55823" y="3406"/>
                  <a:pt x="54631" y="3354"/>
                  <a:pt x="53414" y="3247"/>
                </a:cubicBezTo>
                <a:cubicBezTo>
                  <a:pt x="49186" y="2888"/>
                  <a:pt x="44938" y="2586"/>
                  <a:pt x="40699" y="2586"/>
                </a:cubicBezTo>
                <a:cubicBezTo>
                  <a:pt x="38102" y="2586"/>
                  <a:pt x="35507" y="2700"/>
                  <a:pt x="32923" y="2983"/>
                </a:cubicBezTo>
                <a:cubicBezTo>
                  <a:pt x="23786" y="3992"/>
                  <a:pt x="14550" y="7352"/>
                  <a:pt x="8409" y="14155"/>
                </a:cubicBezTo>
                <a:cubicBezTo>
                  <a:pt x="2285" y="20958"/>
                  <a:pt x="1" y="31634"/>
                  <a:pt x="4685" y="39513"/>
                </a:cubicBezTo>
                <a:cubicBezTo>
                  <a:pt x="8227" y="45488"/>
                  <a:pt x="15013" y="48964"/>
                  <a:pt x="21883" y="50123"/>
                </a:cubicBezTo>
                <a:cubicBezTo>
                  <a:pt x="24266" y="50527"/>
                  <a:pt x="26674" y="50685"/>
                  <a:pt x="29092" y="50685"/>
                </a:cubicBezTo>
                <a:cubicBezTo>
                  <a:pt x="33610" y="50685"/>
                  <a:pt x="38166" y="50132"/>
                  <a:pt x="42672" y="49593"/>
                </a:cubicBezTo>
                <a:cubicBezTo>
                  <a:pt x="51114" y="48584"/>
                  <a:pt x="59572" y="47557"/>
                  <a:pt x="68013" y="46531"/>
                </a:cubicBezTo>
                <a:cubicBezTo>
                  <a:pt x="71208" y="46134"/>
                  <a:pt x="74435" y="45753"/>
                  <a:pt x="77448" y="44628"/>
                </a:cubicBezTo>
                <a:cubicBezTo>
                  <a:pt x="80444" y="43519"/>
                  <a:pt x="83258" y="41566"/>
                  <a:pt x="84814" y="38752"/>
                </a:cubicBezTo>
                <a:cubicBezTo>
                  <a:pt x="86370" y="35938"/>
                  <a:pt x="86370" y="32181"/>
                  <a:pt x="84317" y="29714"/>
                </a:cubicBezTo>
                <a:cubicBezTo>
                  <a:pt x="83125" y="28291"/>
                  <a:pt x="81238" y="27149"/>
                  <a:pt x="81089" y="25295"/>
                </a:cubicBezTo>
                <a:cubicBezTo>
                  <a:pt x="80924" y="23060"/>
                  <a:pt x="83324" y="21604"/>
                  <a:pt x="85062" y="20164"/>
                </a:cubicBezTo>
                <a:cubicBezTo>
                  <a:pt x="88455" y="17300"/>
                  <a:pt x="89928" y="12384"/>
                  <a:pt x="88654" y="8130"/>
                </a:cubicBezTo>
                <a:cubicBezTo>
                  <a:pt x="87363" y="3909"/>
                  <a:pt x="83390" y="599"/>
                  <a:pt x="78987" y="86"/>
                </a:cubicBezTo>
                <a:cubicBezTo>
                  <a:pt x="78493" y="27"/>
                  <a:pt x="78000" y="1"/>
                  <a:pt x="775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44" name="Google Shape;644;p46"/>
          <p:cNvGrpSpPr/>
          <p:nvPr/>
        </p:nvGrpSpPr>
        <p:grpSpPr>
          <a:xfrm>
            <a:off x="2123175" y="2038418"/>
            <a:ext cx="537224" cy="1512524"/>
            <a:chOff x="2003075" y="1794418"/>
            <a:chExt cx="537224" cy="1512524"/>
          </a:xfrm>
        </p:grpSpPr>
        <p:sp>
          <p:nvSpPr>
            <p:cNvPr id="645" name="Google Shape;645;p46"/>
            <p:cNvSpPr/>
            <p:nvPr/>
          </p:nvSpPr>
          <p:spPr>
            <a:xfrm>
              <a:off x="2241989" y="1794418"/>
              <a:ext cx="294041" cy="845403"/>
            </a:xfrm>
            <a:custGeom>
              <a:avLst/>
              <a:gdLst/>
              <a:ahLst/>
              <a:cxnLst/>
              <a:rect l="l" t="t" r="r" b="b"/>
              <a:pathLst>
                <a:path w="3099" h="8910" extrusionOk="0">
                  <a:moveTo>
                    <a:pt x="2399" y="1"/>
                  </a:moveTo>
                  <a:lnTo>
                    <a:pt x="0" y="8716"/>
                  </a:lnTo>
                  <a:lnTo>
                    <a:pt x="700" y="8909"/>
                  </a:lnTo>
                  <a:lnTo>
                    <a:pt x="3099" y="194"/>
                  </a:lnTo>
                  <a:lnTo>
                    <a:pt x="23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6" name="Google Shape;646;p46"/>
            <p:cNvSpPr/>
            <p:nvPr/>
          </p:nvSpPr>
          <p:spPr>
            <a:xfrm>
              <a:off x="2003075" y="2430512"/>
              <a:ext cx="527357" cy="869408"/>
            </a:xfrm>
            <a:custGeom>
              <a:avLst/>
              <a:gdLst/>
              <a:ahLst/>
              <a:cxnLst/>
              <a:rect l="l" t="t" r="r" b="b"/>
              <a:pathLst>
                <a:path w="5558" h="9163" extrusionOk="0">
                  <a:moveTo>
                    <a:pt x="1" y="0"/>
                  </a:moveTo>
                  <a:lnTo>
                    <a:pt x="1" y="9162"/>
                  </a:lnTo>
                  <a:lnTo>
                    <a:pt x="5557" y="9162"/>
                  </a:lnTo>
                  <a:lnTo>
                    <a:pt x="555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7" name="Google Shape;647;p46"/>
            <p:cNvSpPr/>
            <p:nvPr/>
          </p:nvSpPr>
          <p:spPr>
            <a:xfrm>
              <a:off x="2350819" y="2419126"/>
              <a:ext cx="189480" cy="887816"/>
            </a:xfrm>
            <a:custGeom>
              <a:avLst/>
              <a:gdLst/>
              <a:ahLst/>
              <a:cxnLst/>
              <a:rect l="l" t="t" r="r" b="b"/>
              <a:pathLst>
                <a:path w="1997" h="9357" extrusionOk="0">
                  <a:moveTo>
                    <a:pt x="1897" y="1"/>
                  </a:moveTo>
                  <a:cubicBezTo>
                    <a:pt x="1869" y="1"/>
                    <a:pt x="1837" y="17"/>
                    <a:pt x="1818" y="46"/>
                  </a:cubicBezTo>
                  <a:lnTo>
                    <a:pt x="998" y="1178"/>
                  </a:lnTo>
                  <a:lnTo>
                    <a:pt x="179" y="225"/>
                  </a:lnTo>
                  <a:cubicBezTo>
                    <a:pt x="148" y="214"/>
                    <a:pt x="123" y="204"/>
                    <a:pt x="96" y="204"/>
                  </a:cubicBezTo>
                  <a:cubicBezTo>
                    <a:pt x="85" y="204"/>
                    <a:pt x="73" y="205"/>
                    <a:pt x="60" y="210"/>
                  </a:cubicBezTo>
                  <a:cubicBezTo>
                    <a:pt x="30" y="225"/>
                    <a:pt x="0" y="269"/>
                    <a:pt x="0" y="299"/>
                  </a:cubicBezTo>
                  <a:lnTo>
                    <a:pt x="0" y="9089"/>
                  </a:lnTo>
                  <a:cubicBezTo>
                    <a:pt x="0" y="9133"/>
                    <a:pt x="30" y="9163"/>
                    <a:pt x="60" y="9193"/>
                  </a:cubicBezTo>
                  <a:cubicBezTo>
                    <a:pt x="64" y="9197"/>
                    <a:pt x="71" y="9199"/>
                    <a:pt x="80" y="9199"/>
                  </a:cubicBezTo>
                  <a:cubicBezTo>
                    <a:pt x="104" y="9199"/>
                    <a:pt x="138" y="9185"/>
                    <a:pt x="149" y="9163"/>
                  </a:cubicBezTo>
                  <a:lnTo>
                    <a:pt x="1088" y="8299"/>
                  </a:lnTo>
                  <a:lnTo>
                    <a:pt x="1818" y="9312"/>
                  </a:lnTo>
                  <a:cubicBezTo>
                    <a:pt x="1833" y="9342"/>
                    <a:pt x="1848" y="9357"/>
                    <a:pt x="1892" y="9357"/>
                  </a:cubicBezTo>
                  <a:lnTo>
                    <a:pt x="1922" y="9357"/>
                  </a:lnTo>
                  <a:cubicBezTo>
                    <a:pt x="1967" y="9312"/>
                    <a:pt x="1982" y="9253"/>
                    <a:pt x="1937" y="9223"/>
                  </a:cubicBezTo>
                  <a:lnTo>
                    <a:pt x="1162" y="8105"/>
                  </a:lnTo>
                  <a:cubicBezTo>
                    <a:pt x="1147" y="8091"/>
                    <a:pt x="1103" y="8076"/>
                    <a:pt x="1088" y="8076"/>
                  </a:cubicBezTo>
                  <a:cubicBezTo>
                    <a:pt x="1073" y="8076"/>
                    <a:pt x="1028" y="8076"/>
                    <a:pt x="1013" y="8091"/>
                  </a:cubicBezTo>
                  <a:lnTo>
                    <a:pt x="179" y="8895"/>
                  </a:lnTo>
                  <a:lnTo>
                    <a:pt x="179" y="523"/>
                  </a:lnTo>
                  <a:lnTo>
                    <a:pt x="924" y="1387"/>
                  </a:lnTo>
                  <a:cubicBezTo>
                    <a:pt x="939" y="1402"/>
                    <a:pt x="954" y="1416"/>
                    <a:pt x="998" y="1416"/>
                  </a:cubicBezTo>
                  <a:cubicBezTo>
                    <a:pt x="1028" y="1416"/>
                    <a:pt x="1043" y="1402"/>
                    <a:pt x="1073" y="1387"/>
                  </a:cubicBezTo>
                  <a:lnTo>
                    <a:pt x="1967" y="150"/>
                  </a:lnTo>
                  <a:cubicBezTo>
                    <a:pt x="1997" y="120"/>
                    <a:pt x="1982" y="61"/>
                    <a:pt x="1937" y="16"/>
                  </a:cubicBezTo>
                  <a:cubicBezTo>
                    <a:pt x="1926" y="6"/>
                    <a:pt x="1912" y="1"/>
                    <a:pt x="18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8" name="Google Shape;648;p46"/>
            <p:cNvSpPr/>
            <p:nvPr/>
          </p:nvSpPr>
          <p:spPr>
            <a:xfrm>
              <a:off x="2065318" y="2627014"/>
              <a:ext cx="219179" cy="318141"/>
            </a:xfrm>
            <a:custGeom>
              <a:avLst/>
              <a:gdLst/>
              <a:ahLst/>
              <a:cxnLst/>
              <a:rect l="l" t="t" r="r" b="b"/>
              <a:pathLst>
                <a:path w="2310" h="3353" extrusionOk="0">
                  <a:moveTo>
                    <a:pt x="1922" y="0"/>
                  </a:moveTo>
                  <a:cubicBezTo>
                    <a:pt x="1192" y="104"/>
                    <a:pt x="551" y="611"/>
                    <a:pt x="283" y="1281"/>
                  </a:cubicBezTo>
                  <a:cubicBezTo>
                    <a:pt x="0" y="1952"/>
                    <a:pt x="89" y="2771"/>
                    <a:pt x="521" y="3352"/>
                  </a:cubicBezTo>
                  <a:cubicBezTo>
                    <a:pt x="1207" y="3203"/>
                    <a:pt x="1788" y="2637"/>
                    <a:pt x="2041" y="1982"/>
                  </a:cubicBezTo>
                  <a:cubicBezTo>
                    <a:pt x="2294" y="1356"/>
                    <a:pt x="2309" y="566"/>
                    <a:pt x="19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9" name="Google Shape;649;p46"/>
            <p:cNvSpPr/>
            <p:nvPr/>
          </p:nvSpPr>
          <p:spPr>
            <a:xfrm>
              <a:off x="2068069" y="2828640"/>
              <a:ext cx="84920" cy="222499"/>
            </a:xfrm>
            <a:custGeom>
              <a:avLst/>
              <a:gdLst/>
              <a:ahLst/>
              <a:cxnLst/>
              <a:rect l="l" t="t" r="r" b="b"/>
              <a:pathLst>
                <a:path w="895" h="2345" extrusionOk="0">
                  <a:moveTo>
                    <a:pt x="795" y="0"/>
                  </a:moveTo>
                  <a:cubicBezTo>
                    <a:pt x="765" y="0"/>
                    <a:pt x="727" y="20"/>
                    <a:pt x="716" y="65"/>
                  </a:cubicBezTo>
                  <a:lnTo>
                    <a:pt x="31" y="2225"/>
                  </a:lnTo>
                  <a:cubicBezTo>
                    <a:pt x="1" y="2270"/>
                    <a:pt x="31" y="2315"/>
                    <a:pt x="75" y="2344"/>
                  </a:cubicBezTo>
                  <a:lnTo>
                    <a:pt x="120" y="2344"/>
                  </a:lnTo>
                  <a:cubicBezTo>
                    <a:pt x="150" y="2344"/>
                    <a:pt x="194" y="2300"/>
                    <a:pt x="194" y="2285"/>
                  </a:cubicBezTo>
                  <a:lnTo>
                    <a:pt x="880" y="125"/>
                  </a:lnTo>
                  <a:cubicBezTo>
                    <a:pt x="895" y="80"/>
                    <a:pt x="880" y="35"/>
                    <a:pt x="820" y="5"/>
                  </a:cubicBezTo>
                  <a:cubicBezTo>
                    <a:pt x="813" y="2"/>
                    <a:pt x="804" y="0"/>
                    <a:pt x="795" y="0"/>
                  </a:cubicBezTo>
                  <a:close/>
                </a:path>
              </a:pathLst>
            </a:custGeom>
            <a:solidFill>
              <a:srgbClr val="011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50" name="Google Shape;650;p46"/>
          <p:cNvGrpSpPr/>
          <p:nvPr/>
        </p:nvGrpSpPr>
        <p:grpSpPr>
          <a:xfrm>
            <a:off x="1447727" y="2226708"/>
            <a:ext cx="537215" cy="1324250"/>
            <a:chOff x="1336802" y="3505533"/>
            <a:chExt cx="537215" cy="1324250"/>
          </a:xfrm>
        </p:grpSpPr>
        <p:sp>
          <p:nvSpPr>
            <p:cNvPr id="651" name="Google Shape;651;p46"/>
            <p:cNvSpPr/>
            <p:nvPr/>
          </p:nvSpPr>
          <p:spPr>
            <a:xfrm>
              <a:off x="1353509" y="3532080"/>
              <a:ext cx="503800" cy="1297703"/>
            </a:xfrm>
            <a:custGeom>
              <a:avLst/>
              <a:gdLst/>
              <a:ahLst/>
              <a:cxnLst/>
              <a:rect l="l" t="t" r="r" b="b"/>
              <a:pathLst>
                <a:path w="7629" h="19651" extrusionOk="0">
                  <a:moveTo>
                    <a:pt x="1" y="1"/>
                  </a:moveTo>
                  <a:lnTo>
                    <a:pt x="1" y="17520"/>
                  </a:lnTo>
                  <a:cubicBezTo>
                    <a:pt x="1" y="18697"/>
                    <a:pt x="954" y="19651"/>
                    <a:pt x="2131" y="19651"/>
                  </a:cubicBezTo>
                  <a:lnTo>
                    <a:pt x="5498" y="19651"/>
                  </a:lnTo>
                  <a:cubicBezTo>
                    <a:pt x="6675" y="19651"/>
                    <a:pt x="7628" y="18697"/>
                    <a:pt x="7628" y="17520"/>
                  </a:cubicBezTo>
                  <a:lnTo>
                    <a:pt x="762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2" name="Google Shape;652;p46"/>
            <p:cNvSpPr/>
            <p:nvPr/>
          </p:nvSpPr>
          <p:spPr>
            <a:xfrm>
              <a:off x="1353509" y="3775888"/>
              <a:ext cx="503800" cy="1053892"/>
            </a:xfrm>
            <a:custGeom>
              <a:avLst/>
              <a:gdLst/>
              <a:ahLst/>
              <a:cxnLst/>
              <a:rect l="l" t="t" r="r" b="b"/>
              <a:pathLst>
                <a:path w="7629" h="15959" extrusionOk="0">
                  <a:moveTo>
                    <a:pt x="4224" y="1"/>
                  </a:moveTo>
                  <a:cubicBezTo>
                    <a:pt x="4197" y="1"/>
                    <a:pt x="4169" y="2"/>
                    <a:pt x="4142" y="3"/>
                  </a:cubicBezTo>
                  <a:cubicBezTo>
                    <a:pt x="3695" y="18"/>
                    <a:pt x="3248" y="346"/>
                    <a:pt x="3040" y="719"/>
                  </a:cubicBezTo>
                  <a:cubicBezTo>
                    <a:pt x="2923" y="626"/>
                    <a:pt x="2776" y="582"/>
                    <a:pt x="2627" y="582"/>
                  </a:cubicBezTo>
                  <a:cubicBezTo>
                    <a:pt x="2416" y="582"/>
                    <a:pt x="2203" y="671"/>
                    <a:pt x="2071" y="838"/>
                  </a:cubicBezTo>
                  <a:cubicBezTo>
                    <a:pt x="1893" y="622"/>
                    <a:pt x="1614" y="507"/>
                    <a:pt x="1339" y="507"/>
                  </a:cubicBezTo>
                  <a:cubicBezTo>
                    <a:pt x="1178" y="507"/>
                    <a:pt x="1017" y="546"/>
                    <a:pt x="880" y="629"/>
                  </a:cubicBezTo>
                  <a:cubicBezTo>
                    <a:pt x="880" y="632"/>
                    <a:pt x="879" y="634"/>
                    <a:pt x="878" y="634"/>
                  </a:cubicBezTo>
                  <a:cubicBezTo>
                    <a:pt x="876" y="634"/>
                    <a:pt x="872" y="630"/>
                    <a:pt x="869" y="630"/>
                  </a:cubicBezTo>
                  <a:cubicBezTo>
                    <a:pt x="867" y="630"/>
                    <a:pt x="865" y="633"/>
                    <a:pt x="865" y="644"/>
                  </a:cubicBezTo>
                  <a:cubicBezTo>
                    <a:pt x="736" y="343"/>
                    <a:pt x="387" y="166"/>
                    <a:pt x="42" y="166"/>
                  </a:cubicBezTo>
                  <a:cubicBezTo>
                    <a:pt x="28" y="166"/>
                    <a:pt x="14" y="167"/>
                    <a:pt x="1" y="167"/>
                  </a:cubicBezTo>
                  <a:lnTo>
                    <a:pt x="1" y="13828"/>
                  </a:lnTo>
                  <a:cubicBezTo>
                    <a:pt x="1" y="15005"/>
                    <a:pt x="954" y="15959"/>
                    <a:pt x="2131" y="15959"/>
                  </a:cubicBezTo>
                  <a:lnTo>
                    <a:pt x="5498" y="15959"/>
                  </a:lnTo>
                  <a:cubicBezTo>
                    <a:pt x="6675" y="15959"/>
                    <a:pt x="7628" y="15005"/>
                    <a:pt x="7628" y="13828"/>
                  </a:cubicBezTo>
                  <a:lnTo>
                    <a:pt x="7628" y="450"/>
                  </a:lnTo>
                  <a:cubicBezTo>
                    <a:pt x="7405" y="480"/>
                    <a:pt x="7196" y="599"/>
                    <a:pt x="7032" y="763"/>
                  </a:cubicBezTo>
                  <a:cubicBezTo>
                    <a:pt x="6958" y="651"/>
                    <a:pt x="6820" y="596"/>
                    <a:pt x="6682" y="596"/>
                  </a:cubicBezTo>
                  <a:cubicBezTo>
                    <a:pt x="6544" y="596"/>
                    <a:pt x="6407" y="651"/>
                    <a:pt x="6332" y="763"/>
                  </a:cubicBezTo>
                  <a:cubicBezTo>
                    <a:pt x="6212" y="542"/>
                    <a:pt x="5967" y="435"/>
                    <a:pt x="5712" y="435"/>
                  </a:cubicBezTo>
                  <a:cubicBezTo>
                    <a:pt x="5556" y="435"/>
                    <a:pt x="5396" y="475"/>
                    <a:pt x="5259" y="555"/>
                  </a:cubicBezTo>
                  <a:cubicBezTo>
                    <a:pt x="5036" y="206"/>
                    <a:pt x="4630" y="1"/>
                    <a:pt x="42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3" name="Google Shape;653;p46"/>
            <p:cNvSpPr/>
            <p:nvPr/>
          </p:nvSpPr>
          <p:spPr>
            <a:xfrm>
              <a:off x="1412547" y="3922292"/>
              <a:ext cx="65971" cy="31896"/>
            </a:xfrm>
            <a:custGeom>
              <a:avLst/>
              <a:gdLst/>
              <a:ahLst/>
              <a:cxnLst/>
              <a:rect l="l" t="t" r="r" b="b"/>
              <a:pathLst>
                <a:path w="999" h="483" extrusionOk="0">
                  <a:moveTo>
                    <a:pt x="883" y="1"/>
                  </a:moveTo>
                  <a:cubicBezTo>
                    <a:pt x="839" y="1"/>
                    <a:pt x="801" y="20"/>
                    <a:pt x="790" y="66"/>
                  </a:cubicBezTo>
                  <a:cubicBezTo>
                    <a:pt x="730" y="185"/>
                    <a:pt x="626" y="274"/>
                    <a:pt x="492" y="274"/>
                  </a:cubicBezTo>
                  <a:cubicBezTo>
                    <a:pt x="358" y="274"/>
                    <a:pt x="254" y="200"/>
                    <a:pt x="194" y="81"/>
                  </a:cubicBezTo>
                  <a:cubicBezTo>
                    <a:pt x="161" y="59"/>
                    <a:pt x="137" y="45"/>
                    <a:pt x="102" y="45"/>
                  </a:cubicBezTo>
                  <a:cubicBezTo>
                    <a:pt x="90" y="45"/>
                    <a:pt x="76" y="47"/>
                    <a:pt x="60" y="51"/>
                  </a:cubicBezTo>
                  <a:cubicBezTo>
                    <a:pt x="30" y="81"/>
                    <a:pt x="0" y="125"/>
                    <a:pt x="30" y="185"/>
                  </a:cubicBezTo>
                  <a:cubicBezTo>
                    <a:pt x="120" y="364"/>
                    <a:pt x="298" y="483"/>
                    <a:pt x="492" y="483"/>
                  </a:cubicBezTo>
                  <a:cubicBezTo>
                    <a:pt x="686" y="483"/>
                    <a:pt x="879" y="349"/>
                    <a:pt x="969" y="140"/>
                  </a:cubicBezTo>
                  <a:cubicBezTo>
                    <a:pt x="999" y="81"/>
                    <a:pt x="969" y="36"/>
                    <a:pt x="924" y="6"/>
                  </a:cubicBezTo>
                  <a:cubicBezTo>
                    <a:pt x="910" y="3"/>
                    <a:pt x="896" y="1"/>
                    <a:pt x="8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4" name="Google Shape;654;p46"/>
            <p:cNvSpPr/>
            <p:nvPr/>
          </p:nvSpPr>
          <p:spPr>
            <a:xfrm>
              <a:off x="1591573" y="3910603"/>
              <a:ext cx="59104" cy="32755"/>
            </a:xfrm>
            <a:custGeom>
              <a:avLst/>
              <a:gdLst/>
              <a:ahLst/>
              <a:cxnLst/>
              <a:rect l="l" t="t" r="r" b="b"/>
              <a:pathLst>
                <a:path w="895" h="496" extrusionOk="0">
                  <a:moveTo>
                    <a:pt x="99" y="1"/>
                  </a:moveTo>
                  <a:cubicBezTo>
                    <a:pt x="91" y="1"/>
                    <a:pt x="83" y="2"/>
                    <a:pt x="75" y="4"/>
                  </a:cubicBezTo>
                  <a:cubicBezTo>
                    <a:pt x="31" y="19"/>
                    <a:pt x="1" y="64"/>
                    <a:pt x="16" y="124"/>
                  </a:cubicBezTo>
                  <a:cubicBezTo>
                    <a:pt x="75" y="273"/>
                    <a:pt x="195" y="392"/>
                    <a:pt x="373" y="451"/>
                  </a:cubicBezTo>
                  <a:cubicBezTo>
                    <a:pt x="418" y="466"/>
                    <a:pt x="492" y="496"/>
                    <a:pt x="552" y="496"/>
                  </a:cubicBezTo>
                  <a:cubicBezTo>
                    <a:pt x="671" y="496"/>
                    <a:pt x="776" y="451"/>
                    <a:pt x="835" y="392"/>
                  </a:cubicBezTo>
                  <a:cubicBezTo>
                    <a:pt x="865" y="362"/>
                    <a:pt x="895" y="302"/>
                    <a:pt x="850" y="273"/>
                  </a:cubicBezTo>
                  <a:cubicBezTo>
                    <a:pt x="831" y="244"/>
                    <a:pt x="799" y="227"/>
                    <a:pt x="767" y="227"/>
                  </a:cubicBezTo>
                  <a:cubicBezTo>
                    <a:pt x="749" y="227"/>
                    <a:pt x="732" y="232"/>
                    <a:pt x="716" y="243"/>
                  </a:cubicBezTo>
                  <a:cubicBezTo>
                    <a:pt x="656" y="282"/>
                    <a:pt x="583" y="302"/>
                    <a:pt x="511" y="302"/>
                  </a:cubicBezTo>
                  <a:cubicBezTo>
                    <a:pt x="474" y="302"/>
                    <a:pt x="438" y="297"/>
                    <a:pt x="403" y="287"/>
                  </a:cubicBezTo>
                  <a:cubicBezTo>
                    <a:pt x="284" y="243"/>
                    <a:pt x="209" y="153"/>
                    <a:pt x="180" y="64"/>
                  </a:cubicBezTo>
                  <a:cubicBezTo>
                    <a:pt x="167" y="27"/>
                    <a:pt x="135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5" name="Google Shape;655;p46"/>
            <p:cNvSpPr/>
            <p:nvPr/>
          </p:nvSpPr>
          <p:spPr>
            <a:xfrm>
              <a:off x="1412547" y="4217609"/>
              <a:ext cx="66962" cy="32755"/>
            </a:xfrm>
            <a:custGeom>
              <a:avLst/>
              <a:gdLst/>
              <a:ahLst/>
              <a:cxnLst/>
              <a:rect l="l" t="t" r="r" b="b"/>
              <a:pathLst>
                <a:path w="1014" h="496" extrusionOk="0">
                  <a:moveTo>
                    <a:pt x="113" y="0"/>
                  </a:moveTo>
                  <a:cubicBezTo>
                    <a:pt x="106" y="0"/>
                    <a:pt x="98" y="1"/>
                    <a:pt x="90" y="3"/>
                  </a:cubicBezTo>
                  <a:cubicBezTo>
                    <a:pt x="45" y="33"/>
                    <a:pt x="0" y="63"/>
                    <a:pt x="15" y="123"/>
                  </a:cubicBezTo>
                  <a:cubicBezTo>
                    <a:pt x="75" y="331"/>
                    <a:pt x="269" y="480"/>
                    <a:pt x="462" y="495"/>
                  </a:cubicBezTo>
                  <a:lnTo>
                    <a:pt x="507" y="495"/>
                  </a:lnTo>
                  <a:cubicBezTo>
                    <a:pt x="686" y="495"/>
                    <a:pt x="879" y="376"/>
                    <a:pt x="969" y="227"/>
                  </a:cubicBezTo>
                  <a:cubicBezTo>
                    <a:pt x="1014" y="182"/>
                    <a:pt x="969" y="123"/>
                    <a:pt x="939" y="108"/>
                  </a:cubicBezTo>
                  <a:cubicBezTo>
                    <a:pt x="921" y="94"/>
                    <a:pt x="903" y="89"/>
                    <a:pt x="886" y="89"/>
                  </a:cubicBezTo>
                  <a:cubicBezTo>
                    <a:pt x="847" y="89"/>
                    <a:pt x="815" y="117"/>
                    <a:pt x="805" y="137"/>
                  </a:cubicBezTo>
                  <a:cubicBezTo>
                    <a:pt x="754" y="239"/>
                    <a:pt x="660" y="308"/>
                    <a:pt x="551" y="308"/>
                  </a:cubicBezTo>
                  <a:cubicBezTo>
                    <a:pt x="532" y="308"/>
                    <a:pt x="512" y="306"/>
                    <a:pt x="492" y="301"/>
                  </a:cubicBezTo>
                  <a:cubicBezTo>
                    <a:pt x="358" y="301"/>
                    <a:pt x="239" y="212"/>
                    <a:pt x="209" y="78"/>
                  </a:cubicBezTo>
                  <a:cubicBezTo>
                    <a:pt x="196" y="39"/>
                    <a:pt x="161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6" name="Google Shape;656;p46"/>
            <p:cNvSpPr/>
            <p:nvPr/>
          </p:nvSpPr>
          <p:spPr>
            <a:xfrm>
              <a:off x="1466631" y="4274863"/>
              <a:ext cx="60094" cy="35462"/>
            </a:xfrm>
            <a:custGeom>
              <a:avLst/>
              <a:gdLst/>
              <a:ahLst/>
              <a:cxnLst/>
              <a:rect l="l" t="t" r="r" b="b"/>
              <a:pathLst>
                <a:path w="910" h="537" extrusionOk="0">
                  <a:moveTo>
                    <a:pt x="820" y="0"/>
                  </a:moveTo>
                  <a:cubicBezTo>
                    <a:pt x="761" y="0"/>
                    <a:pt x="731" y="45"/>
                    <a:pt x="731" y="90"/>
                  </a:cubicBezTo>
                  <a:cubicBezTo>
                    <a:pt x="731" y="224"/>
                    <a:pt x="612" y="328"/>
                    <a:pt x="492" y="358"/>
                  </a:cubicBezTo>
                  <a:cubicBezTo>
                    <a:pt x="483" y="359"/>
                    <a:pt x="473" y="360"/>
                    <a:pt x="463" y="360"/>
                  </a:cubicBezTo>
                  <a:cubicBezTo>
                    <a:pt x="339" y="360"/>
                    <a:pt x="223" y="274"/>
                    <a:pt x="209" y="149"/>
                  </a:cubicBezTo>
                  <a:cubicBezTo>
                    <a:pt x="197" y="100"/>
                    <a:pt x="164" y="71"/>
                    <a:pt x="128" y="71"/>
                  </a:cubicBezTo>
                  <a:cubicBezTo>
                    <a:pt x="120" y="71"/>
                    <a:pt x="113" y="72"/>
                    <a:pt x="105" y="75"/>
                  </a:cubicBezTo>
                  <a:cubicBezTo>
                    <a:pt x="46" y="90"/>
                    <a:pt x="1" y="135"/>
                    <a:pt x="16" y="194"/>
                  </a:cubicBezTo>
                  <a:cubicBezTo>
                    <a:pt x="75" y="388"/>
                    <a:pt x="269" y="537"/>
                    <a:pt x="478" y="537"/>
                  </a:cubicBezTo>
                  <a:lnTo>
                    <a:pt x="507" y="537"/>
                  </a:lnTo>
                  <a:cubicBezTo>
                    <a:pt x="731" y="522"/>
                    <a:pt x="910" y="313"/>
                    <a:pt x="910" y="90"/>
                  </a:cubicBezTo>
                  <a:cubicBezTo>
                    <a:pt x="910" y="45"/>
                    <a:pt x="880" y="0"/>
                    <a:pt x="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7" name="Google Shape;657;p46"/>
            <p:cNvSpPr/>
            <p:nvPr/>
          </p:nvSpPr>
          <p:spPr>
            <a:xfrm>
              <a:off x="1722458" y="3863849"/>
              <a:ext cx="67953" cy="31368"/>
            </a:xfrm>
            <a:custGeom>
              <a:avLst/>
              <a:gdLst/>
              <a:ahLst/>
              <a:cxnLst/>
              <a:rect l="l" t="t" r="r" b="b"/>
              <a:pathLst>
                <a:path w="1029" h="475" extrusionOk="0">
                  <a:moveTo>
                    <a:pt x="923" y="0"/>
                  </a:moveTo>
                  <a:cubicBezTo>
                    <a:pt x="894" y="0"/>
                    <a:pt x="860" y="25"/>
                    <a:pt x="849" y="57"/>
                  </a:cubicBezTo>
                  <a:cubicBezTo>
                    <a:pt x="790" y="191"/>
                    <a:pt x="656" y="280"/>
                    <a:pt x="522" y="280"/>
                  </a:cubicBezTo>
                  <a:cubicBezTo>
                    <a:pt x="402" y="280"/>
                    <a:pt x="268" y="191"/>
                    <a:pt x="209" y="87"/>
                  </a:cubicBezTo>
                  <a:cubicBezTo>
                    <a:pt x="186" y="41"/>
                    <a:pt x="155" y="22"/>
                    <a:pt x="114" y="22"/>
                  </a:cubicBezTo>
                  <a:cubicBezTo>
                    <a:pt x="102" y="22"/>
                    <a:pt x="89" y="24"/>
                    <a:pt x="75" y="27"/>
                  </a:cubicBezTo>
                  <a:cubicBezTo>
                    <a:pt x="30" y="57"/>
                    <a:pt x="0" y="102"/>
                    <a:pt x="30" y="161"/>
                  </a:cubicBezTo>
                  <a:cubicBezTo>
                    <a:pt x="104" y="340"/>
                    <a:pt x="298" y="474"/>
                    <a:pt x="507" y="474"/>
                  </a:cubicBezTo>
                  <a:cubicBezTo>
                    <a:pt x="715" y="459"/>
                    <a:pt x="924" y="325"/>
                    <a:pt x="1013" y="116"/>
                  </a:cubicBezTo>
                  <a:cubicBezTo>
                    <a:pt x="1028" y="87"/>
                    <a:pt x="1013" y="27"/>
                    <a:pt x="954" y="12"/>
                  </a:cubicBezTo>
                  <a:cubicBezTo>
                    <a:pt x="945" y="4"/>
                    <a:pt x="935" y="0"/>
                    <a:pt x="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8" name="Google Shape;658;p46"/>
            <p:cNvSpPr/>
            <p:nvPr/>
          </p:nvSpPr>
          <p:spPr>
            <a:xfrm>
              <a:off x="1553205" y="4486379"/>
              <a:ext cx="70924" cy="42330"/>
            </a:xfrm>
            <a:custGeom>
              <a:avLst/>
              <a:gdLst/>
              <a:ahLst/>
              <a:cxnLst/>
              <a:rect l="l" t="t" r="r" b="b"/>
              <a:pathLst>
                <a:path w="1074" h="641" extrusionOk="0">
                  <a:moveTo>
                    <a:pt x="984" y="0"/>
                  </a:moveTo>
                  <a:cubicBezTo>
                    <a:pt x="939" y="0"/>
                    <a:pt x="895" y="45"/>
                    <a:pt x="895" y="90"/>
                  </a:cubicBezTo>
                  <a:cubicBezTo>
                    <a:pt x="895" y="239"/>
                    <a:pt x="761" y="388"/>
                    <a:pt x="612" y="447"/>
                  </a:cubicBezTo>
                  <a:cubicBezTo>
                    <a:pt x="579" y="457"/>
                    <a:pt x="544" y="462"/>
                    <a:pt x="509" y="462"/>
                  </a:cubicBezTo>
                  <a:cubicBezTo>
                    <a:pt x="387" y="462"/>
                    <a:pt x="261" y="403"/>
                    <a:pt x="180" y="298"/>
                  </a:cubicBezTo>
                  <a:cubicBezTo>
                    <a:pt x="161" y="280"/>
                    <a:pt x="130" y="261"/>
                    <a:pt x="99" y="261"/>
                  </a:cubicBezTo>
                  <a:cubicBezTo>
                    <a:pt x="80" y="261"/>
                    <a:pt x="62" y="267"/>
                    <a:pt x="46" y="283"/>
                  </a:cubicBezTo>
                  <a:cubicBezTo>
                    <a:pt x="16" y="313"/>
                    <a:pt x="1" y="373"/>
                    <a:pt x="31" y="418"/>
                  </a:cubicBezTo>
                  <a:cubicBezTo>
                    <a:pt x="135" y="537"/>
                    <a:pt x="314" y="641"/>
                    <a:pt x="507" y="641"/>
                  </a:cubicBezTo>
                  <a:cubicBezTo>
                    <a:pt x="537" y="641"/>
                    <a:pt x="574" y="628"/>
                    <a:pt x="612" y="628"/>
                  </a:cubicBezTo>
                  <a:cubicBezTo>
                    <a:pt x="631" y="628"/>
                    <a:pt x="651" y="631"/>
                    <a:pt x="671" y="641"/>
                  </a:cubicBezTo>
                  <a:cubicBezTo>
                    <a:pt x="895" y="567"/>
                    <a:pt x="1059" y="343"/>
                    <a:pt x="1073" y="90"/>
                  </a:cubicBezTo>
                  <a:cubicBezTo>
                    <a:pt x="1073" y="45"/>
                    <a:pt x="1044" y="0"/>
                    <a:pt x="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9" name="Google Shape;659;p46"/>
            <p:cNvSpPr/>
            <p:nvPr/>
          </p:nvSpPr>
          <p:spPr>
            <a:xfrm>
              <a:off x="1632912" y="4546011"/>
              <a:ext cx="52236" cy="24038"/>
            </a:xfrm>
            <a:custGeom>
              <a:avLst/>
              <a:gdLst/>
              <a:ahLst/>
              <a:cxnLst/>
              <a:rect l="l" t="t" r="r" b="b"/>
              <a:pathLst>
                <a:path w="791" h="364" extrusionOk="0">
                  <a:moveTo>
                    <a:pt x="87" y="1"/>
                  </a:moveTo>
                  <a:cubicBezTo>
                    <a:pt x="77" y="1"/>
                    <a:pt x="68" y="2"/>
                    <a:pt x="60" y="6"/>
                  </a:cubicBezTo>
                  <a:cubicBezTo>
                    <a:pt x="15" y="51"/>
                    <a:pt x="1" y="110"/>
                    <a:pt x="15" y="140"/>
                  </a:cubicBezTo>
                  <a:cubicBezTo>
                    <a:pt x="90" y="245"/>
                    <a:pt x="224" y="349"/>
                    <a:pt x="373" y="364"/>
                  </a:cubicBezTo>
                  <a:lnTo>
                    <a:pt x="433" y="364"/>
                  </a:lnTo>
                  <a:cubicBezTo>
                    <a:pt x="567" y="364"/>
                    <a:pt x="686" y="304"/>
                    <a:pt x="745" y="230"/>
                  </a:cubicBezTo>
                  <a:cubicBezTo>
                    <a:pt x="790" y="200"/>
                    <a:pt x="790" y="140"/>
                    <a:pt x="745" y="110"/>
                  </a:cubicBezTo>
                  <a:cubicBezTo>
                    <a:pt x="731" y="88"/>
                    <a:pt x="708" y="77"/>
                    <a:pt x="684" y="77"/>
                  </a:cubicBezTo>
                  <a:cubicBezTo>
                    <a:pt x="660" y="77"/>
                    <a:pt x="634" y="88"/>
                    <a:pt x="611" y="110"/>
                  </a:cubicBezTo>
                  <a:cubicBezTo>
                    <a:pt x="586" y="149"/>
                    <a:pt x="515" y="188"/>
                    <a:pt x="429" y="188"/>
                  </a:cubicBezTo>
                  <a:cubicBezTo>
                    <a:pt x="416" y="188"/>
                    <a:pt x="402" y="187"/>
                    <a:pt x="388" y="185"/>
                  </a:cubicBezTo>
                  <a:cubicBezTo>
                    <a:pt x="298" y="155"/>
                    <a:pt x="224" y="125"/>
                    <a:pt x="194" y="51"/>
                  </a:cubicBezTo>
                  <a:cubicBezTo>
                    <a:pt x="161" y="17"/>
                    <a:pt x="119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0" name="Google Shape;660;p46"/>
            <p:cNvSpPr/>
            <p:nvPr/>
          </p:nvSpPr>
          <p:spPr>
            <a:xfrm>
              <a:off x="1492253" y="4614293"/>
              <a:ext cx="62009" cy="38434"/>
            </a:xfrm>
            <a:custGeom>
              <a:avLst/>
              <a:gdLst/>
              <a:ahLst/>
              <a:cxnLst/>
              <a:rect l="l" t="t" r="r" b="b"/>
              <a:pathLst>
                <a:path w="939" h="582" extrusionOk="0">
                  <a:moveTo>
                    <a:pt x="104" y="0"/>
                  </a:moveTo>
                  <a:cubicBezTo>
                    <a:pt x="45" y="0"/>
                    <a:pt x="0" y="45"/>
                    <a:pt x="0" y="89"/>
                  </a:cubicBezTo>
                  <a:cubicBezTo>
                    <a:pt x="30" y="298"/>
                    <a:pt x="149" y="462"/>
                    <a:pt x="343" y="536"/>
                  </a:cubicBezTo>
                  <a:cubicBezTo>
                    <a:pt x="402" y="581"/>
                    <a:pt x="462" y="581"/>
                    <a:pt x="507" y="581"/>
                  </a:cubicBezTo>
                  <a:cubicBezTo>
                    <a:pt x="656" y="581"/>
                    <a:pt x="790" y="521"/>
                    <a:pt x="909" y="417"/>
                  </a:cubicBezTo>
                  <a:cubicBezTo>
                    <a:pt x="939" y="373"/>
                    <a:pt x="939" y="313"/>
                    <a:pt x="909" y="283"/>
                  </a:cubicBezTo>
                  <a:cubicBezTo>
                    <a:pt x="887" y="261"/>
                    <a:pt x="861" y="250"/>
                    <a:pt x="836" y="250"/>
                  </a:cubicBezTo>
                  <a:cubicBezTo>
                    <a:pt x="812" y="250"/>
                    <a:pt x="790" y="261"/>
                    <a:pt x="775" y="283"/>
                  </a:cubicBezTo>
                  <a:cubicBezTo>
                    <a:pt x="709" y="349"/>
                    <a:pt x="604" y="390"/>
                    <a:pt x="511" y="390"/>
                  </a:cubicBezTo>
                  <a:cubicBezTo>
                    <a:pt x="477" y="390"/>
                    <a:pt x="445" y="384"/>
                    <a:pt x="417" y="373"/>
                  </a:cubicBezTo>
                  <a:cubicBezTo>
                    <a:pt x="283" y="343"/>
                    <a:pt x="194" y="224"/>
                    <a:pt x="194" y="89"/>
                  </a:cubicBezTo>
                  <a:cubicBezTo>
                    <a:pt x="194" y="45"/>
                    <a:pt x="149" y="0"/>
                    <a:pt x="1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1" name="Google Shape;661;p46"/>
            <p:cNvSpPr/>
            <p:nvPr/>
          </p:nvSpPr>
          <p:spPr>
            <a:xfrm>
              <a:off x="1711628" y="4679207"/>
              <a:ext cx="54151" cy="29585"/>
            </a:xfrm>
            <a:custGeom>
              <a:avLst/>
              <a:gdLst/>
              <a:ahLst/>
              <a:cxnLst/>
              <a:rect l="l" t="t" r="r" b="b"/>
              <a:pathLst>
                <a:path w="820" h="448" extrusionOk="0">
                  <a:moveTo>
                    <a:pt x="745" y="0"/>
                  </a:moveTo>
                  <a:cubicBezTo>
                    <a:pt x="686" y="0"/>
                    <a:pt x="656" y="30"/>
                    <a:pt x="641" y="75"/>
                  </a:cubicBezTo>
                  <a:cubicBezTo>
                    <a:pt x="596" y="179"/>
                    <a:pt x="522" y="254"/>
                    <a:pt x="432" y="268"/>
                  </a:cubicBezTo>
                  <a:cubicBezTo>
                    <a:pt x="343" y="268"/>
                    <a:pt x="224" y="209"/>
                    <a:pt x="194" y="134"/>
                  </a:cubicBezTo>
                  <a:cubicBezTo>
                    <a:pt x="162" y="113"/>
                    <a:pt x="123" y="92"/>
                    <a:pt x="93" y="92"/>
                  </a:cubicBezTo>
                  <a:cubicBezTo>
                    <a:pt x="80" y="92"/>
                    <a:pt x="69" y="96"/>
                    <a:pt x="60" y="105"/>
                  </a:cubicBezTo>
                  <a:cubicBezTo>
                    <a:pt x="15" y="134"/>
                    <a:pt x="0" y="194"/>
                    <a:pt x="15" y="224"/>
                  </a:cubicBezTo>
                  <a:cubicBezTo>
                    <a:pt x="90" y="358"/>
                    <a:pt x="239" y="447"/>
                    <a:pt x="388" y="447"/>
                  </a:cubicBezTo>
                  <a:cubicBezTo>
                    <a:pt x="417" y="447"/>
                    <a:pt x="432" y="447"/>
                    <a:pt x="462" y="432"/>
                  </a:cubicBezTo>
                  <a:cubicBezTo>
                    <a:pt x="641" y="417"/>
                    <a:pt x="790" y="283"/>
                    <a:pt x="820" y="119"/>
                  </a:cubicBezTo>
                  <a:cubicBezTo>
                    <a:pt x="820" y="60"/>
                    <a:pt x="805" y="30"/>
                    <a:pt x="7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2" name="Google Shape;662;p46"/>
            <p:cNvSpPr/>
            <p:nvPr/>
          </p:nvSpPr>
          <p:spPr>
            <a:xfrm>
              <a:off x="1746034" y="4338523"/>
              <a:ext cx="53226" cy="29849"/>
            </a:xfrm>
            <a:custGeom>
              <a:avLst/>
              <a:gdLst/>
              <a:ahLst/>
              <a:cxnLst/>
              <a:rect l="l" t="t" r="r" b="b"/>
              <a:pathLst>
                <a:path w="806" h="452" extrusionOk="0">
                  <a:moveTo>
                    <a:pt x="677" y="1"/>
                  </a:moveTo>
                  <a:cubicBezTo>
                    <a:pt x="638" y="1"/>
                    <a:pt x="597" y="30"/>
                    <a:pt x="597" y="79"/>
                  </a:cubicBezTo>
                  <a:cubicBezTo>
                    <a:pt x="582" y="154"/>
                    <a:pt x="507" y="243"/>
                    <a:pt x="403" y="243"/>
                  </a:cubicBezTo>
                  <a:cubicBezTo>
                    <a:pt x="314" y="243"/>
                    <a:pt x="224" y="184"/>
                    <a:pt x="209" y="94"/>
                  </a:cubicBezTo>
                  <a:cubicBezTo>
                    <a:pt x="197" y="45"/>
                    <a:pt x="164" y="16"/>
                    <a:pt x="119" y="16"/>
                  </a:cubicBezTo>
                  <a:cubicBezTo>
                    <a:pt x="110" y="16"/>
                    <a:pt x="100" y="17"/>
                    <a:pt x="90" y="20"/>
                  </a:cubicBezTo>
                  <a:cubicBezTo>
                    <a:pt x="31" y="35"/>
                    <a:pt x="1" y="79"/>
                    <a:pt x="16" y="139"/>
                  </a:cubicBezTo>
                  <a:cubicBezTo>
                    <a:pt x="60" y="303"/>
                    <a:pt x="224" y="437"/>
                    <a:pt x="388" y="437"/>
                  </a:cubicBezTo>
                  <a:cubicBezTo>
                    <a:pt x="388" y="437"/>
                    <a:pt x="418" y="437"/>
                    <a:pt x="433" y="452"/>
                  </a:cubicBezTo>
                  <a:cubicBezTo>
                    <a:pt x="597" y="437"/>
                    <a:pt x="761" y="303"/>
                    <a:pt x="775" y="124"/>
                  </a:cubicBezTo>
                  <a:cubicBezTo>
                    <a:pt x="805" y="64"/>
                    <a:pt x="761" y="5"/>
                    <a:pt x="701" y="5"/>
                  </a:cubicBezTo>
                  <a:cubicBezTo>
                    <a:pt x="693" y="2"/>
                    <a:pt x="685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3" name="Google Shape;663;p46"/>
            <p:cNvSpPr/>
            <p:nvPr/>
          </p:nvSpPr>
          <p:spPr>
            <a:xfrm>
              <a:off x="1544357" y="4022998"/>
              <a:ext cx="215546" cy="215546"/>
            </a:xfrm>
            <a:custGeom>
              <a:avLst/>
              <a:gdLst/>
              <a:ahLst/>
              <a:cxnLst/>
              <a:rect l="l" t="t" r="r" b="b"/>
              <a:pathLst>
                <a:path w="3264" h="3264" extrusionOk="0">
                  <a:moveTo>
                    <a:pt x="1" y="1"/>
                  </a:moveTo>
                  <a:lnTo>
                    <a:pt x="1" y="3263"/>
                  </a:lnTo>
                  <a:lnTo>
                    <a:pt x="3263" y="3263"/>
                  </a:lnTo>
                  <a:lnTo>
                    <a:pt x="32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4" name="Google Shape;664;p46"/>
            <p:cNvSpPr/>
            <p:nvPr/>
          </p:nvSpPr>
          <p:spPr>
            <a:xfrm>
              <a:off x="1602403" y="4079064"/>
              <a:ext cx="104339" cy="13868"/>
            </a:xfrm>
            <a:custGeom>
              <a:avLst/>
              <a:gdLst/>
              <a:ahLst/>
              <a:cxnLst/>
              <a:rect l="l" t="t" r="r" b="b"/>
              <a:pathLst>
                <a:path w="1580" h="210" extrusionOk="0">
                  <a:moveTo>
                    <a:pt x="1490" y="1"/>
                  </a:moveTo>
                  <a:lnTo>
                    <a:pt x="90" y="31"/>
                  </a:lnTo>
                  <a:cubicBezTo>
                    <a:pt x="31" y="31"/>
                    <a:pt x="1" y="60"/>
                    <a:pt x="1" y="120"/>
                  </a:cubicBezTo>
                  <a:cubicBezTo>
                    <a:pt x="1" y="180"/>
                    <a:pt x="31" y="209"/>
                    <a:pt x="90" y="209"/>
                  </a:cubicBezTo>
                  <a:lnTo>
                    <a:pt x="1490" y="195"/>
                  </a:lnTo>
                  <a:cubicBezTo>
                    <a:pt x="1550" y="195"/>
                    <a:pt x="1580" y="150"/>
                    <a:pt x="1580" y="90"/>
                  </a:cubicBezTo>
                  <a:cubicBezTo>
                    <a:pt x="1580" y="46"/>
                    <a:pt x="1550" y="1"/>
                    <a:pt x="1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5" name="Google Shape;665;p46"/>
            <p:cNvSpPr/>
            <p:nvPr/>
          </p:nvSpPr>
          <p:spPr>
            <a:xfrm>
              <a:off x="1599497" y="4117431"/>
              <a:ext cx="126924" cy="12877"/>
            </a:xfrm>
            <a:custGeom>
              <a:avLst/>
              <a:gdLst/>
              <a:ahLst/>
              <a:cxnLst/>
              <a:rect l="l" t="t" r="r" b="b"/>
              <a:pathLst>
                <a:path w="1922" h="195" extrusionOk="0">
                  <a:moveTo>
                    <a:pt x="104" y="1"/>
                  </a:moveTo>
                  <a:cubicBezTo>
                    <a:pt x="45" y="1"/>
                    <a:pt x="0" y="31"/>
                    <a:pt x="0" y="90"/>
                  </a:cubicBezTo>
                  <a:cubicBezTo>
                    <a:pt x="0" y="150"/>
                    <a:pt x="45" y="195"/>
                    <a:pt x="104" y="195"/>
                  </a:cubicBezTo>
                  <a:lnTo>
                    <a:pt x="1832" y="195"/>
                  </a:lnTo>
                  <a:cubicBezTo>
                    <a:pt x="1892" y="195"/>
                    <a:pt x="1922" y="150"/>
                    <a:pt x="1922" y="90"/>
                  </a:cubicBezTo>
                  <a:cubicBezTo>
                    <a:pt x="1922" y="31"/>
                    <a:pt x="1892" y="1"/>
                    <a:pt x="1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6" name="Google Shape;666;p46"/>
            <p:cNvSpPr/>
            <p:nvPr/>
          </p:nvSpPr>
          <p:spPr>
            <a:xfrm>
              <a:off x="1336802" y="3505533"/>
              <a:ext cx="537215" cy="89613"/>
            </a:xfrm>
            <a:custGeom>
              <a:avLst/>
              <a:gdLst/>
              <a:ahLst/>
              <a:cxnLst/>
              <a:rect l="l" t="t" r="r" b="b"/>
              <a:pathLst>
                <a:path w="8135" h="1357" extrusionOk="0">
                  <a:moveTo>
                    <a:pt x="507" y="1"/>
                  </a:moveTo>
                  <a:cubicBezTo>
                    <a:pt x="224" y="1"/>
                    <a:pt x="0" y="224"/>
                    <a:pt x="0" y="492"/>
                  </a:cubicBezTo>
                  <a:lnTo>
                    <a:pt x="0" y="1356"/>
                  </a:lnTo>
                  <a:lnTo>
                    <a:pt x="8120" y="1356"/>
                  </a:lnTo>
                  <a:lnTo>
                    <a:pt x="8120" y="492"/>
                  </a:lnTo>
                  <a:cubicBezTo>
                    <a:pt x="8134" y="224"/>
                    <a:pt x="7911" y="1"/>
                    <a:pt x="76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/>
      <p:bldP spid="64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2"/>
          <p:cNvSpPr/>
          <p:nvPr/>
        </p:nvSpPr>
        <p:spPr>
          <a:xfrm>
            <a:off x="3014232" y="3558422"/>
            <a:ext cx="1468809" cy="1178279"/>
          </a:xfrm>
          <a:custGeom>
            <a:avLst/>
            <a:gdLst/>
            <a:ahLst/>
            <a:cxnLst/>
            <a:rect l="l" t="t" r="r" b="b"/>
            <a:pathLst>
              <a:path w="46269" h="37117" extrusionOk="0">
                <a:moveTo>
                  <a:pt x="18083" y="0"/>
                </a:moveTo>
                <a:lnTo>
                  <a:pt x="0" y="10419"/>
                </a:lnTo>
                <a:cubicBezTo>
                  <a:pt x="9913" y="25810"/>
                  <a:pt x="26856" y="36229"/>
                  <a:pt x="46269" y="37116"/>
                </a:cubicBezTo>
                <a:lnTo>
                  <a:pt x="46269" y="16278"/>
                </a:lnTo>
                <a:cubicBezTo>
                  <a:pt x="42880" y="16025"/>
                  <a:pt x="39587" y="15328"/>
                  <a:pt x="36388" y="14156"/>
                </a:cubicBezTo>
                <a:lnTo>
                  <a:pt x="34551" y="13491"/>
                </a:lnTo>
                <a:lnTo>
                  <a:pt x="34551" y="3990"/>
                </a:lnTo>
                <a:lnTo>
                  <a:pt x="26317" y="8772"/>
                </a:lnTo>
                <a:lnTo>
                  <a:pt x="24829" y="7474"/>
                </a:lnTo>
                <a:cubicBezTo>
                  <a:pt x="23721" y="6524"/>
                  <a:pt x="22644" y="5510"/>
                  <a:pt x="21662" y="4465"/>
                </a:cubicBezTo>
                <a:cubicBezTo>
                  <a:pt x="20364" y="3072"/>
                  <a:pt x="19160" y="1552"/>
                  <a:pt x="18083" y="0"/>
                </a:cubicBezTo>
                <a:close/>
              </a:path>
            </a:pathLst>
          </a:custGeom>
          <a:solidFill>
            <a:srgbClr val="F2A36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Fira Sans"/>
              </a:rPr>
              <a:t>3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sp>
        <p:nvSpPr>
          <p:cNvPr id="1728" name="Google Shape;1728;p22"/>
          <p:cNvSpPr/>
          <p:nvPr/>
        </p:nvSpPr>
        <p:spPr>
          <a:xfrm>
            <a:off x="4659956" y="3558422"/>
            <a:ext cx="1468841" cy="1178279"/>
          </a:xfrm>
          <a:custGeom>
            <a:avLst/>
            <a:gdLst/>
            <a:ahLst/>
            <a:cxnLst/>
            <a:rect l="l" t="t" r="r" b="b"/>
            <a:pathLst>
              <a:path w="46270" h="37117" extrusionOk="0">
                <a:moveTo>
                  <a:pt x="28186" y="0"/>
                </a:moveTo>
                <a:cubicBezTo>
                  <a:pt x="26286" y="2787"/>
                  <a:pt x="24006" y="5289"/>
                  <a:pt x="21441" y="7506"/>
                </a:cubicBezTo>
                <a:lnTo>
                  <a:pt x="19921" y="8772"/>
                </a:lnTo>
                <a:lnTo>
                  <a:pt x="11718" y="4022"/>
                </a:lnTo>
                <a:lnTo>
                  <a:pt x="11718" y="13523"/>
                </a:lnTo>
                <a:lnTo>
                  <a:pt x="9881" y="14156"/>
                </a:lnTo>
                <a:cubicBezTo>
                  <a:pt x="7253" y="15106"/>
                  <a:pt x="4529" y="15771"/>
                  <a:pt x="1774" y="16088"/>
                </a:cubicBezTo>
                <a:cubicBezTo>
                  <a:pt x="1172" y="16183"/>
                  <a:pt x="602" y="16215"/>
                  <a:pt x="1" y="16278"/>
                </a:cubicBezTo>
                <a:lnTo>
                  <a:pt x="1" y="37116"/>
                </a:lnTo>
                <a:cubicBezTo>
                  <a:pt x="19414" y="36229"/>
                  <a:pt x="36357" y="25810"/>
                  <a:pt x="46269" y="10419"/>
                </a:cubicBezTo>
                <a:lnTo>
                  <a:pt x="28186" y="0"/>
                </a:lnTo>
                <a:close/>
              </a:path>
            </a:pathLst>
          </a:custGeom>
          <a:solidFill>
            <a:srgbClr val="22283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Fira Sans"/>
              </a:rPr>
              <a:t>4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sp>
        <p:nvSpPr>
          <p:cNvPr id="1729" name="Google Shape;1729;p22"/>
          <p:cNvSpPr/>
          <p:nvPr/>
        </p:nvSpPr>
        <p:spPr>
          <a:xfrm>
            <a:off x="5491389" y="2040376"/>
            <a:ext cx="930954" cy="1696008"/>
          </a:xfrm>
          <a:custGeom>
            <a:avLst/>
            <a:gdLst/>
            <a:ahLst/>
            <a:cxnLst/>
            <a:rect l="l" t="t" r="r" b="b"/>
            <a:pathLst>
              <a:path w="29326" h="53426" extrusionOk="0">
                <a:moveTo>
                  <a:pt x="22833" y="0"/>
                </a:moveTo>
                <a:lnTo>
                  <a:pt x="4782" y="10451"/>
                </a:lnTo>
                <a:cubicBezTo>
                  <a:pt x="6239" y="13491"/>
                  <a:pt x="7284" y="16690"/>
                  <a:pt x="7886" y="20046"/>
                </a:cubicBezTo>
                <a:lnTo>
                  <a:pt x="8234" y="21978"/>
                </a:lnTo>
                <a:lnTo>
                  <a:pt x="0" y="26729"/>
                </a:lnTo>
                <a:lnTo>
                  <a:pt x="2470" y="28122"/>
                </a:lnTo>
                <a:lnTo>
                  <a:pt x="8234" y="31447"/>
                </a:lnTo>
                <a:lnTo>
                  <a:pt x="7886" y="33379"/>
                </a:lnTo>
                <a:cubicBezTo>
                  <a:pt x="7284" y="36736"/>
                  <a:pt x="6239" y="39966"/>
                  <a:pt x="4782" y="43006"/>
                </a:cubicBezTo>
                <a:lnTo>
                  <a:pt x="22833" y="53425"/>
                </a:lnTo>
                <a:cubicBezTo>
                  <a:pt x="26982" y="45413"/>
                  <a:pt x="29294" y="36356"/>
                  <a:pt x="29294" y="26729"/>
                </a:cubicBezTo>
                <a:cubicBezTo>
                  <a:pt x="29326" y="17101"/>
                  <a:pt x="26982" y="8012"/>
                  <a:pt x="22833" y="0"/>
                </a:cubicBezTo>
                <a:close/>
              </a:path>
            </a:pathLst>
          </a:custGeom>
          <a:solidFill>
            <a:srgbClr val="C4C4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Fira Sans"/>
              </a:rPr>
              <a:t>5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sp>
        <p:nvSpPr>
          <p:cNvPr id="1730" name="Google Shape;1730;p22"/>
          <p:cNvSpPr/>
          <p:nvPr/>
        </p:nvSpPr>
        <p:spPr>
          <a:xfrm>
            <a:off x="4659956" y="1040059"/>
            <a:ext cx="1468841" cy="1179295"/>
          </a:xfrm>
          <a:custGeom>
            <a:avLst/>
            <a:gdLst/>
            <a:ahLst/>
            <a:cxnLst/>
            <a:rect l="l" t="t" r="r" b="b"/>
            <a:pathLst>
              <a:path w="46270" h="37149" extrusionOk="0">
                <a:moveTo>
                  <a:pt x="1" y="1"/>
                </a:moveTo>
                <a:lnTo>
                  <a:pt x="1" y="20870"/>
                </a:lnTo>
                <a:cubicBezTo>
                  <a:pt x="3389" y="21124"/>
                  <a:pt x="6683" y="21820"/>
                  <a:pt x="9881" y="22960"/>
                </a:cubicBezTo>
                <a:lnTo>
                  <a:pt x="11718" y="23626"/>
                </a:lnTo>
                <a:lnTo>
                  <a:pt x="11718" y="33126"/>
                </a:lnTo>
                <a:lnTo>
                  <a:pt x="19952" y="28376"/>
                </a:lnTo>
                <a:lnTo>
                  <a:pt x="21441" y="29643"/>
                </a:lnTo>
                <a:cubicBezTo>
                  <a:pt x="22549" y="30593"/>
                  <a:pt x="23594" y="31606"/>
                  <a:pt x="24608" y="32683"/>
                </a:cubicBezTo>
                <a:cubicBezTo>
                  <a:pt x="25906" y="34076"/>
                  <a:pt x="27109" y="35565"/>
                  <a:pt x="28186" y="37148"/>
                </a:cubicBezTo>
                <a:lnTo>
                  <a:pt x="46269" y="26697"/>
                </a:lnTo>
                <a:cubicBezTo>
                  <a:pt x="36357" y="11338"/>
                  <a:pt x="19414" y="919"/>
                  <a:pt x="1" y="1"/>
                </a:cubicBez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Fira Sans"/>
              </a:rPr>
              <a:t>6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sp>
        <p:nvSpPr>
          <p:cNvPr id="1731" name="Google Shape;1731;p22"/>
          <p:cNvSpPr/>
          <p:nvPr/>
        </p:nvSpPr>
        <p:spPr>
          <a:xfrm>
            <a:off x="3015248" y="1040059"/>
            <a:ext cx="1468809" cy="1179295"/>
          </a:xfrm>
          <a:custGeom>
            <a:avLst/>
            <a:gdLst/>
            <a:ahLst/>
            <a:cxnLst/>
            <a:rect l="l" t="t" r="r" b="b"/>
            <a:pathLst>
              <a:path w="46269" h="37149" extrusionOk="0">
                <a:moveTo>
                  <a:pt x="46269" y="1"/>
                </a:moveTo>
                <a:cubicBezTo>
                  <a:pt x="26824" y="919"/>
                  <a:pt x="9881" y="11338"/>
                  <a:pt x="0" y="26697"/>
                </a:cubicBezTo>
                <a:lnTo>
                  <a:pt x="18051" y="37148"/>
                </a:lnTo>
                <a:cubicBezTo>
                  <a:pt x="19983" y="34361"/>
                  <a:pt x="22232" y="31828"/>
                  <a:pt x="24829" y="29643"/>
                </a:cubicBezTo>
                <a:lnTo>
                  <a:pt x="26317" y="28376"/>
                </a:lnTo>
                <a:lnTo>
                  <a:pt x="34519" y="33126"/>
                </a:lnTo>
                <a:lnTo>
                  <a:pt x="34519" y="23626"/>
                </a:lnTo>
                <a:lnTo>
                  <a:pt x="36356" y="22960"/>
                </a:lnTo>
                <a:cubicBezTo>
                  <a:pt x="38985" y="22010"/>
                  <a:pt x="41708" y="21377"/>
                  <a:pt x="44463" y="21029"/>
                </a:cubicBezTo>
                <a:cubicBezTo>
                  <a:pt x="45065" y="20965"/>
                  <a:pt x="45667" y="20902"/>
                  <a:pt x="46269" y="20870"/>
                </a:cubicBezTo>
                <a:lnTo>
                  <a:pt x="46269" y="1"/>
                </a:lnTo>
                <a:close/>
              </a:path>
            </a:pathLst>
          </a:custGeom>
          <a:solidFill>
            <a:srgbClr val="CE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Fira Sans"/>
              </a:rPr>
              <a:t>1</a:t>
            </a:r>
            <a:endParaRPr kumimoji="0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sp>
        <p:nvSpPr>
          <p:cNvPr id="1732" name="Google Shape;1732;p22"/>
          <p:cNvSpPr/>
          <p:nvPr/>
        </p:nvSpPr>
        <p:spPr>
          <a:xfrm>
            <a:off x="2721670" y="2040376"/>
            <a:ext cx="929970" cy="1696008"/>
          </a:xfrm>
          <a:custGeom>
            <a:avLst/>
            <a:gdLst/>
            <a:ahLst/>
            <a:cxnLst/>
            <a:rect l="l" t="t" r="r" b="b"/>
            <a:pathLst>
              <a:path w="29295" h="53426" extrusionOk="0">
                <a:moveTo>
                  <a:pt x="6461" y="0"/>
                </a:moveTo>
                <a:cubicBezTo>
                  <a:pt x="2313" y="8012"/>
                  <a:pt x="1" y="17101"/>
                  <a:pt x="1" y="26729"/>
                </a:cubicBezTo>
                <a:cubicBezTo>
                  <a:pt x="1" y="36356"/>
                  <a:pt x="2313" y="45445"/>
                  <a:pt x="6461" y="53425"/>
                </a:cubicBezTo>
                <a:lnTo>
                  <a:pt x="24513" y="43006"/>
                </a:lnTo>
                <a:cubicBezTo>
                  <a:pt x="24386" y="42753"/>
                  <a:pt x="24291" y="42500"/>
                  <a:pt x="24164" y="42246"/>
                </a:cubicBezTo>
                <a:cubicBezTo>
                  <a:pt x="22866" y="39428"/>
                  <a:pt x="21947" y="36451"/>
                  <a:pt x="21409" y="33379"/>
                </a:cubicBezTo>
                <a:lnTo>
                  <a:pt x="21061" y="31479"/>
                </a:lnTo>
                <a:lnTo>
                  <a:pt x="26824" y="28122"/>
                </a:lnTo>
                <a:lnTo>
                  <a:pt x="29295" y="26729"/>
                </a:lnTo>
                <a:lnTo>
                  <a:pt x="21061" y="21978"/>
                </a:lnTo>
                <a:lnTo>
                  <a:pt x="21409" y="20046"/>
                </a:lnTo>
                <a:cubicBezTo>
                  <a:pt x="22011" y="16690"/>
                  <a:pt x="23056" y="13491"/>
                  <a:pt x="24513" y="10451"/>
                </a:cubicBezTo>
                <a:lnTo>
                  <a:pt x="6461" y="0"/>
                </a:lnTo>
                <a:close/>
              </a:path>
            </a:pathLst>
          </a:custGeom>
          <a:solidFill>
            <a:srgbClr val="30475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7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"/>
                <a:sym typeface="Fira Sans"/>
              </a:rPr>
              <a:t>2</a:t>
            </a:r>
            <a:endParaRPr kumimoji="0" sz="27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"/>
              <a:sym typeface="Fira San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F9ED503-7A1A-492D-8020-D0D6F4FE4D7A}"/>
              </a:ext>
            </a:extLst>
          </p:cNvPr>
          <p:cNvGrpSpPr/>
          <p:nvPr/>
        </p:nvGrpSpPr>
        <p:grpSpPr>
          <a:xfrm>
            <a:off x="4186448" y="2225354"/>
            <a:ext cx="770134" cy="1326052"/>
            <a:chOff x="4186448" y="2225354"/>
            <a:chExt cx="770134" cy="132605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0B3331F-80A7-490C-8E78-F8D3B5821822}"/>
                </a:ext>
              </a:extLst>
            </p:cNvPr>
            <p:cNvGrpSpPr/>
            <p:nvPr/>
          </p:nvGrpSpPr>
          <p:grpSpPr>
            <a:xfrm>
              <a:off x="4186448" y="2243449"/>
              <a:ext cx="753023" cy="1290878"/>
              <a:chOff x="4186448" y="2243449"/>
              <a:chExt cx="753023" cy="1290878"/>
            </a:xfrm>
          </p:grpSpPr>
          <p:sp>
            <p:nvSpPr>
              <p:cNvPr id="1734" name="Google Shape;1734;p22"/>
              <p:cNvSpPr/>
              <p:nvPr/>
            </p:nvSpPr>
            <p:spPr>
              <a:xfrm>
                <a:off x="4205558" y="2289669"/>
                <a:ext cx="733913" cy="1244658"/>
              </a:xfrm>
              <a:custGeom>
                <a:avLst/>
                <a:gdLst/>
                <a:ahLst/>
                <a:cxnLst/>
                <a:rect l="l" t="t" r="r" b="b"/>
                <a:pathLst>
                  <a:path w="23119" h="39208" extrusionOk="0">
                    <a:moveTo>
                      <a:pt x="11559" y="7348"/>
                    </a:moveTo>
                    <a:cubicBezTo>
                      <a:pt x="16595" y="7348"/>
                      <a:pt x="20649" y="11433"/>
                      <a:pt x="20649" y="16437"/>
                    </a:cubicBezTo>
                    <a:cubicBezTo>
                      <a:pt x="20649" y="21472"/>
                      <a:pt x="16563" y="25526"/>
                      <a:pt x="11559" y="25526"/>
                    </a:cubicBezTo>
                    <a:cubicBezTo>
                      <a:pt x="6556" y="25526"/>
                      <a:pt x="2470" y="21472"/>
                      <a:pt x="2470" y="16437"/>
                    </a:cubicBezTo>
                    <a:cubicBezTo>
                      <a:pt x="2470" y="11433"/>
                      <a:pt x="6556" y="7348"/>
                      <a:pt x="11559" y="7348"/>
                    </a:cubicBezTo>
                    <a:close/>
                    <a:moveTo>
                      <a:pt x="4846" y="31543"/>
                    </a:moveTo>
                    <a:lnTo>
                      <a:pt x="4846" y="34615"/>
                    </a:lnTo>
                    <a:lnTo>
                      <a:pt x="4371" y="34615"/>
                    </a:lnTo>
                    <a:lnTo>
                      <a:pt x="4371" y="31543"/>
                    </a:lnTo>
                    <a:close/>
                    <a:moveTo>
                      <a:pt x="6239" y="30656"/>
                    </a:moveTo>
                    <a:lnTo>
                      <a:pt x="6239" y="34615"/>
                    </a:lnTo>
                    <a:lnTo>
                      <a:pt x="5764" y="34615"/>
                    </a:lnTo>
                    <a:lnTo>
                      <a:pt x="5764" y="30656"/>
                    </a:lnTo>
                    <a:close/>
                    <a:moveTo>
                      <a:pt x="7633" y="31480"/>
                    </a:moveTo>
                    <a:lnTo>
                      <a:pt x="7633" y="34615"/>
                    </a:lnTo>
                    <a:lnTo>
                      <a:pt x="7157" y="34615"/>
                    </a:lnTo>
                    <a:lnTo>
                      <a:pt x="7157" y="31480"/>
                    </a:lnTo>
                    <a:close/>
                    <a:moveTo>
                      <a:pt x="9026" y="30055"/>
                    </a:moveTo>
                    <a:lnTo>
                      <a:pt x="9026" y="34615"/>
                    </a:lnTo>
                    <a:lnTo>
                      <a:pt x="8551" y="34615"/>
                    </a:lnTo>
                    <a:lnTo>
                      <a:pt x="8551" y="30055"/>
                    </a:lnTo>
                    <a:close/>
                    <a:moveTo>
                      <a:pt x="10419" y="29136"/>
                    </a:moveTo>
                    <a:lnTo>
                      <a:pt x="10419" y="34615"/>
                    </a:lnTo>
                    <a:lnTo>
                      <a:pt x="9944" y="34615"/>
                    </a:lnTo>
                    <a:lnTo>
                      <a:pt x="9944" y="29136"/>
                    </a:lnTo>
                    <a:close/>
                    <a:moveTo>
                      <a:pt x="11813" y="29991"/>
                    </a:moveTo>
                    <a:lnTo>
                      <a:pt x="11813" y="34615"/>
                    </a:lnTo>
                    <a:lnTo>
                      <a:pt x="11306" y="34615"/>
                    </a:lnTo>
                    <a:lnTo>
                      <a:pt x="11306" y="29991"/>
                    </a:lnTo>
                    <a:close/>
                    <a:moveTo>
                      <a:pt x="13206" y="31353"/>
                    </a:moveTo>
                    <a:lnTo>
                      <a:pt x="13206" y="34615"/>
                    </a:lnTo>
                    <a:lnTo>
                      <a:pt x="12700" y="34615"/>
                    </a:lnTo>
                    <a:lnTo>
                      <a:pt x="12700" y="31353"/>
                    </a:lnTo>
                    <a:close/>
                    <a:moveTo>
                      <a:pt x="14600" y="32335"/>
                    </a:moveTo>
                    <a:lnTo>
                      <a:pt x="14600" y="34615"/>
                    </a:lnTo>
                    <a:lnTo>
                      <a:pt x="14093" y="34615"/>
                    </a:lnTo>
                    <a:lnTo>
                      <a:pt x="14093" y="32335"/>
                    </a:lnTo>
                    <a:close/>
                    <a:moveTo>
                      <a:pt x="15961" y="31702"/>
                    </a:moveTo>
                    <a:lnTo>
                      <a:pt x="15961" y="34615"/>
                    </a:lnTo>
                    <a:lnTo>
                      <a:pt x="15486" y="34615"/>
                    </a:lnTo>
                    <a:lnTo>
                      <a:pt x="15486" y="31702"/>
                    </a:lnTo>
                    <a:close/>
                    <a:moveTo>
                      <a:pt x="17355" y="30656"/>
                    </a:moveTo>
                    <a:lnTo>
                      <a:pt x="17355" y="34615"/>
                    </a:lnTo>
                    <a:lnTo>
                      <a:pt x="16880" y="34615"/>
                    </a:lnTo>
                    <a:lnTo>
                      <a:pt x="16880" y="30656"/>
                    </a:lnTo>
                    <a:close/>
                    <a:moveTo>
                      <a:pt x="18748" y="31353"/>
                    </a:moveTo>
                    <a:lnTo>
                      <a:pt x="18748" y="34615"/>
                    </a:lnTo>
                    <a:lnTo>
                      <a:pt x="18273" y="34615"/>
                    </a:lnTo>
                    <a:lnTo>
                      <a:pt x="18273" y="31353"/>
                    </a:lnTo>
                    <a:close/>
                    <a:moveTo>
                      <a:pt x="64" y="1"/>
                    </a:moveTo>
                    <a:lnTo>
                      <a:pt x="64" y="1"/>
                    </a:lnTo>
                    <a:cubicBezTo>
                      <a:pt x="32" y="128"/>
                      <a:pt x="0" y="286"/>
                      <a:pt x="0" y="444"/>
                    </a:cubicBezTo>
                    <a:lnTo>
                      <a:pt x="0" y="37275"/>
                    </a:lnTo>
                    <a:lnTo>
                      <a:pt x="32" y="37275"/>
                    </a:lnTo>
                    <a:cubicBezTo>
                      <a:pt x="32" y="38352"/>
                      <a:pt x="887" y="39207"/>
                      <a:pt x="1932" y="39207"/>
                    </a:cubicBezTo>
                    <a:lnTo>
                      <a:pt x="21187" y="39207"/>
                    </a:lnTo>
                    <a:cubicBezTo>
                      <a:pt x="22264" y="39207"/>
                      <a:pt x="23119" y="38352"/>
                      <a:pt x="23119" y="37275"/>
                    </a:cubicBezTo>
                    <a:lnTo>
                      <a:pt x="23119" y="666"/>
                    </a:lnTo>
                    <a:cubicBezTo>
                      <a:pt x="23119" y="698"/>
                      <a:pt x="23119" y="761"/>
                      <a:pt x="23087" y="824"/>
                    </a:cubicBezTo>
                    <a:lnTo>
                      <a:pt x="23087" y="3073"/>
                    </a:lnTo>
                    <a:lnTo>
                      <a:pt x="32" y="3073"/>
                    </a:lnTo>
                    <a:lnTo>
                      <a:pt x="32" y="793"/>
                    </a:lnTo>
                    <a:cubicBezTo>
                      <a:pt x="32" y="508"/>
                      <a:pt x="32" y="223"/>
                      <a:pt x="64" y="1"/>
                    </a:cubicBezTo>
                    <a:close/>
                  </a:path>
                </a:pathLst>
              </a:custGeom>
              <a:solidFill>
                <a:srgbClr val="F2A3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118BC923-A958-4202-B6FA-8403FBC4E14C}"/>
                  </a:ext>
                </a:extLst>
              </p:cNvPr>
              <p:cNvGrpSpPr/>
              <p:nvPr/>
            </p:nvGrpSpPr>
            <p:grpSpPr>
              <a:xfrm>
                <a:off x="4186448" y="2243449"/>
                <a:ext cx="753023" cy="1145106"/>
                <a:chOff x="4186448" y="2243449"/>
                <a:chExt cx="753023" cy="1145106"/>
              </a:xfrm>
            </p:grpSpPr>
            <p:sp>
              <p:nvSpPr>
                <p:cNvPr id="1733" name="Google Shape;1733;p22"/>
                <p:cNvSpPr/>
                <p:nvPr/>
              </p:nvSpPr>
              <p:spPr>
                <a:xfrm>
                  <a:off x="4186448" y="3285954"/>
                  <a:ext cx="2032" cy="4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28" extrusionOk="0">
                      <a:moveTo>
                        <a:pt x="1" y="1"/>
                      </a:moveTo>
                      <a:cubicBezTo>
                        <a:pt x="9" y="19"/>
                        <a:pt x="18" y="34"/>
                        <a:pt x="26" y="47"/>
                      </a:cubicBezTo>
                      <a:lnTo>
                        <a:pt x="26" y="47"/>
                      </a:lnTo>
                      <a:cubicBezTo>
                        <a:pt x="20" y="30"/>
                        <a:pt x="13" y="13"/>
                        <a:pt x="1" y="1"/>
                      </a:cubicBezTo>
                      <a:close/>
                      <a:moveTo>
                        <a:pt x="26" y="47"/>
                      </a:moveTo>
                      <a:cubicBezTo>
                        <a:pt x="37" y="76"/>
                        <a:pt x="44" y="108"/>
                        <a:pt x="64" y="128"/>
                      </a:cubicBezTo>
                      <a:cubicBezTo>
                        <a:pt x="64" y="105"/>
                        <a:pt x="47" y="82"/>
                        <a:pt x="26" y="47"/>
                      </a:cubicBezTo>
                      <a:close/>
                    </a:path>
                  </a:pathLst>
                </a:custGeom>
                <a:solidFill>
                  <a:srgbClr val="ECF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35" name="Google Shape;1735;p22"/>
                <p:cNvSpPr/>
                <p:nvPr/>
              </p:nvSpPr>
              <p:spPr>
                <a:xfrm>
                  <a:off x="4937439" y="2291701"/>
                  <a:ext cx="2032" cy="18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571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32" y="159"/>
                        <a:pt x="64" y="349"/>
                        <a:pt x="64" y="570"/>
                      </a:cubicBezTo>
                      <a:lnTo>
                        <a:pt x="64" y="380"/>
                      </a:lnTo>
                      <a:cubicBezTo>
                        <a:pt x="64" y="254"/>
                        <a:pt x="32" y="127"/>
                        <a:pt x="0" y="0"/>
                      </a:cubicBezTo>
                      <a:close/>
                    </a:path>
                  </a:pathLst>
                </a:custGeom>
                <a:solidFill>
                  <a:srgbClr val="E8A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36" name="Google Shape;1736;p22"/>
                <p:cNvSpPr/>
                <p:nvPr/>
              </p:nvSpPr>
              <p:spPr>
                <a:xfrm>
                  <a:off x="4867060" y="2243449"/>
                  <a:ext cx="22158" cy="1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" h="32" extrusionOk="0">
                      <a:moveTo>
                        <a:pt x="1" y="0"/>
                      </a:moveTo>
                      <a:cubicBezTo>
                        <a:pt x="254" y="0"/>
                        <a:pt x="476" y="0"/>
                        <a:pt x="697" y="32"/>
                      </a:cubicBezTo>
                      <a:cubicBezTo>
                        <a:pt x="602" y="0"/>
                        <a:pt x="476" y="0"/>
                        <a:pt x="349" y="0"/>
                      </a:cubicBezTo>
                      <a:close/>
                    </a:path>
                  </a:pathLst>
                </a:custGeom>
                <a:solidFill>
                  <a:srgbClr val="E8A06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37" name="Google Shape;1737;p22"/>
                <p:cNvSpPr/>
                <p:nvPr/>
              </p:nvSpPr>
              <p:spPr>
                <a:xfrm>
                  <a:off x="4206542" y="2243449"/>
                  <a:ext cx="732928" cy="143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88" h="4529" extrusionOk="0">
                      <a:moveTo>
                        <a:pt x="19921" y="855"/>
                      </a:moveTo>
                      <a:cubicBezTo>
                        <a:pt x="20839" y="855"/>
                        <a:pt x="21663" y="1330"/>
                        <a:pt x="22169" y="2027"/>
                      </a:cubicBezTo>
                      <a:lnTo>
                        <a:pt x="21884" y="2249"/>
                      </a:lnTo>
                      <a:cubicBezTo>
                        <a:pt x="21441" y="1615"/>
                        <a:pt x="20713" y="1204"/>
                        <a:pt x="19921" y="1204"/>
                      </a:cubicBezTo>
                      <a:cubicBezTo>
                        <a:pt x="19097" y="1204"/>
                        <a:pt x="18369" y="1615"/>
                        <a:pt x="17926" y="2249"/>
                      </a:cubicBezTo>
                      <a:lnTo>
                        <a:pt x="17641" y="2059"/>
                      </a:lnTo>
                      <a:cubicBezTo>
                        <a:pt x="18147" y="1330"/>
                        <a:pt x="18971" y="855"/>
                        <a:pt x="19921" y="855"/>
                      </a:cubicBezTo>
                      <a:close/>
                      <a:moveTo>
                        <a:pt x="19921" y="1679"/>
                      </a:moveTo>
                      <a:cubicBezTo>
                        <a:pt x="20554" y="1679"/>
                        <a:pt x="21156" y="1995"/>
                        <a:pt x="21504" y="2502"/>
                      </a:cubicBezTo>
                      <a:lnTo>
                        <a:pt x="21251" y="2692"/>
                      </a:lnTo>
                      <a:cubicBezTo>
                        <a:pt x="20934" y="2280"/>
                        <a:pt x="20459" y="2027"/>
                        <a:pt x="19921" y="2027"/>
                      </a:cubicBezTo>
                      <a:cubicBezTo>
                        <a:pt x="19351" y="2027"/>
                        <a:pt x="18876" y="2280"/>
                        <a:pt x="18559" y="2692"/>
                      </a:cubicBezTo>
                      <a:lnTo>
                        <a:pt x="18274" y="2502"/>
                      </a:lnTo>
                      <a:cubicBezTo>
                        <a:pt x="18654" y="1995"/>
                        <a:pt x="19224" y="1679"/>
                        <a:pt x="19921" y="1679"/>
                      </a:cubicBezTo>
                      <a:close/>
                      <a:moveTo>
                        <a:pt x="19889" y="2344"/>
                      </a:moveTo>
                      <a:cubicBezTo>
                        <a:pt x="20332" y="2344"/>
                        <a:pt x="20744" y="2565"/>
                        <a:pt x="20966" y="2882"/>
                      </a:cubicBezTo>
                      <a:lnTo>
                        <a:pt x="20681" y="3072"/>
                      </a:lnTo>
                      <a:cubicBezTo>
                        <a:pt x="20522" y="2850"/>
                        <a:pt x="20237" y="2692"/>
                        <a:pt x="19921" y="2692"/>
                      </a:cubicBezTo>
                      <a:cubicBezTo>
                        <a:pt x="19572" y="2692"/>
                        <a:pt x="19287" y="2850"/>
                        <a:pt x="19097" y="3104"/>
                      </a:cubicBezTo>
                      <a:lnTo>
                        <a:pt x="18844" y="2882"/>
                      </a:lnTo>
                      <a:cubicBezTo>
                        <a:pt x="19066" y="2565"/>
                        <a:pt x="19446" y="2344"/>
                        <a:pt x="19889" y="2344"/>
                      </a:cubicBezTo>
                      <a:close/>
                      <a:moveTo>
                        <a:pt x="19921" y="3104"/>
                      </a:moveTo>
                      <a:cubicBezTo>
                        <a:pt x="20079" y="3104"/>
                        <a:pt x="20237" y="3199"/>
                        <a:pt x="20364" y="3325"/>
                      </a:cubicBezTo>
                      <a:lnTo>
                        <a:pt x="19921" y="3642"/>
                      </a:lnTo>
                      <a:lnTo>
                        <a:pt x="19477" y="3325"/>
                      </a:lnTo>
                      <a:cubicBezTo>
                        <a:pt x="19572" y="3199"/>
                        <a:pt x="19731" y="3104"/>
                        <a:pt x="19921" y="3104"/>
                      </a:cubicBezTo>
                      <a:close/>
                      <a:moveTo>
                        <a:pt x="1901" y="0"/>
                      </a:moveTo>
                      <a:cubicBezTo>
                        <a:pt x="1014" y="0"/>
                        <a:pt x="254" y="602"/>
                        <a:pt x="33" y="1457"/>
                      </a:cubicBezTo>
                      <a:cubicBezTo>
                        <a:pt x="1" y="1710"/>
                        <a:pt x="1" y="1964"/>
                        <a:pt x="1" y="2249"/>
                      </a:cubicBezTo>
                      <a:lnTo>
                        <a:pt x="1" y="4529"/>
                      </a:lnTo>
                      <a:lnTo>
                        <a:pt x="23088" y="4529"/>
                      </a:lnTo>
                      <a:lnTo>
                        <a:pt x="23088" y="2280"/>
                      </a:lnTo>
                      <a:cubicBezTo>
                        <a:pt x="23088" y="2217"/>
                        <a:pt x="23088" y="2154"/>
                        <a:pt x="23088" y="2122"/>
                      </a:cubicBezTo>
                      <a:lnTo>
                        <a:pt x="23088" y="2090"/>
                      </a:lnTo>
                      <a:cubicBezTo>
                        <a:pt x="23088" y="1869"/>
                        <a:pt x="23056" y="1679"/>
                        <a:pt x="23024" y="1520"/>
                      </a:cubicBezTo>
                      <a:cubicBezTo>
                        <a:pt x="22866" y="760"/>
                        <a:pt x="22264" y="159"/>
                        <a:pt x="21504" y="32"/>
                      </a:cubicBezTo>
                      <a:cubicBezTo>
                        <a:pt x="21283" y="0"/>
                        <a:pt x="21061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38" name="Google Shape;1738;p22"/>
                <p:cNvSpPr/>
                <p:nvPr/>
              </p:nvSpPr>
              <p:spPr>
                <a:xfrm>
                  <a:off x="4280713" y="2522675"/>
                  <a:ext cx="584594" cy="583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79" h="18148" extrusionOk="0">
                      <a:moveTo>
                        <a:pt x="9184" y="1869"/>
                      </a:moveTo>
                      <a:cubicBezTo>
                        <a:pt x="10325" y="1869"/>
                        <a:pt x="11243" y="2819"/>
                        <a:pt x="11243" y="3959"/>
                      </a:cubicBezTo>
                      <a:lnTo>
                        <a:pt x="11243" y="5575"/>
                      </a:lnTo>
                      <a:lnTo>
                        <a:pt x="10103" y="5575"/>
                      </a:lnTo>
                      <a:lnTo>
                        <a:pt x="10103" y="5986"/>
                      </a:lnTo>
                      <a:lnTo>
                        <a:pt x="11243" y="5986"/>
                      </a:lnTo>
                      <a:lnTo>
                        <a:pt x="11243" y="6525"/>
                      </a:lnTo>
                      <a:lnTo>
                        <a:pt x="10103" y="6525"/>
                      </a:lnTo>
                      <a:lnTo>
                        <a:pt x="10103" y="6936"/>
                      </a:lnTo>
                      <a:lnTo>
                        <a:pt x="11243" y="6936"/>
                      </a:lnTo>
                      <a:lnTo>
                        <a:pt x="11243" y="7443"/>
                      </a:lnTo>
                      <a:lnTo>
                        <a:pt x="10103" y="7443"/>
                      </a:lnTo>
                      <a:lnTo>
                        <a:pt x="10103" y="7855"/>
                      </a:lnTo>
                      <a:lnTo>
                        <a:pt x="11243" y="7855"/>
                      </a:lnTo>
                      <a:lnTo>
                        <a:pt x="11243" y="9280"/>
                      </a:lnTo>
                      <a:cubicBezTo>
                        <a:pt x="11243" y="10420"/>
                        <a:pt x="10325" y="11338"/>
                        <a:pt x="9184" y="11338"/>
                      </a:cubicBezTo>
                      <a:lnTo>
                        <a:pt x="8994" y="11338"/>
                      </a:lnTo>
                      <a:cubicBezTo>
                        <a:pt x="7854" y="11338"/>
                        <a:pt x="6936" y="10420"/>
                        <a:pt x="6936" y="9280"/>
                      </a:cubicBezTo>
                      <a:lnTo>
                        <a:pt x="6936" y="7855"/>
                      </a:lnTo>
                      <a:lnTo>
                        <a:pt x="8171" y="7855"/>
                      </a:lnTo>
                      <a:lnTo>
                        <a:pt x="8171" y="7443"/>
                      </a:lnTo>
                      <a:lnTo>
                        <a:pt x="6936" y="7443"/>
                      </a:lnTo>
                      <a:lnTo>
                        <a:pt x="6936" y="6936"/>
                      </a:lnTo>
                      <a:lnTo>
                        <a:pt x="8171" y="6936"/>
                      </a:lnTo>
                      <a:lnTo>
                        <a:pt x="8171" y="6525"/>
                      </a:lnTo>
                      <a:lnTo>
                        <a:pt x="6936" y="6525"/>
                      </a:lnTo>
                      <a:lnTo>
                        <a:pt x="6936" y="5986"/>
                      </a:lnTo>
                      <a:lnTo>
                        <a:pt x="8171" y="5986"/>
                      </a:lnTo>
                      <a:lnTo>
                        <a:pt x="8171" y="5575"/>
                      </a:lnTo>
                      <a:lnTo>
                        <a:pt x="6936" y="5575"/>
                      </a:lnTo>
                      <a:lnTo>
                        <a:pt x="6936" y="3959"/>
                      </a:lnTo>
                      <a:cubicBezTo>
                        <a:pt x="6936" y="2819"/>
                        <a:pt x="7854" y="1869"/>
                        <a:pt x="8994" y="1869"/>
                      </a:cubicBezTo>
                      <a:close/>
                      <a:moveTo>
                        <a:pt x="12478" y="5036"/>
                      </a:moveTo>
                      <a:cubicBezTo>
                        <a:pt x="12668" y="5036"/>
                        <a:pt x="12826" y="5163"/>
                        <a:pt x="12826" y="5353"/>
                      </a:cubicBezTo>
                      <a:lnTo>
                        <a:pt x="12826" y="9153"/>
                      </a:lnTo>
                      <a:cubicBezTo>
                        <a:pt x="12826" y="11117"/>
                        <a:pt x="11338" y="12700"/>
                        <a:pt x="9406" y="12858"/>
                      </a:cubicBezTo>
                      <a:lnTo>
                        <a:pt x="9406" y="16120"/>
                      </a:lnTo>
                      <a:cubicBezTo>
                        <a:pt x="9406" y="16310"/>
                        <a:pt x="9279" y="16469"/>
                        <a:pt x="9089" y="16469"/>
                      </a:cubicBezTo>
                      <a:cubicBezTo>
                        <a:pt x="8899" y="16469"/>
                        <a:pt x="8773" y="16310"/>
                        <a:pt x="8773" y="16120"/>
                      </a:cubicBezTo>
                      <a:lnTo>
                        <a:pt x="8773" y="12858"/>
                      </a:lnTo>
                      <a:cubicBezTo>
                        <a:pt x="6873" y="12700"/>
                        <a:pt x="5384" y="11117"/>
                        <a:pt x="5384" y="9153"/>
                      </a:cubicBezTo>
                      <a:lnTo>
                        <a:pt x="5384" y="5353"/>
                      </a:lnTo>
                      <a:cubicBezTo>
                        <a:pt x="5384" y="5163"/>
                        <a:pt x="5511" y="5036"/>
                        <a:pt x="5701" y="5036"/>
                      </a:cubicBezTo>
                      <a:cubicBezTo>
                        <a:pt x="5891" y="5036"/>
                        <a:pt x="6018" y="5163"/>
                        <a:pt x="6018" y="5353"/>
                      </a:cubicBezTo>
                      <a:lnTo>
                        <a:pt x="6018" y="9153"/>
                      </a:lnTo>
                      <a:cubicBezTo>
                        <a:pt x="6018" y="10863"/>
                        <a:pt x="7411" y="12225"/>
                        <a:pt x="9089" y="12225"/>
                      </a:cubicBezTo>
                      <a:cubicBezTo>
                        <a:pt x="10768" y="12225"/>
                        <a:pt x="12161" y="10863"/>
                        <a:pt x="12161" y="9153"/>
                      </a:cubicBezTo>
                      <a:lnTo>
                        <a:pt x="12161" y="5353"/>
                      </a:lnTo>
                      <a:cubicBezTo>
                        <a:pt x="12161" y="5163"/>
                        <a:pt x="12320" y="5036"/>
                        <a:pt x="12478" y="5036"/>
                      </a:cubicBezTo>
                      <a:close/>
                      <a:moveTo>
                        <a:pt x="9089" y="1"/>
                      </a:moveTo>
                      <a:cubicBezTo>
                        <a:pt x="4086" y="1"/>
                        <a:pt x="0" y="4054"/>
                        <a:pt x="0" y="9058"/>
                      </a:cubicBezTo>
                      <a:cubicBezTo>
                        <a:pt x="0" y="14093"/>
                        <a:pt x="4086" y="18147"/>
                        <a:pt x="9089" y="18147"/>
                      </a:cubicBezTo>
                      <a:cubicBezTo>
                        <a:pt x="14125" y="18147"/>
                        <a:pt x="18179" y="14093"/>
                        <a:pt x="18179" y="9058"/>
                      </a:cubicBezTo>
                      <a:cubicBezTo>
                        <a:pt x="18179" y="4054"/>
                        <a:pt x="14093" y="1"/>
                        <a:pt x="9089" y="1"/>
                      </a:cubicBezTo>
                      <a:close/>
                    </a:path>
                  </a:pathLst>
                </a:custGeom>
                <a:solidFill>
                  <a:srgbClr val="DD91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39" name="Google Shape;1739;p22"/>
                <p:cNvSpPr/>
                <p:nvPr/>
              </p:nvSpPr>
              <p:spPr>
                <a:xfrm>
                  <a:off x="4504120" y="2583247"/>
                  <a:ext cx="136757" cy="3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9470" extrusionOk="0">
                      <a:moveTo>
                        <a:pt x="2059" y="0"/>
                      </a:moveTo>
                      <a:cubicBezTo>
                        <a:pt x="919" y="0"/>
                        <a:pt x="1" y="950"/>
                        <a:pt x="1" y="2090"/>
                      </a:cubicBezTo>
                      <a:lnTo>
                        <a:pt x="1" y="3706"/>
                      </a:lnTo>
                      <a:lnTo>
                        <a:pt x="1236" y="3706"/>
                      </a:lnTo>
                      <a:lnTo>
                        <a:pt x="1236" y="4117"/>
                      </a:lnTo>
                      <a:lnTo>
                        <a:pt x="1" y="4117"/>
                      </a:lnTo>
                      <a:lnTo>
                        <a:pt x="1" y="4656"/>
                      </a:lnTo>
                      <a:lnTo>
                        <a:pt x="1236" y="4656"/>
                      </a:lnTo>
                      <a:lnTo>
                        <a:pt x="1236" y="5067"/>
                      </a:lnTo>
                      <a:lnTo>
                        <a:pt x="1" y="5067"/>
                      </a:lnTo>
                      <a:lnTo>
                        <a:pt x="1" y="5574"/>
                      </a:lnTo>
                      <a:lnTo>
                        <a:pt x="1236" y="5574"/>
                      </a:lnTo>
                      <a:lnTo>
                        <a:pt x="1236" y="5986"/>
                      </a:lnTo>
                      <a:lnTo>
                        <a:pt x="1" y="5986"/>
                      </a:lnTo>
                      <a:lnTo>
                        <a:pt x="1" y="7411"/>
                      </a:lnTo>
                      <a:cubicBezTo>
                        <a:pt x="1" y="8551"/>
                        <a:pt x="919" y="9469"/>
                        <a:pt x="2059" y="9469"/>
                      </a:cubicBezTo>
                      <a:lnTo>
                        <a:pt x="2249" y="9469"/>
                      </a:lnTo>
                      <a:cubicBezTo>
                        <a:pt x="3390" y="9469"/>
                        <a:pt x="4308" y="8551"/>
                        <a:pt x="4308" y="7411"/>
                      </a:cubicBezTo>
                      <a:lnTo>
                        <a:pt x="4308" y="5986"/>
                      </a:lnTo>
                      <a:lnTo>
                        <a:pt x="3168" y="5986"/>
                      </a:lnTo>
                      <a:lnTo>
                        <a:pt x="3168" y="5574"/>
                      </a:lnTo>
                      <a:lnTo>
                        <a:pt x="4308" y="5574"/>
                      </a:lnTo>
                      <a:lnTo>
                        <a:pt x="4308" y="5067"/>
                      </a:lnTo>
                      <a:lnTo>
                        <a:pt x="3168" y="5067"/>
                      </a:lnTo>
                      <a:lnTo>
                        <a:pt x="3168" y="4656"/>
                      </a:lnTo>
                      <a:lnTo>
                        <a:pt x="4308" y="4656"/>
                      </a:lnTo>
                      <a:lnTo>
                        <a:pt x="4308" y="4117"/>
                      </a:lnTo>
                      <a:lnTo>
                        <a:pt x="3168" y="4117"/>
                      </a:lnTo>
                      <a:lnTo>
                        <a:pt x="3168" y="3706"/>
                      </a:lnTo>
                      <a:lnTo>
                        <a:pt x="4308" y="3706"/>
                      </a:lnTo>
                      <a:lnTo>
                        <a:pt x="4308" y="2090"/>
                      </a:lnTo>
                      <a:cubicBezTo>
                        <a:pt x="4308" y="950"/>
                        <a:pt x="3390" y="0"/>
                        <a:pt x="22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0" name="Google Shape;1740;p22"/>
                <p:cNvSpPr/>
                <p:nvPr/>
              </p:nvSpPr>
              <p:spPr>
                <a:xfrm>
                  <a:off x="4572499" y="2683783"/>
                  <a:ext cx="118663" cy="24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8" h="7823" extrusionOk="0">
                      <a:moveTo>
                        <a:pt x="3389" y="0"/>
                      </a:moveTo>
                      <a:cubicBezTo>
                        <a:pt x="3231" y="0"/>
                        <a:pt x="3072" y="127"/>
                        <a:pt x="3072" y="317"/>
                      </a:cubicBezTo>
                      <a:lnTo>
                        <a:pt x="3072" y="4117"/>
                      </a:lnTo>
                      <a:cubicBezTo>
                        <a:pt x="3072" y="5827"/>
                        <a:pt x="1679" y="7189"/>
                        <a:pt x="0" y="7189"/>
                      </a:cubicBezTo>
                      <a:cubicBezTo>
                        <a:pt x="190" y="7189"/>
                        <a:pt x="317" y="7347"/>
                        <a:pt x="317" y="7506"/>
                      </a:cubicBezTo>
                      <a:lnTo>
                        <a:pt x="317" y="7822"/>
                      </a:lnTo>
                      <a:cubicBezTo>
                        <a:pt x="2217" y="7664"/>
                        <a:pt x="3737" y="6081"/>
                        <a:pt x="3737" y="4117"/>
                      </a:cubicBezTo>
                      <a:lnTo>
                        <a:pt x="3737" y="317"/>
                      </a:lnTo>
                      <a:cubicBezTo>
                        <a:pt x="3737" y="127"/>
                        <a:pt x="3579" y="0"/>
                        <a:pt x="338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1" name="Google Shape;1741;p22"/>
                <p:cNvSpPr/>
                <p:nvPr/>
              </p:nvSpPr>
              <p:spPr>
                <a:xfrm>
                  <a:off x="4453867" y="2683783"/>
                  <a:ext cx="118663" cy="248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8" h="7823" extrusionOk="0">
                      <a:moveTo>
                        <a:pt x="349" y="0"/>
                      </a:moveTo>
                      <a:cubicBezTo>
                        <a:pt x="159" y="0"/>
                        <a:pt x="1" y="127"/>
                        <a:pt x="1" y="317"/>
                      </a:cubicBezTo>
                      <a:lnTo>
                        <a:pt x="1" y="4117"/>
                      </a:lnTo>
                      <a:cubicBezTo>
                        <a:pt x="32" y="6081"/>
                        <a:pt x="1521" y="7664"/>
                        <a:pt x="3421" y="7822"/>
                      </a:cubicBezTo>
                      <a:lnTo>
                        <a:pt x="3421" y="7506"/>
                      </a:lnTo>
                      <a:cubicBezTo>
                        <a:pt x="3421" y="7347"/>
                        <a:pt x="3547" y="7189"/>
                        <a:pt x="3737" y="7189"/>
                      </a:cubicBezTo>
                      <a:cubicBezTo>
                        <a:pt x="2059" y="7189"/>
                        <a:pt x="666" y="5827"/>
                        <a:pt x="666" y="4117"/>
                      </a:cubicBezTo>
                      <a:lnTo>
                        <a:pt x="666" y="317"/>
                      </a:lnTo>
                      <a:cubicBezTo>
                        <a:pt x="666" y="127"/>
                        <a:pt x="539" y="0"/>
                        <a:pt x="34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2" name="Google Shape;1742;p22"/>
                <p:cNvSpPr/>
                <p:nvPr/>
              </p:nvSpPr>
              <p:spPr>
                <a:xfrm>
                  <a:off x="4562435" y="2911998"/>
                  <a:ext cx="20158" cy="134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4244" extrusionOk="0">
                      <a:moveTo>
                        <a:pt x="317" y="0"/>
                      </a:moveTo>
                      <a:cubicBezTo>
                        <a:pt x="127" y="0"/>
                        <a:pt x="1" y="158"/>
                        <a:pt x="1" y="317"/>
                      </a:cubicBezTo>
                      <a:lnTo>
                        <a:pt x="1" y="633"/>
                      </a:lnTo>
                      <a:lnTo>
                        <a:pt x="1" y="3895"/>
                      </a:lnTo>
                      <a:cubicBezTo>
                        <a:pt x="1" y="4085"/>
                        <a:pt x="127" y="4244"/>
                        <a:pt x="317" y="4244"/>
                      </a:cubicBezTo>
                      <a:cubicBezTo>
                        <a:pt x="507" y="4244"/>
                        <a:pt x="634" y="4085"/>
                        <a:pt x="634" y="3895"/>
                      </a:cubicBezTo>
                      <a:lnTo>
                        <a:pt x="634" y="633"/>
                      </a:lnTo>
                      <a:lnTo>
                        <a:pt x="634" y="317"/>
                      </a:lnTo>
                      <a:cubicBezTo>
                        <a:pt x="634" y="158"/>
                        <a:pt x="507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3" name="Google Shape;1743;p22"/>
                <p:cNvSpPr/>
                <p:nvPr/>
              </p:nvSpPr>
              <p:spPr>
                <a:xfrm>
                  <a:off x="4344284" y="3291002"/>
                  <a:ext cx="15111" cy="96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041" extrusionOk="0">
                      <a:moveTo>
                        <a:pt x="1" y="0"/>
                      </a:moveTo>
                      <a:lnTo>
                        <a:pt x="1" y="3040"/>
                      </a:lnTo>
                      <a:lnTo>
                        <a:pt x="476" y="3040"/>
                      </a:ln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4" name="Google Shape;1744;p22"/>
                <p:cNvSpPr/>
                <p:nvPr/>
              </p:nvSpPr>
              <p:spPr>
                <a:xfrm>
                  <a:off x="4388536" y="3262844"/>
                  <a:ext cx="15111" cy="125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960" extrusionOk="0">
                      <a:moveTo>
                        <a:pt x="0" y="0"/>
                      </a:moveTo>
                      <a:lnTo>
                        <a:pt x="0" y="3959"/>
                      </a:lnTo>
                      <a:lnTo>
                        <a:pt x="475" y="3959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5" name="Google Shape;1745;p22"/>
                <p:cNvSpPr/>
                <p:nvPr/>
              </p:nvSpPr>
              <p:spPr>
                <a:xfrm>
                  <a:off x="4432757" y="3288970"/>
                  <a:ext cx="15111" cy="99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137" extrusionOk="0">
                      <a:moveTo>
                        <a:pt x="0" y="1"/>
                      </a:moveTo>
                      <a:lnTo>
                        <a:pt x="0" y="3136"/>
                      </a:lnTo>
                      <a:lnTo>
                        <a:pt x="476" y="3136"/>
                      </a:lnTo>
                      <a:lnTo>
                        <a:pt x="47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6" name="Google Shape;1746;p22"/>
                <p:cNvSpPr/>
                <p:nvPr/>
              </p:nvSpPr>
              <p:spPr>
                <a:xfrm>
                  <a:off x="4476978" y="3243734"/>
                  <a:ext cx="15111" cy="1438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4530" extrusionOk="0">
                      <a:moveTo>
                        <a:pt x="1" y="1"/>
                      </a:moveTo>
                      <a:lnTo>
                        <a:pt x="1" y="4529"/>
                      </a:lnTo>
                      <a:lnTo>
                        <a:pt x="476" y="4529"/>
                      </a:lnTo>
                      <a:lnTo>
                        <a:pt x="47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7" name="Google Shape;1747;p22"/>
                <p:cNvSpPr/>
                <p:nvPr/>
              </p:nvSpPr>
              <p:spPr>
                <a:xfrm>
                  <a:off x="4520215" y="3214592"/>
                  <a:ext cx="16126" cy="172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5448" extrusionOk="0">
                      <a:moveTo>
                        <a:pt x="1" y="0"/>
                      </a:moveTo>
                      <a:lnTo>
                        <a:pt x="1" y="5447"/>
                      </a:lnTo>
                      <a:lnTo>
                        <a:pt x="507" y="5447"/>
                      </a:lnTo>
                      <a:lnTo>
                        <a:pt x="50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8" name="Google Shape;1748;p22"/>
                <p:cNvSpPr/>
                <p:nvPr/>
              </p:nvSpPr>
              <p:spPr>
                <a:xfrm>
                  <a:off x="4564467" y="3241734"/>
                  <a:ext cx="16095" cy="1468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" h="4625" extrusionOk="0">
                      <a:moveTo>
                        <a:pt x="0" y="0"/>
                      </a:moveTo>
                      <a:lnTo>
                        <a:pt x="0" y="4624"/>
                      </a:lnTo>
                      <a:lnTo>
                        <a:pt x="507" y="4624"/>
                      </a:lnTo>
                      <a:lnTo>
                        <a:pt x="50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49" name="Google Shape;1749;p22"/>
                <p:cNvSpPr/>
                <p:nvPr/>
              </p:nvSpPr>
              <p:spPr>
                <a:xfrm>
                  <a:off x="4608688" y="3283954"/>
                  <a:ext cx="16126" cy="103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" h="3263" extrusionOk="0">
                      <a:moveTo>
                        <a:pt x="1" y="0"/>
                      </a:moveTo>
                      <a:lnTo>
                        <a:pt x="1" y="3262"/>
                      </a:lnTo>
                      <a:lnTo>
                        <a:pt x="507" y="3262"/>
                      </a:lnTo>
                      <a:lnTo>
                        <a:pt x="50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0" name="Google Shape;1750;p22"/>
                <p:cNvSpPr/>
                <p:nvPr/>
              </p:nvSpPr>
              <p:spPr>
                <a:xfrm>
                  <a:off x="4652940" y="3316112"/>
                  <a:ext cx="15111" cy="7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2282" extrusionOk="0">
                      <a:moveTo>
                        <a:pt x="0" y="1"/>
                      </a:moveTo>
                      <a:lnTo>
                        <a:pt x="0" y="2281"/>
                      </a:lnTo>
                      <a:lnTo>
                        <a:pt x="475" y="2281"/>
                      </a:lnTo>
                      <a:lnTo>
                        <a:pt x="4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1" name="Google Shape;1751;p22"/>
                <p:cNvSpPr/>
                <p:nvPr/>
              </p:nvSpPr>
              <p:spPr>
                <a:xfrm>
                  <a:off x="4697161" y="3296018"/>
                  <a:ext cx="15111" cy="92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2915" extrusionOk="0">
                      <a:moveTo>
                        <a:pt x="0" y="1"/>
                      </a:moveTo>
                      <a:lnTo>
                        <a:pt x="0" y="2914"/>
                      </a:lnTo>
                      <a:lnTo>
                        <a:pt x="475" y="2914"/>
                      </a:lnTo>
                      <a:lnTo>
                        <a:pt x="475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2" name="Google Shape;1752;p22"/>
                <p:cNvSpPr/>
                <p:nvPr/>
              </p:nvSpPr>
              <p:spPr>
                <a:xfrm>
                  <a:off x="4741382" y="3262844"/>
                  <a:ext cx="15111" cy="125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960" extrusionOk="0">
                      <a:moveTo>
                        <a:pt x="1" y="0"/>
                      </a:moveTo>
                      <a:lnTo>
                        <a:pt x="1" y="3959"/>
                      </a:lnTo>
                      <a:lnTo>
                        <a:pt x="476" y="3959"/>
                      </a:lnTo>
                      <a:lnTo>
                        <a:pt x="47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3" name="Google Shape;1753;p22"/>
                <p:cNvSpPr/>
                <p:nvPr/>
              </p:nvSpPr>
              <p:spPr>
                <a:xfrm>
                  <a:off x="4785634" y="3283954"/>
                  <a:ext cx="15111" cy="103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" h="3263" extrusionOk="0">
                      <a:moveTo>
                        <a:pt x="0" y="0"/>
                      </a:moveTo>
                      <a:lnTo>
                        <a:pt x="0" y="3262"/>
                      </a:lnTo>
                      <a:lnTo>
                        <a:pt x="475" y="3262"/>
                      </a:lnTo>
                      <a:lnTo>
                        <a:pt x="47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4" name="Google Shape;1754;p22"/>
                <p:cNvSpPr/>
                <p:nvPr/>
              </p:nvSpPr>
              <p:spPr>
                <a:xfrm>
                  <a:off x="4824840" y="2341953"/>
                  <a:ext cx="28190" cy="171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8" h="540" extrusionOk="0">
                      <a:moveTo>
                        <a:pt x="444" y="1"/>
                      </a:moveTo>
                      <a:cubicBezTo>
                        <a:pt x="254" y="1"/>
                        <a:pt x="95" y="96"/>
                        <a:pt x="0" y="222"/>
                      </a:cubicBezTo>
                      <a:lnTo>
                        <a:pt x="444" y="539"/>
                      </a:lnTo>
                      <a:lnTo>
                        <a:pt x="887" y="222"/>
                      </a:lnTo>
                      <a:cubicBezTo>
                        <a:pt x="760" y="96"/>
                        <a:pt x="602" y="1"/>
                        <a:pt x="444" y="1"/>
                      </a:cubicBezTo>
                      <a:close/>
                    </a:path>
                  </a:pathLst>
                </a:custGeom>
                <a:solidFill>
                  <a:srgbClr val="3047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5" name="Google Shape;1755;p22"/>
                <p:cNvSpPr/>
                <p:nvPr/>
              </p:nvSpPr>
              <p:spPr>
                <a:xfrm>
                  <a:off x="4804745" y="2317827"/>
                  <a:ext cx="67363" cy="24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2" h="761" extrusionOk="0">
                      <a:moveTo>
                        <a:pt x="1077" y="1"/>
                      </a:moveTo>
                      <a:cubicBezTo>
                        <a:pt x="633" y="1"/>
                        <a:pt x="222" y="222"/>
                        <a:pt x="0" y="539"/>
                      </a:cubicBezTo>
                      <a:lnTo>
                        <a:pt x="285" y="761"/>
                      </a:lnTo>
                      <a:cubicBezTo>
                        <a:pt x="443" y="507"/>
                        <a:pt x="728" y="349"/>
                        <a:pt x="1077" y="349"/>
                      </a:cubicBezTo>
                      <a:cubicBezTo>
                        <a:pt x="1393" y="349"/>
                        <a:pt x="1678" y="507"/>
                        <a:pt x="1869" y="729"/>
                      </a:cubicBezTo>
                      <a:lnTo>
                        <a:pt x="2122" y="539"/>
                      </a:lnTo>
                      <a:cubicBezTo>
                        <a:pt x="1900" y="222"/>
                        <a:pt x="1488" y="1"/>
                        <a:pt x="1077" y="1"/>
                      </a:cubicBezTo>
                      <a:close/>
                    </a:path>
                  </a:pathLst>
                </a:custGeom>
                <a:solidFill>
                  <a:srgbClr val="3047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6" name="Google Shape;1756;p22"/>
                <p:cNvSpPr/>
                <p:nvPr/>
              </p:nvSpPr>
              <p:spPr>
                <a:xfrm>
                  <a:off x="4766524" y="2270591"/>
                  <a:ext cx="143805" cy="442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0" h="1394" extrusionOk="0">
                      <a:moveTo>
                        <a:pt x="2281" y="0"/>
                      </a:moveTo>
                      <a:cubicBezTo>
                        <a:pt x="1331" y="0"/>
                        <a:pt x="507" y="475"/>
                        <a:pt x="1" y="1204"/>
                      </a:cubicBezTo>
                      <a:lnTo>
                        <a:pt x="286" y="1394"/>
                      </a:lnTo>
                      <a:cubicBezTo>
                        <a:pt x="729" y="760"/>
                        <a:pt x="1457" y="349"/>
                        <a:pt x="2281" y="349"/>
                      </a:cubicBezTo>
                      <a:cubicBezTo>
                        <a:pt x="3073" y="349"/>
                        <a:pt x="3801" y="760"/>
                        <a:pt x="4244" y="1362"/>
                      </a:cubicBezTo>
                      <a:lnTo>
                        <a:pt x="4529" y="1172"/>
                      </a:lnTo>
                      <a:cubicBezTo>
                        <a:pt x="4023" y="475"/>
                        <a:pt x="3199" y="0"/>
                        <a:pt x="2281" y="0"/>
                      </a:cubicBezTo>
                      <a:close/>
                    </a:path>
                  </a:pathLst>
                </a:custGeom>
                <a:solidFill>
                  <a:srgbClr val="3047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  <p:sp>
              <p:nvSpPr>
                <p:cNvPr id="1757" name="Google Shape;1757;p22"/>
                <p:cNvSpPr/>
                <p:nvPr/>
              </p:nvSpPr>
              <p:spPr>
                <a:xfrm>
                  <a:off x="4786619" y="2296717"/>
                  <a:ext cx="102600" cy="32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2" h="1015" extrusionOk="0">
                      <a:moveTo>
                        <a:pt x="1648" y="1"/>
                      </a:moveTo>
                      <a:cubicBezTo>
                        <a:pt x="951" y="1"/>
                        <a:pt x="381" y="317"/>
                        <a:pt x="1" y="824"/>
                      </a:cubicBezTo>
                      <a:lnTo>
                        <a:pt x="286" y="1014"/>
                      </a:lnTo>
                      <a:cubicBezTo>
                        <a:pt x="603" y="602"/>
                        <a:pt x="1078" y="349"/>
                        <a:pt x="1616" y="349"/>
                      </a:cubicBezTo>
                      <a:cubicBezTo>
                        <a:pt x="2186" y="349"/>
                        <a:pt x="2661" y="602"/>
                        <a:pt x="2978" y="1014"/>
                      </a:cubicBezTo>
                      <a:lnTo>
                        <a:pt x="3231" y="824"/>
                      </a:lnTo>
                      <a:cubicBezTo>
                        <a:pt x="2883" y="317"/>
                        <a:pt x="2281" y="1"/>
                        <a:pt x="1648" y="1"/>
                      </a:cubicBezTo>
                      <a:close/>
                    </a:path>
                  </a:pathLst>
                </a:custGeom>
                <a:solidFill>
                  <a:srgbClr val="3047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/>
                  </a:endParaRPr>
                </a:p>
              </p:txBody>
            </p:sp>
          </p:grpSp>
        </p:grpSp>
        <p:sp>
          <p:nvSpPr>
            <p:cNvPr id="1758" name="Google Shape;1758;p22"/>
            <p:cNvSpPr/>
            <p:nvPr/>
          </p:nvSpPr>
          <p:spPr>
            <a:xfrm>
              <a:off x="4188448" y="2225354"/>
              <a:ext cx="768134" cy="1326052"/>
            </a:xfrm>
            <a:custGeom>
              <a:avLst/>
              <a:gdLst/>
              <a:ahLst/>
              <a:cxnLst/>
              <a:rect l="l" t="t" r="r" b="b"/>
              <a:pathLst>
                <a:path w="24197" h="41772" extrusionOk="0">
                  <a:moveTo>
                    <a:pt x="21726" y="570"/>
                  </a:moveTo>
                  <a:cubicBezTo>
                    <a:pt x="21853" y="570"/>
                    <a:pt x="21948" y="570"/>
                    <a:pt x="22074" y="602"/>
                  </a:cubicBezTo>
                  <a:cubicBezTo>
                    <a:pt x="22834" y="729"/>
                    <a:pt x="23436" y="1330"/>
                    <a:pt x="23594" y="2090"/>
                  </a:cubicBezTo>
                  <a:cubicBezTo>
                    <a:pt x="23626" y="2217"/>
                    <a:pt x="23658" y="2344"/>
                    <a:pt x="23658" y="2470"/>
                  </a:cubicBezTo>
                  <a:lnTo>
                    <a:pt x="23658" y="2660"/>
                  </a:lnTo>
                  <a:lnTo>
                    <a:pt x="23658" y="2692"/>
                  </a:lnTo>
                  <a:lnTo>
                    <a:pt x="23658" y="39301"/>
                  </a:lnTo>
                  <a:cubicBezTo>
                    <a:pt x="23658" y="40378"/>
                    <a:pt x="22771" y="41233"/>
                    <a:pt x="21726" y="41233"/>
                  </a:cubicBezTo>
                  <a:lnTo>
                    <a:pt x="2471" y="41233"/>
                  </a:lnTo>
                  <a:cubicBezTo>
                    <a:pt x="1426" y="41233"/>
                    <a:pt x="539" y="40378"/>
                    <a:pt x="539" y="39301"/>
                  </a:cubicBezTo>
                  <a:lnTo>
                    <a:pt x="539" y="2470"/>
                  </a:lnTo>
                  <a:cubicBezTo>
                    <a:pt x="539" y="2312"/>
                    <a:pt x="571" y="2154"/>
                    <a:pt x="603" y="2027"/>
                  </a:cubicBezTo>
                  <a:cubicBezTo>
                    <a:pt x="824" y="1172"/>
                    <a:pt x="1584" y="570"/>
                    <a:pt x="2471" y="570"/>
                  </a:cubicBezTo>
                  <a:close/>
                  <a:moveTo>
                    <a:pt x="2471" y="0"/>
                  </a:moveTo>
                  <a:cubicBezTo>
                    <a:pt x="1109" y="0"/>
                    <a:pt x="1" y="1109"/>
                    <a:pt x="1" y="2470"/>
                  </a:cubicBezTo>
                  <a:lnTo>
                    <a:pt x="1" y="3009"/>
                  </a:lnTo>
                  <a:lnTo>
                    <a:pt x="1" y="17861"/>
                  </a:lnTo>
                  <a:lnTo>
                    <a:pt x="1" y="26634"/>
                  </a:lnTo>
                  <a:lnTo>
                    <a:pt x="1" y="32682"/>
                  </a:lnTo>
                  <a:lnTo>
                    <a:pt x="1" y="33538"/>
                  </a:lnTo>
                  <a:lnTo>
                    <a:pt x="1" y="35216"/>
                  </a:lnTo>
                  <a:lnTo>
                    <a:pt x="1" y="39301"/>
                  </a:lnTo>
                  <a:cubicBezTo>
                    <a:pt x="1" y="40663"/>
                    <a:pt x="1109" y="41771"/>
                    <a:pt x="2471" y="41771"/>
                  </a:cubicBezTo>
                  <a:lnTo>
                    <a:pt x="21726" y="41771"/>
                  </a:lnTo>
                  <a:cubicBezTo>
                    <a:pt x="23088" y="41771"/>
                    <a:pt x="24196" y="40663"/>
                    <a:pt x="24196" y="39301"/>
                  </a:cubicBezTo>
                  <a:lnTo>
                    <a:pt x="24196" y="34456"/>
                  </a:lnTo>
                  <a:lnTo>
                    <a:pt x="24196" y="31479"/>
                  </a:lnTo>
                  <a:lnTo>
                    <a:pt x="24196" y="30276"/>
                  </a:lnTo>
                  <a:lnTo>
                    <a:pt x="24196" y="25779"/>
                  </a:lnTo>
                  <a:lnTo>
                    <a:pt x="24196" y="14251"/>
                  </a:lnTo>
                  <a:lnTo>
                    <a:pt x="24196" y="6682"/>
                  </a:lnTo>
                  <a:lnTo>
                    <a:pt x="24196" y="2470"/>
                  </a:lnTo>
                  <a:cubicBezTo>
                    <a:pt x="24196" y="2059"/>
                    <a:pt x="24101" y="1647"/>
                    <a:pt x="23911" y="1299"/>
                  </a:cubicBezTo>
                  <a:cubicBezTo>
                    <a:pt x="23468" y="539"/>
                    <a:pt x="22676" y="0"/>
                    <a:pt x="21726" y="0"/>
                  </a:cubicBezTo>
                  <a:close/>
                </a:path>
              </a:pathLst>
            </a:custGeom>
            <a:solidFill>
              <a:srgbClr val="222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1759" name="Google Shape;1759;p22"/>
          <p:cNvSpPr txBox="1"/>
          <p:nvPr/>
        </p:nvSpPr>
        <p:spPr>
          <a:xfrm>
            <a:off x="717400" y="411475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Những yếu tố cần quan tâm khi thực hành bài trình bày ý kiến về 1 vấn đề xã hội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Medium"/>
              <a:ea typeface="Fira Sans Medium"/>
              <a:cs typeface="Fira Sans Medium"/>
              <a:sym typeface="Fira Sans Medium"/>
            </a:endParaRPr>
          </a:p>
        </p:txBody>
      </p:sp>
      <p:sp>
        <p:nvSpPr>
          <p:cNvPr id="1760" name="Google Shape;1760;p22"/>
          <p:cNvSpPr txBox="1"/>
          <p:nvPr/>
        </p:nvSpPr>
        <p:spPr>
          <a:xfrm>
            <a:off x="178421" y="1310212"/>
            <a:ext cx="2255730" cy="622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Bối cảnh, đối tượng người nghe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Medium"/>
              <a:sym typeface="Fira Sans Medium"/>
            </a:endParaRPr>
          </a:p>
        </p:txBody>
      </p:sp>
      <p:sp>
        <p:nvSpPr>
          <p:cNvPr id="1762" name="Google Shape;1762;p22"/>
          <p:cNvSpPr txBox="1"/>
          <p:nvPr/>
        </p:nvSpPr>
        <p:spPr>
          <a:xfrm>
            <a:off x="341971" y="2488417"/>
            <a:ext cx="2078555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Xác định vấn đề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Medium"/>
              <a:sym typeface="Fira Sans Medium"/>
            </a:endParaRPr>
          </a:p>
        </p:txBody>
      </p:sp>
      <p:sp>
        <p:nvSpPr>
          <p:cNvPr id="1764" name="Google Shape;1764;p22"/>
          <p:cNvSpPr txBox="1"/>
          <p:nvPr/>
        </p:nvSpPr>
        <p:spPr>
          <a:xfrm>
            <a:off x="635050" y="3666622"/>
            <a:ext cx="1790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Mục đích của bài nói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Medium"/>
              <a:sym typeface="Fira Sans Medium"/>
            </a:endParaRPr>
          </a:p>
        </p:txBody>
      </p:sp>
      <p:sp>
        <p:nvSpPr>
          <p:cNvPr id="1766" name="Google Shape;1766;p22"/>
          <p:cNvSpPr txBox="1"/>
          <p:nvPr/>
        </p:nvSpPr>
        <p:spPr>
          <a:xfrm>
            <a:off x="6709825" y="1310225"/>
            <a:ext cx="1790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Cách thức, thái độ trình bày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Medium"/>
              <a:sym typeface="Fira Sans Medium"/>
            </a:endParaRPr>
          </a:p>
        </p:txBody>
      </p:sp>
      <p:sp>
        <p:nvSpPr>
          <p:cNvPr id="1768" name="Google Shape;1768;p22"/>
          <p:cNvSpPr txBox="1"/>
          <p:nvPr/>
        </p:nvSpPr>
        <p:spPr>
          <a:xfrm>
            <a:off x="6534324" y="2317827"/>
            <a:ext cx="2208231" cy="788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Nội dung bài nói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(Mở đầu, nội dung, kết thúc)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Medium"/>
              <a:sym typeface="Fira Sans Medium"/>
            </a:endParaRPr>
          </a:p>
        </p:txBody>
      </p:sp>
      <p:sp>
        <p:nvSpPr>
          <p:cNvPr id="1771" name="Google Shape;1771;p22"/>
          <p:cNvSpPr txBox="1"/>
          <p:nvPr/>
        </p:nvSpPr>
        <p:spPr>
          <a:xfrm>
            <a:off x="6709825" y="3666629"/>
            <a:ext cx="17907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ira Sans Medium"/>
                <a:sym typeface="Fira Sans Medium"/>
              </a:rPr>
              <a:t>Phương tiện hỗ trợ bài nói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Fira Sans Medium"/>
              <a:sym typeface="Fira Sans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7" grpId="0" animBg="1"/>
      <p:bldP spid="1728" grpId="0" animBg="1"/>
      <p:bldP spid="1729" grpId="0" animBg="1"/>
      <p:bldP spid="1730" grpId="0" animBg="1"/>
      <p:bldP spid="1731" grpId="0" animBg="1"/>
      <p:bldP spid="1732" grpId="0" animBg="1"/>
      <p:bldP spid="1759" grpId="0"/>
      <p:bldP spid="1760" grpId="0"/>
      <p:bldP spid="1762" grpId="0"/>
      <p:bldP spid="1764" grpId="0"/>
      <p:bldP spid="1766" grpId="0"/>
      <p:bldP spid="1768" grpId="0"/>
      <p:bldP spid="17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số vấn đề trong cuộc sống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3" name="Google Shape;733;p49"/>
          <p:cNvSpPr txBox="1">
            <a:spLocks noGrp="1"/>
          </p:cNvSpPr>
          <p:nvPr>
            <p:ph type="subTitle" idx="1"/>
          </p:nvPr>
        </p:nvSpPr>
        <p:spPr>
          <a:xfrm>
            <a:off x="937625" y="3325452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ăn hóa hâm mộ và mê muội thần tượng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4" name="Google Shape;734;p49"/>
          <p:cNvSpPr txBox="1">
            <a:spLocks noGrp="1"/>
          </p:cNvSpPr>
          <p:nvPr>
            <p:ph type="subTitle" idx="2"/>
          </p:nvPr>
        </p:nvSpPr>
        <p:spPr>
          <a:xfrm>
            <a:off x="3484347" y="3325452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Hs tham gia giao thông, sử dụng xe máy phân khối lớn tới trường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5" name="Google Shape;735;p49"/>
          <p:cNvSpPr txBox="1">
            <a:spLocks noGrp="1"/>
          </p:cNvSpPr>
          <p:nvPr>
            <p:ph type="subTitle" idx="3"/>
          </p:nvPr>
        </p:nvSpPr>
        <p:spPr>
          <a:xfrm>
            <a:off x="6031075" y="3325452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Hs sử dụng mạng xã hội và lạm dụng mạng xã hội.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6" name="Google Shape;736;p49"/>
          <p:cNvSpPr txBox="1">
            <a:spLocks noGrp="1"/>
          </p:cNvSpPr>
          <p:nvPr>
            <p:ph type="subTitle" idx="4"/>
          </p:nvPr>
        </p:nvSpPr>
        <p:spPr>
          <a:xfrm>
            <a:off x="937625" y="2817849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Thần tượng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7" name="Google Shape;737;p49"/>
          <p:cNvSpPr txBox="1">
            <a:spLocks noGrp="1"/>
          </p:cNvSpPr>
          <p:nvPr>
            <p:ph type="subTitle" idx="5"/>
          </p:nvPr>
        </p:nvSpPr>
        <p:spPr>
          <a:xfrm>
            <a:off x="3484350" y="2817849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Giao thông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" name="Google Shape;738;p49"/>
          <p:cNvSpPr txBox="1">
            <a:spLocks noGrp="1"/>
          </p:cNvSpPr>
          <p:nvPr>
            <p:ph type="subTitle" idx="6"/>
          </p:nvPr>
        </p:nvSpPr>
        <p:spPr>
          <a:xfrm>
            <a:off x="6031075" y="2817849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Mạng xã hội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BCF719-5420-4003-895F-DF73C6275D46}"/>
              </a:ext>
            </a:extLst>
          </p:cNvPr>
          <p:cNvGrpSpPr/>
          <p:nvPr/>
        </p:nvGrpSpPr>
        <p:grpSpPr>
          <a:xfrm>
            <a:off x="1157756" y="1242591"/>
            <a:ext cx="1664109" cy="1665651"/>
            <a:chOff x="1157756" y="1242591"/>
            <a:chExt cx="1664109" cy="1665651"/>
          </a:xfrm>
        </p:grpSpPr>
        <p:sp>
          <p:nvSpPr>
            <p:cNvPr id="739" name="Google Shape;739;p49"/>
            <p:cNvSpPr/>
            <p:nvPr/>
          </p:nvSpPr>
          <p:spPr>
            <a:xfrm>
              <a:off x="1569225" y="1791045"/>
              <a:ext cx="1024225" cy="960811"/>
            </a:xfrm>
            <a:custGeom>
              <a:avLst/>
              <a:gdLst/>
              <a:ahLst/>
              <a:cxnLst/>
              <a:rect l="l" t="t" r="r" b="b"/>
              <a:pathLst>
                <a:path w="37231" h="32689" extrusionOk="0">
                  <a:moveTo>
                    <a:pt x="20156" y="495"/>
                  </a:moveTo>
                  <a:cubicBezTo>
                    <a:pt x="17189" y="212"/>
                    <a:pt x="14268" y="-353"/>
                    <a:pt x="11395" y="495"/>
                  </a:cubicBezTo>
                  <a:cubicBezTo>
                    <a:pt x="8522" y="1343"/>
                    <a:pt x="4707" y="3463"/>
                    <a:pt x="2917" y="5582"/>
                  </a:cubicBezTo>
                  <a:cubicBezTo>
                    <a:pt x="1127" y="7702"/>
                    <a:pt x="1033" y="10386"/>
                    <a:pt x="656" y="13212"/>
                  </a:cubicBezTo>
                  <a:cubicBezTo>
                    <a:pt x="279" y="16038"/>
                    <a:pt x="-569" y="19618"/>
                    <a:pt x="656" y="22538"/>
                  </a:cubicBezTo>
                  <a:cubicBezTo>
                    <a:pt x="1881" y="25458"/>
                    <a:pt x="4519" y="29085"/>
                    <a:pt x="8004" y="30734"/>
                  </a:cubicBezTo>
                  <a:cubicBezTo>
                    <a:pt x="11490" y="32383"/>
                    <a:pt x="17471" y="32948"/>
                    <a:pt x="21569" y="32430"/>
                  </a:cubicBezTo>
                  <a:cubicBezTo>
                    <a:pt x="25667" y="31912"/>
                    <a:pt x="30000" y="30122"/>
                    <a:pt x="32591" y="27625"/>
                  </a:cubicBezTo>
                  <a:cubicBezTo>
                    <a:pt x="35182" y="25129"/>
                    <a:pt x="36689" y="20748"/>
                    <a:pt x="37113" y="17451"/>
                  </a:cubicBezTo>
                  <a:cubicBezTo>
                    <a:pt x="37537" y="14154"/>
                    <a:pt x="36454" y="10386"/>
                    <a:pt x="35135" y="7843"/>
                  </a:cubicBezTo>
                  <a:cubicBezTo>
                    <a:pt x="33816" y="5300"/>
                    <a:pt x="31697" y="3416"/>
                    <a:pt x="29200" y="2191"/>
                  </a:cubicBezTo>
                  <a:cubicBezTo>
                    <a:pt x="26704" y="966"/>
                    <a:pt x="23124" y="778"/>
                    <a:pt x="20156" y="4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pic>
          <p:nvPicPr>
            <p:cNvPr id="1026" name="Picture 2" descr="Singer clipart man singer, Singer man singer Transparent FREE for ...">
              <a:extLst>
                <a:ext uri="{FF2B5EF4-FFF2-40B4-BE49-F238E27FC236}">
                  <a16:creationId xmlns:a16="http://schemas.microsoft.com/office/drawing/2014/main" id="{9B1D5DE1-696B-4411-A38D-D7A66CD25D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7756" y="1242591"/>
              <a:ext cx="1664109" cy="1665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7041F1D-FC71-4CD3-8ED8-7EA490DF8B7A}"/>
              </a:ext>
            </a:extLst>
          </p:cNvPr>
          <p:cNvGrpSpPr/>
          <p:nvPr/>
        </p:nvGrpSpPr>
        <p:grpSpPr>
          <a:xfrm>
            <a:off x="3662251" y="1220482"/>
            <a:ext cx="1819431" cy="1902212"/>
            <a:chOff x="3662251" y="1220482"/>
            <a:chExt cx="1819431" cy="1902212"/>
          </a:xfrm>
        </p:grpSpPr>
        <p:sp>
          <p:nvSpPr>
            <p:cNvPr id="740" name="Google Shape;740;p49"/>
            <p:cNvSpPr/>
            <p:nvPr/>
          </p:nvSpPr>
          <p:spPr>
            <a:xfrm rot="9000040">
              <a:off x="4059845" y="1755705"/>
              <a:ext cx="1024245" cy="960842"/>
            </a:xfrm>
            <a:custGeom>
              <a:avLst/>
              <a:gdLst/>
              <a:ahLst/>
              <a:cxnLst/>
              <a:rect l="l" t="t" r="r" b="b"/>
              <a:pathLst>
                <a:path w="37231" h="32689" extrusionOk="0">
                  <a:moveTo>
                    <a:pt x="20156" y="495"/>
                  </a:moveTo>
                  <a:cubicBezTo>
                    <a:pt x="17189" y="212"/>
                    <a:pt x="14268" y="-353"/>
                    <a:pt x="11395" y="495"/>
                  </a:cubicBezTo>
                  <a:cubicBezTo>
                    <a:pt x="8522" y="1343"/>
                    <a:pt x="4707" y="3463"/>
                    <a:pt x="2917" y="5582"/>
                  </a:cubicBezTo>
                  <a:cubicBezTo>
                    <a:pt x="1127" y="7702"/>
                    <a:pt x="1033" y="10386"/>
                    <a:pt x="656" y="13212"/>
                  </a:cubicBezTo>
                  <a:cubicBezTo>
                    <a:pt x="279" y="16038"/>
                    <a:pt x="-569" y="19618"/>
                    <a:pt x="656" y="22538"/>
                  </a:cubicBezTo>
                  <a:cubicBezTo>
                    <a:pt x="1881" y="25458"/>
                    <a:pt x="4519" y="29085"/>
                    <a:pt x="8004" y="30734"/>
                  </a:cubicBezTo>
                  <a:cubicBezTo>
                    <a:pt x="11490" y="32383"/>
                    <a:pt x="17471" y="32948"/>
                    <a:pt x="21569" y="32430"/>
                  </a:cubicBezTo>
                  <a:cubicBezTo>
                    <a:pt x="25667" y="31912"/>
                    <a:pt x="30000" y="30122"/>
                    <a:pt x="32591" y="27625"/>
                  </a:cubicBezTo>
                  <a:cubicBezTo>
                    <a:pt x="35182" y="25129"/>
                    <a:pt x="36689" y="20748"/>
                    <a:pt x="37113" y="17451"/>
                  </a:cubicBezTo>
                  <a:cubicBezTo>
                    <a:pt x="37537" y="14154"/>
                    <a:pt x="36454" y="10386"/>
                    <a:pt x="35135" y="7843"/>
                  </a:cubicBezTo>
                  <a:cubicBezTo>
                    <a:pt x="33816" y="5300"/>
                    <a:pt x="31697" y="3416"/>
                    <a:pt x="29200" y="2191"/>
                  </a:cubicBezTo>
                  <a:cubicBezTo>
                    <a:pt x="26704" y="966"/>
                    <a:pt x="23124" y="778"/>
                    <a:pt x="20156" y="4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pic>
          <p:nvPicPr>
            <p:cNvPr id="1028" name="Picture 4" descr="Motorcycle Cartoon Pics - Motorbike Sprite With Transparent Background ...">
              <a:extLst>
                <a:ext uri="{FF2B5EF4-FFF2-40B4-BE49-F238E27FC236}">
                  <a16:creationId xmlns:a16="http://schemas.microsoft.com/office/drawing/2014/main" id="{3A4BB906-0AF1-4E88-920F-E414DBE4FC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251" y="1220482"/>
              <a:ext cx="1819431" cy="1902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D588D73-6F93-4743-9D45-72F523005919}"/>
              </a:ext>
            </a:extLst>
          </p:cNvPr>
          <p:cNvGrpSpPr/>
          <p:nvPr/>
        </p:nvGrpSpPr>
        <p:grpSpPr>
          <a:xfrm>
            <a:off x="6322068" y="1421665"/>
            <a:ext cx="1583522" cy="1382914"/>
            <a:chOff x="6322068" y="1421665"/>
            <a:chExt cx="1583522" cy="1382914"/>
          </a:xfrm>
        </p:grpSpPr>
        <p:sp>
          <p:nvSpPr>
            <p:cNvPr id="741" name="Google Shape;741;p49"/>
            <p:cNvSpPr/>
            <p:nvPr/>
          </p:nvSpPr>
          <p:spPr>
            <a:xfrm rot="9900010">
              <a:off x="6606615" y="1791060"/>
              <a:ext cx="1024219" cy="960782"/>
            </a:xfrm>
            <a:custGeom>
              <a:avLst/>
              <a:gdLst/>
              <a:ahLst/>
              <a:cxnLst/>
              <a:rect l="l" t="t" r="r" b="b"/>
              <a:pathLst>
                <a:path w="37231" h="32689" extrusionOk="0">
                  <a:moveTo>
                    <a:pt x="20156" y="495"/>
                  </a:moveTo>
                  <a:cubicBezTo>
                    <a:pt x="17189" y="212"/>
                    <a:pt x="14268" y="-353"/>
                    <a:pt x="11395" y="495"/>
                  </a:cubicBezTo>
                  <a:cubicBezTo>
                    <a:pt x="8522" y="1343"/>
                    <a:pt x="4707" y="3463"/>
                    <a:pt x="2917" y="5582"/>
                  </a:cubicBezTo>
                  <a:cubicBezTo>
                    <a:pt x="1127" y="7702"/>
                    <a:pt x="1033" y="10386"/>
                    <a:pt x="656" y="13212"/>
                  </a:cubicBezTo>
                  <a:cubicBezTo>
                    <a:pt x="279" y="16038"/>
                    <a:pt x="-569" y="19618"/>
                    <a:pt x="656" y="22538"/>
                  </a:cubicBezTo>
                  <a:cubicBezTo>
                    <a:pt x="1881" y="25458"/>
                    <a:pt x="4519" y="29085"/>
                    <a:pt x="8004" y="30734"/>
                  </a:cubicBezTo>
                  <a:cubicBezTo>
                    <a:pt x="11490" y="32383"/>
                    <a:pt x="17471" y="32948"/>
                    <a:pt x="21569" y="32430"/>
                  </a:cubicBezTo>
                  <a:cubicBezTo>
                    <a:pt x="25667" y="31912"/>
                    <a:pt x="30000" y="30122"/>
                    <a:pt x="32591" y="27625"/>
                  </a:cubicBezTo>
                  <a:cubicBezTo>
                    <a:pt x="35182" y="25129"/>
                    <a:pt x="36689" y="20748"/>
                    <a:pt x="37113" y="17451"/>
                  </a:cubicBezTo>
                  <a:cubicBezTo>
                    <a:pt x="37537" y="14154"/>
                    <a:pt x="36454" y="10386"/>
                    <a:pt x="35135" y="7843"/>
                  </a:cubicBezTo>
                  <a:cubicBezTo>
                    <a:pt x="33816" y="5300"/>
                    <a:pt x="31697" y="3416"/>
                    <a:pt x="29200" y="2191"/>
                  </a:cubicBezTo>
                  <a:cubicBezTo>
                    <a:pt x="26704" y="966"/>
                    <a:pt x="23124" y="778"/>
                    <a:pt x="20156" y="4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pic>
          <p:nvPicPr>
            <p:cNvPr id="1030" name="Picture 6" descr="surfing the internet clipart - Clip Art Library">
              <a:extLst>
                <a:ext uri="{FF2B5EF4-FFF2-40B4-BE49-F238E27FC236}">
                  <a16:creationId xmlns:a16="http://schemas.microsoft.com/office/drawing/2014/main" id="{01DEFC8E-13EC-4738-8C56-27A9C0F7FC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7" b="89747" l="5814" r="93605">
                          <a14:foregroundMark x1="47209" y1="38881" x2="50000" y2="39814"/>
                          <a14:foregroundMark x1="56977" y1="13848" x2="58023" y2="12117"/>
                          <a14:foregroundMark x1="53953" y1="13981" x2="42907" y2="21838"/>
                          <a14:foregroundMark x1="42907" y1="21838" x2="41977" y2="23702"/>
                          <a14:foregroundMark x1="46163" y1="33955" x2="50930" y2="42077"/>
                          <a14:foregroundMark x1="52326" y1="37949" x2="50930" y2="42077"/>
                          <a14:foregroundMark x1="5814" y1="61119" x2="5814" y2="65246"/>
                          <a14:foregroundMark x1="46395" y1="88282" x2="57442" y2="86818"/>
                          <a14:foregroundMark x1="87442" y1="72703" x2="76628" y2="77364"/>
                          <a14:foregroundMark x1="93605" y1="69774" x2="86047" y2="75100"/>
                          <a14:foregroundMark x1="77907" y1="79228" x2="62326" y2="82823"/>
                          <a14:foregroundMark x1="64767" y1="62051" x2="37791" y2="77630"/>
                          <a14:foregroundMark x1="31395" y1="79361" x2="49070" y2="848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2068" y="1421665"/>
              <a:ext cx="1583522" cy="1382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862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" grpId="0"/>
      <p:bldP spid="733" grpId="0" build="p"/>
      <p:bldP spid="734" grpId="0" build="p"/>
      <p:bldP spid="735" grpId="0" build="p"/>
      <p:bldP spid="736" grpId="0" build="p"/>
      <p:bldP spid="737" grpId="0" build="p"/>
      <p:bldP spid="73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9"/>
          <p:cNvSpPr txBox="1">
            <a:spLocks noGrp="1"/>
          </p:cNvSpPr>
          <p:nvPr>
            <p:ph type="title"/>
          </p:nvPr>
        </p:nvSpPr>
        <p:spPr>
          <a:xfrm>
            <a:off x="719997" y="16334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latin typeface="Cambria" panose="02040503050406030204" pitchFamily="18" charset="0"/>
                <a:ea typeface="Cambria" panose="02040503050406030204" pitchFamily="18" charset="0"/>
              </a:rPr>
              <a:t>1 số vấn đề gợi ý từ TPVH</a:t>
            </a:r>
            <a:endParaRPr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3" name="Google Shape;733;p49"/>
          <p:cNvSpPr txBox="1">
            <a:spLocks noGrp="1"/>
          </p:cNvSpPr>
          <p:nvPr>
            <p:ph type="subTitle" idx="1"/>
          </p:nvPr>
        </p:nvSpPr>
        <p:spPr>
          <a:xfrm>
            <a:off x="952494" y="2871969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cha con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Lão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4" name="Google Shape;734;p49"/>
          <p:cNvSpPr txBox="1">
            <a:spLocks noGrp="1"/>
          </p:cNvSpPr>
          <p:nvPr>
            <p:ph type="subTitle" idx="2"/>
          </p:nvPr>
        </p:nvSpPr>
        <p:spPr>
          <a:xfrm>
            <a:off x="3499216" y="2871969"/>
            <a:ext cx="2175300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Thái độ cần có của người lớn với ước mơ của trẻ em sau văn bản Trong mắt trẻ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5" name="Google Shape;735;p49"/>
          <p:cNvSpPr txBox="1">
            <a:spLocks noGrp="1"/>
          </p:cNvSpPr>
          <p:nvPr>
            <p:ph type="subTitle" idx="3"/>
          </p:nvPr>
        </p:nvSpPr>
        <p:spPr>
          <a:xfrm>
            <a:off x="6045944" y="2871969"/>
            <a:ext cx="2704046" cy="8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ambria" panose="02040503050406030204" pitchFamily="18" charset="0"/>
                <a:ea typeface="Cambria" panose="02040503050406030204" pitchFamily="18" charset="0"/>
              </a:rPr>
              <a:t>Suy nghĩ về người thầy và vai trò của người thầy trong cuộc sống sau văn bản người thầy đầu tiên.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6" name="Google Shape;736;p49"/>
          <p:cNvSpPr txBox="1">
            <a:spLocks noGrp="1"/>
          </p:cNvSpPr>
          <p:nvPr>
            <p:ph type="subTitle" idx="4"/>
          </p:nvPr>
        </p:nvSpPr>
        <p:spPr>
          <a:xfrm>
            <a:off x="952494" y="2364366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Lão Hạc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7" name="Google Shape;737;p49"/>
          <p:cNvSpPr txBox="1">
            <a:spLocks noGrp="1"/>
          </p:cNvSpPr>
          <p:nvPr>
            <p:ph type="subTitle" idx="5"/>
          </p:nvPr>
        </p:nvSpPr>
        <p:spPr>
          <a:xfrm>
            <a:off x="3499219" y="2364366"/>
            <a:ext cx="2175300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Trong mắt trẻ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38" name="Google Shape;738;p49"/>
          <p:cNvSpPr txBox="1">
            <a:spLocks noGrp="1"/>
          </p:cNvSpPr>
          <p:nvPr>
            <p:ph type="subTitle" idx="6"/>
          </p:nvPr>
        </p:nvSpPr>
        <p:spPr>
          <a:xfrm>
            <a:off x="6045943" y="2364366"/>
            <a:ext cx="2546725" cy="6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latin typeface="Cambria" panose="02040503050406030204" pitchFamily="18" charset="0"/>
                <a:ea typeface="Cambria" panose="02040503050406030204" pitchFamily="18" charset="0"/>
              </a:rPr>
              <a:t>Người thầy đầu tiên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32" name="Picture 8" descr="لماذا يجب أن تعانقوا أولادكم عندما يكونون في نوبة غضب ؟ - التربية الذكية">
            <a:extLst>
              <a:ext uri="{FF2B5EF4-FFF2-40B4-BE49-F238E27FC236}">
                <a16:creationId xmlns:a16="http://schemas.microsoft.com/office/drawing/2014/main" id="{9C47828F-0F17-422E-B003-5785C86DA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0" b="95250" l="10000" r="90000">
                        <a14:foregroundMark x1="65050" y1="7950" x2="65050" y2="7950"/>
                        <a14:foregroundMark x1="62150" y1="4350" x2="62150" y2="4350"/>
                        <a14:foregroundMark x1="60700" y1="95250" x2="60700" y2="9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47" y="800966"/>
            <a:ext cx="1753994" cy="17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ibujo de Barco y capitán pintado por en Dibujos.net el día 13-10-15 a ...">
            <a:extLst>
              <a:ext uri="{FF2B5EF4-FFF2-40B4-BE49-F238E27FC236}">
                <a16:creationId xmlns:a16="http://schemas.microsoft.com/office/drawing/2014/main" id="{F6F44AB3-88B7-44AB-A9E8-359E3EE2C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90638" l="10000" r="90000">
                        <a14:foregroundMark x1="45667" y1="8723" x2="45667" y2="8723"/>
                        <a14:foregroundMark x1="49000" y1="15745" x2="57667" y2="24255"/>
                        <a14:foregroundMark x1="43500" y1="16383" x2="43500" y2="25957"/>
                        <a14:foregroundMark x1="48333" y1="38298" x2="47000" y2="39149"/>
                        <a14:foregroundMark x1="38500" y1="35106" x2="38833" y2="40638"/>
                        <a14:foregroundMark x1="52667" y1="29149" x2="51167" y2="37660"/>
                        <a14:foregroundMark x1="50833" y1="30213" x2="46667" y2="41277"/>
                        <a14:foregroundMark x1="45333" y1="17234" x2="41333" y2="17872"/>
                        <a14:foregroundMark x1="34000" y1="18936" x2="43333" y2="16383"/>
                        <a14:foregroundMark x1="48167" y1="11915" x2="53833" y2="20426"/>
                        <a14:foregroundMark x1="62167" y1="26170" x2="63000" y2="26809"/>
                        <a14:foregroundMark x1="54667" y1="60213" x2="54667" y2="58723"/>
                        <a14:foregroundMark x1="51500" y1="69362" x2="54667" y2="75319"/>
                        <a14:foregroundMark x1="61500" y1="69362" x2="71000" y2="80426"/>
                        <a14:foregroundMark x1="70333" y1="67021" x2="59833" y2="68298"/>
                        <a14:foregroundMark x1="22500" y1="57234" x2="34000" y2="69574"/>
                        <a14:foregroundMark x1="36333" y1="62553" x2="49333" y2="73617"/>
                        <a14:foregroundMark x1="50333" y1="65745" x2="41833" y2="69362"/>
                        <a14:foregroundMark x1="41667" y1="60000" x2="26500" y2="69362"/>
                        <a14:foregroundMark x1="23667" y1="65319" x2="21000" y2="71915"/>
                        <a14:foregroundMark x1="17667" y1="78511" x2="17667" y2="78511"/>
                        <a14:foregroundMark x1="15333" y1="83830" x2="15333" y2="83830"/>
                        <a14:foregroundMark x1="49167" y1="90638" x2="49167" y2="9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099" y="1071845"/>
            <a:ext cx="1876193" cy="1469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ale teacher with pointer on lesson at blackboard in classroom. 426771 ...">
            <a:extLst>
              <a:ext uri="{FF2B5EF4-FFF2-40B4-BE49-F238E27FC236}">
                <a16:creationId xmlns:a16="http://schemas.microsoft.com/office/drawing/2014/main" id="{97908722-7DBB-4DFD-94A9-5ACE8DF01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760" l="6360" r="95100">
                        <a14:foregroundMark x1="61120" y1="32380" x2="60560" y2="60280"/>
                        <a14:foregroundMark x1="71960" y1="41340" x2="59680" y2="49000"/>
                        <a14:foregroundMark x1="59680" y1="49000" x2="59680" y2="49000"/>
                        <a14:foregroundMark x1="40020" y1="37860" x2="40020" y2="37860"/>
                        <a14:foregroundMark x1="71820" y1="39900" x2="66920" y2="47400"/>
                        <a14:foregroundMark x1="95100" y1="75600" x2="91920" y2="76160"/>
                        <a14:foregroundMark x1="46540" y1="42060" x2="52320" y2="48560"/>
                        <a14:foregroundMark x1="78900" y1="42920" x2="70820" y2="45680"/>
                        <a14:foregroundMark x1="6360" y1="54200" x2="6920" y2="57100"/>
                        <a14:foregroundMark x1="40900" y1="87000" x2="36700" y2="84980"/>
                        <a14:foregroundMark x1="37420" y1="72120" x2="40020" y2="83540"/>
                        <a14:foregroundMark x1="44940" y1="87580" x2="39740" y2="87580"/>
                        <a14:foregroundMark x1="53900" y1="90760" x2="65760" y2="89760"/>
                        <a14:foregroundMark x1="69520" y1="48140" x2="62140" y2="62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17" y="564242"/>
            <a:ext cx="1753994" cy="175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3" grpId="0" build="p"/>
      <p:bldP spid="734" grpId="0" build="p"/>
      <p:bldP spid="735" grpId="0" build="p"/>
      <p:bldP spid="736" grpId="0" build="p"/>
      <p:bldP spid="737" grpId="0" build="p"/>
      <p:bldP spid="73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47"/>
          <p:cNvSpPr/>
          <p:nvPr/>
        </p:nvSpPr>
        <p:spPr>
          <a:xfrm rot="-9736896" flipH="1">
            <a:off x="5510002" y="1771994"/>
            <a:ext cx="3138099" cy="2085568"/>
          </a:xfrm>
          <a:custGeom>
            <a:avLst/>
            <a:gdLst/>
            <a:ahLst/>
            <a:cxnLst/>
            <a:rect l="l" t="t" r="r" b="b"/>
            <a:pathLst>
              <a:path w="89929" h="50686" extrusionOk="0">
                <a:moveTo>
                  <a:pt x="77509" y="1"/>
                </a:moveTo>
                <a:cubicBezTo>
                  <a:pt x="74661" y="1"/>
                  <a:pt x="71866" y="894"/>
                  <a:pt x="69155" y="1642"/>
                </a:cubicBezTo>
                <a:cubicBezTo>
                  <a:pt x="65025" y="2774"/>
                  <a:pt x="61106" y="3406"/>
                  <a:pt x="56999" y="3406"/>
                </a:cubicBezTo>
                <a:cubicBezTo>
                  <a:pt x="55823" y="3406"/>
                  <a:pt x="54631" y="3354"/>
                  <a:pt x="53414" y="3247"/>
                </a:cubicBezTo>
                <a:cubicBezTo>
                  <a:pt x="49186" y="2888"/>
                  <a:pt x="44938" y="2586"/>
                  <a:pt x="40699" y="2586"/>
                </a:cubicBezTo>
                <a:cubicBezTo>
                  <a:pt x="38102" y="2586"/>
                  <a:pt x="35507" y="2700"/>
                  <a:pt x="32923" y="2983"/>
                </a:cubicBezTo>
                <a:cubicBezTo>
                  <a:pt x="23786" y="3992"/>
                  <a:pt x="14550" y="7352"/>
                  <a:pt x="8409" y="14155"/>
                </a:cubicBezTo>
                <a:cubicBezTo>
                  <a:pt x="2285" y="20958"/>
                  <a:pt x="1" y="31634"/>
                  <a:pt x="4685" y="39513"/>
                </a:cubicBezTo>
                <a:cubicBezTo>
                  <a:pt x="8227" y="45488"/>
                  <a:pt x="15013" y="48964"/>
                  <a:pt x="21883" y="50123"/>
                </a:cubicBezTo>
                <a:cubicBezTo>
                  <a:pt x="24266" y="50527"/>
                  <a:pt x="26674" y="50685"/>
                  <a:pt x="29092" y="50685"/>
                </a:cubicBezTo>
                <a:cubicBezTo>
                  <a:pt x="33610" y="50685"/>
                  <a:pt x="38166" y="50132"/>
                  <a:pt x="42672" y="49593"/>
                </a:cubicBezTo>
                <a:cubicBezTo>
                  <a:pt x="51114" y="48584"/>
                  <a:pt x="59572" y="47557"/>
                  <a:pt x="68013" y="46531"/>
                </a:cubicBezTo>
                <a:cubicBezTo>
                  <a:pt x="71208" y="46134"/>
                  <a:pt x="74435" y="45753"/>
                  <a:pt x="77448" y="44628"/>
                </a:cubicBezTo>
                <a:cubicBezTo>
                  <a:pt x="80444" y="43519"/>
                  <a:pt x="83258" y="41566"/>
                  <a:pt x="84814" y="38752"/>
                </a:cubicBezTo>
                <a:cubicBezTo>
                  <a:pt x="86370" y="35938"/>
                  <a:pt x="86370" y="32181"/>
                  <a:pt x="84317" y="29714"/>
                </a:cubicBezTo>
                <a:cubicBezTo>
                  <a:pt x="83125" y="28291"/>
                  <a:pt x="81238" y="27149"/>
                  <a:pt x="81089" y="25295"/>
                </a:cubicBezTo>
                <a:cubicBezTo>
                  <a:pt x="80924" y="23060"/>
                  <a:pt x="83324" y="21604"/>
                  <a:pt x="85062" y="20164"/>
                </a:cubicBezTo>
                <a:cubicBezTo>
                  <a:pt x="88455" y="17300"/>
                  <a:pt x="89928" y="12384"/>
                  <a:pt x="88654" y="8130"/>
                </a:cubicBezTo>
                <a:cubicBezTo>
                  <a:pt x="87363" y="3909"/>
                  <a:pt x="83390" y="599"/>
                  <a:pt x="78987" y="86"/>
                </a:cubicBezTo>
                <a:cubicBezTo>
                  <a:pt x="78493" y="27"/>
                  <a:pt x="78000" y="1"/>
                  <a:pt x="775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2" name="Google Shape;672;p47"/>
          <p:cNvSpPr/>
          <p:nvPr/>
        </p:nvSpPr>
        <p:spPr>
          <a:xfrm>
            <a:off x="1033071" y="929995"/>
            <a:ext cx="1349158" cy="1265718"/>
          </a:xfrm>
          <a:custGeom>
            <a:avLst/>
            <a:gdLst/>
            <a:ahLst/>
            <a:cxnLst/>
            <a:rect l="l" t="t" r="r" b="b"/>
            <a:pathLst>
              <a:path w="37231" h="32689" extrusionOk="0">
                <a:moveTo>
                  <a:pt x="20156" y="495"/>
                </a:moveTo>
                <a:cubicBezTo>
                  <a:pt x="17189" y="212"/>
                  <a:pt x="14268" y="-353"/>
                  <a:pt x="11395" y="495"/>
                </a:cubicBezTo>
                <a:cubicBezTo>
                  <a:pt x="8522" y="1343"/>
                  <a:pt x="4707" y="3463"/>
                  <a:pt x="2917" y="5582"/>
                </a:cubicBezTo>
                <a:cubicBezTo>
                  <a:pt x="1127" y="7702"/>
                  <a:pt x="1033" y="10386"/>
                  <a:pt x="656" y="13212"/>
                </a:cubicBezTo>
                <a:cubicBezTo>
                  <a:pt x="279" y="16038"/>
                  <a:pt x="-569" y="19618"/>
                  <a:pt x="656" y="22538"/>
                </a:cubicBezTo>
                <a:cubicBezTo>
                  <a:pt x="1881" y="25458"/>
                  <a:pt x="4519" y="29085"/>
                  <a:pt x="8004" y="30734"/>
                </a:cubicBezTo>
                <a:cubicBezTo>
                  <a:pt x="11490" y="32383"/>
                  <a:pt x="17471" y="32948"/>
                  <a:pt x="21569" y="32430"/>
                </a:cubicBezTo>
                <a:cubicBezTo>
                  <a:pt x="25667" y="31912"/>
                  <a:pt x="30000" y="30122"/>
                  <a:pt x="32591" y="27625"/>
                </a:cubicBezTo>
                <a:cubicBezTo>
                  <a:pt x="35182" y="25129"/>
                  <a:pt x="36689" y="20748"/>
                  <a:pt x="37113" y="17451"/>
                </a:cubicBezTo>
                <a:cubicBezTo>
                  <a:pt x="37537" y="14154"/>
                  <a:pt x="36454" y="10386"/>
                  <a:pt x="35135" y="7843"/>
                </a:cubicBezTo>
                <a:cubicBezTo>
                  <a:pt x="33816" y="5300"/>
                  <a:pt x="31697" y="3416"/>
                  <a:pt x="29200" y="2191"/>
                </a:cubicBezTo>
                <a:cubicBezTo>
                  <a:pt x="26704" y="966"/>
                  <a:pt x="23124" y="778"/>
                  <a:pt x="20156" y="4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673" name="Google Shape;673;p47"/>
          <p:cNvSpPr txBox="1">
            <a:spLocks noGrp="1"/>
          </p:cNvSpPr>
          <p:nvPr>
            <p:ph type="title"/>
          </p:nvPr>
        </p:nvSpPr>
        <p:spPr>
          <a:xfrm>
            <a:off x="941824" y="2262725"/>
            <a:ext cx="4939833" cy="91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HỰC HÀNH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74" name="Google Shape;674;p47"/>
          <p:cNvSpPr txBox="1">
            <a:spLocks noGrp="1"/>
          </p:cNvSpPr>
          <p:nvPr>
            <p:ph type="title" idx="2"/>
          </p:nvPr>
        </p:nvSpPr>
        <p:spPr>
          <a:xfrm>
            <a:off x="1033102" y="1137075"/>
            <a:ext cx="13491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76" name="Google Shape;676;p47"/>
          <p:cNvGrpSpPr/>
          <p:nvPr/>
        </p:nvGrpSpPr>
        <p:grpSpPr>
          <a:xfrm>
            <a:off x="6262075" y="2519425"/>
            <a:ext cx="931819" cy="799158"/>
            <a:chOff x="5039800" y="3593350"/>
            <a:chExt cx="931819" cy="799158"/>
          </a:xfrm>
        </p:grpSpPr>
        <p:sp>
          <p:nvSpPr>
            <p:cNvPr id="677" name="Google Shape;677;p47"/>
            <p:cNvSpPr/>
            <p:nvPr/>
          </p:nvSpPr>
          <p:spPr>
            <a:xfrm>
              <a:off x="5039800" y="3746278"/>
              <a:ext cx="931819" cy="646229"/>
            </a:xfrm>
            <a:custGeom>
              <a:avLst/>
              <a:gdLst/>
              <a:ahLst/>
              <a:cxnLst/>
              <a:rect l="l" t="t" r="r" b="b"/>
              <a:pathLst>
                <a:path w="9883" h="6854" extrusionOk="0">
                  <a:moveTo>
                    <a:pt x="1673" y="1"/>
                  </a:moveTo>
                  <a:cubicBezTo>
                    <a:pt x="746" y="1"/>
                    <a:pt x="1" y="745"/>
                    <a:pt x="1" y="1672"/>
                  </a:cubicBezTo>
                  <a:lnTo>
                    <a:pt x="1" y="6059"/>
                  </a:lnTo>
                  <a:cubicBezTo>
                    <a:pt x="1" y="6489"/>
                    <a:pt x="348" y="6853"/>
                    <a:pt x="779" y="6853"/>
                  </a:cubicBezTo>
                  <a:lnTo>
                    <a:pt x="9104" y="6853"/>
                  </a:lnTo>
                  <a:cubicBezTo>
                    <a:pt x="9535" y="6853"/>
                    <a:pt x="9882" y="6489"/>
                    <a:pt x="9882" y="6059"/>
                  </a:cubicBezTo>
                  <a:lnTo>
                    <a:pt x="9882" y="1672"/>
                  </a:lnTo>
                  <a:cubicBezTo>
                    <a:pt x="9866" y="745"/>
                    <a:pt x="9121" y="1"/>
                    <a:pt x="81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8" name="Google Shape;678;p47"/>
            <p:cNvSpPr/>
            <p:nvPr/>
          </p:nvSpPr>
          <p:spPr>
            <a:xfrm>
              <a:off x="5077325" y="3800869"/>
              <a:ext cx="103054" cy="117196"/>
            </a:xfrm>
            <a:custGeom>
              <a:avLst/>
              <a:gdLst/>
              <a:ahLst/>
              <a:cxnLst/>
              <a:rect l="l" t="t" r="r" b="b"/>
              <a:pathLst>
                <a:path w="1093" h="1243" extrusionOk="0">
                  <a:moveTo>
                    <a:pt x="977" y="1"/>
                  </a:moveTo>
                  <a:cubicBezTo>
                    <a:pt x="430" y="67"/>
                    <a:pt x="0" y="580"/>
                    <a:pt x="17" y="1143"/>
                  </a:cubicBezTo>
                  <a:cubicBezTo>
                    <a:pt x="17" y="1193"/>
                    <a:pt x="66" y="1242"/>
                    <a:pt x="116" y="1242"/>
                  </a:cubicBezTo>
                  <a:cubicBezTo>
                    <a:pt x="182" y="1242"/>
                    <a:pt x="215" y="1176"/>
                    <a:pt x="232" y="1143"/>
                  </a:cubicBezTo>
                  <a:cubicBezTo>
                    <a:pt x="199" y="696"/>
                    <a:pt x="579" y="266"/>
                    <a:pt x="1010" y="199"/>
                  </a:cubicBezTo>
                  <a:cubicBezTo>
                    <a:pt x="1043" y="183"/>
                    <a:pt x="1093" y="150"/>
                    <a:pt x="1093" y="84"/>
                  </a:cubicBezTo>
                  <a:cubicBezTo>
                    <a:pt x="1076" y="34"/>
                    <a:pt x="1026" y="1"/>
                    <a:pt x="9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9" name="Google Shape;679;p47"/>
            <p:cNvSpPr/>
            <p:nvPr/>
          </p:nvSpPr>
          <p:spPr>
            <a:xfrm>
              <a:off x="5039800" y="4317450"/>
              <a:ext cx="930216" cy="75051"/>
            </a:xfrm>
            <a:custGeom>
              <a:avLst/>
              <a:gdLst/>
              <a:ahLst/>
              <a:cxnLst/>
              <a:rect l="l" t="t" r="r" b="b"/>
              <a:pathLst>
                <a:path w="9866" h="796" extrusionOk="0">
                  <a:moveTo>
                    <a:pt x="1" y="1"/>
                  </a:moveTo>
                  <a:cubicBezTo>
                    <a:pt x="1" y="431"/>
                    <a:pt x="348" y="795"/>
                    <a:pt x="779" y="795"/>
                  </a:cubicBezTo>
                  <a:lnTo>
                    <a:pt x="9104" y="795"/>
                  </a:lnTo>
                  <a:cubicBezTo>
                    <a:pt x="9518" y="795"/>
                    <a:pt x="9866" y="431"/>
                    <a:pt x="98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0" name="Google Shape;680;p47"/>
            <p:cNvSpPr/>
            <p:nvPr/>
          </p:nvSpPr>
          <p:spPr>
            <a:xfrm>
              <a:off x="5468980" y="3958511"/>
              <a:ext cx="366863" cy="201393"/>
            </a:xfrm>
            <a:custGeom>
              <a:avLst/>
              <a:gdLst/>
              <a:ahLst/>
              <a:cxnLst/>
              <a:rect l="l" t="t" r="r" b="b"/>
              <a:pathLst>
                <a:path w="3891" h="2136" extrusionOk="0">
                  <a:moveTo>
                    <a:pt x="1" y="1"/>
                  </a:moveTo>
                  <a:lnTo>
                    <a:pt x="1" y="2136"/>
                  </a:lnTo>
                  <a:lnTo>
                    <a:pt x="3890" y="2136"/>
                  </a:lnTo>
                  <a:lnTo>
                    <a:pt x="38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1" name="Google Shape;681;p47"/>
            <p:cNvSpPr/>
            <p:nvPr/>
          </p:nvSpPr>
          <p:spPr>
            <a:xfrm>
              <a:off x="5547047" y="4014705"/>
              <a:ext cx="240427" cy="28191"/>
            </a:xfrm>
            <a:custGeom>
              <a:avLst/>
              <a:gdLst/>
              <a:ahLst/>
              <a:cxnLst/>
              <a:rect l="l" t="t" r="r" b="b"/>
              <a:pathLst>
                <a:path w="2550" h="299" extrusionOk="0">
                  <a:moveTo>
                    <a:pt x="2433" y="0"/>
                  </a:moveTo>
                  <a:lnTo>
                    <a:pt x="100" y="83"/>
                  </a:lnTo>
                  <a:cubicBezTo>
                    <a:pt x="50" y="83"/>
                    <a:pt x="0" y="133"/>
                    <a:pt x="0" y="199"/>
                  </a:cubicBezTo>
                  <a:cubicBezTo>
                    <a:pt x="0" y="249"/>
                    <a:pt x="50" y="298"/>
                    <a:pt x="100" y="298"/>
                  </a:cubicBezTo>
                  <a:lnTo>
                    <a:pt x="2433" y="216"/>
                  </a:lnTo>
                  <a:cubicBezTo>
                    <a:pt x="2500" y="216"/>
                    <a:pt x="2549" y="166"/>
                    <a:pt x="2549" y="116"/>
                  </a:cubicBezTo>
                  <a:cubicBezTo>
                    <a:pt x="2549" y="50"/>
                    <a:pt x="2500" y="0"/>
                    <a:pt x="24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2" name="Google Shape;682;p47"/>
            <p:cNvSpPr/>
            <p:nvPr/>
          </p:nvSpPr>
          <p:spPr>
            <a:xfrm>
              <a:off x="5556381" y="4072406"/>
              <a:ext cx="231093" cy="23571"/>
            </a:xfrm>
            <a:custGeom>
              <a:avLst/>
              <a:gdLst/>
              <a:ahLst/>
              <a:cxnLst/>
              <a:rect l="l" t="t" r="r" b="b"/>
              <a:pathLst>
                <a:path w="2451" h="250" extrusionOk="0">
                  <a:moveTo>
                    <a:pt x="2434" y="1"/>
                  </a:moveTo>
                  <a:lnTo>
                    <a:pt x="100" y="34"/>
                  </a:lnTo>
                  <a:cubicBezTo>
                    <a:pt x="50" y="34"/>
                    <a:pt x="1" y="84"/>
                    <a:pt x="1" y="133"/>
                  </a:cubicBezTo>
                  <a:cubicBezTo>
                    <a:pt x="1" y="200"/>
                    <a:pt x="50" y="249"/>
                    <a:pt x="100" y="249"/>
                  </a:cubicBezTo>
                  <a:lnTo>
                    <a:pt x="2450" y="200"/>
                  </a:lnTo>
                  <a:lnTo>
                    <a:pt x="2450" y="100"/>
                  </a:lnTo>
                  <a:lnTo>
                    <a:pt x="24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3" name="Google Shape;683;p47"/>
            <p:cNvSpPr/>
            <p:nvPr/>
          </p:nvSpPr>
          <p:spPr>
            <a:xfrm>
              <a:off x="5153789" y="3593350"/>
              <a:ext cx="705440" cy="159247"/>
            </a:xfrm>
            <a:custGeom>
              <a:avLst/>
              <a:gdLst/>
              <a:ahLst/>
              <a:cxnLst/>
              <a:rect l="l" t="t" r="r" b="b"/>
              <a:pathLst>
                <a:path w="7482" h="1689" extrusionOk="0">
                  <a:moveTo>
                    <a:pt x="695" y="0"/>
                  </a:moveTo>
                  <a:cubicBezTo>
                    <a:pt x="298" y="0"/>
                    <a:pt x="0" y="315"/>
                    <a:pt x="0" y="712"/>
                  </a:cubicBezTo>
                  <a:lnTo>
                    <a:pt x="0" y="1689"/>
                  </a:lnTo>
                  <a:lnTo>
                    <a:pt x="7482" y="1689"/>
                  </a:lnTo>
                  <a:lnTo>
                    <a:pt x="7482" y="712"/>
                  </a:lnTo>
                  <a:cubicBezTo>
                    <a:pt x="7482" y="315"/>
                    <a:pt x="7151" y="0"/>
                    <a:pt x="67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4" name="Google Shape;684;p47"/>
            <p:cNvSpPr/>
            <p:nvPr/>
          </p:nvSpPr>
          <p:spPr>
            <a:xfrm>
              <a:off x="5209888" y="3638606"/>
              <a:ext cx="369974" cy="20366"/>
            </a:xfrm>
            <a:custGeom>
              <a:avLst/>
              <a:gdLst/>
              <a:ahLst/>
              <a:cxnLst/>
              <a:rect l="l" t="t" r="r" b="b"/>
              <a:pathLst>
                <a:path w="3924" h="216" extrusionOk="0">
                  <a:moveTo>
                    <a:pt x="100" y="0"/>
                  </a:moveTo>
                  <a:cubicBezTo>
                    <a:pt x="34" y="0"/>
                    <a:pt x="1" y="50"/>
                    <a:pt x="1" y="100"/>
                  </a:cubicBezTo>
                  <a:cubicBezTo>
                    <a:pt x="1" y="166"/>
                    <a:pt x="34" y="216"/>
                    <a:pt x="100" y="216"/>
                  </a:cubicBezTo>
                  <a:lnTo>
                    <a:pt x="3825" y="216"/>
                  </a:lnTo>
                  <a:cubicBezTo>
                    <a:pt x="3891" y="216"/>
                    <a:pt x="3924" y="166"/>
                    <a:pt x="3924" y="100"/>
                  </a:cubicBezTo>
                  <a:cubicBezTo>
                    <a:pt x="3924" y="50"/>
                    <a:pt x="3891" y="0"/>
                    <a:pt x="38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85" name="Google Shape;685;p47"/>
          <p:cNvGrpSpPr/>
          <p:nvPr/>
        </p:nvGrpSpPr>
        <p:grpSpPr>
          <a:xfrm>
            <a:off x="7010664" y="1361188"/>
            <a:ext cx="757566" cy="2225831"/>
            <a:chOff x="5897575" y="3826875"/>
            <a:chExt cx="253375" cy="744450"/>
          </a:xfrm>
        </p:grpSpPr>
        <p:sp>
          <p:nvSpPr>
            <p:cNvPr id="686" name="Google Shape;686;p47"/>
            <p:cNvSpPr/>
            <p:nvPr/>
          </p:nvSpPr>
          <p:spPr>
            <a:xfrm>
              <a:off x="6050775" y="3907150"/>
              <a:ext cx="32725" cy="377825"/>
            </a:xfrm>
            <a:custGeom>
              <a:avLst/>
              <a:gdLst/>
              <a:ahLst/>
              <a:cxnLst/>
              <a:rect l="l" t="t" r="r" b="b"/>
              <a:pathLst>
                <a:path w="1309" h="15113" extrusionOk="0">
                  <a:moveTo>
                    <a:pt x="83" y="0"/>
                  </a:moveTo>
                  <a:cubicBezTo>
                    <a:pt x="17" y="0"/>
                    <a:pt x="1" y="33"/>
                    <a:pt x="1" y="83"/>
                  </a:cubicBezTo>
                  <a:lnTo>
                    <a:pt x="1143" y="15029"/>
                  </a:lnTo>
                  <a:cubicBezTo>
                    <a:pt x="1143" y="15063"/>
                    <a:pt x="1176" y="15112"/>
                    <a:pt x="1225" y="15112"/>
                  </a:cubicBezTo>
                  <a:cubicBezTo>
                    <a:pt x="1275" y="15112"/>
                    <a:pt x="1308" y="15063"/>
                    <a:pt x="1308" y="15029"/>
                  </a:cubicBezTo>
                  <a:lnTo>
                    <a:pt x="166" y="83"/>
                  </a:lnTo>
                  <a:cubicBezTo>
                    <a:pt x="166" y="17"/>
                    <a:pt x="116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7" name="Google Shape;687;p47"/>
            <p:cNvSpPr/>
            <p:nvPr/>
          </p:nvSpPr>
          <p:spPr>
            <a:xfrm>
              <a:off x="6032150" y="3880250"/>
              <a:ext cx="39350" cy="39325"/>
            </a:xfrm>
            <a:custGeom>
              <a:avLst/>
              <a:gdLst/>
              <a:ahLst/>
              <a:cxnLst/>
              <a:rect l="l" t="t" r="r" b="b"/>
              <a:pathLst>
                <a:path w="1574" h="1573" extrusionOk="0">
                  <a:moveTo>
                    <a:pt x="779" y="0"/>
                  </a:moveTo>
                  <a:cubicBezTo>
                    <a:pt x="348" y="0"/>
                    <a:pt x="1" y="348"/>
                    <a:pt x="1" y="795"/>
                  </a:cubicBezTo>
                  <a:cubicBezTo>
                    <a:pt x="1" y="1225"/>
                    <a:pt x="348" y="1573"/>
                    <a:pt x="779" y="1573"/>
                  </a:cubicBezTo>
                  <a:cubicBezTo>
                    <a:pt x="1226" y="1573"/>
                    <a:pt x="1573" y="1225"/>
                    <a:pt x="1573" y="795"/>
                  </a:cubicBezTo>
                  <a:cubicBezTo>
                    <a:pt x="1573" y="348"/>
                    <a:pt x="1226" y="0"/>
                    <a:pt x="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8" name="Google Shape;688;p47"/>
            <p:cNvSpPr/>
            <p:nvPr/>
          </p:nvSpPr>
          <p:spPr>
            <a:xfrm>
              <a:off x="6102500" y="3937350"/>
              <a:ext cx="35625" cy="372850"/>
            </a:xfrm>
            <a:custGeom>
              <a:avLst/>
              <a:gdLst/>
              <a:ahLst/>
              <a:cxnLst/>
              <a:rect l="l" t="t" r="r" b="b"/>
              <a:pathLst>
                <a:path w="1425" h="14914" extrusionOk="0">
                  <a:moveTo>
                    <a:pt x="1341" y="0"/>
                  </a:moveTo>
                  <a:cubicBezTo>
                    <a:pt x="1308" y="0"/>
                    <a:pt x="1259" y="34"/>
                    <a:pt x="1259" y="83"/>
                  </a:cubicBezTo>
                  <a:lnTo>
                    <a:pt x="1" y="14831"/>
                  </a:lnTo>
                  <a:cubicBezTo>
                    <a:pt x="1" y="14864"/>
                    <a:pt x="17" y="14914"/>
                    <a:pt x="83" y="14914"/>
                  </a:cubicBezTo>
                  <a:cubicBezTo>
                    <a:pt x="116" y="14914"/>
                    <a:pt x="150" y="14897"/>
                    <a:pt x="166" y="14831"/>
                  </a:cubicBezTo>
                  <a:lnTo>
                    <a:pt x="1424" y="83"/>
                  </a:lnTo>
                  <a:cubicBezTo>
                    <a:pt x="1424" y="34"/>
                    <a:pt x="1391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9" name="Google Shape;689;p47"/>
            <p:cNvSpPr/>
            <p:nvPr/>
          </p:nvSpPr>
          <p:spPr>
            <a:xfrm>
              <a:off x="6111600" y="3915825"/>
              <a:ext cx="39350" cy="39350"/>
            </a:xfrm>
            <a:custGeom>
              <a:avLst/>
              <a:gdLst/>
              <a:ahLst/>
              <a:cxnLst/>
              <a:rect l="l" t="t" r="r" b="b"/>
              <a:pathLst>
                <a:path w="1574" h="1574" extrusionOk="0">
                  <a:moveTo>
                    <a:pt x="795" y="1"/>
                  </a:moveTo>
                  <a:cubicBezTo>
                    <a:pt x="365" y="1"/>
                    <a:pt x="1" y="365"/>
                    <a:pt x="1" y="795"/>
                  </a:cubicBezTo>
                  <a:cubicBezTo>
                    <a:pt x="1" y="1226"/>
                    <a:pt x="365" y="1573"/>
                    <a:pt x="795" y="1573"/>
                  </a:cubicBezTo>
                  <a:cubicBezTo>
                    <a:pt x="1209" y="1573"/>
                    <a:pt x="1573" y="1226"/>
                    <a:pt x="1573" y="795"/>
                  </a:cubicBezTo>
                  <a:cubicBezTo>
                    <a:pt x="1573" y="365"/>
                    <a:pt x="1226" y="1"/>
                    <a:pt x="7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0" name="Google Shape;690;p47"/>
            <p:cNvSpPr/>
            <p:nvPr/>
          </p:nvSpPr>
          <p:spPr>
            <a:xfrm>
              <a:off x="6089675" y="3855825"/>
              <a:ext cx="7050" cy="452325"/>
            </a:xfrm>
            <a:custGeom>
              <a:avLst/>
              <a:gdLst/>
              <a:ahLst/>
              <a:cxnLst/>
              <a:rect l="l" t="t" r="r" b="b"/>
              <a:pathLst>
                <a:path w="282" h="18093" extrusionOk="0">
                  <a:moveTo>
                    <a:pt x="199" y="1"/>
                  </a:moveTo>
                  <a:cubicBezTo>
                    <a:pt x="166" y="1"/>
                    <a:pt x="116" y="50"/>
                    <a:pt x="116" y="83"/>
                  </a:cubicBezTo>
                  <a:lnTo>
                    <a:pt x="1" y="18009"/>
                  </a:lnTo>
                  <a:cubicBezTo>
                    <a:pt x="1" y="18042"/>
                    <a:pt x="34" y="18092"/>
                    <a:pt x="83" y="18092"/>
                  </a:cubicBezTo>
                  <a:cubicBezTo>
                    <a:pt x="116" y="18092"/>
                    <a:pt x="166" y="18042"/>
                    <a:pt x="166" y="18009"/>
                  </a:cubicBezTo>
                  <a:lnTo>
                    <a:pt x="282" y="83"/>
                  </a:lnTo>
                  <a:cubicBezTo>
                    <a:pt x="282" y="50"/>
                    <a:pt x="249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1" name="Google Shape;691;p47"/>
            <p:cNvSpPr/>
            <p:nvPr/>
          </p:nvSpPr>
          <p:spPr>
            <a:xfrm>
              <a:off x="6076025" y="3826875"/>
              <a:ext cx="39325" cy="39325"/>
            </a:xfrm>
            <a:custGeom>
              <a:avLst/>
              <a:gdLst/>
              <a:ahLst/>
              <a:cxnLst/>
              <a:rect l="l" t="t" r="r" b="b"/>
              <a:pathLst>
                <a:path w="1573" h="1573" extrusionOk="0">
                  <a:moveTo>
                    <a:pt x="795" y="0"/>
                  </a:moveTo>
                  <a:cubicBezTo>
                    <a:pt x="348" y="0"/>
                    <a:pt x="0" y="364"/>
                    <a:pt x="0" y="795"/>
                  </a:cubicBezTo>
                  <a:cubicBezTo>
                    <a:pt x="0" y="1225"/>
                    <a:pt x="348" y="1572"/>
                    <a:pt x="795" y="1572"/>
                  </a:cubicBezTo>
                  <a:cubicBezTo>
                    <a:pt x="1225" y="1572"/>
                    <a:pt x="1573" y="1225"/>
                    <a:pt x="1573" y="795"/>
                  </a:cubicBezTo>
                  <a:cubicBezTo>
                    <a:pt x="1573" y="364"/>
                    <a:pt x="1225" y="0"/>
                    <a:pt x="7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2" name="Google Shape;692;p47"/>
            <p:cNvSpPr/>
            <p:nvPr/>
          </p:nvSpPr>
          <p:spPr>
            <a:xfrm>
              <a:off x="5897575" y="4128950"/>
              <a:ext cx="209925" cy="187475"/>
            </a:xfrm>
            <a:custGeom>
              <a:avLst/>
              <a:gdLst/>
              <a:ahLst/>
              <a:cxnLst/>
              <a:rect l="l" t="t" r="r" b="b"/>
              <a:pathLst>
                <a:path w="8397" h="7499" extrusionOk="0">
                  <a:moveTo>
                    <a:pt x="5615" y="0"/>
                  </a:moveTo>
                  <a:lnTo>
                    <a:pt x="104" y="6952"/>
                  </a:lnTo>
                  <a:cubicBezTo>
                    <a:pt x="1" y="7068"/>
                    <a:pt x="108" y="7204"/>
                    <a:pt x="231" y="7204"/>
                  </a:cubicBezTo>
                  <a:cubicBezTo>
                    <a:pt x="266" y="7204"/>
                    <a:pt x="302" y="7193"/>
                    <a:pt x="335" y="7167"/>
                  </a:cubicBezTo>
                  <a:lnTo>
                    <a:pt x="5384" y="2235"/>
                  </a:lnTo>
                  <a:lnTo>
                    <a:pt x="7900" y="7498"/>
                  </a:lnTo>
                  <a:lnTo>
                    <a:pt x="8396" y="7498"/>
                  </a:lnTo>
                  <a:lnTo>
                    <a:pt x="56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3" name="Google Shape;693;p47"/>
            <p:cNvSpPr/>
            <p:nvPr/>
          </p:nvSpPr>
          <p:spPr>
            <a:xfrm>
              <a:off x="6042100" y="4304800"/>
              <a:ext cx="106775" cy="266525"/>
            </a:xfrm>
            <a:custGeom>
              <a:avLst/>
              <a:gdLst/>
              <a:ahLst/>
              <a:cxnLst/>
              <a:rect l="l" t="t" r="r" b="b"/>
              <a:pathLst>
                <a:path w="4271" h="10661" extrusionOk="0">
                  <a:moveTo>
                    <a:pt x="1026" y="1"/>
                  </a:moveTo>
                  <a:lnTo>
                    <a:pt x="0" y="10660"/>
                  </a:lnTo>
                  <a:lnTo>
                    <a:pt x="4270" y="10660"/>
                  </a:lnTo>
                  <a:lnTo>
                    <a:pt x="3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4" name="Google Shape;694;p47"/>
            <p:cNvSpPr/>
            <p:nvPr/>
          </p:nvSpPr>
          <p:spPr>
            <a:xfrm>
              <a:off x="6061525" y="4323025"/>
              <a:ext cx="20325" cy="231750"/>
            </a:xfrm>
            <a:custGeom>
              <a:avLst/>
              <a:gdLst/>
              <a:ahLst/>
              <a:cxnLst/>
              <a:rect l="l" t="t" r="r" b="b"/>
              <a:pathLst>
                <a:path w="813" h="9270" extrusionOk="0">
                  <a:moveTo>
                    <a:pt x="729" y="0"/>
                  </a:moveTo>
                  <a:cubicBezTo>
                    <a:pt x="680" y="0"/>
                    <a:pt x="647" y="50"/>
                    <a:pt x="647" y="83"/>
                  </a:cubicBezTo>
                  <a:lnTo>
                    <a:pt x="1" y="9186"/>
                  </a:lnTo>
                  <a:cubicBezTo>
                    <a:pt x="1" y="9236"/>
                    <a:pt x="51" y="9269"/>
                    <a:pt x="84" y="9269"/>
                  </a:cubicBezTo>
                  <a:cubicBezTo>
                    <a:pt x="150" y="9269"/>
                    <a:pt x="166" y="9253"/>
                    <a:pt x="166" y="9186"/>
                  </a:cubicBezTo>
                  <a:lnTo>
                    <a:pt x="812" y="83"/>
                  </a:lnTo>
                  <a:cubicBezTo>
                    <a:pt x="812" y="50"/>
                    <a:pt x="762" y="0"/>
                    <a:pt x="7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ersonal Hygiene and Self-care - Health - 6th Grade by Slidesgo">
  <a:themeElements>
    <a:clrScheme name="Simple Light">
      <a:dk1>
        <a:srgbClr val="012931"/>
      </a:dk1>
      <a:lt1>
        <a:srgbClr val="FFFFFF"/>
      </a:lt1>
      <a:dk2>
        <a:srgbClr val="F6A97D"/>
      </a:dk2>
      <a:lt2>
        <a:srgbClr val="F84C0C"/>
      </a:lt2>
      <a:accent1>
        <a:srgbClr val="F18260"/>
      </a:accent1>
      <a:accent2>
        <a:srgbClr val="FF81AC"/>
      </a:accent2>
      <a:accent3>
        <a:srgbClr val="AC9E08"/>
      </a:accent3>
      <a:accent4>
        <a:srgbClr val="BCE2DB"/>
      </a:accent4>
      <a:accent5>
        <a:srgbClr val="FFFFFF"/>
      </a:accent5>
      <a:accent6>
        <a:srgbClr val="FFFFFF"/>
      </a:accent6>
      <a:hlink>
        <a:srgbClr val="0129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chnology Infographic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1239</Words>
  <Application>Microsoft Office PowerPoint</Application>
  <PresentationFormat>On-screen Show (16:9)</PresentationFormat>
  <Paragraphs>127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Lato</vt:lpstr>
      <vt:lpstr>Cambria</vt:lpstr>
      <vt:lpstr>Nunito Light</vt:lpstr>
      <vt:lpstr>Anaheim</vt:lpstr>
      <vt:lpstr>Fira Sans Medium</vt:lpstr>
      <vt:lpstr>Montserrat ExtraBold</vt:lpstr>
      <vt:lpstr>DM Sans</vt:lpstr>
      <vt:lpstr>Personal Hygiene and Self-care - Health - 6th Grade by Slidesgo</vt:lpstr>
      <vt:lpstr>Technology Infographics by Slidesgo</vt:lpstr>
      <vt:lpstr>Tiết 83, 84: TRÌNH BÀY Ý KIẾN VỀ 1 VẤN ĐỀ XÃ HỘI</vt:lpstr>
      <vt:lpstr>MỤC TIÊU BÀI HỌC</vt:lpstr>
      <vt:lpstr>ĐỊNH HƯỚNG</vt:lpstr>
      <vt:lpstr>Thảo luận nhanh</vt:lpstr>
      <vt:lpstr>Trình bày ý kiến về 1 vấn đề xã hội</vt:lpstr>
      <vt:lpstr>PowerPoint Presentation</vt:lpstr>
      <vt:lpstr>1 số vấn đề trong cuộc sống</vt:lpstr>
      <vt:lpstr>1 số vấn đề gợi ý từ TPVH</vt:lpstr>
      <vt:lpstr>THỰC HÀNH</vt:lpstr>
      <vt:lpstr>Lựa chọn 1 trong hai đề bài sau đây</vt:lpstr>
      <vt:lpstr>HOẠT ĐỘNG NHÓM ĐÔI</vt:lpstr>
      <vt:lpstr>DÀN Ý GỢI Ý</vt:lpstr>
      <vt:lpstr>Trình bày bài nói</vt:lpstr>
      <vt:lpstr>ĐÁNH GIÁ BÀI NÓI</vt:lpstr>
      <vt:lpstr>Lưu ý cho người nói</vt:lpstr>
      <vt:lpstr>Lưu ý cho người nghe</vt:lpstr>
      <vt:lpstr>Rubric đánh giá bài nói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TRÌNH BÀY Ý KIẾN VỀ 1 VẤN ĐỀ XÃ HỘI</dc:title>
  <dc:creator>Admin</dc:creator>
  <cp:lastModifiedBy>Phương</cp:lastModifiedBy>
  <cp:revision>10</cp:revision>
  <dcterms:modified xsi:type="dcterms:W3CDTF">2024-05-24T15:31:12Z</dcterms:modified>
</cp:coreProperties>
</file>