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9"/>
  </p:notesMasterIdLst>
  <p:sldIdLst>
    <p:sldId id="259" r:id="rId2"/>
    <p:sldId id="261" r:id="rId3"/>
    <p:sldId id="256" r:id="rId4"/>
    <p:sldId id="258" r:id="rId5"/>
    <p:sldId id="260" r:id="rId6"/>
    <p:sldId id="262" r:id="rId7"/>
    <p:sldId id="292" r:id="rId8"/>
    <p:sldId id="293" r:id="rId9"/>
    <p:sldId id="302" r:id="rId10"/>
    <p:sldId id="320" r:id="rId11"/>
    <p:sldId id="305" r:id="rId12"/>
    <p:sldId id="321" r:id="rId13"/>
    <p:sldId id="264" r:id="rId14"/>
    <p:sldId id="265" r:id="rId15"/>
    <p:sldId id="299" r:id="rId16"/>
    <p:sldId id="300" r:id="rId17"/>
    <p:sldId id="266" r:id="rId18"/>
    <p:sldId id="328" r:id="rId19"/>
    <p:sldId id="310" r:id="rId20"/>
    <p:sldId id="267" r:id="rId21"/>
    <p:sldId id="294" r:id="rId22"/>
    <p:sldId id="295" r:id="rId23"/>
    <p:sldId id="312" r:id="rId24"/>
    <p:sldId id="297" r:id="rId25"/>
    <p:sldId id="324" r:id="rId26"/>
    <p:sldId id="298" r:id="rId27"/>
    <p:sldId id="318" r:id="rId28"/>
  </p:sldIdLst>
  <p:sldSz cx="9144000" cy="5143500" type="screen16x9"/>
  <p:notesSz cx="6858000" cy="9144000"/>
  <p:embeddedFontLst>
    <p:embeddedFont>
      <p:font typeface="Anaheim" panose="020B0604020202020204" charset="0"/>
      <p:regular r:id="rId30"/>
    </p:embeddedFont>
    <p:embeddedFont>
      <p:font typeface="Bebas Neue" panose="020B0606020202050201" pitchFamily="3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Londrina Solid" panose="020B0604020202020204" charset="0"/>
      <p:regular r:id="rId36"/>
    </p:embeddedFont>
    <p:embeddedFont>
      <p:font typeface="Sarabun" panose="020B0604020202020204" charset="-34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93E664-32B3-4622-84E2-022A7EF57240}">
  <a:tblStyle styleId="{BD93E664-32B3-4622-84E2-022A7EF572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026" autoAdjust="0"/>
  </p:normalViewPr>
  <p:slideViewPr>
    <p:cSldViewPr snapToGrid="0">
      <p:cViewPr varScale="1">
        <p:scale>
          <a:sx n="90" d="100"/>
          <a:sy n="90" d="100"/>
        </p:scale>
        <p:origin x="81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1629f8e37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1629f8e37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48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1621753f2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11621753f2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629f8e37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1629f8e37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629f8e37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1629f8e37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956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11629f8e37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11629f8e37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991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629f8e370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629f8e370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25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264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621753f2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1621753f2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621753f2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1621753f2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1864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621753f2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1621753f2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621753f2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1621753f2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3828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30s,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giải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nghĩa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ngữ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769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621753f2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1621753f2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83565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55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11621753f2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11621753f2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4168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717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621753f2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621753f2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87fede7d7_0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187fede7d7_0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1621753f2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1621753f2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15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04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35779-379D-42AB-9462-FEDE85C6E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224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51825" y="1314750"/>
            <a:ext cx="51798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51825" y="327723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1"/>
            <a:ext cx="1630025" cy="896853"/>
          </a:xfrm>
          <a:custGeom>
            <a:avLst/>
            <a:gdLst/>
            <a:ahLst/>
            <a:cxnLst/>
            <a:rect l="l" t="t" r="r" b="b"/>
            <a:pathLst>
              <a:path w="26690" h="19970" extrusionOk="0">
                <a:moveTo>
                  <a:pt x="0" y="1"/>
                </a:moveTo>
                <a:lnTo>
                  <a:pt x="0" y="19036"/>
                </a:lnTo>
                <a:cubicBezTo>
                  <a:pt x="1120" y="19099"/>
                  <a:pt x="2241" y="19354"/>
                  <a:pt x="3346" y="19581"/>
                </a:cubicBezTo>
                <a:cubicBezTo>
                  <a:pt x="4344" y="19787"/>
                  <a:pt x="5374" y="19969"/>
                  <a:pt x="6390" y="19969"/>
                </a:cubicBezTo>
                <a:cubicBezTo>
                  <a:pt x="7028" y="19969"/>
                  <a:pt x="7660" y="19897"/>
                  <a:pt x="8275" y="19714"/>
                </a:cubicBezTo>
                <a:cubicBezTo>
                  <a:pt x="10443" y="19069"/>
                  <a:pt x="11990" y="17171"/>
                  <a:pt x="13162" y="15236"/>
                </a:cubicBezTo>
                <a:cubicBezTo>
                  <a:pt x="14336" y="13301"/>
                  <a:pt x="15311" y="11194"/>
                  <a:pt x="16958" y="9641"/>
                </a:cubicBezTo>
                <a:cubicBezTo>
                  <a:pt x="19447" y="7297"/>
                  <a:pt x="23226" y="6465"/>
                  <a:pt x="25230" y="3700"/>
                </a:cubicBezTo>
                <a:cubicBezTo>
                  <a:pt x="26017" y="2610"/>
                  <a:pt x="26447" y="1330"/>
                  <a:pt x="26689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1"/>
          </p:nvPr>
        </p:nvSpPr>
        <p:spPr>
          <a:xfrm>
            <a:off x="3529375" y="1141900"/>
            <a:ext cx="3149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27"/>
          <p:cNvSpPr txBox="1">
            <a:spLocks noGrp="1"/>
          </p:cNvSpPr>
          <p:nvPr>
            <p:ph type="subTitle" idx="2"/>
          </p:nvPr>
        </p:nvSpPr>
        <p:spPr>
          <a:xfrm>
            <a:off x="3529375" y="1638422"/>
            <a:ext cx="31497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3"/>
          </p:nvPr>
        </p:nvSpPr>
        <p:spPr>
          <a:xfrm>
            <a:off x="3529387" y="2806660"/>
            <a:ext cx="31497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subTitle" idx="4"/>
          </p:nvPr>
        </p:nvSpPr>
        <p:spPr>
          <a:xfrm>
            <a:off x="3529325" y="3974897"/>
            <a:ext cx="31497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subTitle" idx="5"/>
          </p:nvPr>
        </p:nvSpPr>
        <p:spPr>
          <a:xfrm>
            <a:off x="3529387" y="2310138"/>
            <a:ext cx="3149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6"/>
          </p:nvPr>
        </p:nvSpPr>
        <p:spPr>
          <a:xfrm>
            <a:off x="3529324" y="3478375"/>
            <a:ext cx="3149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" name="Google Shape;157;p27"/>
          <p:cNvSpPr/>
          <p:nvPr/>
        </p:nvSpPr>
        <p:spPr>
          <a:xfrm>
            <a:off x="-690258" y="-774266"/>
            <a:ext cx="2400750" cy="2893893"/>
          </a:xfrm>
          <a:custGeom>
            <a:avLst/>
            <a:gdLst/>
            <a:ahLst/>
            <a:cxnLst/>
            <a:rect l="l" t="t" r="r" b="b"/>
            <a:pathLst>
              <a:path w="10359" h="12487" extrusionOk="0">
                <a:moveTo>
                  <a:pt x="5578" y="1"/>
                </a:moveTo>
                <a:cubicBezTo>
                  <a:pt x="4015" y="1"/>
                  <a:pt x="2223" y="902"/>
                  <a:pt x="1466" y="2126"/>
                </a:cubicBezTo>
                <a:cubicBezTo>
                  <a:pt x="88" y="4342"/>
                  <a:pt x="1" y="7406"/>
                  <a:pt x="1163" y="9719"/>
                </a:cubicBezTo>
                <a:cubicBezTo>
                  <a:pt x="1726" y="10836"/>
                  <a:pt x="2623" y="11854"/>
                  <a:pt x="3816" y="12244"/>
                </a:cubicBezTo>
                <a:cubicBezTo>
                  <a:pt x="4463" y="12459"/>
                  <a:pt x="5160" y="12471"/>
                  <a:pt x="5841" y="12483"/>
                </a:cubicBezTo>
                <a:cubicBezTo>
                  <a:pt x="5974" y="12485"/>
                  <a:pt x="6107" y="12487"/>
                  <a:pt x="6241" y="12487"/>
                </a:cubicBezTo>
                <a:cubicBezTo>
                  <a:pt x="6994" y="12487"/>
                  <a:pt x="7755" y="12440"/>
                  <a:pt x="8442" y="12141"/>
                </a:cubicBezTo>
                <a:cubicBezTo>
                  <a:pt x="9550" y="11657"/>
                  <a:pt x="10325" y="10488"/>
                  <a:pt x="10343" y="9280"/>
                </a:cubicBezTo>
                <a:cubicBezTo>
                  <a:pt x="10358" y="8069"/>
                  <a:pt x="9620" y="6879"/>
                  <a:pt x="8527" y="6364"/>
                </a:cubicBezTo>
                <a:cubicBezTo>
                  <a:pt x="8054" y="6143"/>
                  <a:pt x="7537" y="6037"/>
                  <a:pt x="7070" y="5810"/>
                </a:cubicBezTo>
                <a:cubicBezTo>
                  <a:pt x="6601" y="5583"/>
                  <a:pt x="6168" y="5178"/>
                  <a:pt x="6120" y="4660"/>
                </a:cubicBezTo>
                <a:cubicBezTo>
                  <a:pt x="6062" y="4018"/>
                  <a:pt x="6589" y="3494"/>
                  <a:pt x="7028" y="3022"/>
                </a:cubicBezTo>
                <a:cubicBezTo>
                  <a:pt x="7567" y="2438"/>
                  <a:pt x="8039" y="1584"/>
                  <a:pt x="7655" y="890"/>
                </a:cubicBezTo>
                <a:cubicBezTo>
                  <a:pt x="7476" y="569"/>
                  <a:pt x="7146" y="364"/>
                  <a:pt x="6807" y="224"/>
                </a:cubicBezTo>
                <a:cubicBezTo>
                  <a:pt x="6433" y="71"/>
                  <a:pt x="6014" y="1"/>
                  <a:pt x="5578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>
            <a:off x="7078799" y="2370875"/>
            <a:ext cx="2065201" cy="2782801"/>
          </a:xfrm>
          <a:custGeom>
            <a:avLst/>
            <a:gdLst/>
            <a:ahLst/>
            <a:cxnLst/>
            <a:rect l="l" t="t" r="r" b="b"/>
            <a:pathLst>
              <a:path w="15767" h="21246" extrusionOk="0">
                <a:moveTo>
                  <a:pt x="15766" y="0"/>
                </a:moveTo>
                <a:cubicBezTo>
                  <a:pt x="15597" y="136"/>
                  <a:pt x="15433" y="282"/>
                  <a:pt x="15282" y="439"/>
                </a:cubicBezTo>
                <a:cubicBezTo>
                  <a:pt x="13986" y="1762"/>
                  <a:pt x="13589" y="3682"/>
                  <a:pt x="13220" y="5429"/>
                </a:cubicBezTo>
                <a:cubicBezTo>
                  <a:pt x="12663" y="8054"/>
                  <a:pt x="11954" y="11536"/>
                  <a:pt x="8775" y="12005"/>
                </a:cubicBezTo>
                <a:cubicBezTo>
                  <a:pt x="8407" y="12060"/>
                  <a:pt x="8037" y="12081"/>
                  <a:pt x="7667" y="12081"/>
                </a:cubicBezTo>
                <a:cubicBezTo>
                  <a:pt x="6607" y="12081"/>
                  <a:pt x="5543" y="11906"/>
                  <a:pt x="4488" y="11838"/>
                </a:cubicBezTo>
                <a:cubicBezTo>
                  <a:pt x="4237" y="11823"/>
                  <a:pt x="3980" y="11811"/>
                  <a:pt x="3722" y="11811"/>
                </a:cubicBezTo>
                <a:cubicBezTo>
                  <a:pt x="2553" y="11811"/>
                  <a:pt x="1371" y="12042"/>
                  <a:pt x="703" y="13119"/>
                </a:cubicBezTo>
                <a:cubicBezTo>
                  <a:pt x="1" y="14248"/>
                  <a:pt x="31" y="15620"/>
                  <a:pt x="261" y="16886"/>
                </a:cubicBezTo>
                <a:cubicBezTo>
                  <a:pt x="540" y="18393"/>
                  <a:pt x="1076" y="19850"/>
                  <a:pt x="1700" y="21245"/>
                </a:cubicBezTo>
                <a:lnTo>
                  <a:pt x="15766" y="21245"/>
                </a:lnTo>
                <a:lnTo>
                  <a:pt x="15766" y="0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subTitle" idx="1"/>
          </p:nvPr>
        </p:nvSpPr>
        <p:spPr>
          <a:xfrm>
            <a:off x="1922162" y="1808850"/>
            <a:ext cx="2293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1" name="Google Shape;161;p28"/>
          <p:cNvSpPr txBox="1">
            <a:spLocks noGrp="1"/>
          </p:cNvSpPr>
          <p:nvPr>
            <p:ph type="subTitle" idx="2"/>
          </p:nvPr>
        </p:nvSpPr>
        <p:spPr>
          <a:xfrm>
            <a:off x="1922162" y="2305350"/>
            <a:ext cx="2293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3"/>
          </p:nvPr>
        </p:nvSpPr>
        <p:spPr>
          <a:xfrm>
            <a:off x="4928337" y="2305350"/>
            <a:ext cx="2293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subTitle" idx="4"/>
          </p:nvPr>
        </p:nvSpPr>
        <p:spPr>
          <a:xfrm>
            <a:off x="1922162" y="4114100"/>
            <a:ext cx="2293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5"/>
          </p:nvPr>
        </p:nvSpPr>
        <p:spPr>
          <a:xfrm>
            <a:off x="4928337" y="4114100"/>
            <a:ext cx="2293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6"/>
          </p:nvPr>
        </p:nvSpPr>
        <p:spPr>
          <a:xfrm>
            <a:off x="1922162" y="3617600"/>
            <a:ext cx="2293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subTitle" idx="7"/>
          </p:nvPr>
        </p:nvSpPr>
        <p:spPr>
          <a:xfrm>
            <a:off x="4928337" y="1808850"/>
            <a:ext cx="2293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8"/>
          </p:nvPr>
        </p:nvSpPr>
        <p:spPr>
          <a:xfrm>
            <a:off x="4928337" y="3617600"/>
            <a:ext cx="22935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" name="Google Shape;169;p28"/>
          <p:cNvSpPr/>
          <p:nvPr/>
        </p:nvSpPr>
        <p:spPr>
          <a:xfrm>
            <a:off x="7164375" y="3603650"/>
            <a:ext cx="1979636" cy="1539871"/>
          </a:xfrm>
          <a:custGeom>
            <a:avLst/>
            <a:gdLst/>
            <a:ahLst/>
            <a:cxnLst/>
            <a:rect l="l" t="t" r="r" b="b"/>
            <a:pathLst>
              <a:path w="22778" h="17718" extrusionOk="0">
                <a:moveTo>
                  <a:pt x="16237" y="1"/>
                </a:moveTo>
                <a:cubicBezTo>
                  <a:pt x="15557" y="1"/>
                  <a:pt x="14879" y="83"/>
                  <a:pt x="14216" y="260"/>
                </a:cubicBezTo>
                <a:cubicBezTo>
                  <a:pt x="13120" y="554"/>
                  <a:pt x="12105" y="1090"/>
                  <a:pt x="11130" y="1671"/>
                </a:cubicBezTo>
                <a:cubicBezTo>
                  <a:pt x="9956" y="2377"/>
                  <a:pt x="8742" y="3258"/>
                  <a:pt x="8357" y="4575"/>
                </a:cubicBezTo>
                <a:cubicBezTo>
                  <a:pt x="7876" y="6228"/>
                  <a:pt x="8866" y="8032"/>
                  <a:pt x="8442" y="9704"/>
                </a:cubicBezTo>
                <a:cubicBezTo>
                  <a:pt x="8184" y="10712"/>
                  <a:pt x="7434" y="11532"/>
                  <a:pt x="6586" y="12138"/>
                </a:cubicBezTo>
                <a:cubicBezTo>
                  <a:pt x="5738" y="12743"/>
                  <a:pt x="4781" y="13176"/>
                  <a:pt x="3885" y="13703"/>
                </a:cubicBezTo>
                <a:cubicBezTo>
                  <a:pt x="2414" y="14569"/>
                  <a:pt x="1069" y="15723"/>
                  <a:pt x="249" y="17218"/>
                </a:cubicBezTo>
                <a:cubicBezTo>
                  <a:pt x="158" y="17382"/>
                  <a:pt x="76" y="17545"/>
                  <a:pt x="1" y="17718"/>
                </a:cubicBezTo>
                <a:lnTo>
                  <a:pt x="22778" y="17718"/>
                </a:lnTo>
                <a:lnTo>
                  <a:pt x="22778" y="2361"/>
                </a:lnTo>
                <a:cubicBezTo>
                  <a:pt x="22469" y="2122"/>
                  <a:pt x="22145" y="1901"/>
                  <a:pt x="21812" y="1698"/>
                </a:cubicBezTo>
                <a:cubicBezTo>
                  <a:pt x="20139" y="671"/>
                  <a:pt x="18181" y="1"/>
                  <a:pt x="16237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8"/>
          <p:cNvSpPr/>
          <p:nvPr/>
        </p:nvSpPr>
        <p:spPr>
          <a:xfrm>
            <a:off x="0" y="0"/>
            <a:ext cx="2631367" cy="1447775"/>
          </a:xfrm>
          <a:custGeom>
            <a:avLst/>
            <a:gdLst/>
            <a:ahLst/>
            <a:cxnLst/>
            <a:rect l="l" t="t" r="r" b="b"/>
            <a:pathLst>
              <a:path w="26690" h="19970" extrusionOk="0">
                <a:moveTo>
                  <a:pt x="0" y="1"/>
                </a:moveTo>
                <a:lnTo>
                  <a:pt x="0" y="19036"/>
                </a:lnTo>
                <a:cubicBezTo>
                  <a:pt x="1120" y="19099"/>
                  <a:pt x="2241" y="19354"/>
                  <a:pt x="3346" y="19581"/>
                </a:cubicBezTo>
                <a:cubicBezTo>
                  <a:pt x="4344" y="19787"/>
                  <a:pt x="5374" y="19969"/>
                  <a:pt x="6390" y="19969"/>
                </a:cubicBezTo>
                <a:cubicBezTo>
                  <a:pt x="7028" y="19969"/>
                  <a:pt x="7660" y="19897"/>
                  <a:pt x="8275" y="19714"/>
                </a:cubicBezTo>
                <a:cubicBezTo>
                  <a:pt x="10443" y="19069"/>
                  <a:pt x="11990" y="17171"/>
                  <a:pt x="13162" y="15236"/>
                </a:cubicBezTo>
                <a:cubicBezTo>
                  <a:pt x="14336" y="13301"/>
                  <a:pt x="15311" y="11194"/>
                  <a:pt x="16958" y="9641"/>
                </a:cubicBezTo>
                <a:cubicBezTo>
                  <a:pt x="19447" y="7297"/>
                  <a:pt x="23226" y="6465"/>
                  <a:pt x="25230" y="3700"/>
                </a:cubicBezTo>
                <a:cubicBezTo>
                  <a:pt x="26017" y="2610"/>
                  <a:pt x="26447" y="1330"/>
                  <a:pt x="26689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8"/>
          <p:cNvSpPr/>
          <p:nvPr/>
        </p:nvSpPr>
        <p:spPr>
          <a:xfrm>
            <a:off x="8771514" y="2938438"/>
            <a:ext cx="485429" cy="485429"/>
          </a:xfrm>
          <a:custGeom>
            <a:avLst/>
            <a:gdLst/>
            <a:ahLst/>
            <a:cxnLst/>
            <a:rect l="l" t="t" r="r" b="b"/>
            <a:pathLst>
              <a:path w="7727" h="7727" extrusionOk="0">
                <a:moveTo>
                  <a:pt x="3864" y="0"/>
                </a:moveTo>
                <a:cubicBezTo>
                  <a:pt x="1732" y="0"/>
                  <a:pt x="1" y="1729"/>
                  <a:pt x="1" y="3863"/>
                </a:cubicBezTo>
                <a:cubicBezTo>
                  <a:pt x="1" y="5998"/>
                  <a:pt x="1732" y="7727"/>
                  <a:pt x="3864" y="7727"/>
                </a:cubicBezTo>
                <a:cubicBezTo>
                  <a:pt x="5998" y="7727"/>
                  <a:pt x="7727" y="5998"/>
                  <a:pt x="7727" y="3863"/>
                </a:cubicBezTo>
                <a:cubicBezTo>
                  <a:pt x="7727" y="1729"/>
                  <a:pt x="5998" y="0"/>
                  <a:pt x="386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/>
          <p:nvPr/>
        </p:nvSpPr>
        <p:spPr>
          <a:xfrm>
            <a:off x="-690258" y="-774266"/>
            <a:ext cx="2400750" cy="2893893"/>
          </a:xfrm>
          <a:custGeom>
            <a:avLst/>
            <a:gdLst/>
            <a:ahLst/>
            <a:cxnLst/>
            <a:rect l="l" t="t" r="r" b="b"/>
            <a:pathLst>
              <a:path w="10359" h="12487" extrusionOk="0">
                <a:moveTo>
                  <a:pt x="5578" y="1"/>
                </a:moveTo>
                <a:cubicBezTo>
                  <a:pt x="4015" y="1"/>
                  <a:pt x="2223" y="902"/>
                  <a:pt x="1466" y="2126"/>
                </a:cubicBezTo>
                <a:cubicBezTo>
                  <a:pt x="88" y="4342"/>
                  <a:pt x="1" y="7406"/>
                  <a:pt x="1163" y="9719"/>
                </a:cubicBezTo>
                <a:cubicBezTo>
                  <a:pt x="1726" y="10836"/>
                  <a:pt x="2623" y="11854"/>
                  <a:pt x="3816" y="12244"/>
                </a:cubicBezTo>
                <a:cubicBezTo>
                  <a:pt x="4463" y="12459"/>
                  <a:pt x="5160" y="12471"/>
                  <a:pt x="5841" y="12483"/>
                </a:cubicBezTo>
                <a:cubicBezTo>
                  <a:pt x="5974" y="12485"/>
                  <a:pt x="6107" y="12487"/>
                  <a:pt x="6241" y="12487"/>
                </a:cubicBezTo>
                <a:cubicBezTo>
                  <a:pt x="6994" y="12487"/>
                  <a:pt x="7755" y="12440"/>
                  <a:pt x="8442" y="12141"/>
                </a:cubicBezTo>
                <a:cubicBezTo>
                  <a:pt x="9550" y="11657"/>
                  <a:pt x="10325" y="10488"/>
                  <a:pt x="10343" y="9280"/>
                </a:cubicBezTo>
                <a:cubicBezTo>
                  <a:pt x="10358" y="8069"/>
                  <a:pt x="9620" y="6879"/>
                  <a:pt x="8527" y="6364"/>
                </a:cubicBezTo>
                <a:cubicBezTo>
                  <a:pt x="8054" y="6143"/>
                  <a:pt x="7537" y="6037"/>
                  <a:pt x="7070" y="5810"/>
                </a:cubicBezTo>
                <a:cubicBezTo>
                  <a:pt x="6601" y="5583"/>
                  <a:pt x="6168" y="5178"/>
                  <a:pt x="6120" y="4660"/>
                </a:cubicBezTo>
                <a:cubicBezTo>
                  <a:pt x="6062" y="4018"/>
                  <a:pt x="6589" y="3494"/>
                  <a:pt x="7028" y="3022"/>
                </a:cubicBezTo>
                <a:cubicBezTo>
                  <a:pt x="7567" y="2438"/>
                  <a:pt x="8039" y="1584"/>
                  <a:pt x="7655" y="890"/>
                </a:cubicBezTo>
                <a:cubicBezTo>
                  <a:pt x="7476" y="569"/>
                  <a:pt x="7146" y="364"/>
                  <a:pt x="6807" y="224"/>
                </a:cubicBezTo>
                <a:cubicBezTo>
                  <a:pt x="6433" y="71"/>
                  <a:pt x="6014" y="1"/>
                  <a:pt x="5578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3"/>
          <p:cNvSpPr/>
          <p:nvPr/>
        </p:nvSpPr>
        <p:spPr>
          <a:xfrm>
            <a:off x="7078799" y="2370875"/>
            <a:ext cx="2065201" cy="2782801"/>
          </a:xfrm>
          <a:custGeom>
            <a:avLst/>
            <a:gdLst/>
            <a:ahLst/>
            <a:cxnLst/>
            <a:rect l="l" t="t" r="r" b="b"/>
            <a:pathLst>
              <a:path w="15767" h="21246" extrusionOk="0">
                <a:moveTo>
                  <a:pt x="15766" y="0"/>
                </a:moveTo>
                <a:cubicBezTo>
                  <a:pt x="15597" y="136"/>
                  <a:pt x="15433" y="282"/>
                  <a:pt x="15282" y="439"/>
                </a:cubicBezTo>
                <a:cubicBezTo>
                  <a:pt x="13986" y="1762"/>
                  <a:pt x="13589" y="3682"/>
                  <a:pt x="13220" y="5429"/>
                </a:cubicBezTo>
                <a:cubicBezTo>
                  <a:pt x="12663" y="8054"/>
                  <a:pt x="11954" y="11536"/>
                  <a:pt x="8775" y="12005"/>
                </a:cubicBezTo>
                <a:cubicBezTo>
                  <a:pt x="8407" y="12060"/>
                  <a:pt x="8037" y="12081"/>
                  <a:pt x="7667" y="12081"/>
                </a:cubicBezTo>
                <a:cubicBezTo>
                  <a:pt x="6607" y="12081"/>
                  <a:pt x="5543" y="11906"/>
                  <a:pt x="4488" y="11838"/>
                </a:cubicBezTo>
                <a:cubicBezTo>
                  <a:pt x="4237" y="11823"/>
                  <a:pt x="3980" y="11811"/>
                  <a:pt x="3722" y="11811"/>
                </a:cubicBezTo>
                <a:cubicBezTo>
                  <a:pt x="2553" y="11811"/>
                  <a:pt x="1371" y="12042"/>
                  <a:pt x="703" y="13119"/>
                </a:cubicBezTo>
                <a:cubicBezTo>
                  <a:pt x="1" y="14248"/>
                  <a:pt x="31" y="15620"/>
                  <a:pt x="261" y="16886"/>
                </a:cubicBezTo>
                <a:cubicBezTo>
                  <a:pt x="540" y="18393"/>
                  <a:pt x="1076" y="19850"/>
                  <a:pt x="1700" y="21245"/>
                </a:cubicBezTo>
                <a:lnTo>
                  <a:pt x="15766" y="21245"/>
                </a:lnTo>
                <a:lnTo>
                  <a:pt x="15766" y="0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/>
          <p:nvPr/>
        </p:nvSpPr>
        <p:spPr>
          <a:xfrm flipH="1">
            <a:off x="29" y="3165737"/>
            <a:ext cx="5085119" cy="1977771"/>
          </a:xfrm>
          <a:custGeom>
            <a:avLst/>
            <a:gdLst/>
            <a:ahLst/>
            <a:cxnLst/>
            <a:rect l="l" t="t" r="r" b="b"/>
            <a:pathLst>
              <a:path w="25452" h="9899" extrusionOk="0">
                <a:moveTo>
                  <a:pt x="25451" y="1"/>
                </a:moveTo>
                <a:cubicBezTo>
                  <a:pt x="21991" y="1696"/>
                  <a:pt x="19950" y="5878"/>
                  <a:pt x="16226" y="7031"/>
                </a:cubicBezTo>
                <a:cubicBezTo>
                  <a:pt x="15329" y="7309"/>
                  <a:pt x="14399" y="7386"/>
                  <a:pt x="13458" y="7386"/>
                </a:cubicBezTo>
                <a:cubicBezTo>
                  <a:pt x="12417" y="7386"/>
                  <a:pt x="11362" y="7291"/>
                  <a:pt x="10322" y="7267"/>
                </a:cubicBezTo>
                <a:cubicBezTo>
                  <a:pt x="10180" y="7264"/>
                  <a:pt x="10037" y="7263"/>
                  <a:pt x="9895" y="7263"/>
                </a:cubicBezTo>
                <a:cubicBezTo>
                  <a:pt x="6453" y="7263"/>
                  <a:pt x="2960" y="8174"/>
                  <a:pt x="0" y="9898"/>
                </a:cubicBezTo>
                <a:lnTo>
                  <a:pt x="25451" y="9898"/>
                </a:lnTo>
                <a:lnTo>
                  <a:pt x="25451" y="1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4"/>
          <p:cNvSpPr/>
          <p:nvPr/>
        </p:nvSpPr>
        <p:spPr>
          <a:xfrm rot="10800000">
            <a:off x="19" y="2"/>
            <a:ext cx="2357181" cy="1833547"/>
          </a:xfrm>
          <a:custGeom>
            <a:avLst/>
            <a:gdLst/>
            <a:ahLst/>
            <a:cxnLst/>
            <a:rect l="l" t="t" r="r" b="b"/>
            <a:pathLst>
              <a:path w="22778" h="17718" extrusionOk="0">
                <a:moveTo>
                  <a:pt x="16237" y="1"/>
                </a:moveTo>
                <a:cubicBezTo>
                  <a:pt x="15557" y="1"/>
                  <a:pt x="14879" y="83"/>
                  <a:pt x="14216" y="260"/>
                </a:cubicBezTo>
                <a:cubicBezTo>
                  <a:pt x="13120" y="554"/>
                  <a:pt x="12105" y="1090"/>
                  <a:pt x="11130" y="1671"/>
                </a:cubicBezTo>
                <a:cubicBezTo>
                  <a:pt x="9956" y="2377"/>
                  <a:pt x="8742" y="3258"/>
                  <a:pt x="8357" y="4575"/>
                </a:cubicBezTo>
                <a:cubicBezTo>
                  <a:pt x="7876" y="6228"/>
                  <a:pt x="8866" y="8032"/>
                  <a:pt x="8442" y="9704"/>
                </a:cubicBezTo>
                <a:cubicBezTo>
                  <a:pt x="8184" y="10712"/>
                  <a:pt x="7434" y="11532"/>
                  <a:pt x="6586" y="12138"/>
                </a:cubicBezTo>
                <a:cubicBezTo>
                  <a:pt x="5738" y="12743"/>
                  <a:pt x="4781" y="13176"/>
                  <a:pt x="3885" y="13703"/>
                </a:cubicBezTo>
                <a:cubicBezTo>
                  <a:pt x="2414" y="14569"/>
                  <a:pt x="1069" y="15723"/>
                  <a:pt x="249" y="17218"/>
                </a:cubicBezTo>
                <a:cubicBezTo>
                  <a:pt x="158" y="17382"/>
                  <a:pt x="76" y="17545"/>
                  <a:pt x="1" y="17718"/>
                </a:cubicBezTo>
                <a:lnTo>
                  <a:pt x="22778" y="17718"/>
                </a:lnTo>
                <a:lnTo>
                  <a:pt x="22778" y="2361"/>
                </a:lnTo>
                <a:cubicBezTo>
                  <a:pt x="22469" y="2122"/>
                  <a:pt x="22145" y="1901"/>
                  <a:pt x="21812" y="1698"/>
                </a:cubicBezTo>
                <a:cubicBezTo>
                  <a:pt x="20139" y="671"/>
                  <a:pt x="18181" y="1"/>
                  <a:pt x="16237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4"/>
          <p:cNvSpPr/>
          <p:nvPr/>
        </p:nvSpPr>
        <p:spPr>
          <a:xfrm rot="10800000" flipH="1">
            <a:off x="7647150" y="5602"/>
            <a:ext cx="1496840" cy="1822323"/>
          </a:xfrm>
          <a:custGeom>
            <a:avLst/>
            <a:gdLst/>
            <a:ahLst/>
            <a:cxnLst/>
            <a:rect l="l" t="t" r="r" b="b"/>
            <a:pathLst>
              <a:path w="15767" h="21246" extrusionOk="0">
                <a:moveTo>
                  <a:pt x="15766" y="0"/>
                </a:moveTo>
                <a:cubicBezTo>
                  <a:pt x="15597" y="136"/>
                  <a:pt x="15433" y="282"/>
                  <a:pt x="15282" y="439"/>
                </a:cubicBezTo>
                <a:cubicBezTo>
                  <a:pt x="13986" y="1762"/>
                  <a:pt x="13589" y="3682"/>
                  <a:pt x="13220" y="5429"/>
                </a:cubicBezTo>
                <a:cubicBezTo>
                  <a:pt x="12663" y="8054"/>
                  <a:pt x="11954" y="11536"/>
                  <a:pt x="8775" y="12005"/>
                </a:cubicBezTo>
                <a:cubicBezTo>
                  <a:pt x="8407" y="12060"/>
                  <a:pt x="8037" y="12081"/>
                  <a:pt x="7667" y="12081"/>
                </a:cubicBezTo>
                <a:cubicBezTo>
                  <a:pt x="6607" y="12081"/>
                  <a:pt x="5543" y="11906"/>
                  <a:pt x="4488" y="11838"/>
                </a:cubicBezTo>
                <a:cubicBezTo>
                  <a:pt x="4237" y="11823"/>
                  <a:pt x="3980" y="11811"/>
                  <a:pt x="3722" y="11811"/>
                </a:cubicBezTo>
                <a:cubicBezTo>
                  <a:pt x="2553" y="11811"/>
                  <a:pt x="1371" y="12042"/>
                  <a:pt x="703" y="13119"/>
                </a:cubicBezTo>
                <a:cubicBezTo>
                  <a:pt x="1" y="14248"/>
                  <a:pt x="31" y="15620"/>
                  <a:pt x="261" y="16886"/>
                </a:cubicBezTo>
                <a:cubicBezTo>
                  <a:pt x="540" y="18393"/>
                  <a:pt x="1076" y="19850"/>
                  <a:pt x="1700" y="21245"/>
                </a:cubicBezTo>
                <a:lnTo>
                  <a:pt x="15766" y="21245"/>
                </a:lnTo>
                <a:lnTo>
                  <a:pt x="15766" y="0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06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566225" y="2295863"/>
            <a:ext cx="3845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566225" y="145406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66225" y="3144688"/>
            <a:ext cx="39972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 rot="10800000" flipH="1">
            <a:off x="7286027" y="-28300"/>
            <a:ext cx="1857983" cy="2503576"/>
          </a:xfrm>
          <a:custGeom>
            <a:avLst/>
            <a:gdLst/>
            <a:ahLst/>
            <a:cxnLst/>
            <a:rect l="l" t="t" r="r" b="b"/>
            <a:pathLst>
              <a:path w="15767" h="21246" extrusionOk="0">
                <a:moveTo>
                  <a:pt x="15766" y="0"/>
                </a:moveTo>
                <a:cubicBezTo>
                  <a:pt x="15597" y="136"/>
                  <a:pt x="15433" y="282"/>
                  <a:pt x="15282" y="439"/>
                </a:cubicBezTo>
                <a:cubicBezTo>
                  <a:pt x="13986" y="1762"/>
                  <a:pt x="13589" y="3682"/>
                  <a:pt x="13220" y="5429"/>
                </a:cubicBezTo>
                <a:cubicBezTo>
                  <a:pt x="12663" y="8054"/>
                  <a:pt x="11954" y="11536"/>
                  <a:pt x="8775" y="12005"/>
                </a:cubicBezTo>
                <a:cubicBezTo>
                  <a:pt x="8407" y="12060"/>
                  <a:pt x="8037" y="12081"/>
                  <a:pt x="7667" y="12081"/>
                </a:cubicBezTo>
                <a:cubicBezTo>
                  <a:pt x="6607" y="12081"/>
                  <a:pt x="5543" y="11906"/>
                  <a:pt x="4488" y="11838"/>
                </a:cubicBezTo>
                <a:cubicBezTo>
                  <a:pt x="4237" y="11823"/>
                  <a:pt x="3980" y="11811"/>
                  <a:pt x="3722" y="11811"/>
                </a:cubicBezTo>
                <a:cubicBezTo>
                  <a:pt x="2553" y="11811"/>
                  <a:pt x="1371" y="12042"/>
                  <a:pt x="703" y="13119"/>
                </a:cubicBezTo>
                <a:cubicBezTo>
                  <a:pt x="1" y="14248"/>
                  <a:pt x="31" y="15620"/>
                  <a:pt x="261" y="16886"/>
                </a:cubicBezTo>
                <a:cubicBezTo>
                  <a:pt x="540" y="18393"/>
                  <a:pt x="1076" y="19850"/>
                  <a:pt x="1700" y="21245"/>
                </a:cubicBezTo>
                <a:lnTo>
                  <a:pt x="15766" y="21245"/>
                </a:lnTo>
                <a:lnTo>
                  <a:pt x="15766" y="0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/>
          <p:nvPr/>
        </p:nvSpPr>
        <p:spPr>
          <a:xfrm flipH="1">
            <a:off x="-11" y="3732350"/>
            <a:ext cx="3628310" cy="1411152"/>
          </a:xfrm>
          <a:custGeom>
            <a:avLst/>
            <a:gdLst/>
            <a:ahLst/>
            <a:cxnLst/>
            <a:rect l="l" t="t" r="r" b="b"/>
            <a:pathLst>
              <a:path w="25452" h="9899" extrusionOk="0">
                <a:moveTo>
                  <a:pt x="25451" y="1"/>
                </a:moveTo>
                <a:cubicBezTo>
                  <a:pt x="21991" y="1696"/>
                  <a:pt x="19950" y="5878"/>
                  <a:pt x="16226" y="7031"/>
                </a:cubicBezTo>
                <a:cubicBezTo>
                  <a:pt x="15329" y="7309"/>
                  <a:pt x="14399" y="7386"/>
                  <a:pt x="13458" y="7386"/>
                </a:cubicBezTo>
                <a:cubicBezTo>
                  <a:pt x="12417" y="7386"/>
                  <a:pt x="11362" y="7291"/>
                  <a:pt x="10322" y="7267"/>
                </a:cubicBezTo>
                <a:cubicBezTo>
                  <a:pt x="10180" y="7264"/>
                  <a:pt x="10037" y="7263"/>
                  <a:pt x="9895" y="7263"/>
                </a:cubicBezTo>
                <a:cubicBezTo>
                  <a:pt x="6453" y="7263"/>
                  <a:pt x="2960" y="8174"/>
                  <a:pt x="0" y="9898"/>
                </a:cubicBezTo>
                <a:lnTo>
                  <a:pt x="25451" y="9898"/>
                </a:lnTo>
                <a:lnTo>
                  <a:pt x="25451" y="1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/>
          <p:nvPr/>
        </p:nvSpPr>
        <p:spPr>
          <a:xfrm flipH="1">
            <a:off x="6801952" y="0"/>
            <a:ext cx="2342047" cy="1288614"/>
          </a:xfrm>
          <a:custGeom>
            <a:avLst/>
            <a:gdLst/>
            <a:ahLst/>
            <a:cxnLst/>
            <a:rect l="l" t="t" r="r" b="b"/>
            <a:pathLst>
              <a:path w="26690" h="19970" extrusionOk="0">
                <a:moveTo>
                  <a:pt x="0" y="1"/>
                </a:moveTo>
                <a:lnTo>
                  <a:pt x="0" y="19036"/>
                </a:lnTo>
                <a:cubicBezTo>
                  <a:pt x="1120" y="19099"/>
                  <a:pt x="2241" y="19354"/>
                  <a:pt x="3346" y="19581"/>
                </a:cubicBezTo>
                <a:cubicBezTo>
                  <a:pt x="4344" y="19787"/>
                  <a:pt x="5374" y="19969"/>
                  <a:pt x="6390" y="19969"/>
                </a:cubicBezTo>
                <a:cubicBezTo>
                  <a:pt x="7028" y="19969"/>
                  <a:pt x="7660" y="19897"/>
                  <a:pt x="8275" y="19714"/>
                </a:cubicBezTo>
                <a:cubicBezTo>
                  <a:pt x="10443" y="19069"/>
                  <a:pt x="11990" y="17171"/>
                  <a:pt x="13162" y="15236"/>
                </a:cubicBezTo>
                <a:cubicBezTo>
                  <a:pt x="14336" y="13301"/>
                  <a:pt x="15311" y="11194"/>
                  <a:pt x="16958" y="9641"/>
                </a:cubicBezTo>
                <a:cubicBezTo>
                  <a:pt x="19447" y="7297"/>
                  <a:pt x="23226" y="6465"/>
                  <a:pt x="25230" y="3700"/>
                </a:cubicBezTo>
                <a:cubicBezTo>
                  <a:pt x="26017" y="2610"/>
                  <a:pt x="26447" y="1330"/>
                  <a:pt x="26689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5721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/>
          <p:nvPr/>
        </p:nvSpPr>
        <p:spPr>
          <a:xfrm rot="10800000">
            <a:off x="7" y="22"/>
            <a:ext cx="1686517" cy="2272525"/>
          </a:xfrm>
          <a:custGeom>
            <a:avLst/>
            <a:gdLst/>
            <a:ahLst/>
            <a:cxnLst/>
            <a:rect l="l" t="t" r="r" b="b"/>
            <a:pathLst>
              <a:path w="15767" h="21246" extrusionOk="0">
                <a:moveTo>
                  <a:pt x="15766" y="0"/>
                </a:moveTo>
                <a:cubicBezTo>
                  <a:pt x="15597" y="136"/>
                  <a:pt x="15433" y="282"/>
                  <a:pt x="15282" y="439"/>
                </a:cubicBezTo>
                <a:cubicBezTo>
                  <a:pt x="13986" y="1762"/>
                  <a:pt x="13589" y="3682"/>
                  <a:pt x="13220" y="5429"/>
                </a:cubicBezTo>
                <a:cubicBezTo>
                  <a:pt x="12663" y="8054"/>
                  <a:pt x="11954" y="11536"/>
                  <a:pt x="8775" y="12005"/>
                </a:cubicBezTo>
                <a:cubicBezTo>
                  <a:pt x="8407" y="12060"/>
                  <a:pt x="8037" y="12081"/>
                  <a:pt x="7667" y="12081"/>
                </a:cubicBezTo>
                <a:cubicBezTo>
                  <a:pt x="6607" y="12081"/>
                  <a:pt x="5543" y="11906"/>
                  <a:pt x="4488" y="11838"/>
                </a:cubicBezTo>
                <a:cubicBezTo>
                  <a:pt x="4237" y="11823"/>
                  <a:pt x="3980" y="11811"/>
                  <a:pt x="3722" y="11811"/>
                </a:cubicBezTo>
                <a:cubicBezTo>
                  <a:pt x="2553" y="11811"/>
                  <a:pt x="1371" y="12042"/>
                  <a:pt x="703" y="13119"/>
                </a:cubicBezTo>
                <a:cubicBezTo>
                  <a:pt x="1" y="14248"/>
                  <a:pt x="31" y="15620"/>
                  <a:pt x="261" y="16886"/>
                </a:cubicBezTo>
                <a:cubicBezTo>
                  <a:pt x="540" y="18393"/>
                  <a:pt x="1076" y="19850"/>
                  <a:pt x="1700" y="21245"/>
                </a:cubicBezTo>
                <a:lnTo>
                  <a:pt x="15766" y="21245"/>
                </a:lnTo>
                <a:lnTo>
                  <a:pt x="15766" y="0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/>
          <p:nvPr/>
        </p:nvSpPr>
        <p:spPr>
          <a:xfrm rot="5400000" flipH="1">
            <a:off x="6475710" y="2475208"/>
            <a:ext cx="3442476" cy="1894105"/>
          </a:xfrm>
          <a:custGeom>
            <a:avLst/>
            <a:gdLst/>
            <a:ahLst/>
            <a:cxnLst/>
            <a:rect l="l" t="t" r="r" b="b"/>
            <a:pathLst>
              <a:path w="26690" h="19970" extrusionOk="0">
                <a:moveTo>
                  <a:pt x="0" y="1"/>
                </a:moveTo>
                <a:lnTo>
                  <a:pt x="0" y="19036"/>
                </a:lnTo>
                <a:cubicBezTo>
                  <a:pt x="1120" y="19099"/>
                  <a:pt x="2241" y="19354"/>
                  <a:pt x="3346" y="19581"/>
                </a:cubicBezTo>
                <a:cubicBezTo>
                  <a:pt x="4344" y="19787"/>
                  <a:pt x="5374" y="19969"/>
                  <a:pt x="6390" y="19969"/>
                </a:cubicBezTo>
                <a:cubicBezTo>
                  <a:pt x="7028" y="19969"/>
                  <a:pt x="7660" y="19897"/>
                  <a:pt x="8275" y="19714"/>
                </a:cubicBezTo>
                <a:cubicBezTo>
                  <a:pt x="10443" y="19069"/>
                  <a:pt x="11990" y="17171"/>
                  <a:pt x="13162" y="15236"/>
                </a:cubicBezTo>
                <a:cubicBezTo>
                  <a:pt x="14336" y="13301"/>
                  <a:pt x="15311" y="11194"/>
                  <a:pt x="16958" y="9641"/>
                </a:cubicBezTo>
                <a:cubicBezTo>
                  <a:pt x="19447" y="7297"/>
                  <a:pt x="23226" y="6465"/>
                  <a:pt x="25230" y="3700"/>
                </a:cubicBezTo>
                <a:cubicBezTo>
                  <a:pt x="26017" y="2610"/>
                  <a:pt x="26447" y="1330"/>
                  <a:pt x="26689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 rot="-10386521">
            <a:off x="559888" y="591544"/>
            <a:ext cx="8024227" cy="4150398"/>
          </a:xfrm>
          <a:custGeom>
            <a:avLst/>
            <a:gdLst/>
            <a:ahLst/>
            <a:cxnLst/>
            <a:rect l="l" t="t" r="r" b="b"/>
            <a:pathLst>
              <a:path w="70742" h="42607" extrusionOk="0">
                <a:moveTo>
                  <a:pt x="49091" y="1"/>
                </a:moveTo>
                <a:cubicBezTo>
                  <a:pt x="46105" y="1"/>
                  <a:pt x="43137" y="902"/>
                  <a:pt x="40399" y="2154"/>
                </a:cubicBezTo>
                <a:cubicBezTo>
                  <a:pt x="36712" y="3842"/>
                  <a:pt x="34960" y="5664"/>
                  <a:pt x="31218" y="5664"/>
                </a:cubicBezTo>
                <a:cubicBezTo>
                  <a:pt x="29762" y="5664"/>
                  <a:pt x="28003" y="5388"/>
                  <a:pt x="25712" y="4720"/>
                </a:cubicBezTo>
                <a:cubicBezTo>
                  <a:pt x="22351" y="3740"/>
                  <a:pt x="19451" y="1870"/>
                  <a:pt x="15771" y="1870"/>
                </a:cubicBezTo>
                <a:cubicBezTo>
                  <a:pt x="13090" y="1870"/>
                  <a:pt x="9996" y="2862"/>
                  <a:pt x="6008" y="5913"/>
                </a:cubicBezTo>
                <a:cubicBezTo>
                  <a:pt x="2104" y="8904"/>
                  <a:pt x="1" y="14102"/>
                  <a:pt x="627" y="22074"/>
                </a:cubicBezTo>
                <a:cubicBezTo>
                  <a:pt x="1254" y="30049"/>
                  <a:pt x="6292" y="35572"/>
                  <a:pt x="6292" y="35572"/>
                </a:cubicBezTo>
                <a:cubicBezTo>
                  <a:pt x="10529" y="40977"/>
                  <a:pt x="16895" y="42606"/>
                  <a:pt x="22720" y="42606"/>
                </a:cubicBezTo>
                <a:cubicBezTo>
                  <a:pt x="29053" y="42606"/>
                  <a:pt x="34747" y="40680"/>
                  <a:pt x="36372" y="39586"/>
                </a:cubicBezTo>
                <a:cubicBezTo>
                  <a:pt x="39339" y="37593"/>
                  <a:pt x="43902" y="33974"/>
                  <a:pt x="48749" y="33974"/>
                </a:cubicBezTo>
                <a:cubicBezTo>
                  <a:pt x="49000" y="33974"/>
                  <a:pt x="49252" y="33984"/>
                  <a:pt x="49505" y="34004"/>
                </a:cubicBezTo>
                <a:cubicBezTo>
                  <a:pt x="53653" y="34338"/>
                  <a:pt x="57183" y="36208"/>
                  <a:pt x="60814" y="36208"/>
                </a:cubicBezTo>
                <a:cubicBezTo>
                  <a:pt x="61669" y="36208"/>
                  <a:pt x="62530" y="36104"/>
                  <a:pt x="63406" y="35852"/>
                </a:cubicBezTo>
                <a:cubicBezTo>
                  <a:pt x="67999" y="34527"/>
                  <a:pt x="70742" y="26155"/>
                  <a:pt x="69980" y="21879"/>
                </a:cubicBezTo>
                <a:cubicBezTo>
                  <a:pt x="68840" y="15450"/>
                  <a:pt x="62165" y="6152"/>
                  <a:pt x="56810" y="2424"/>
                </a:cubicBezTo>
                <a:cubicBezTo>
                  <a:pt x="54315" y="686"/>
                  <a:pt x="51695" y="1"/>
                  <a:pt x="49091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548775" y="1648688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3548875" y="2490475"/>
            <a:ext cx="4661100" cy="11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 hasCustomPrompt="1"/>
          </p:nvPr>
        </p:nvSpPr>
        <p:spPr>
          <a:xfrm>
            <a:off x="1148125" y="1685125"/>
            <a:ext cx="622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972525" y="184816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2" hasCustomPrompt="1"/>
          </p:nvPr>
        </p:nvSpPr>
        <p:spPr>
          <a:xfrm>
            <a:off x="4884563" y="1621075"/>
            <a:ext cx="622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3"/>
          </p:nvPr>
        </p:nvSpPr>
        <p:spPr>
          <a:xfrm>
            <a:off x="5708950" y="1848161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4" hasCustomPrompt="1"/>
          </p:nvPr>
        </p:nvSpPr>
        <p:spPr>
          <a:xfrm>
            <a:off x="1148125" y="3153800"/>
            <a:ext cx="622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5"/>
          </p:nvPr>
        </p:nvSpPr>
        <p:spPr>
          <a:xfrm>
            <a:off x="1972525" y="335407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6" hasCustomPrompt="1"/>
          </p:nvPr>
        </p:nvSpPr>
        <p:spPr>
          <a:xfrm>
            <a:off x="4884563" y="3153800"/>
            <a:ext cx="622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7"/>
          </p:nvPr>
        </p:nvSpPr>
        <p:spPr>
          <a:xfrm>
            <a:off x="5708950" y="3354078"/>
            <a:ext cx="23364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9"/>
          </p:nvPr>
        </p:nvSpPr>
        <p:spPr>
          <a:xfrm>
            <a:off x="1972525" y="1413922"/>
            <a:ext cx="2336400" cy="51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13"/>
          </p:nvPr>
        </p:nvSpPr>
        <p:spPr>
          <a:xfrm>
            <a:off x="5708950" y="1413922"/>
            <a:ext cx="2336400" cy="51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4"/>
          </p:nvPr>
        </p:nvSpPr>
        <p:spPr>
          <a:xfrm>
            <a:off x="1972525" y="2917747"/>
            <a:ext cx="2336400" cy="51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5"/>
          </p:nvPr>
        </p:nvSpPr>
        <p:spPr>
          <a:xfrm>
            <a:off x="5708950" y="2917747"/>
            <a:ext cx="2336400" cy="510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7422480" y="3804427"/>
            <a:ext cx="1721504" cy="1339082"/>
          </a:xfrm>
          <a:custGeom>
            <a:avLst/>
            <a:gdLst/>
            <a:ahLst/>
            <a:cxnLst/>
            <a:rect l="l" t="t" r="r" b="b"/>
            <a:pathLst>
              <a:path w="22778" h="17718" extrusionOk="0">
                <a:moveTo>
                  <a:pt x="16237" y="1"/>
                </a:moveTo>
                <a:cubicBezTo>
                  <a:pt x="15557" y="1"/>
                  <a:pt x="14879" y="83"/>
                  <a:pt x="14216" y="260"/>
                </a:cubicBezTo>
                <a:cubicBezTo>
                  <a:pt x="13120" y="554"/>
                  <a:pt x="12105" y="1090"/>
                  <a:pt x="11130" y="1671"/>
                </a:cubicBezTo>
                <a:cubicBezTo>
                  <a:pt x="9956" y="2377"/>
                  <a:pt x="8742" y="3258"/>
                  <a:pt x="8357" y="4575"/>
                </a:cubicBezTo>
                <a:cubicBezTo>
                  <a:pt x="7876" y="6228"/>
                  <a:pt x="8866" y="8032"/>
                  <a:pt x="8442" y="9704"/>
                </a:cubicBezTo>
                <a:cubicBezTo>
                  <a:pt x="8184" y="10712"/>
                  <a:pt x="7434" y="11532"/>
                  <a:pt x="6586" y="12138"/>
                </a:cubicBezTo>
                <a:cubicBezTo>
                  <a:pt x="5738" y="12743"/>
                  <a:pt x="4781" y="13176"/>
                  <a:pt x="3885" y="13703"/>
                </a:cubicBezTo>
                <a:cubicBezTo>
                  <a:pt x="2414" y="14569"/>
                  <a:pt x="1069" y="15723"/>
                  <a:pt x="249" y="17218"/>
                </a:cubicBezTo>
                <a:cubicBezTo>
                  <a:pt x="158" y="17382"/>
                  <a:pt x="76" y="17545"/>
                  <a:pt x="1" y="17718"/>
                </a:cubicBezTo>
                <a:lnTo>
                  <a:pt x="22778" y="17718"/>
                </a:lnTo>
                <a:lnTo>
                  <a:pt x="22778" y="2361"/>
                </a:lnTo>
                <a:cubicBezTo>
                  <a:pt x="22469" y="2122"/>
                  <a:pt x="22145" y="1901"/>
                  <a:pt x="21812" y="1698"/>
                </a:cubicBezTo>
                <a:cubicBezTo>
                  <a:pt x="20139" y="671"/>
                  <a:pt x="18181" y="1"/>
                  <a:pt x="16237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28902" y="3095725"/>
            <a:ext cx="485429" cy="485429"/>
          </a:xfrm>
          <a:custGeom>
            <a:avLst/>
            <a:gdLst/>
            <a:ahLst/>
            <a:cxnLst/>
            <a:rect l="l" t="t" r="r" b="b"/>
            <a:pathLst>
              <a:path w="7727" h="7727" extrusionOk="0">
                <a:moveTo>
                  <a:pt x="3864" y="0"/>
                </a:moveTo>
                <a:cubicBezTo>
                  <a:pt x="1732" y="0"/>
                  <a:pt x="1" y="1729"/>
                  <a:pt x="1" y="3863"/>
                </a:cubicBezTo>
                <a:cubicBezTo>
                  <a:pt x="1" y="5998"/>
                  <a:pt x="1732" y="7727"/>
                  <a:pt x="3864" y="7727"/>
                </a:cubicBezTo>
                <a:cubicBezTo>
                  <a:pt x="5998" y="7727"/>
                  <a:pt x="7727" y="5998"/>
                  <a:pt x="7727" y="3863"/>
                </a:cubicBezTo>
                <a:cubicBezTo>
                  <a:pt x="7727" y="1729"/>
                  <a:pt x="5998" y="0"/>
                  <a:pt x="386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3854226" y="4392864"/>
            <a:ext cx="280754" cy="253049"/>
          </a:xfrm>
          <a:custGeom>
            <a:avLst/>
            <a:gdLst/>
            <a:ahLst/>
            <a:cxnLst/>
            <a:rect l="l" t="t" r="r" b="b"/>
            <a:pathLst>
              <a:path w="4469" h="4028" extrusionOk="0">
                <a:moveTo>
                  <a:pt x="2232" y="1"/>
                </a:moveTo>
                <a:cubicBezTo>
                  <a:pt x="1346" y="1"/>
                  <a:pt x="535" y="592"/>
                  <a:pt x="290" y="1486"/>
                </a:cubicBezTo>
                <a:cubicBezTo>
                  <a:pt x="1" y="2560"/>
                  <a:pt x="633" y="3665"/>
                  <a:pt x="1707" y="3957"/>
                </a:cubicBezTo>
                <a:cubicBezTo>
                  <a:pt x="1883" y="4005"/>
                  <a:pt x="2059" y="4028"/>
                  <a:pt x="2233" y="4028"/>
                </a:cubicBezTo>
                <a:cubicBezTo>
                  <a:pt x="3119" y="4028"/>
                  <a:pt x="3933" y="3439"/>
                  <a:pt x="4175" y="2544"/>
                </a:cubicBezTo>
                <a:cubicBezTo>
                  <a:pt x="4468" y="1470"/>
                  <a:pt x="3835" y="365"/>
                  <a:pt x="2762" y="72"/>
                </a:cubicBezTo>
                <a:cubicBezTo>
                  <a:pt x="2585" y="24"/>
                  <a:pt x="2407" y="1"/>
                  <a:pt x="2232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 flipH="1">
            <a:off x="0" y="0"/>
            <a:ext cx="4134972" cy="1339067"/>
          </a:xfrm>
          <a:custGeom>
            <a:avLst/>
            <a:gdLst/>
            <a:ahLst/>
            <a:cxnLst/>
            <a:rect l="l" t="t" r="r" b="b"/>
            <a:pathLst>
              <a:path w="27511" h="8909" extrusionOk="0">
                <a:moveTo>
                  <a:pt x="1842" y="0"/>
                </a:moveTo>
                <a:cubicBezTo>
                  <a:pt x="1204" y="0"/>
                  <a:pt x="581" y="102"/>
                  <a:pt x="0" y="310"/>
                </a:cubicBezTo>
                <a:lnTo>
                  <a:pt x="3" y="8908"/>
                </a:lnTo>
                <a:lnTo>
                  <a:pt x="27510" y="8908"/>
                </a:lnTo>
                <a:cubicBezTo>
                  <a:pt x="27150" y="8672"/>
                  <a:pt x="26780" y="8460"/>
                  <a:pt x="26399" y="8266"/>
                </a:cubicBezTo>
                <a:cubicBezTo>
                  <a:pt x="24655" y="7397"/>
                  <a:pt x="22756" y="6938"/>
                  <a:pt x="20821" y="6938"/>
                </a:cubicBezTo>
                <a:cubicBezTo>
                  <a:pt x="20305" y="6938"/>
                  <a:pt x="19785" y="6971"/>
                  <a:pt x="19266" y="7037"/>
                </a:cubicBezTo>
                <a:cubicBezTo>
                  <a:pt x="17886" y="7213"/>
                  <a:pt x="16774" y="7385"/>
                  <a:pt x="15665" y="7385"/>
                </a:cubicBezTo>
                <a:cubicBezTo>
                  <a:pt x="14542" y="7385"/>
                  <a:pt x="13422" y="7209"/>
                  <a:pt x="12032" y="6683"/>
                </a:cubicBezTo>
                <a:cubicBezTo>
                  <a:pt x="10870" y="6244"/>
                  <a:pt x="9619" y="5699"/>
                  <a:pt x="8720" y="4806"/>
                </a:cubicBezTo>
                <a:cubicBezTo>
                  <a:pt x="7981" y="4070"/>
                  <a:pt x="7633" y="3071"/>
                  <a:pt x="6928" y="2308"/>
                </a:cubicBezTo>
                <a:cubicBezTo>
                  <a:pt x="5535" y="801"/>
                  <a:pt x="3632" y="0"/>
                  <a:pt x="1842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-1226077" y="3823398"/>
            <a:ext cx="5159330" cy="1320100"/>
          </a:xfrm>
          <a:custGeom>
            <a:avLst/>
            <a:gdLst/>
            <a:ahLst/>
            <a:cxnLst/>
            <a:rect l="l" t="t" r="r" b="b"/>
            <a:pathLst>
              <a:path w="25924" h="6633" extrusionOk="0">
                <a:moveTo>
                  <a:pt x="8524" y="0"/>
                </a:moveTo>
                <a:cubicBezTo>
                  <a:pt x="7781" y="0"/>
                  <a:pt x="7014" y="212"/>
                  <a:pt x="6320" y="496"/>
                </a:cubicBezTo>
                <a:cubicBezTo>
                  <a:pt x="3531" y="1628"/>
                  <a:pt x="1254" y="3902"/>
                  <a:pt x="1" y="6633"/>
                </a:cubicBezTo>
                <a:lnTo>
                  <a:pt x="25924" y="6633"/>
                </a:lnTo>
                <a:cubicBezTo>
                  <a:pt x="25554" y="5258"/>
                  <a:pt x="24798" y="4002"/>
                  <a:pt x="23571" y="3333"/>
                </a:cubicBezTo>
                <a:cubicBezTo>
                  <a:pt x="22810" y="2919"/>
                  <a:pt x="21971" y="2776"/>
                  <a:pt x="21106" y="2776"/>
                </a:cubicBezTo>
                <a:cubicBezTo>
                  <a:pt x="20059" y="2776"/>
                  <a:pt x="18974" y="2986"/>
                  <a:pt x="17943" y="3181"/>
                </a:cubicBezTo>
                <a:cubicBezTo>
                  <a:pt x="17114" y="3339"/>
                  <a:pt x="16235" y="3471"/>
                  <a:pt x="15382" y="3471"/>
                </a:cubicBezTo>
                <a:cubicBezTo>
                  <a:pt x="14296" y="3471"/>
                  <a:pt x="13250" y="3257"/>
                  <a:pt x="12396" y="2606"/>
                </a:cubicBezTo>
                <a:cubicBezTo>
                  <a:pt x="11509" y="1931"/>
                  <a:pt x="10949" y="850"/>
                  <a:pt x="9962" y="332"/>
                </a:cubicBezTo>
                <a:cubicBezTo>
                  <a:pt x="9514" y="97"/>
                  <a:pt x="9025" y="0"/>
                  <a:pt x="852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/>
          <p:nvPr/>
        </p:nvSpPr>
        <p:spPr>
          <a:xfrm>
            <a:off x="8790551" y="2619389"/>
            <a:ext cx="280754" cy="253049"/>
          </a:xfrm>
          <a:custGeom>
            <a:avLst/>
            <a:gdLst/>
            <a:ahLst/>
            <a:cxnLst/>
            <a:rect l="l" t="t" r="r" b="b"/>
            <a:pathLst>
              <a:path w="4469" h="4028" extrusionOk="0">
                <a:moveTo>
                  <a:pt x="2232" y="1"/>
                </a:moveTo>
                <a:cubicBezTo>
                  <a:pt x="1346" y="1"/>
                  <a:pt x="535" y="592"/>
                  <a:pt x="290" y="1486"/>
                </a:cubicBezTo>
                <a:cubicBezTo>
                  <a:pt x="1" y="2560"/>
                  <a:pt x="633" y="3665"/>
                  <a:pt x="1707" y="3957"/>
                </a:cubicBezTo>
                <a:cubicBezTo>
                  <a:pt x="1883" y="4005"/>
                  <a:pt x="2059" y="4028"/>
                  <a:pt x="2233" y="4028"/>
                </a:cubicBezTo>
                <a:cubicBezTo>
                  <a:pt x="3119" y="4028"/>
                  <a:pt x="3933" y="3439"/>
                  <a:pt x="4175" y="2544"/>
                </a:cubicBezTo>
                <a:cubicBezTo>
                  <a:pt x="4468" y="1470"/>
                  <a:pt x="3835" y="365"/>
                  <a:pt x="2762" y="72"/>
                </a:cubicBezTo>
                <a:cubicBezTo>
                  <a:pt x="2585" y="24"/>
                  <a:pt x="2407" y="1"/>
                  <a:pt x="2232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_1_1_1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/>
          <p:nvPr/>
        </p:nvSpPr>
        <p:spPr>
          <a:xfrm rot="-603827">
            <a:off x="850675" y="764175"/>
            <a:ext cx="6971276" cy="4128266"/>
          </a:xfrm>
          <a:custGeom>
            <a:avLst/>
            <a:gdLst/>
            <a:ahLst/>
            <a:cxnLst/>
            <a:rect l="l" t="t" r="r" b="b"/>
            <a:pathLst>
              <a:path w="8409" h="19756" extrusionOk="0">
                <a:moveTo>
                  <a:pt x="4004" y="0"/>
                </a:moveTo>
                <a:cubicBezTo>
                  <a:pt x="3586" y="0"/>
                  <a:pt x="3158" y="209"/>
                  <a:pt x="2735" y="717"/>
                </a:cubicBezTo>
                <a:cubicBezTo>
                  <a:pt x="1048" y="2736"/>
                  <a:pt x="1" y="6333"/>
                  <a:pt x="303" y="8916"/>
                </a:cubicBezTo>
                <a:cubicBezTo>
                  <a:pt x="664" y="11965"/>
                  <a:pt x="2235" y="15237"/>
                  <a:pt x="3661" y="17929"/>
                </a:cubicBezTo>
                <a:cubicBezTo>
                  <a:pt x="3997" y="18562"/>
                  <a:pt x="4382" y="19222"/>
                  <a:pt x="5012" y="19567"/>
                </a:cubicBezTo>
                <a:cubicBezTo>
                  <a:pt x="5217" y="19681"/>
                  <a:pt x="5450" y="19755"/>
                  <a:pt x="5684" y="19755"/>
                </a:cubicBezTo>
                <a:cubicBezTo>
                  <a:pt x="5750" y="19755"/>
                  <a:pt x="5815" y="19749"/>
                  <a:pt x="5880" y="19737"/>
                </a:cubicBezTo>
                <a:cubicBezTo>
                  <a:pt x="8203" y="19289"/>
                  <a:pt x="8118" y="12806"/>
                  <a:pt x="8236" y="11138"/>
                </a:cubicBezTo>
                <a:cubicBezTo>
                  <a:pt x="8409" y="8676"/>
                  <a:pt x="8381" y="6115"/>
                  <a:pt x="7382" y="3859"/>
                </a:cubicBezTo>
                <a:cubicBezTo>
                  <a:pt x="6796" y="2544"/>
                  <a:pt x="5461" y="0"/>
                  <a:pt x="400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title"/>
          </p:nvPr>
        </p:nvSpPr>
        <p:spPr>
          <a:xfrm>
            <a:off x="2484025" y="1691400"/>
            <a:ext cx="4176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1"/>
          </p:nvPr>
        </p:nvSpPr>
        <p:spPr>
          <a:xfrm>
            <a:off x="2484000" y="2968500"/>
            <a:ext cx="4176000" cy="4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/>
          <p:nvPr/>
        </p:nvSpPr>
        <p:spPr>
          <a:xfrm flipH="1">
            <a:off x="12" y="3525933"/>
            <a:ext cx="4159048" cy="1617571"/>
          </a:xfrm>
          <a:custGeom>
            <a:avLst/>
            <a:gdLst/>
            <a:ahLst/>
            <a:cxnLst/>
            <a:rect l="l" t="t" r="r" b="b"/>
            <a:pathLst>
              <a:path w="25452" h="9899" extrusionOk="0">
                <a:moveTo>
                  <a:pt x="25451" y="1"/>
                </a:moveTo>
                <a:cubicBezTo>
                  <a:pt x="21991" y="1696"/>
                  <a:pt x="19950" y="5878"/>
                  <a:pt x="16226" y="7031"/>
                </a:cubicBezTo>
                <a:cubicBezTo>
                  <a:pt x="15329" y="7309"/>
                  <a:pt x="14399" y="7386"/>
                  <a:pt x="13458" y="7386"/>
                </a:cubicBezTo>
                <a:cubicBezTo>
                  <a:pt x="12417" y="7386"/>
                  <a:pt x="11362" y="7291"/>
                  <a:pt x="10322" y="7267"/>
                </a:cubicBezTo>
                <a:cubicBezTo>
                  <a:pt x="10180" y="7264"/>
                  <a:pt x="10037" y="7263"/>
                  <a:pt x="9895" y="7263"/>
                </a:cubicBezTo>
                <a:cubicBezTo>
                  <a:pt x="6453" y="7263"/>
                  <a:pt x="2960" y="8174"/>
                  <a:pt x="0" y="9898"/>
                </a:cubicBezTo>
                <a:lnTo>
                  <a:pt x="25451" y="9898"/>
                </a:lnTo>
                <a:lnTo>
                  <a:pt x="25451" y="1"/>
                </a:ln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3"/>
          <p:cNvSpPr/>
          <p:nvPr/>
        </p:nvSpPr>
        <p:spPr>
          <a:xfrm flipH="1">
            <a:off x="6512625" y="0"/>
            <a:ext cx="2631367" cy="1447775"/>
          </a:xfrm>
          <a:custGeom>
            <a:avLst/>
            <a:gdLst/>
            <a:ahLst/>
            <a:cxnLst/>
            <a:rect l="l" t="t" r="r" b="b"/>
            <a:pathLst>
              <a:path w="26690" h="19970" extrusionOk="0">
                <a:moveTo>
                  <a:pt x="0" y="1"/>
                </a:moveTo>
                <a:lnTo>
                  <a:pt x="0" y="19036"/>
                </a:lnTo>
                <a:cubicBezTo>
                  <a:pt x="1120" y="19099"/>
                  <a:pt x="2241" y="19354"/>
                  <a:pt x="3346" y="19581"/>
                </a:cubicBezTo>
                <a:cubicBezTo>
                  <a:pt x="4344" y="19787"/>
                  <a:pt x="5374" y="19969"/>
                  <a:pt x="6390" y="19969"/>
                </a:cubicBezTo>
                <a:cubicBezTo>
                  <a:pt x="7028" y="19969"/>
                  <a:pt x="7660" y="19897"/>
                  <a:pt x="8275" y="19714"/>
                </a:cubicBezTo>
                <a:cubicBezTo>
                  <a:pt x="10443" y="19069"/>
                  <a:pt x="11990" y="17171"/>
                  <a:pt x="13162" y="15236"/>
                </a:cubicBezTo>
                <a:cubicBezTo>
                  <a:pt x="14336" y="13301"/>
                  <a:pt x="15311" y="11194"/>
                  <a:pt x="16958" y="9641"/>
                </a:cubicBezTo>
                <a:cubicBezTo>
                  <a:pt x="19447" y="7297"/>
                  <a:pt x="23226" y="6465"/>
                  <a:pt x="25230" y="3700"/>
                </a:cubicBezTo>
                <a:cubicBezTo>
                  <a:pt x="26017" y="2610"/>
                  <a:pt x="26447" y="1330"/>
                  <a:pt x="26689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/>
          <p:nvPr/>
        </p:nvSpPr>
        <p:spPr>
          <a:xfrm rot="603827" flipH="1">
            <a:off x="850675" y="641500"/>
            <a:ext cx="6971276" cy="4128266"/>
          </a:xfrm>
          <a:custGeom>
            <a:avLst/>
            <a:gdLst/>
            <a:ahLst/>
            <a:cxnLst/>
            <a:rect l="l" t="t" r="r" b="b"/>
            <a:pathLst>
              <a:path w="8409" h="19756" extrusionOk="0">
                <a:moveTo>
                  <a:pt x="4004" y="0"/>
                </a:moveTo>
                <a:cubicBezTo>
                  <a:pt x="3586" y="0"/>
                  <a:pt x="3158" y="209"/>
                  <a:pt x="2735" y="717"/>
                </a:cubicBezTo>
                <a:cubicBezTo>
                  <a:pt x="1048" y="2736"/>
                  <a:pt x="1" y="6333"/>
                  <a:pt x="303" y="8916"/>
                </a:cubicBezTo>
                <a:cubicBezTo>
                  <a:pt x="664" y="11965"/>
                  <a:pt x="2235" y="15237"/>
                  <a:pt x="3661" y="17929"/>
                </a:cubicBezTo>
                <a:cubicBezTo>
                  <a:pt x="3997" y="18562"/>
                  <a:pt x="4382" y="19222"/>
                  <a:pt x="5012" y="19567"/>
                </a:cubicBezTo>
                <a:cubicBezTo>
                  <a:pt x="5217" y="19681"/>
                  <a:pt x="5450" y="19755"/>
                  <a:pt x="5684" y="19755"/>
                </a:cubicBezTo>
                <a:cubicBezTo>
                  <a:pt x="5750" y="19755"/>
                  <a:pt x="5815" y="19749"/>
                  <a:pt x="5880" y="19737"/>
                </a:cubicBezTo>
                <a:cubicBezTo>
                  <a:pt x="8203" y="19289"/>
                  <a:pt x="8118" y="12806"/>
                  <a:pt x="8236" y="11138"/>
                </a:cubicBezTo>
                <a:cubicBezTo>
                  <a:pt x="8409" y="8676"/>
                  <a:pt x="8381" y="6115"/>
                  <a:pt x="7382" y="3859"/>
                </a:cubicBezTo>
                <a:cubicBezTo>
                  <a:pt x="6796" y="2544"/>
                  <a:pt x="5461" y="0"/>
                  <a:pt x="400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title"/>
          </p:nvPr>
        </p:nvSpPr>
        <p:spPr>
          <a:xfrm>
            <a:off x="1494350" y="2215050"/>
            <a:ext cx="35964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title" idx="2" hasCustomPrompt="1"/>
          </p:nvPr>
        </p:nvSpPr>
        <p:spPr>
          <a:xfrm>
            <a:off x="2699600" y="1317875"/>
            <a:ext cx="118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1"/>
          </p:nvPr>
        </p:nvSpPr>
        <p:spPr>
          <a:xfrm>
            <a:off x="1112450" y="311222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/>
          <p:nvPr/>
        </p:nvSpPr>
        <p:spPr>
          <a:xfrm rot="-8639401">
            <a:off x="7711518" y="3080595"/>
            <a:ext cx="1969250" cy="2373784"/>
          </a:xfrm>
          <a:custGeom>
            <a:avLst/>
            <a:gdLst/>
            <a:ahLst/>
            <a:cxnLst/>
            <a:rect l="l" t="t" r="r" b="b"/>
            <a:pathLst>
              <a:path w="10359" h="12487" extrusionOk="0">
                <a:moveTo>
                  <a:pt x="5578" y="1"/>
                </a:moveTo>
                <a:cubicBezTo>
                  <a:pt x="4015" y="1"/>
                  <a:pt x="2223" y="902"/>
                  <a:pt x="1466" y="2126"/>
                </a:cubicBezTo>
                <a:cubicBezTo>
                  <a:pt x="88" y="4342"/>
                  <a:pt x="1" y="7406"/>
                  <a:pt x="1163" y="9719"/>
                </a:cubicBezTo>
                <a:cubicBezTo>
                  <a:pt x="1726" y="10836"/>
                  <a:pt x="2623" y="11854"/>
                  <a:pt x="3816" y="12244"/>
                </a:cubicBezTo>
                <a:cubicBezTo>
                  <a:pt x="4463" y="12459"/>
                  <a:pt x="5160" y="12471"/>
                  <a:pt x="5841" y="12483"/>
                </a:cubicBezTo>
                <a:cubicBezTo>
                  <a:pt x="5974" y="12485"/>
                  <a:pt x="6107" y="12487"/>
                  <a:pt x="6241" y="12487"/>
                </a:cubicBezTo>
                <a:cubicBezTo>
                  <a:pt x="6994" y="12487"/>
                  <a:pt x="7755" y="12440"/>
                  <a:pt x="8442" y="12141"/>
                </a:cubicBezTo>
                <a:cubicBezTo>
                  <a:pt x="9550" y="11657"/>
                  <a:pt x="10325" y="10488"/>
                  <a:pt x="10343" y="9280"/>
                </a:cubicBezTo>
                <a:cubicBezTo>
                  <a:pt x="10358" y="8069"/>
                  <a:pt x="9620" y="6879"/>
                  <a:pt x="8527" y="6364"/>
                </a:cubicBezTo>
                <a:cubicBezTo>
                  <a:pt x="8054" y="6143"/>
                  <a:pt x="7537" y="6037"/>
                  <a:pt x="7070" y="5810"/>
                </a:cubicBezTo>
                <a:cubicBezTo>
                  <a:pt x="6601" y="5583"/>
                  <a:pt x="6168" y="5178"/>
                  <a:pt x="6120" y="4660"/>
                </a:cubicBezTo>
                <a:cubicBezTo>
                  <a:pt x="6062" y="4018"/>
                  <a:pt x="6589" y="3494"/>
                  <a:pt x="7028" y="3022"/>
                </a:cubicBezTo>
                <a:cubicBezTo>
                  <a:pt x="7567" y="2438"/>
                  <a:pt x="8039" y="1584"/>
                  <a:pt x="7655" y="890"/>
                </a:cubicBezTo>
                <a:cubicBezTo>
                  <a:pt x="7476" y="569"/>
                  <a:pt x="7146" y="364"/>
                  <a:pt x="6807" y="224"/>
                </a:cubicBezTo>
                <a:cubicBezTo>
                  <a:pt x="6433" y="71"/>
                  <a:pt x="6014" y="1"/>
                  <a:pt x="5578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4"/>
          <p:cNvSpPr/>
          <p:nvPr/>
        </p:nvSpPr>
        <p:spPr>
          <a:xfrm rot="10800000">
            <a:off x="13" y="-2"/>
            <a:ext cx="1782435" cy="1386478"/>
          </a:xfrm>
          <a:custGeom>
            <a:avLst/>
            <a:gdLst/>
            <a:ahLst/>
            <a:cxnLst/>
            <a:rect l="l" t="t" r="r" b="b"/>
            <a:pathLst>
              <a:path w="22778" h="17718" extrusionOk="0">
                <a:moveTo>
                  <a:pt x="16237" y="1"/>
                </a:moveTo>
                <a:cubicBezTo>
                  <a:pt x="15557" y="1"/>
                  <a:pt x="14879" y="83"/>
                  <a:pt x="14216" y="260"/>
                </a:cubicBezTo>
                <a:cubicBezTo>
                  <a:pt x="13120" y="554"/>
                  <a:pt x="12105" y="1090"/>
                  <a:pt x="11130" y="1671"/>
                </a:cubicBezTo>
                <a:cubicBezTo>
                  <a:pt x="9956" y="2377"/>
                  <a:pt x="8742" y="3258"/>
                  <a:pt x="8357" y="4575"/>
                </a:cubicBezTo>
                <a:cubicBezTo>
                  <a:pt x="7876" y="6228"/>
                  <a:pt x="8866" y="8032"/>
                  <a:pt x="8442" y="9704"/>
                </a:cubicBezTo>
                <a:cubicBezTo>
                  <a:pt x="8184" y="10712"/>
                  <a:pt x="7434" y="11532"/>
                  <a:pt x="6586" y="12138"/>
                </a:cubicBezTo>
                <a:cubicBezTo>
                  <a:pt x="5738" y="12743"/>
                  <a:pt x="4781" y="13176"/>
                  <a:pt x="3885" y="13703"/>
                </a:cubicBezTo>
                <a:cubicBezTo>
                  <a:pt x="2414" y="14569"/>
                  <a:pt x="1069" y="15723"/>
                  <a:pt x="249" y="17218"/>
                </a:cubicBezTo>
                <a:cubicBezTo>
                  <a:pt x="158" y="17382"/>
                  <a:pt x="76" y="17545"/>
                  <a:pt x="1" y="17718"/>
                </a:cubicBezTo>
                <a:lnTo>
                  <a:pt x="22778" y="17718"/>
                </a:lnTo>
                <a:lnTo>
                  <a:pt x="22778" y="2361"/>
                </a:lnTo>
                <a:cubicBezTo>
                  <a:pt x="22469" y="2122"/>
                  <a:pt x="22145" y="1901"/>
                  <a:pt x="21812" y="1698"/>
                </a:cubicBezTo>
                <a:cubicBezTo>
                  <a:pt x="20139" y="671"/>
                  <a:pt x="18181" y="1"/>
                  <a:pt x="16237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4"/>
          <p:cNvSpPr/>
          <p:nvPr/>
        </p:nvSpPr>
        <p:spPr>
          <a:xfrm flipH="1">
            <a:off x="7260497" y="-2"/>
            <a:ext cx="1883513" cy="1036343"/>
          </a:xfrm>
          <a:custGeom>
            <a:avLst/>
            <a:gdLst/>
            <a:ahLst/>
            <a:cxnLst/>
            <a:rect l="l" t="t" r="r" b="b"/>
            <a:pathLst>
              <a:path w="26690" h="19970" extrusionOk="0">
                <a:moveTo>
                  <a:pt x="0" y="1"/>
                </a:moveTo>
                <a:lnTo>
                  <a:pt x="0" y="19036"/>
                </a:lnTo>
                <a:cubicBezTo>
                  <a:pt x="1120" y="19099"/>
                  <a:pt x="2241" y="19354"/>
                  <a:pt x="3346" y="19581"/>
                </a:cubicBezTo>
                <a:cubicBezTo>
                  <a:pt x="4344" y="19787"/>
                  <a:pt x="5374" y="19969"/>
                  <a:pt x="6390" y="19969"/>
                </a:cubicBezTo>
                <a:cubicBezTo>
                  <a:pt x="7028" y="19969"/>
                  <a:pt x="7660" y="19897"/>
                  <a:pt x="8275" y="19714"/>
                </a:cubicBezTo>
                <a:cubicBezTo>
                  <a:pt x="10443" y="19069"/>
                  <a:pt x="11990" y="17171"/>
                  <a:pt x="13162" y="15236"/>
                </a:cubicBezTo>
                <a:cubicBezTo>
                  <a:pt x="14336" y="13301"/>
                  <a:pt x="15311" y="11194"/>
                  <a:pt x="16958" y="9641"/>
                </a:cubicBezTo>
                <a:cubicBezTo>
                  <a:pt x="19447" y="7297"/>
                  <a:pt x="23226" y="6465"/>
                  <a:pt x="25230" y="3700"/>
                </a:cubicBezTo>
                <a:cubicBezTo>
                  <a:pt x="26017" y="2610"/>
                  <a:pt x="26447" y="1330"/>
                  <a:pt x="26689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62000">
              <a:srgbClr val="D9ECFD">
                <a:alpha val="96078"/>
              </a:srgbClr>
            </a:gs>
            <a:gs pos="100000">
              <a:srgbClr val="D9ECFD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■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■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arabun"/>
              <a:buChar char="■"/>
              <a:defRPr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69" r:id="rId8"/>
    <p:sldLayoutId id="2147483670" r:id="rId9"/>
    <p:sldLayoutId id="2147483673" r:id="rId10"/>
    <p:sldLayoutId id="2147483674" r:id="rId11"/>
    <p:sldLayoutId id="2147483679" r:id="rId12"/>
    <p:sldLayoutId id="2147483680" r:id="rId13"/>
    <p:sldLayoutId id="2147483684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1"/>
          <p:cNvSpPr txBox="1">
            <a:spLocks noGrp="1"/>
          </p:cNvSpPr>
          <p:nvPr>
            <p:ph type="title"/>
          </p:nvPr>
        </p:nvSpPr>
        <p:spPr>
          <a:xfrm>
            <a:off x="1085818" y="1682352"/>
            <a:ext cx="6201623" cy="151271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en" sz="6600" b="1" dirty="0">
                <a:latin typeface="Cambria" panose="02040503050406030204" pitchFamily="18" charset="0"/>
                <a:ea typeface="Cambria" panose="02040503050406030204" pitchFamily="18" charset="0"/>
              </a:rPr>
              <a:t>HỞI ĐỘNG</a:t>
            </a:r>
            <a:endParaRPr sz="6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1" name="Google Shape;331;p41"/>
          <p:cNvSpPr/>
          <p:nvPr/>
        </p:nvSpPr>
        <p:spPr>
          <a:xfrm>
            <a:off x="928424" y="1057749"/>
            <a:ext cx="714979" cy="714979"/>
          </a:xfrm>
          <a:custGeom>
            <a:avLst/>
            <a:gdLst/>
            <a:ahLst/>
            <a:cxnLst/>
            <a:rect l="l" t="t" r="r" b="b"/>
            <a:pathLst>
              <a:path w="7727" h="7727" extrusionOk="0">
                <a:moveTo>
                  <a:pt x="3864" y="0"/>
                </a:moveTo>
                <a:cubicBezTo>
                  <a:pt x="1732" y="0"/>
                  <a:pt x="1" y="1729"/>
                  <a:pt x="1" y="3863"/>
                </a:cubicBezTo>
                <a:cubicBezTo>
                  <a:pt x="1" y="5998"/>
                  <a:pt x="1732" y="7727"/>
                  <a:pt x="3864" y="7727"/>
                </a:cubicBezTo>
                <a:cubicBezTo>
                  <a:pt x="5998" y="7727"/>
                  <a:pt x="7727" y="5998"/>
                  <a:pt x="7727" y="3863"/>
                </a:cubicBezTo>
                <a:cubicBezTo>
                  <a:pt x="7727" y="1729"/>
                  <a:pt x="5998" y="0"/>
                  <a:pt x="386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2" name="Google Shape;332;p41"/>
          <p:cNvSpPr/>
          <p:nvPr/>
        </p:nvSpPr>
        <p:spPr>
          <a:xfrm>
            <a:off x="1550513" y="534998"/>
            <a:ext cx="413517" cy="372711"/>
          </a:xfrm>
          <a:custGeom>
            <a:avLst/>
            <a:gdLst/>
            <a:ahLst/>
            <a:cxnLst/>
            <a:rect l="l" t="t" r="r" b="b"/>
            <a:pathLst>
              <a:path w="4469" h="4028" extrusionOk="0">
                <a:moveTo>
                  <a:pt x="2232" y="1"/>
                </a:moveTo>
                <a:cubicBezTo>
                  <a:pt x="1346" y="1"/>
                  <a:pt x="535" y="592"/>
                  <a:pt x="290" y="1486"/>
                </a:cubicBezTo>
                <a:cubicBezTo>
                  <a:pt x="1" y="2560"/>
                  <a:pt x="633" y="3665"/>
                  <a:pt x="1707" y="3957"/>
                </a:cubicBezTo>
                <a:cubicBezTo>
                  <a:pt x="1883" y="4005"/>
                  <a:pt x="2059" y="4028"/>
                  <a:pt x="2233" y="4028"/>
                </a:cubicBezTo>
                <a:cubicBezTo>
                  <a:pt x="3119" y="4028"/>
                  <a:pt x="3933" y="3439"/>
                  <a:pt x="4175" y="2544"/>
                </a:cubicBezTo>
                <a:cubicBezTo>
                  <a:pt x="4468" y="1470"/>
                  <a:pt x="3835" y="365"/>
                  <a:pt x="2762" y="72"/>
                </a:cubicBezTo>
                <a:cubicBezTo>
                  <a:pt x="2585" y="24"/>
                  <a:pt x="2407" y="1"/>
                  <a:pt x="2232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3" name="Google Shape;333;p41"/>
          <p:cNvGrpSpPr/>
          <p:nvPr/>
        </p:nvGrpSpPr>
        <p:grpSpPr>
          <a:xfrm>
            <a:off x="7040059" y="1296165"/>
            <a:ext cx="580402" cy="577447"/>
            <a:chOff x="1712900" y="349200"/>
            <a:chExt cx="295535" cy="294016"/>
          </a:xfrm>
        </p:grpSpPr>
        <p:sp>
          <p:nvSpPr>
            <p:cNvPr id="334" name="Google Shape;334;p41"/>
            <p:cNvSpPr/>
            <p:nvPr/>
          </p:nvSpPr>
          <p:spPr>
            <a:xfrm>
              <a:off x="1712900" y="349200"/>
              <a:ext cx="295535" cy="294016"/>
            </a:xfrm>
            <a:custGeom>
              <a:avLst/>
              <a:gdLst/>
              <a:ahLst/>
              <a:cxnLst/>
              <a:rect l="l" t="t" r="r" b="b"/>
              <a:pathLst>
                <a:path w="6808" h="6773" extrusionOk="0">
                  <a:moveTo>
                    <a:pt x="3927" y="0"/>
                  </a:moveTo>
                  <a:lnTo>
                    <a:pt x="3955" y="2380"/>
                  </a:lnTo>
                  <a:lnTo>
                    <a:pt x="6808" y="1754"/>
                  </a:lnTo>
                  <a:lnTo>
                    <a:pt x="4188" y="3300"/>
                  </a:lnTo>
                  <a:lnTo>
                    <a:pt x="5872" y="5466"/>
                  </a:lnTo>
                  <a:lnTo>
                    <a:pt x="3552" y="4147"/>
                  </a:lnTo>
                  <a:lnTo>
                    <a:pt x="2299" y="6773"/>
                  </a:lnTo>
                  <a:lnTo>
                    <a:pt x="2576" y="3863"/>
                  </a:lnTo>
                  <a:lnTo>
                    <a:pt x="0" y="4405"/>
                  </a:lnTo>
                  <a:lnTo>
                    <a:pt x="2056" y="2950"/>
                  </a:lnTo>
                  <a:lnTo>
                    <a:pt x="41" y="1763"/>
                  </a:lnTo>
                  <a:lnTo>
                    <a:pt x="2397" y="2277"/>
                  </a:lnTo>
                  <a:lnTo>
                    <a:pt x="1827" y="161"/>
                  </a:lnTo>
                  <a:lnTo>
                    <a:pt x="3067" y="2129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" name="Google Shape;335;p41"/>
            <p:cNvSpPr/>
            <p:nvPr/>
          </p:nvSpPr>
          <p:spPr>
            <a:xfrm>
              <a:off x="1714680" y="356145"/>
              <a:ext cx="157361" cy="122112"/>
            </a:xfrm>
            <a:custGeom>
              <a:avLst/>
              <a:gdLst/>
              <a:ahLst/>
              <a:cxnLst/>
              <a:rect l="l" t="t" r="r" b="b"/>
              <a:pathLst>
                <a:path w="3625" h="2813" extrusionOk="0">
                  <a:moveTo>
                    <a:pt x="3558" y="649"/>
                  </a:moveTo>
                  <a:lnTo>
                    <a:pt x="3026" y="1969"/>
                  </a:lnTo>
                  <a:lnTo>
                    <a:pt x="1786" y="1"/>
                  </a:lnTo>
                  <a:lnTo>
                    <a:pt x="2356" y="2117"/>
                  </a:lnTo>
                  <a:lnTo>
                    <a:pt x="0" y="1603"/>
                  </a:lnTo>
                  <a:lnTo>
                    <a:pt x="1612" y="2554"/>
                  </a:lnTo>
                  <a:cubicBezTo>
                    <a:pt x="2135" y="2715"/>
                    <a:pt x="2633" y="2812"/>
                    <a:pt x="2960" y="2765"/>
                  </a:cubicBezTo>
                  <a:cubicBezTo>
                    <a:pt x="3517" y="2677"/>
                    <a:pt x="3624" y="1657"/>
                    <a:pt x="3558" y="649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6" name="Google Shape;336;p41"/>
            <p:cNvSpPr/>
            <p:nvPr/>
          </p:nvSpPr>
          <p:spPr>
            <a:xfrm>
              <a:off x="1861836" y="374551"/>
              <a:ext cx="15758" cy="38635"/>
            </a:xfrm>
            <a:custGeom>
              <a:avLst/>
              <a:gdLst/>
              <a:ahLst/>
              <a:cxnLst/>
              <a:rect l="l" t="t" r="r" b="b"/>
              <a:pathLst>
                <a:path w="363" h="890" extrusionOk="0">
                  <a:moveTo>
                    <a:pt x="344" y="1"/>
                  </a:moveTo>
                  <a:cubicBezTo>
                    <a:pt x="340" y="1"/>
                    <a:pt x="335" y="3"/>
                    <a:pt x="332" y="8"/>
                  </a:cubicBezTo>
                  <a:cubicBezTo>
                    <a:pt x="269" y="140"/>
                    <a:pt x="215" y="276"/>
                    <a:pt x="171" y="414"/>
                  </a:cubicBezTo>
                  <a:cubicBezTo>
                    <a:pt x="118" y="556"/>
                    <a:pt x="67" y="694"/>
                    <a:pt x="14" y="836"/>
                  </a:cubicBezTo>
                  <a:cubicBezTo>
                    <a:pt x="1" y="867"/>
                    <a:pt x="28" y="889"/>
                    <a:pt x="55" y="889"/>
                  </a:cubicBezTo>
                  <a:cubicBezTo>
                    <a:pt x="73" y="889"/>
                    <a:pt x="90" y="880"/>
                    <a:pt x="96" y="858"/>
                  </a:cubicBezTo>
                  <a:cubicBezTo>
                    <a:pt x="140" y="716"/>
                    <a:pt x="187" y="578"/>
                    <a:pt x="231" y="439"/>
                  </a:cubicBezTo>
                  <a:cubicBezTo>
                    <a:pt x="285" y="301"/>
                    <a:pt x="326" y="162"/>
                    <a:pt x="360" y="18"/>
                  </a:cubicBezTo>
                  <a:cubicBezTo>
                    <a:pt x="362" y="9"/>
                    <a:pt x="353" y="1"/>
                    <a:pt x="344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7" name="Google Shape;337;p41"/>
            <p:cNvSpPr/>
            <p:nvPr/>
          </p:nvSpPr>
          <p:spPr>
            <a:xfrm>
              <a:off x="1856280" y="420218"/>
              <a:ext cx="5643" cy="8378"/>
            </a:xfrm>
            <a:custGeom>
              <a:avLst/>
              <a:gdLst/>
              <a:ahLst/>
              <a:cxnLst/>
              <a:rect l="l" t="t" r="r" b="b"/>
              <a:pathLst>
                <a:path w="130" h="193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66" y="5"/>
                    <a:pt x="60" y="11"/>
                    <a:pt x="54" y="20"/>
                  </a:cubicBezTo>
                  <a:lnTo>
                    <a:pt x="48" y="27"/>
                  </a:lnTo>
                  <a:cubicBezTo>
                    <a:pt x="38" y="33"/>
                    <a:pt x="32" y="42"/>
                    <a:pt x="25" y="52"/>
                  </a:cubicBezTo>
                  <a:cubicBezTo>
                    <a:pt x="19" y="61"/>
                    <a:pt x="16" y="74"/>
                    <a:pt x="10" y="86"/>
                  </a:cubicBezTo>
                  <a:cubicBezTo>
                    <a:pt x="3" y="105"/>
                    <a:pt x="0" y="130"/>
                    <a:pt x="0" y="152"/>
                  </a:cubicBezTo>
                  <a:cubicBezTo>
                    <a:pt x="0" y="171"/>
                    <a:pt x="13" y="187"/>
                    <a:pt x="29" y="190"/>
                  </a:cubicBezTo>
                  <a:cubicBezTo>
                    <a:pt x="33" y="192"/>
                    <a:pt x="37" y="192"/>
                    <a:pt x="41" y="192"/>
                  </a:cubicBezTo>
                  <a:cubicBezTo>
                    <a:pt x="55" y="192"/>
                    <a:pt x="68" y="184"/>
                    <a:pt x="76" y="171"/>
                  </a:cubicBezTo>
                  <a:cubicBezTo>
                    <a:pt x="88" y="152"/>
                    <a:pt x="101" y="134"/>
                    <a:pt x="107" y="112"/>
                  </a:cubicBezTo>
                  <a:cubicBezTo>
                    <a:pt x="117" y="93"/>
                    <a:pt x="120" y="74"/>
                    <a:pt x="123" y="52"/>
                  </a:cubicBezTo>
                  <a:cubicBezTo>
                    <a:pt x="129" y="33"/>
                    <a:pt x="120" y="14"/>
                    <a:pt x="101" y="5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8" name="Google Shape;338;p41"/>
            <p:cNvSpPr/>
            <p:nvPr/>
          </p:nvSpPr>
          <p:spPr>
            <a:xfrm>
              <a:off x="1931464" y="550489"/>
              <a:ext cx="13804" cy="14238"/>
            </a:xfrm>
            <a:custGeom>
              <a:avLst/>
              <a:gdLst/>
              <a:ahLst/>
              <a:cxnLst/>
              <a:rect l="l" t="t" r="r" b="b"/>
              <a:pathLst>
                <a:path w="318" h="328" extrusionOk="0">
                  <a:moveTo>
                    <a:pt x="58" y="0"/>
                  </a:moveTo>
                  <a:cubicBezTo>
                    <a:pt x="29" y="0"/>
                    <a:pt x="1" y="39"/>
                    <a:pt x="19" y="67"/>
                  </a:cubicBezTo>
                  <a:cubicBezTo>
                    <a:pt x="79" y="165"/>
                    <a:pt x="154" y="246"/>
                    <a:pt x="242" y="316"/>
                  </a:cubicBezTo>
                  <a:cubicBezTo>
                    <a:pt x="250" y="324"/>
                    <a:pt x="260" y="328"/>
                    <a:pt x="271" y="328"/>
                  </a:cubicBezTo>
                  <a:cubicBezTo>
                    <a:pt x="281" y="328"/>
                    <a:pt x="291" y="324"/>
                    <a:pt x="299" y="316"/>
                  </a:cubicBezTo>
                  <a:cubicBezTo>
                    <a:pt x="305" y="309"/>
                    <a:pt x="309" y="300"/>
                    <a:pt x="312" y="291"/>
                  </a:cubicBezTo>
                  <a:cubicBezTo>
                    <a:pt x="318" y="278"/>
                    <a:pt x="318" y="259"/>
                    <a:pt x="312" y="246"/>
                  </a:cubicBezTo>
                  <a:cubicBezTo>
                    <a:pt x="296" y="218"/>
                    <a:pt x="277" y="196"/>
                    <a:pt x="258" y="174"/>
                  </a:cubicBezTo>
                  <a:cubicBezTo>
                    <a:pt x="242" y="152"/>
                    <a:pt x="227" y="133"/>
                    <a:pt x="208" y="114"/>
                  </a:cubicBezTo>
                  <a:cubicBezTo>
                    <a:pt x="167" y="73"/>
                    <a:pt x="126" y="39"/>
                    <a:pt x="79" y="7"/>
                  </a:cubicBezTo>
                  <a:cubicBezTo>
                    <a:pt x="72" y="2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9" name="Google Shape;339;p41"/>
          <p:cNvGrpSpPr/>
          <p:nvPr/>
        </p:nvGrpSpPr>
        <p:grpSpPr>
          <a:xfrm>
            <a:off x="6729856" y="964871"/>
            <a:ext cx="345895" cy="410451"/>
            <a:chOff x="1769896" y="828221"/>
            <a:chExt cx="257248" cy="305259"/>
          </a:xfrm>
        </p:grpSpPr>
        <p:sp>
          <p:nvSpPr>
            <p:cNvPr id="340" name="Google Shape;340;p41"/>
            <p:cNvSpPr/>
            <p:nvPr/>
          </p:nvSpPr>
          <p:spPr>
            <a:xfrm>
              <a:off x="1769896" y="828221"/>
              <a:ext cx="257248" cy="305259"/>
            </a:xfrm>
            <a:custGeom>
              <a:avLst/>
              <a:gdLst/>
              <a:ahLst/>
              <a:cxnLst/>
              <a:rect l="l" t="t" r="r" b="b"/>
              <a:pathLst>
                <a:path w="5926" h="7032" extrusionOk="0">
                  <a:moveTo>
                    <a:pt x="3936" y="1"/>
                  </a:moveTo>
                  <a:lnTo>
                    <a:pt x="3492" y="3033"/>
                  </a:lnTo>
                  <a:lnTo>
                    <a:pt x="5926" y="2186"/>
                  </a:lnTo>
                  <a:lnTo>
                    <a:pt x="3794" y="3813"/>
                  </a:lnTo>
                  <a:lnTo>
                    <a:pt x="5495" y="5536"/>
                  </a:lnTo>
                  <a:lnTo>
                    <a:pt x="3325" y="4620"/>
                  </a:lnTo>
                  <a:lnTo>
                    <a:pt x="2132" y="7031"/>
                  </a:lnTo>
                  <a:lnTo>
                    <a:pt x="2441" y="4475"/>
                  </a:lnTo>
                  <a:lnTo>
                    <a:pt x="237" y="5218"/>
                  </a:lnTo>
                  <a:lnTo>
                    <a:pt x="1890" y="3728"/>
                  </a:lnTo>
                  <a:lnTo>
                    <a:pt x="0" y="2897"/>
                  </a:lnTo>
                  <a:lnTo>
                    <a:pt x="2116" y="3102"/>
                  </a:lnTo>
                  <a:lnTo>
                    <a:pt x="1424" y="1055"/>
                  </a:lnTo>
                  <a:lnTo>
                    <a:pt x="2689" y="2900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1" name="Google Shape;341;p41"/>
            <p:cNvSpPr/>
            <p:nvPr/>
          </p:nvSpPr>
          <p:spPr>
            <a:xfrm>
              <a:off x="1829496" y="828221"/>
              <a:ext cx="128928" cy="160660"/>
            </a:xfrm>
            <a:custGeom>
              <a:avLst/>
              <a:gdLst/>
              <a:ahLst/>
              <a:cxnLst/>
              <a:rect l="l" t="t" r="r" b="b"/>
              <a:pathLst>
                <a:path w="2970" h="3701" extrusionOk="0">
                  <a:moveTo>
                    <a:pt x="2969" y="2737"/>
                  </a:moveTo>
                  <a:lnTo>
                    <a:pt x="2119" y="3033"/>
                  </a:lnTo>
                  <a:lnTo>
                    <a:pt x="2563" y="1"/>
                  </a:lnTo>
                  <a:lnTo>
                    <a:pt x="1316" y="2900"/>
                  </a:lnTo>
                  <a:lnTo>
                    <a:pt x="51" y="1055"/>
                  </a:lnTo>
                  <a:lnTo>
                    <a:pt x="746" y="3102"/>
                  </a:lnTo>
                  <a:lnTo>
                    <a:pt x="0" y="3033"/>
                  </a:lnTo>
                  <a:cubicBezTo>
                    <a:pt x="324" y="3288"/>
                    <a:pt x="709" y="3505"/>
                    <a:pt x="1137" y="3584"/>
                  </a:cubicBezTo>
                  <a:cubicBezTo>
                    <a:pt x="1811" y="3700"/>
                    <a:pt x="2469" y="3288"/>
                    <a:pt x="2969" y="2737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2" name="Google Shape;342;p41"/>
            <p:cNvSpPr/>
            <p:nvPr/>
          </p:nvSpPr>
          <p:spPr>
            <a:xfrm>
              <a:off x="1907806" y="885217"/>
              <a:ext cx="15845" cy="29996"/>
            </a:xfrm>
            <a:custGeom>
              <a:avLst/>
              <a:gdLst/>
              <a:ahLst/>
              <a:cxnLst/>
              <a:rect l="l" t="t" r="r" b="b"/>
              <a:pathLst>
                <a:path w="365" h="691" extrusionOk="0">
                  <a:moveTo>
                    <a:pt x="318" y="1"/>
                  </a:moveTo>
                  <a:cubicBezTo>
                    <a:pt x="304" y="1"/>
                    <a:pt x="291" y="8"/>
                    <a:pt x="284" y="26"/>
                  </a:cubicBezTo>
                  <a:cubicBezTo>
                    <a:pt x="274" y="42"/>
                    <a:pt x="268" y="57"/>
                    <a:pt x="262" y="73"/>
                  </a:cubicBezTo>
                  <a:cubicBezTo>
                    <a:pt x="252" y="79"/>
                    <a:pt x="246" y="89"/>
                    <a:pt x="240" y="98"/>
                  </a:cubicBezTo>
                  <a:cubicBezTo>
                    <a:pt x="195" y="180"/>
                    <a:pt x="164" y="268"/>
                    <a:pt x="129" y="353"/>
                  </a:cubicBezTo>
                  <a:cubicBezTo>
                    <a:pt x="92" y="438"/>
                    <a:pt x="54" y="523"/>
                    <a:pt x="19" y="611"/>
                  </a:cubicBezTo>
                  <a:cubicBezTo>
                    <a:pt x="1" y="648"/>
                    <a:pt x="30" y="690"/>
                    <a:pt x="69" y="690"/>
                  </a:cubicBezTo>
                  <a:cubicBezTo>
                    <a:pt x="70" y="690"/>
                    <a:pt x="71" y="690"/>
                    <a:pt x="73" y="690"/>
                  </a:cubicBezTo>
                  <a:cubicBezTo>
                    <a:pt x="133" y="681"/>
                    <a:pt x="151" y="630"/>
                    <a:pt x="170" y="583"/>
                  </a:cubicBezTo>
                  <a:cubicBezTo>
                    <a:pt x="195" y="520"/>
                    <a:pt x="221" y="460"/>
                    <a:pt x="243" y="397"/>
                  </a:cubicBezTo>
                  <a:lnTo>
                    <a:pt x="312" y="221"/>
                  </a:lnTo>
                  <a:cubicBezTo>
                    <a:pt x="340" y="167"/>
                    <a:pt x="356" y="108"/>
                    <a:pt x="362" y="51"/>
                  </a:cubicBezTo>
                  <a:cubicBezTo>
                    <a:pt x="364" y="21"/>
                    <a:pt x="340" y="1"/>
                    <a:pt x="318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3" name="Google Shape;343;p41"/>
            <p:cNvSpPr/>
            <p:nvPr/>
          </p:nvSpPr>
          <p:spPr>
            <a:xfrm>
              <a:off x="1925170" y="868288"/>
              <a:ext cx="4124" cy="5904"/>
            </a:xfrm>
            <a:custGeom>
              <a:avLst/>
              <a:gdLst/>
              <a:ahLst/>
              <a:cxnLst/>
              <a:rect l="l" t="t" r="r" b="b"/>
              <a:pathLst>
                <a:path w="95" h="136" extrusionOk="0">
                  <a:moveTo>
                    <a:pt x="60" y="0"/>
                  </a:moveTo>
                  <a:cubicBezTo>
                    <a:pt x="54" y="0"/>
                    <a:pt x="44" y="3"/>
                    <a:pt x="41" y="10"/>
                  </a:cubicBezTo>
                  <a:cubicBezTo>
                    <a:pt x="38" y="13"/>
                    <a:pt x="38" y="16"/>
                    <a:pt x="38" y="16"/>
                  </a:cubicBezTo>
                  <a:lnTo>
                    <a:pt x="35" y="22"/>
                  </a:lnTo>
                  <a:cubicBezTo>
                    <a:pt x="28" y="32"/>
                    <a:pt x="22" y="41"/>
                    <a:pt x="19" y="51"/>
                  </a:cubicBezTo>
                  <a:cubicBezTo>
                    <a:pt x="16" y="57"/>
                    <a:pt x="13" y="66"/>
                    <a:pt x="13" y="73"/>
                  </a:cubicBezTo>
                  <a:lnTo>
                    <a:pt x="13" y="79"/>
                  </a:lnTo>
                  <a:cubicBezTo>
                    <a:pt x="10" y="88"/>
                    <a:pt x="6" y="98"/>
                    <a:pt x="3" y="104"/>
                  </a:cubicBezTo>
                  <a:lnTo>
                    <a:pt x="6" y="104"/>
                  </a:lnTo>
                  <a:cubicBezTo>
                    <a:pt x="0" y="114"/>
                    <a:pt x="3" y="123"/>
                    <a:pt x="10" y="129"/>
                  </a:cubicBezTo>
                  <a:cubicBezTo>
                    <a:pt x="14" y="134"/>
                    <a:pt x="20" y="136"/>
                    <a:pt x="26" y="136"/>
                  </a:cubicBezTo>
                  <a:cubicBezTo>
                    <a:pt x="32" y="136"/>
                    <a:pt x="39" y="133"/>
                    <a:pt x="44" y="126"/>
                  </a:cubicBezTo>
                  <a:lnTo>
                    <a:pt x="47" y="123"/>
                  </a:lnTo>
                  <a:cubicBezTo>
                    <a:pt x="54" y="123"/>
                    <a:pt x="60" y="117"/>
                    <a:pt x="63" y="110"/>
                  </a:cubicBezTo>
                  <a:cubicBezTo>
                    <a:pt x="66" y="104"/>
                    <a:pt x="69" y="95"/>
                    <a:pt x="69" y="88"/>
                  </a:cubicBezTo>
                  <a:lnTo>
                    <a:pt x="73" y="79"/>
                  </a:lnTo>
                  <a:cubicBezTo>
                    <a:pt x="76" y="66"/>
                    <a:pt x="82" y="54"/>
                    <a:pt x="88" y="41"/>
                  </a:cubicBezTo>
                  <a:cubicBezTo>
                    <a:pt x="95" y="28"/>
                    <a:pt x="91" y="13"/>
                    <a:pt x="79" y="3"/>
                  </a:cubicBezTo>
                  <a:cubicBezTo>
                    <a:pt x="73" y="0"/>
                    <a:pt x="66" y="0"/>
                    <a:pt x="60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4" name="Google Shape;344;p41"/>
          <p:cNvSpPr/>
          <p:nvPr/>
        </p:nvSpPr>
        <p:spPr>
          <a:xfrm>
            <a:off x="7226455" y="1135966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5" name="Google Shape;345;p41"/>
          <p:cNvSpPr/>
          <p:nvPr/>
        </p:nvSpPr>
        <p:spPr>
          <a:xfrm>
            <a:off x="7705785" y="1531443"/>
            <a:ext cx="106899" cy="106899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6" name="Google Shape;346;p41"/>
          <p:cNvSpPr/>
          <p:nvPr/>
        </p:nvSpPr>
        <p:spPr>
          <a:xfrm>
            <a:off x="6797536" y="1494517"/>
            <a:ext cx="106887" cy="106887"/>
          </a:xfrm>
          <a:custGeom>
            <a:avLst/>
            <a:gdLst/>
            <a:ahLst/>
            <a:cxnLst/>
            <a:rect l="l" t="t" r="r" b="b"/>
            <a:pathLst>
              <a:path w="2154" h="2154" extrusionOk="0">
                <a:moveTo>
                  <a:pt x="2154" y="1077"/>
                </a:moveTo>
                <a:cubicBezTo>
                  <a:pt x="2154" y="1672"/>
                  <a:pt x="1672" y="2154"/>
                  <a:pt x="1077" y="2154"/>
                </a:cubicBezTo>
                <a:cubicBezTo>
                  <a:pt x="482" y="2154"/>
                  <a:pt x="0" y="1672"/>
                  <a:pt x="0" y="1077"/>
                </a:cubicBezTo>
                <a:cubicBezTo>
                  <a:pt x="0" y="482"/>
                  <a:pt x="482" y="0"/>
                  <a:pt x="1077" y="0"/>
                </a:cubicBezTo>
                <a:cubicBezTo>
                  <a:pt x="1672" y="0"/>
                  <a:pt x="2154" y="482"/>
                  <a:pt x="2154" y="1077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7" name="Google Shape;34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399" y="1819100"/>
            <a:ext cx="2386199" cy="2929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2781300" y="133350"/>
            <a:ext cx="4114800" cy="571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57200" y="876299"/>
            <a:ext cx="3352800" cy="169545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DE7D48FA-36A8-D549-A28B-2004B07D4F09}"/>
              </a:ext>
            </a:extLst>
          </p:cNvPr>
          <p:cNvSpPr/>
          <p:nvPr/>
        </p:nvSpPr>
        <p:spPr>
          <a:xfrm rot="9540263">
            <a:off x="3785994" y="2093787"/>
            <a:ext cx="2318791" cy="2057400"/>
          </a:xfrm>
          <a:custGeom>
            <a:avLst/>
            <a:gdLst/>
            <a:ahLst/>
            <a:cxnLst/>
            <a:rect l="l" t="t" r="r" b="b"/>
            <a:pathLst>
              <a:path w="4637582" h="4114800">
                <a:moveTo>
                  <a:pt x="0" y="0"/>
                </a:moveTo>
                <a:lnTo>
                  <a:pt x="4637582" y="0"/>
                </a:lnTo>
                <a:lnTo>
                  <a:pt x="46375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F77EE7-E8C7-3DED-62CE-D22CC2FC79C3}"/>
              </a:ext>
            </a:extLst>
          </p:cNvPr>
          <p:cNvSpPr txBox="1">
            <a:spLocks/>
          </p:cNvSpPr>
          <p:nvPr/>
        </p:nvSpPr>
        <p:spPr>
          <a:xfrm>
            <a:off x="2590800" y="4268935"/>
            <a:ext cx="5638800" cy="6792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32324E-55C4-58A5-BC94-319346005C38}"/>
              </a:ext>
            </a:extLst>
          </p:cNvPr>
          <p:cNvSpPr txBox="1">
            <a:spLocks/>
          </p:cNvSpPr>
          <p:nvPr/>
        </p:nvSpPr>
        <p:spPr>
          <a:xfrm>
            <a:off x="5638800" y="1186296"/>
            <a:ext cx="3048000" cy="11192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cha,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4044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3467100" y="400050"/>
            <a:ext cx="4114800" cy="571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403394" y="2310934"/>
            <a:ext cx="2720678" cy="132761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B4A4A-F921-7CCB-7734-62E0D92F11DC}"/>
              </a:ext>
            </a:extLst>
          </p:cNvPr>
          <p:cNvGrpSpPr/>
          <p:nvPr/>
        </p:nvGrpSpPr>
        <p:grpSpPr>
          <a:xfrm rot="305300">
            <a:off x="876300" y="944346"/>
            <a:ext cx="1899520" cy="1287707"/>
            <a:chOff x="2819400" y="5674055"/>
            <a:chExt cx="3799040" cy="2575414"/>
          </a:xfrm>
        </p:grpSpPr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4B3C5183-FD6F-CD53-5C28-D20ECA7A0349}"/>
                </a:ext>
              </a:extLst>
            </p:cNvPr>
            <p:cNvSpPr/>
            <p:nvPr/>
          </p:nvSpPr>
          <p:spPr>
            <a:xfrm>
              <a:off x="2892706" y="5674055"/>
              <a:ext cx="3725734" cy="2575414"/>
            </a:xfrm>
            <a:custGeom>
              <a:avLst/>
              <a:gdLst/>
              <a:ahLst/>
              <a:cxnLst/>
              <a:rect l="l" t="t" r="r" b="b"/>
              <a:pathLst>
                <a:path w="3725734" h="2575414">
                  <a:moveTo>
                    <a:pt x="0" y="0"/>
                  </a:moveTo>
                  <a:lnTo>
                    <a:pt x="3725734" y="0"/>
                  </a:lnTo>
                  <a:lnTo>
                    <a:pt x="3725734" y="2575414"/>
                  </a:lnTo>
                  <a:lnTo>
                    <a:pt x="0" y="2575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1FC9958B-9F82-1948-277F-C328D1740171}"/>
                </a:ext>
              </a:extLst>
            </p:cNvPr>
            <p:cNvSpPr txBox="1">
              <a:spLocks/>
            </p:cNvSpPr>
            <p:nvPr/>
          </p:nvSpPr>
          <p:spPr>
            <a:xfrm rot="21175748">
              <a:off x="2819400" y="6210300"/>
              <a:ext cx="3657600" cy="10668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57200">
                <a:lnSpc>
                  <a:spcPct val="150000"/>
                </a:lnSpc>
                <a:buClrTx/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A3A1CC-74E3-D0AE-B4F2-2C8D8C0799B2}"/>
              </a:ext>
            </a:extLst>
          </p:cNvPr>
          <p:cNvGrpSpPr/>
          <p:nvPr/>
        </p:nvGrpSpPr>
        <p:grpSpPr>
          <a:xfrm rot="310811">
            <a:off x="6331527" y="1017510"/>
            <a:ext cx="1899520" cy="1287707"/>
            <a:chOff x="2819400" y="5674055"/>
            <a:chExt cx="3799040" cy="2575414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7D97BA9-09A3-527F-EE92-DA76DB82C9E8}"/>
                </a:ext>
              </a:extLst>
            </p:cNvPr>
            <p:cNvSpPr/>
            <p:nvPr/>
          </p:nvSpPr>
          <p:spPr>
            <a:xfrm>
              <a:off x="2892706" y="5674055"/>
              <a:ext cx="3725734" cy="2575414"/>
            </a:xfrm>
            <a:custGeom>
              <a:avLst/>
              <a:gdLst/>
              <a:ahLst/>
              <a:cxnLst/>
              <a:rect l="l" t="t" r="r" b="b"/>
              <a:pathLst>
                <a:path w="3725734" h="2575414">
                  <a:moveTo>
                    <a:pt x="0" y="0"/>
                  </a:moveTo>
                  <a:lnTo>
                    <a:pt x="3725734" y="0"/>
                  </a:lnTo>
                  <a:lnTo>
                    <a:pt x="3725734" y="2575414"/>
                  </a:lnTo>
                  <a:lnTo>
                    <a:pt x="0" y="2575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C62ABD92-908D-C083-5B73-E0ADF3DB92DD}"/>
                </a:ext>
              </a:extLst>
            </p:cNvPr>
            <p:cNvSpPr txBox="1">
              <a:spLocks/>
            </p:cNvSpPr>
            <p:nvPr/>
          </p:nvSpPr>
          <p:spPr>
            <a:xfrm rot="21175748">
              <a:off x="2819400" y="6210300"/>
              <a:ext cx="3657600" cy="10668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57200">
                <a:lnSpc>
                  <a:spcPct val="150000"/>
                </a:lnSpc>
                <a:buClrTx/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6A2C0C-5F20-A0D1-90B2-1D588676E6A2}"/>
              </a:ext>
            </a:extLst>
          </p:cNvPr>
          <p:cNvGrpSpPr/>
          <p:nvPr/>
        </p:nvGrpSpPr>
        <p:grpSpPr>
          <a:xfrm rot="356310">
            <a:off x="3550180" y="1016645"/>
            <a:ext cx="1899520" cy="1287707"/>
            <a:chOff x="2819400" y="5674055"/>
            <a:chExt cx="3799040" cy="2575414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B2FEAD99-9B11-1D0A-0C81-52729EE432BD}"/>
                </a:ext>
              </a:extLst>
            </p:cNvPr>
            <p:cNvSpPr/>
            <p:nvPr/>
          </p:nvSpPr>
          <p:spPr>
            <a:xfrm>
              <a:off x="2892706" y="5674055"/>
              <a:ext cx="3725734" cy="2575414"/>
            </a:xfrm>
            <a:custGeom>
              <a:avLst/>
              <a:gdLst/>
              <a:ahLst/>
              <a:cxnLst/>
              <a:rect l="l" t="t" r="r" b="b"/>
              <a:pathLst>
                <a:path w="3725734" h="2575414">
                  <a:moveTo>
                    <a:pt x="0" y="0"/>
                  </a:moveTo>
                  <a:lnTo>
                    <a:pt x="3725734" y="0"/>
                  </a:lnTo>
                  <a:lnTo>
                    <a:pt x="3725734" y="2575414"/>
                  </a:lnTo>
                  <a:lnTo>
                    <a:pt x="0" y="2575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886EC312-6493-3D2C-1827-C0D045DF3FA0}"/>
                </a:ext>
              </a:extLst>
            </p:cNvPr>
            <p:cNvSpPr txBox="1">
              <a:spLocks/>
            </p:cNvSpPr>
            <p:nvPr/>
          </p:nvSpPr>
          <p:spPr>
            <a:xfrm rot="21175748">
              <a:off x="2819400" y="6210300"/>
              <a:ext cx="3657600" cy="106680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457200">
                <a:lnSpc>
                  <a:spcPct val="150000"/>
                </a:lnSpc>
                <a:buClrTx/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endPara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BFED1115-5E8C-BA66-486A-761AB5CD8CDF}"/>
              </a:ext>
            </a:extLst>
          </p:cNvPr>
          <p:cNvSpPr txBox="1">
            <a:spLocks/>
          </p:cNvSpPr>
          <p:nvPr/>
        </p:nvSpPr>
        <p:spPr>
          <a:xfrm>
            <a:off x="3619500" y="2568256"/>
            <a:ext cx="1891717" cy="4648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u,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rứa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8F265CD-6CEA-8162-33F7-C435BC33411F}"/>
              </a:ext>
            </a:extLst>
          </p:cNvPr>
          <p:cNvSpPr txBox="1">
            <a:spLocks/>
          </p:cNvSpPr>
          <p:nvPr/>
        </p:nvSpPr>
        <p:spPr>
          <a:xfrm>
            <a:off x="5833114" y="2366764"/>
            <a:ext cx="2895471" cy="21479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457200"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9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3314700" y="274032"/>
            <a:ext cx="4114800" cy="571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1530812" y="2088169"/>
            <a:ext cx="7426960" cy="7883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bít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(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)…</a:t>
            </a: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DF07891-6520-9F49-3D4F-542274EA6920}"/>
              </a:ext>
            </a:extLst>
          </p:cNvPr>
          <p:cNvSpPr/>
          <p:nvPr/>
        </p:nvSpPr>
        <p:spPr>
          <a:xfrm rot="16407230">
            <a:off x="-816696" y="2380831"/>
            <a:ext cx="3657600" cy="804672"/>
          </a:xfrm>
          <a:custGeom>
            <a:avLst/>
            <a:gdLst/>
            <a:ahLst/>
            <a:cxnLst/>
            <a:rect l="l" t="t" r="r" b="b"/>
            <a:pathLst>
              <a:path w="7315200" h="1609344">
                <a:moveTo>
                  <a:pt x="0" y="0"/>
                </a:moveTo>
                <a:lnTo>
                  <a:pt x="7315200" y="0"/>
                </a:lnTo>
                <a:lnTo>
                  <a:pt x="7315200" y="1609344"/>
                </a:lnTo>
                <a:lnTo>
                  <a:pt x="0" y="1609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45F524-87AE-DA47-C83D-B4CD925B0CF9}"/>
              </a:ext>
            </a:extLst>
          </p:cNvPr>
          <p:cNvSpPr txBox="1">
            <a:spLocks/>
          </p:cNvSpPr>
          <p:nvPr/>
        </p:nvSpPr>
        <p:spPr>
          <a:xfrm>
            <a:off x="1600200" y="933450"/>
            <a:ext cx="7426960" cy="1066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>
              <a:lnSpc>
                <a:spcPct val="150000"/>
              </a:lnSpc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AC2B95-BB02-DED8-502E-0C185F7BD8A1}"/>
              </a:ext>
            </a:extLst>
          </p:cNvPr>
          <p:cNvSpPr txBox="1">
            <a:spLocks/>
          </p:cNvSpPr>
          <p:nvPr/>
        </p:nvSpPr>
        <p:spPr>
          <a:xfrm>
            <a:off x="1485900" y="3752850"/>
            <a:ext cx="7426960" cy="10287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626AAB-8893-6659-4421-133540B460B3}"/>
              </a:ext>
            </a:extLst>
          </p:cNvPr>
          <p:cNvSpPr txBox="1">
            <a:spLocks/>
          </p:cNvSpPr>
          <p:nvPr/>
        </p:nvSpPr>
        <p:spPr>
          <a:xfrm>
            <a:off x="1485900" y="2964469"/>
            <a:ext cx="7426960" cy="6359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lnSpc>
                <a:spcPct val="150000"/>
              </a:lnSpc>
              <a:buClrTx/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49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6"/>
          <p:cNvSpPr txBox="1">
            <a:spLocks noGrp="1"/>
          </p:cNvSpPr>
          <p:nvPr>
            <p:ph type="title"/>
          </p:nvPr>
        </p:nvSpPr>
        <p:spPr>
          <a:xfrm>
            <a:off x="724900" y="16563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1. Khái niệm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3" name="Google Shape;453;p46"/>
          <p:cNvSpPr txBox="1">
            <a:spLocks noGrp="1"/>
          </p:cNvSpPr>
          <p:nvPr>
            <p:ph type="subTitle" idx="4294967295"/>
          </p:nvPr>
        </p:nvSpPr>
        <p:spPr>
          <a:xfrm>
            <a:off x="325027" y="928380"/>
            <a:ext cx="5678800" cy="828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4" name="Google Shape;454;p46"/>
          <p:cNvSpPr txBox="1"/>
          <p:nvPr/>
        </p:nvSpPr>
        <p:spPr>
          <a:xfrm>
            <a:off x="6371828" y="916642"/>
            <a:ext cx="258267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Londrina Solid"/>
                <a:sym typeface="Londrina Solid"/>
              </a:rPr>
              <a:t>Từ ngữ toàn dân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Londrina Solid"/>
              <a:sym typeface="Londrina Solid"/>
            </a:endParaRPr>
          </a:p>
        </p:txBody>
      </p:sp>
      <p:sp>
        <p:nvSpPr>
          <p:cNvPr id="455" name="Google Shape;455;p46"/>
          <p:cNvSpPr txBox="1"/>
          <p:nvPr/>
        </p:nvSpPr>
        <p:spPr>
          <a:xfrm>
            <a:off x="6371828" y="2327189"/>
            <a:ext cx="2582673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Londrina Solid"/>
                <a:sym typeface="Londrina Solid"/>
              </a:rPr>
              <a:t>Từ ngữ địa phương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Londrina Solid"/>
              <a:sym typeface="Londrina Solid"/>
            </a:endParaRPr>
          </a:p>
        </p:txBody>
      </p:sp>
      <p:sp>
        <p:nvSpPr>
          <p:cNvPr id="456" name="Google Shape;456;p46"/>
          <p:cNvSpPr txBox="1"/>
          <p:nvPr/>
        </p:nvSpPr>
        <p:spPr>
          <a:xfrm>
            <a:off x="6371827" y="4034977"/>
            <a:ext cx="258267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Londrina Solid"/>
                <a:sym typeface="Londrina Solid"/>
              </a:rPr>
              <a:t>Biệt ngữ xã hội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Londrina Solid"/>
              <a:sym typeface="Londrina Solid"/>
            </a:endParaRPr>
          </a:p>
        </p:txBody>
      </p:sp>
      <p:grpSp>
        <p:nvGrpSpPr>
          <p:cNvPr id="457" name="Google Shape;457;p46"/>
          <p:cNvGrpSpPr/>
          <p:nvPr/>
        </p:nvGrpSpPr>
        <p:grpSpPr>
          <a:xfrm flipH="1">
            <a:off x="5793042" y="2402144"/>
            <a:ext cx="225001" cy="922713"/>
            <a:chOff x="-1519689" y="797725"/>
            <a:chExt cx="225000" cy="2257500"/>
          </a:xfrm>
        </p:grpSpPr>
        <p:cxnSp>
          <p:nvCxnSpPr>
            <p:cNvPr id="458" name="Google Shape;458;p46"/>
            <p:cNvCxnSpPr/>
            <p:nvPr/>
          </p:nvCxnSpPr>
          <p:spPr>
            <a:xfrm>
              <a:off x="-1514950" y="797725"/>
              <a:ext cx="0" cy="2257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46"/>
            <p:cNvCxnSpPr/>
            <p:nvPr/>
          </p:nvCxnSpPr>
          <p:spPr>
            <a:xfrm rot="10800000">
              <a:off x="-1519689" y="798800"/>
              <a:ext cx="225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46"/>
            <p:cNvCxnSpPr/>
            <p:nvPr/>
          </p:nvCxnSpPr>
          <p:spPr>
            <a:xfrm rot="10800000">
              <a:off x="-1519689" y="3050602"/>
              <a:ext cx="225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1" name="Google Shape;461;p46"/>
          <p:cNvGrpSpPr/>
          <p:nvPr/>
        </p:nvGrpSpPr>
        <p:grpSpPr>
          <a:xfrm flipH="1">
            <a:off x="5747100" y="3791421"/>
            <a:ext cx="220261" cy="1059237"/>
            <a:chOff x="-1519689" y="797725"/>
            <a:chExt cx="225000" cy="2257500"/>
          </a:xfrm>
        </p:grpSpPr>
        <p:cxnSp>
          <p:nvCxnSpPr>
            <p:cNvPr id="462" name="Google Shape;462;p46"/>
            <p:cNvCxnSpPr/>
            <p:nvPr/>
          </p:nvCxnSpPr>
          <p:spPr>
            <a:xfrm>
              <a:off x="-1514950" y="797725"/>
              <a:ext cx="0" cy="2257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46"/>
            <p:cNvCxnSpPr/>
            <p:nvPr/>
          </p:nvCxnSpPr>
          <p:spPr>
            <a:xfrm rot="10800000">
              <a:off x="-1519689" y="798800"/>
              <a:ext cx="225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46"/>
            <p:cNvCxnSpPr/>
            <p:nvPr/>
          </p:nvCxnSpPr>
          <p:spPr>
            <a:xfrm rot="10800000">
              <a:off x="-1519689" y="3050602"/>
              <a:ext cx="225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5" name="Google Shape;465;p46"/>
          <p:cNvGrpSpPr/>
          <p:nvPr/>
        </p:nvGrpSpPr>
        <p:grpSpPr>
          <a:xfrm flipH="1">
            <a:off x="5802929" y="916677"/>
            <a:ext cx="304288" cy="922707"/>
            <a:chOff x="-1519689" y="797725"/>
            <a:chExt cx="225000" cy="2257500"/>
          </a:xfrm>
        </p:grpSpPr>
        <p:cxnSp>
          <p:nvCxnSpPr>
            <p:cNvPr id="466" name="Google Shape;466;p46"/>
            <p:cNvCxnSpPr/>
            <p:nvPr/>
          </p:nvCxnSpPr>
          <p:spPr>
            <a:xfrm>
              <a:off x="-1514950" y="797725"/>
              <a:ext cx="0" cy="2257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46"/>
            <p:cNvCxnSpPr/>
            <p:nvPr/>
          </p:nvCxnSpPr>
          <p:spPr>
            <a:xfrm rot="10800000">
              <a:off x="-1519689" y="798800"/>
              <a:ext cx="225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46"/>
            <p:cNvCxnSpPr/>
            <p:nvPr/>
          </p:nvCxnSpPr>
          <p:spPr>
            <a:xfrm rot="10800000">
              <a:off x="-1519689" y="3050602"/>
              <a:ext cx="225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69" name="Google Shape;469;p46"/>
          <p:cNvGrpSpPr/>
          <p:nvPr/>
        </p:nvGrpSpPr>
        <p:grpSpPr>
          <a:xfrm>
            <a:off x="457199" y="223902"/>
            <a:ext cx="403637" cy="461259"/>
            <a:chOff x="7813679" y="549982"/>
            <a:chExt cx="489079" cy="558898"/>
          </a:xfrm>
        </p:grpSpPr>
        <p:sp>
          <p:nvSpPr>
            <p:cNvPr id="470" name="Google Shape;470;p46"/>
            <p:cNvSpPr/>
            <p:nvPr/>
          </p:nvSpPr>
          <p:spPr>
            <a:xfrm>
              <a:off x="7813679" y="549982"/>
              <a:ext cx="489079" cy="558898"/>
            </a:xfrm>
            <a:custGeom>
              <a:avLst/>
              <a:gdLst/>
              <a:ahLst/>
              <a:cxnLst/>
              <a:rect l="l" t="t" r="r" b="b"/>
              <a:pathLst>
                <a:path w="9856" h="11263" extrusionOk="0">
                  <a:moveTo>
                    <a:pt x="2944" y="5287"/>
                  </a:moveTo>
                  <a:lnTo>
                    <a:pt x="3586" y="1"/>
                  </a:lnTo>
                  <a:lnTo>
                    <a:pt x="6187" y="4324"/>
                  </a:lnTo>
                  <a:lnTo>
                    <a:pt x="9855" y="4827"/>
                  </a:lnTo>
                  <a:lnTo>
                    <a:pt x="6499" y="6710"/>
                  </a:lnTo>
                  <a:lnTo>
                    <a:pt x="6193" y="11263"/>
                  </a:lnTo>
                  <a:lnTo>
                    <a:pt x="3722" y="7787"/>
                  </a:lnTo>
                  <a:lnTo>
                    <a:pt x="0" y="7154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1" name="Google Shape;471;p46"/>
            <p:cNvSpPr/>
            <p:nvPr/>
          </p:nvSpPr>
          <p:spPr>
            <a:xfrm>
              <a:off x="7818691" y="579507"/>
              <a:ext cx="317981" cy="334406"/>
            </a:xfrm>
            <a:custGeom>
              <a:avLst/>
              <a:gdLst/>
              <a:ahLst/>
              <a:cxnLst/>
              <a:rect l="l" t="t" r="r" b="b"/>
              <a:pathLst>
                <a:path w="6408" h="6739" extrusionOk="0">
                  <a:moveTo>
                    <a:pt x="2843" y="4692"/>
                  </a:moveTo>
                  <a:lnTo>
                    <a:pt x="0" y="6493"/>
                  </a:lnTo>
                  <a:cubicBezTo>
                    <a:pt x="951" y="6739"/>
                    <a:pt x="1943" y="6647"/>
                    <a:pt x="3803" y="5933"/>
                  </a:cubicBezTo>
                  <a:cubicBezTo>
                    <a:pt x="6407" y="4931"/>
                    <a:pt x="4868" y="1701"/>
                    <a:pt x="3416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2" name="Google Shape;472;p46"/>
            <p:cNvSpPr/>
            <p:nvPr/>
          </p:nvSpPr>
          <p:spPr>
            <a:xfrm>
              <a:off x="7857347" y="856546"/>
              <a:ext cx="65899" cy="37912"/>
            </a:xfrm>
            <a:custGeom>
              <a:avLst/>
              <a:gdLst/>
              <a:ahLst/>
              <a:cxnLst/>
              <a:rect l="l" t="t" r="r" b="b"/>
              <a:pathLst>
                <a:path w="1328" h="764" extrusionOk="0">
                  <a:moveTo>
                    <a:pt x="1115" y="0"/>
                  </a:moveTo>
                  <a:cubicBezTo>
                    <a:pt x="821" y="0"/>
                    <a:pt x="21" y="502"/>
                    <a:pt x="5" y="693"/>
                  </a:cubicBezTo>
                  <a:cubicBezTo>
                    <a:pt x="1" y="744"/>
                    <a:pt x="43" y="763"/>
                    <a:pt x="110" y="763"/>
                  </a:cubicBezTo>
                  <a:cubicBezTo>
                    <a:pt x="336" y="763"/>
                    <a:pt x="846" y="545"/>
                    <a:pt x="846" y="545"/>
                  </a:cubicBezTo>
                  <a:cubicBezTo>
                    <a:pt x="1085" y="450"/>
                    <a:pt x="1327" y="249"/>
                    <a:pt x="1211" y="41"/>
                  </a:cubicBezTo>
                  <a:cubicBezTo>
                    <a:pt x="1195" y="13"/>
                    <a:pt x="1161" y="0"/>
                    <a:pt x="1115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3" name="Google Shape;473;p46"/>
            <p:cNvSpPr/>
            <p:nvPr/>
          </p:nvSpPr>
          <p:spPr>
            <a:xfrm>
              <a:off x="7983386" y="681232"/>
              <a:ext cx="35331" cy="112246"/>
            </a:xfrm>
            <a:custGeom>
              <a:avLst/>
              <a:gdLst/>
              <a:ahLst/>
              <a:cxnLst/>
              <a:rect l="l" t="t" r="r" b="b"/>
              <a:pathLst>
                <a:path w="712" h="2262" extrusionOk="0">
                  <a:moveTo>
                    <a:pt x="272" y="0"/>
                  </a:moveTo>
                  <a:cubicBezTo>
                    <a:pt x="271" y="0"/>
                    <a:pt x="271" y="0"/>
                    <a:pt x="270" y="0"/>
                  </a:cubicBezTo>
                  <a:cubicBezTo>
                    <a:pt x="40" y="7"/>
                    <a:pt x="56" y="262"/>
                    <a:pt x="56" y="262"/>
                  </a:cubicBezTo>
                  <a:cubicBezTo>
                    <a:pt x="56" y="262"/>
                    <a:pt x="6" y="1745"/>
                    <a:pt x="3" y="1962"/>
                  </a:cubicBezTo>
                  <a:cubicBezTo>
                    <a:pt x="0" y="2129"/>
                    <a:pt x="160" y="2261"/>
                    <a:pt x="335" y="2261"/>
                  </a:cubicBezTo>
                  <a:cubicBezTo>
                    <a:pt x="387" y="2261"/>
                    <a:pt x="440" y="2249"/>
                    <a:pt x="491" y="2223"/>
                  </a:cubicBezTo>
                  <a:cubicBezTo>
                    <a:pt x="711" y="2107"/>
                    <a:pt x="582" y="1487"/>
                    <a:pt x="573" y="1143"/>
                  </a:cubicBezTo>
                  <a:cubicBezTo>
                    <a:pt x="563" y="801"/>
                    <a:pt x="500" y="0"/>
                    <a:pt x="272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4" name="Google Shape;474;p46"/>
            <p:cNvSpPr/>
            <p:nvPr/>
          </p:nvSpPr>
          <p:spPr>
            <a:xfrm>
              <a:off x="7987951" y="631461"/>
              <a:ext cx="20097" cy="40492"/>
            </a:xfrm>
            <a:custGeom>
              <a:avLst/>
              <a:gdLst/>
              <a:ahLst/>
              <a:cxnLst/>
              <a:rect l="l" t="t" r="r" b="b"/>
              <a:pathLst>
                <a:path w="405" h="816" extrusionOk="0">
                  <a:moveTo>
                    <a:pt x="191" y="0"/>
                  </a:moveTo>
                  <a:cubicBezTo>
                    <a:pt x="102" y="0"/>
                    <a:pt x="1" y="173"/>
                    <a:pt x="49" y="651"/>
                  </a:cubicBezTo>
                  <a:cubicBezTo>
                    <a:pt x="52" y="701"/>
                    <a:pt x="72" y="816"/>
                    <a:pt x="187" y="816"/>
                  </a:cubicBezTo>
                  <a:cubicBezTo>
                    <a:pt x="209" y="816"/>
                    <a:pt x="234" y="812"/>
                    <a:pt x="263" y="802"/>
                  </a:cubicBezTo>
                  <a:cubicBezTo>
                    <a:pt x="405" y="755"/>
                    <a:pt x="351" y="166"/>
                    <a:pt x="263" y="43"/>
                  </a:cubicBezTo>
                  <a:cubicBezTo>
                    <a:pt x="243" y="16"/>
                    <a:pt x="217" y="0"/>
                    <a:pt x="191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5" name="Google Shape;475;p46"/>
          <p:cNvGrpSpPr/>
          <p:nvPr/>
        </p:nvGrpSpPr>
        <p:grpSpPr>
          <a:xfrm>
            <a:off x="236558" y="722660"/>
            <a:ext cx="257515" cy="295070"/>
            <a:chOff x="7354975" y="1279275"/>
            <a:chExt cx="312026" cy="357530"/>
          </a:xfrm>
        </p:grpSpPr>
        <p:sp>
          <p:nvSpPr>
            <p:cNvPr id="476" name="Google Shape;476;p46"/>
            <p:cNvSpPr/>
            <p:nvPr/>
          </p:nvSpPr>
          <p:spPr>
            <a:xfrm>
              <a:off x="7354975" y="1279275"/>
              <a:ext cx="312026" cy="357530"/>
            </a:xfrm>
            <a:custGeom>
              <a:avLst/>
              <a:gdLst/>
              <a:ahLst/>
              <a:cxnLst/>
              <a:rect l="l" t="t" r="r" b="b"/>
              <a:pathLst>
                <a:path w="6288" h="7205" extrusionOk="0">
                  <a:moveTo>
                    <a:pt x="1511" y="3968"/>
                  </a:moveTo>
                  <a:lnTo>
                    <a:pt x="299" y="1"/>
                  </a:lnTo>
                  <a:lnTo>
                    <a:pt x="3517" y="2258"/>
                  </a:lnTo>
                  <a:lnTo>
                    <a:pt x="6288" y="1459"/>
                  </a:lnTo>
                  <a:lnTo>
                    <a:pt x="4493" y="3861"/>
                  </a:lnTo>
                  <a:lnTo>
                    <a:pt x="5712" y="7205"/>
                  </a:lnTo>
                  <a:lnTo>
                    <a:pt x="2853" y="5505"/>
                  </a:lnTo>
                  <a:lnTo>
                    <a:pt x="0" y="6229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7" name="Google Shape;477;p46"/>
            <p:cNvSpPr/>
            <p:nvPr/>
          </p:nvSpPr>
          <p:spPr>
            <a:xfrm>
              <a:off x="7357605" y="1301307"/>
              <a:ext cx="202212" cy="283146"/>
            </a:xfrm>
            <a:custGeom>
              <a:avLst/>
              <a:gdLst/>
              <a:ahLst/>
              <a:cxnLst/>
              <a:rect l="l" t="t" r="r" b="b"/>
              <a:pathLst>
                <a:path w="4075" h="5706" extrusionOk="0">
                  <a:moveTo>
                    <a:pt x="1458" y="3524"/>
                  </a:moveTo>
                  <a:lnTo>
                    <a:pt x="1" y="5706"/>
                  </a:lnTo>
                  <a:cubicBezTo>
                    <a:pt x="753" y="5580"/>
                    <a:pt x="1433" y="5202"/>
                    <a:pt x="2532" y="4107"/>
                  </a:cubicBezTo>
                  <a:cubicBezTo>
                    <a:pt x="4075" y="2573"/>
                    <a:pt x="1956" y="753"/>
                    <a:pt x="382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8" name="Google Shape;478;p46"/>
            <p:cNvSpPr/>
            <p:nvPr/>
          </p:nvSpPr>
          <p:spPr>
            <a:xfrm>
              <a:off x="7379339" y="1522025"/>
              <a:ext cx="42378" cy="44164"/>
            </a:xfrm>
            <a:custGeom>
              <a:avLst/>
              <a:gdLst/>
              <a:ahLst/>
              <a:cxnLst/>
              <a:rect l="l" t="t" r="r" b="b"/>
              <a:pathLst>
                <a:path w="854" h="890" extrusionOk="0">
                  <a:moveTo>
                    <a:pt x="672" y="1"/>
                  </a:moveTo>
                  <a:cubicBezTo>
                    <a:pt x="488" y="1"/>
                    <a:pt x="1" y="705"/>
                    <a:pt x="54" y="858"/>
                  </a:cubicBezTo>
                  <a:cubicBezTo>
                    <a:pt x="61" y="880"/>
                    <a:pt x="76" y="889"/>
                    <a:pt x="96" y="889"/>
                  </a:cubicBezTo>
                  <a:cubicBezTo>
                    <a:pt x="231" y="889"/>
                    <a:pt x="605" y="487"/>
                    <a:pt x="605" y="487"/>
                  </a:cubicBezTo>
                  <a:cubicBezTo>
                    <a:pt x="747" y="345"/>
                    <a:pt x="854" y="121"/>
                    <a:pt x="706" y="11"/>
                  </a:cubicBezTo>
                  <a:cubicBezTo>
                    <a:pt x="696" y="4"/>
                    <a:pt x="685" y="1"/>
                    <a:pt x="672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9" name="Google Shape;479;p46"/>
            <p:cNvSpPr/>
            <p:nvPr/>
          </p:nvSpPr>
          <p:spPr>
            <a:xfrm>
              <a:off x="7406830" y="1370827"/>
              <a:ext cx="56768" cy="80488"/>
            </a:xfrm>
            <a:custGeom>
              <a:avLst/>
              <a:gdLst/>
              <a:ahLst/>
              <a:cxnLst/>
              <a:rect l="l" t="t" r="r" b="b"/>
              <a:pathLst>
                <a:path w="1144" h="1622" extrusionOk="0">
                  <a:moveTo>
                    <a:pt x="196" y="0"/>
                  </a:moveTo>
                  <a:cubicBezTo>
                    <a:pt x="185" y="0"/>
                    <a:pt x="174" y="2"/>
                    <a:pt x="164" y="7"/>
                  </a:cubicBezTo>
                  <a:cubicBezTo>
                    <a:pt x="1" y="83"/>
                    <a:pt x="92" y="259"/>
                    <a:pt x="92" y="259"/>
                  </a:cubicBezTo>
                  <a:cubicBezTo>
                    <a:pt x="92" y="259"/>
                    <a:pt x="526" y="1336"/>
                    <a:pt x="592" y="1490"/>
                  </a:cubicBezTo>
                  <a:cubicBezTo>
                    <a:pt x="629" y="1575"/>
                    <a:pt x="718" y="1622"/>
                    <a:pt x="811" y="1622"/>
                  </a:cubicBezTo>
                  <a:cubicBezTo>
                    <a:pt x="888" y="1622"/>
                    <a:pt x="967" y="1590"/>
                    <a:pt x="1021" y="1522"/>
                  </a:cubicBezTo>
                  <a:cubicBezTo>
                    <a:pt x="1143" y="1371"/>
                    <a:pt x="854" y="971"/>
                    <a:pt x="740" y="725"/>
                  </a:cubicBezTo>
                  <a:cubicBezTo>
                    <a:pt x="631" y="498"/>
                    <a:pt x="362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0" name="Google Shape;480;p46"/>
            <p:cNvSpPr/>
            <p:nvPr/>
          </p:nvSpPr>
          <p:spPr>
            <a:xfrm>
              <a:off x="7394524" y="1335198"/>
              <a:ext cx="24563" cy="29625"/>
            </a:xfrm>
            <a:custGeom>
              <a:avLst/>
              <a:gdLst/>
              <a:ahLst/>
              <a:cxnLst/>
              <a:rect l="l" t="t" r="r" b="b"/>
              <a:pathLst>
                <a:path w="495" h="597" extrusionOk="0">
                  <a:moveTo>
                    <a:pt x="127" y="0"/>
                  </a:moveTo>
                  <a:cubicBezTo>
                    <a:pt x="48" y="0"/>
                    <a:pt x="0" y="154"/>
                    <a:pt x="204" y="514"/>
                  </a:cubicBezTo>
                  <a:cubicBezTo>
                    <a:pt x="222" y="542"/>
                    <a:pt x="258" y="596"/>
                    <a:pt x="314" y="596"/>
                  </a:cubicBezTo>
                  <a:cubicBezTo>
                    <a:pt x="340" y="596"/>
                    <a:pt x="371" y="584"/>
                    <a:pt x="406" y="552"/>
                  </a:cubicBezTo>
                  <a:cubicBezTo>
                    <a:pt x="494" y="473"/>
                    <a:pt x="271" y="74"/>
                    <a:pt x="170" y="14"/>
                  </a:cubicBezTo>
                  <a:cubicBezTo>
                    <a:pt x="156" y="5"/>
                    <a:pt x="141" y="0"/>
                    <a:pt x="127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81" name="Google Shape;481;p46"/>
          <p:cNvSpPr/>
          <p:nvPr/>
        </p:nvSpPr>
        <p:spPr>
          <a:xfrm>
            <a:off x="631109" y="842085"/>
            <a:ext cx="56354" cy="56354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2" name="Google Shape;482;p46"/>
          <p:cNvSpPr/>
          <p:nvPr/>
        </p:nvSpPr>
        <p:spPr>
          <a:xfrm>
            <a:off x="920949" y="481948"/>
            <a:ext cx="88227" cy="88227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3" name="Google Shape;483;p46"/>
          <p:cNvSpPr/>
          <p:nvPr/>
        </p:nvSpPr>
        <p:spPr>
          <a:xfrm>
            <a:off x="236810" y="547510"/>
            <a:ext cx="88217" cy="88217"/>
          </a:xfrm>
          <a:custGeom>
            <a:avLst/>
            <a:gdLst/>
            <a:ahLst/>
            <a:cxnLst/>
            <a:rect l="l" t="t" r="r" b="b"/>
            <a:pathLst>
              <a:path w="2154" h="2154" extrusionOk="0">
                <a:moveTo>
                  <a:pt x="2154" y="1077"/>
                </a:moveTo>
                <a:cubicBezTo>
                  <a:pt x="2154" y="1672"/>
                  <a:pt x="1672" y="2154"/>
                  <a:pt x="1077" y="2154"/>
                </a:cubicBezTo>
                <a:cubicBezTo>
                  <a:pt x="482" y="2154"/>
                  <a:pt x="0" y="1672"/>
                  <a:pt x="0" y="1077"/>
                </a:cubicBezTo>
                <a:cubicBezTo>
                  <a:pt x="0" y="482"/>
                  <a:pt x="482" y="0"/>
                  <a:pt x="1077" y="0"/>
                </a:cubicBezTo>
                <a:cubicBezTo>
                  <a:pt x="1672" y="0"/>
                  <a:pt x="2154" y="482"/>
                  <a:pt x="2154" y="1077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Google Shape;453;p46">
            <a:extLst>
              <a:ext uri="{FF2B5EF4-FFF2-40B4-BE49-F238E27FC236}">
                <a16:creationId xmlns:a16="http://schemas.microsoft.com/office/drawing/2014/main" id="{0E44FAE1-05DA-47D8-9B89-118D0E88CAFC}"/>
              </a:ext>
            </a:extLst>
          </p:cNvPr>
          <p:cNvSpPr txBox="1">
            <a:spLocks/>
          </p:cNvSpPr>
          <p:nvPr/>
        </p:nvSpPr>
        <p:spPr>
          <a:xfrm>
            <a:off x="383440" y="2342206"/>
            <a:ext cx="5517956" cy="963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■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■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arabun"/>
              <a:buChar char="■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>
            <a:pPr marL="0" indent="0">
              <a:buFont typeface="Sarabun"/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ở 1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Google Shape;453;p46">
            <a:extLst>
              <a:ext uri="{FF2B5EF4-FFF2-40B4-BE49-F238E27FC236}">
                <a16:creationId xmlns:a16="http://schemas.microsoft.com/office/drawing/2014/main" id="{831A9418-C2B0-4AE0-990B-F9B57D8F915F}"/>
              </a:ext>
            </a:extLst>
          </p:cNvPr>
          <p:cNvSpPr txBox="1">
            <a:spLocks/>
          </p:cNvSpPr>
          <p:nvPr/>
        </p:nvSpPr>
        <p:spPr>
          <a:xfrm>
            <a:off x="383440" y="3989573"/>
            <a:ext cx="5678800" cy="78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■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■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●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arabun"/>
              <a:buChar char="○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arabun"/>
              <a:buChar char="■"/>
              <a:defRPr sz="1400" b="0" i="0" u="none" strike="noStrike" cap="none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defRPr>
            </a:lvl9pPr>
          </a:lstStyle>
          <a:p>
            <a:pPr marL="0" indent="0">
              <a:buFont typeface="Sarabun"/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" grpId="0"/>
      <p:bldP spid="453" grpId="0" build="p"/>
      <p:bldP spid="454" grpId="0"/>
      <p:bldP spid="455" grpId="0"/>
      <p:bldP spid="456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7"/>
          <p:cNvSpPr txBox="1">
            <a:spLocks noGrp="1"/>
          </p:cNvSpPr>
          <p:nvPr>
            <p:ph type="subTitle" idx="1"/>
          </p:nvPr>
        </p:nvSpPr>
        <p:spPr>
          <a:xfrm>
            <a:off x="1358688" y="1141900"/>
            <a:ext cx="5320387" cy="415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toàn dân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3" name="Google Shape;493;p47"/>
          <p:cNvSpPr txBox="1">
            <a:spLocks noGrp="1"/>
          </p:cNvSpPr>
          <p:nvPr>
            <p:ph type="title"/>
          </p:nvPr>
        </p:nvSpPr>
        <p:spPr>
          <a:xfrm>
            <a:off x="762422" y="85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Vai trò, ý nghĩa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2C1CCA-59DA-47E0-BD1D-105AFF948C2E}"/>
              </a:ext>
            </a:extLst>
          </p:cNvPr>
          <p:cNvSpPr/>
          <p:nvPr/>
        </p:nvSpPr>
        <p:spPr>
          <a:xfrm>
            <a:off x="225083" y="1557831"/>
            <a:ext cx="5430129" cy="20543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sở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 descr="Flat people talking illustration">
            <a:extLst>
              <a:ext uri="{FF2B5EF4-FFF2-40B4-BE49-F238E27FC236}">
                <a16:creationId xmlns:a16="http://schemas.microsoft.com/office/drawing/2014/main" id="{C2EDFA04-868A-42DF-9327-186DE0F74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73" b="91607" l="8786" r="89617">
                        <a14:foregroundMark x1="9904" y1="33333" x2="9904" y2="33333"/>
                        <a14:foregroundMark x1="37540" y1="8873" x2="37540" y2="8873"/>
                        <a14:foregroundMark x1="22524" y1="88969" x2="22524" y2="88969"/>
                        <a14:foregroundMark x1="52875" y1="89448" x2="52875" y2="89448"/>
                        <a14:foregroundMark x1="78275" y1="91607" x2="78594" y2="91367"/>
                        <a14:foregroundMark x1="65335" y1="89448" x2="65335" y2="89448"/>
                        <a14:foregroundMark x1="64058" y1="89209" x2="64058" y2="89209"/>
                        <a14:foregroundMark x1="61182" y1="85132" x2="64058" y2="90887"/>
                        <a14:foregroundMark x1="9105" y1="61391" x2="9105" y2="61391"/>
                        <a14:foregroundMark x1="8786" y1="27098" x2="8786" y2="27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17" y="1730326"/>
            <a:ext cx="4996029" cy="332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build="p"/>
      <p:bldP spid="493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7"/>
          <p:cNvSpPr txBox="1">
            <a:spLocks noGrp="1"/>
          </p:cNvSpPr>
          <p:nvPr>
            <p:ph type="subTitle" idx="1"/>
          </p:nvPr>
        </p:nvSpPr>
        <p:spPr>
          <a:xfrm>
            <a:off x="1358688" y="1141900"/>
            <a:ext cx="5320387" cy="415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địa phương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3" name="Google Shape;493;p47"/>
          <p:cNvSpPr txBox="1">
            <a:spLocks noGrp="1"/>
          </p:cNvSpPr>
          <p:nvPr>
            <p:ph type="title"/>
          </p:nvPr>
        </p:nvSpPr>
        <p:spPr>
          <a:xfrm>
            <a:off x="762422" y="85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Vai trò, ý nghĩa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2C1CCA-59DA-47E0-BD1D-105AFF948C2E}"/>
              </a:ext>
            </a:extLst>
          </p:cNvPr>
          <p:cNvSpPr/>
          <p:nvPr/>
        </p:nvSpPr>
        <p:spPr>
          <a:xfrm>
            <a:off x="3207433" y="1645921"/>
            <a:ext cx="5521570" cy="2601864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5B9439C-A57C-451B-84AA-CCA8ED37B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482" y1="50076" x2="27482" y2="50076"/>
                        <a14:foregroundMark x1="21986" y1="45496" x2="21986" y2="45496"/>
                        <a14:foregroundMark x1="24291" y1="61221" x2="24291" y2="61221"/>
                        <a14:foregroundMark x1="49823" y1="59389" x2="49823" y2="59389"/>
                        <a14:foregroundMark x1="33333" y1="81985" x2="29433" y2="85191"/>
                        <a14:foregroundMark x1="27660" y1="87786" x2="27660" y2="87786"/>
                        <a14:foregroundMark x1="58333" y1="53130" x2="58333" y2="57099"/>
                        <a14:foregroundMark x1="50709" y1="57099" x2="50709" y2="57099"/>
                        <a14:foregroundMark x1="51418" y1="56183" x2="51418" y2="56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947" y="-147171"/>
            <a:ext cx="5203947" cy="60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320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build="p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7"/>
          <p:cNvSpPr txBox="1">
            <a:spLocks noGrp="1"/>
          </p:cNvSpPr>
          <p:nvPr>
            <p:ph type="subTitle" idx="1"/>
          </p:nvPr>
        </p:nvSpPr>
        <p:spPr>
          <a:xfrm>
            <a:off x="1358688" y="1141900"/>
            <a:ext cx="5320387" cy="415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Biệt ngữ xã hội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3" name="Google Shape;493;p47"/>
          <p:cNvSpPr txBox="1">
            <a:spLocks noGrp="1"/>
          </p:cNvSpPr>
          <p:nvPr>
            <p:ph type="title"/>
          </p:nvPr>
        </p:nvSpPr>
        <p:spPr>
          <a:xfrm>
            <a:off x="762422" y="851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2. Vai trò, ý nghĩa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2C1CCA-59DA-47E0-BD1D-105AFF948C2E}"/>
              </a:ext>
            </a:extLst>
          </p:cNvPr>
          <p:cNvSpPr/>
          <p:nvPr/>
        </p:nvSpPr>
        <p:spPr>
          <a:xfrm>
            <a:off x="4058529" y="1141900"/>
            <a:ext cx="4670474" cy="360594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chừng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CB38AEF-56AD-4980-B498-C8E728A79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3511" y1="48050" x2="83511" y2="48050"/>
                        <a14:foregroundMark x1="86702" y1="66135" x2="86702" y2="66135"/>
                        <a14:foregroundMark x1="84397" y1="47518" x2="84397" y2="47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956" y="1026942"/>
            <a:ext cx="4780378" cy="478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60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 build="p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8"/>
          <p:cNvSpPr txBox="1">
            <a:spLocks noGrp="1"/>
          </p:cNvSpPr>
          <p:nvPr>
            <p:ph type="title" idx="2"/>
          </p:nvPr>
        </p:nvSpPr>
        <p:spPr>
          <a:xfrm>
            <a:off x="2699600" y="1317875"/>
            <a:ext cx="118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7" name="Google Shape;537;p48"/>
          <p:cNvSpPr txBox="1">
            <a:spLocks noGrp="1"/>
          </p:cNvSpPr>
          <p:nvPr>
            <p:ph type="title"/>
          </p:nvPr>
        </p:nvSpPr>
        <p:spPr>
          <a:xfrm>
            <a:off x="1065878" y="1493073"/>
            <a:ext cx="4380347" cy="23934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UYỆN TẬP – VẬN DỤNG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38" name="Google Shape;5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774" y="802775"/>
            <a:ext cx="3158124" cy="3805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48"/>
          <p:cNvGrpSpPr/>
          <p:nvPr/>
        </p:nvGrpSpPr>
        <p:grpSpPr>
          <a:xfrm>
            <a:off x="757909" y="4373615"/>
            <a:ext cx="580402" cy="577447"/>
            <a:chOff x="1712900" y="349200"/>
            <a:chExt cx="295535" cy="294016"/>
          </a:xfrm>
        </p:grpSpPr>
        <p:sp>
          <p:nvSpPr>
            <p:cNvPr id="540" name="Google Shape;540;p48"/>
            <p:cNvSpPr/>
            <p:nvPr/>
          </p:nvSpPr>
          <p:spPr>
            <a:xfrm>
              <a:off x="1712900" y="349200"/>
              <a:ext cx="295535" cy="294016"/>
            </a:xfrm>
            <a:custGeom>
              <a:avLst/>
              <a:gdLst/>
              <a:ahLst/>
              <a:cxnLst/>
              <a:rect l="l" t="t" r="r" b="b"/>
              <a:pathLst>
                <a:path w="6808" h="6773" extrusionOk="0">
                  <a:moveTo>
                    <a:pt x="3927" y="0"/>
                  </a:moveTo>
                  <a:lnTo>
                    <a:pt x="3955" y="2380"/>
                  </a:lnTo>
                  <a:lnTo>
                    <a:pt x="6808" y="1754"/>
                  </a:lnTo>
                  <a:lnTo>
                    <a:pt x="4188" y="3300"/>
                  </a:lnTo>
                  <a:lnTo>
                    <a:pt x="5872" y="5466"/>
                  </a:lnTo>
                  <a:lnTo>
                    <a:pt x="3552" y="4147"/>
                  </a:lnTo>
                  <a:lnTo>
                    <a:pt x="2299" y="6773"/>
                  </a:lnTo>
                  <a:lnTo>
                    <a:pt x="2576" y="3863"/>
                  </a:lnTo>
                  <a:lnTo>
                    <a:pt x="0" y="4405"/>
                  </a:lnTo>
                  <a:lnTo>
                    <a:pt x="2056" y="2950"/>
                  </a:lnTo>
                  <a:lnTo>
                    <a:pt x="41" y="1763"/>
                  </a:lnTo>
                  <a:lnTo>
                    <a:pt x="2397" y="2277"/>
                  </a:lnTo>
                  <a:lnTo>
                    <a:pt x="1827" y="161"/>
                  </a:lnTo>
                  <a:lnTo>
                    <a:pt x="3067" y="2129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1" name="Google Shape;541;p48"/>
            <p:cNvSpPr/>
            <p:nvPr/>
          </p:nvSpPr>
          <p:spPr>
            <a:xfrm>
              <a:off x="1714680" y="356145"/>
              <a:ext cx="157361" cy="122112"/>
            </a:xfrm>
            <a:custGeom>
              <a:avLst/>
              <a:gdLst/>
              <a:ahLst/>
              <a:cxnLst/>
              <a:rect l="l" t="t" r="r" b="b"/>
              <a:pathLst>
                <a:path w="3625" h="2813" extrusionOk="0">
                  <a:moveTo>
                    <a:pt x="3558" y="649"/>
                  </a:moveTo>
                  <a:lnTo>
                    <a:pt x="3026" y="1969"/>
                  </a:lnTo>
                  <a:lnTo>
                    <a:pt x="1786" y="1"/>
                  </a:lnTo>
                  <a:lnTo>
                    <a:pt x="2356" y="2117"/>
                  </a:lnTo>
                  <a:lnTo>
                    <a:pt x="0" y="1603"/>
                  </a:lnTo>
                  <a:lnTo>
                    <a:pt x="1612" y="2554"/>
                  </a:lnTo>
                  <a:cubicBezTo>
                    <a:pt x="2135" y="2715"/>
                    <a:pt x="2633" y="2812"/>
                    <a:pt x="2960" y="2765"/>
                  </a:cubicBezTo>
                  <a:cubicBezTo>
                    <a:pt x="3517" y="2677"/>
                    <a:pt x="3624" y="1657"/>
                    <a:pt x="3558" y="649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2" name="Google Shape;542;p48"/>
            <p:cNvSpPr/>
            <p:nvPr/>
          </p:nvSpPr>
          <p:spPr>
            <a:xfrm>
              <a:off x="1861836" y="374551"/>
              <a:ext cx="15758" cy="38635"/>
            </a:xfrm>
            <a:custGeom>
              <a:avLst/>
              <a:gdLst/>
              <a:ahLst/>
              <a:cxnLst/>
              <a:rect l="l" t="t" r="r" b="b"/>
              <a:pathLst>
                <a:path w="363" h="890" extrusionOk="0">
                  <a:moveTo>
                    <a:pt x="344" y="1"/>
                  </a:moveTo>
                  <a:cubicBezTo>
                    <a:pt x="340" y="1"/>
                    <a:pt x="335" y="3"/>
                    <a:pt x="332" y="8"/>
                  </a:cubicBezTo>
                  <a:cubicBezTo>
                    <a:pt x="269" y="140"/>
                    <a:pt x="215" y="276"/>
                    <a:pt x="171" y="414"/>
                  </a:cubicBezTo>
                  <a:cubicBezTo>
                    <a:pt x="118" y="556"/>
                    <a:pt x="67" y="694"/>
                    <a:pt x="14" y="836"/>
                  </a:cubicBezTo>
                  <a:cubicBezTo>
                    <a:pt x="1" y="867"/>
                    <a:pt x="28" y="889"/>
                    <a:pt x="55" y="889"/>
                  </a:cubicBezTo>
                  <a:cubicBezTo>
                    <a:pt x="73" y="889"/>
                    <a:pt x="90" y="880"/>
                    <a:pt x="96" y="858"/>
                  </a:cubicBezTo>
                  <a:cubicBezTo>
                    <a:pt x="140" y="716"/>
                    <a:pt x="187" y="578"/>
                    <a:pt x="231" y="439"/>
                  </a:cubicBezTo>
                  <a:cubicBezTo>
                    <a:pt x="285" y="301"/>
                    <a:pt x="326" y="162"/>
                    <a:pt x="360" y="18"/>
                  </a:cubicBezTo>
                  <a:cubicBezTo>
                    <a:pt x="362" y="9"/>
                    <a:pt x="353" y="1"/>
                    <a:pt x="344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3" name="Google Shape;543;p48"/>
            <p:cNvSpPr/>
            <p:nvPr/>
          </p:nvSpPr>
          <p:spPr>
            <a:xfrm>
              <a:off x="1856280" y="420218"/>
              <a:ext cx="5643" cy="8378"/>
            </a:xfrm>
            <a:custGeom>
              <a:avLst/>
              <a:gdLst/>
              <a:ahLst/>
              <a:cxnLst/>
              <a:rect l="l" t="t" r="r" b="b"/>
              <a:pathLst>
                <a:path w="130" h="193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66" y="5"/>
                    <a:pt x="60" y="11"/>
                    <a:pt x="54" y="20"/>
                  </a:cubicBezTo>
                  <a:lnTo>
                    <a:pt x="48" y="27"/>
                  </a:lnTo>
                  <a:cubicBezTo>
                    <a:pt x="38" y="33"/>
                    <a:pt x="32" y="42"/>
                    <a:pt x="25" y="52"/>
                  </a:cubicBezTo>
                  <a:cubicBezTo>
                    <a:pt x="19" y="61"/>
                    <a:pt x="16" y="74"/>
                    <a:pt x="10" y="86"/>
                  </a:cubicBezTo>
                  <a:cubicBezTo>
                    <a:pt x="3" y="105"/>
                    <a:pt x="0" y="130"/>
                    <a:pt x="0" y="152"/>
                  </a:cubicBezTo>
                  <a:cubicBezTo>
                    <a:pt x="0" y="171"/>
                    <a:pt x="13" y="187"/>
                    <a:pt x="29" y="190"/>
                  </a:cubicBezTo>
                  <a:cubicBezTo>
                    <a:pt x="33" y="192"/>
                    <a:pt x="37" y="192"/>
                    <a:pt x="41" y="192"/>
                  </a:cubicBezTo>
                  <a:cubicBezTo>
                    <a:pt x="55" y="192"/>
                    <a:pt x="68" y="184"/>
                    <a:pt x="76" y="171"/>
                  </a:cubicBezTo>
                  <a:cubicBezTo>
                    <a:pt x="88" y="152"/>
                    <a:pt x="101" y="134"/>
                    <a:pt x="107" y="112"/>
                  </a:cubicBezTo>
                  <a:cubicBezTo>
                    <a:pt x="117" y="93"/>
                    <a:pt x="120" y="74"/>
                    <a:pt x="123" y="52"/>
                  </a:cubicBezTo>
                  <a:cubicBezTo>
                    <a:pt x="129" y="33"/>
                    <a:pt x="120" y="14"/>
                    <a:pt x="101" y="5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4" name="Google Shape;544;p48"/>
            <p:cNvSpPr/>
            <p:nvPr/>
          </p:nvSpPr>
          <p:spPr>
            <a:xfrm>
              <a:off x="1931464" y="550489"/>
              <a:ext cx="13804" cy="14238"/>
            </a:xfrm>
            <a:custGeom>
              <a:avLst/>
              <a:gdLst/>
              <a:ahLst/>
              <a:cxnLst/>
              <a:rect l="l" t="t" r="r" b="b"/>
              <a:pathLst>
                <a:path w="318" h="328" extrusionOk="0">
                  <a:moveTo>
                    <a:pt x="58" y="0"/>
                  </a:moveTo>
                  <a:cubicBezTo>
                    <a:pt x="29" y="0"/>
                    <a:pt x="1" y="39"/>
                    <a:pt x="19" y="67"/>
                  </a:cubicBezTo>
                  <a:cubicBezTo>
                    <a:pt x="79" y="165"/>
                    <a:pt x="154" y="246"/>
                    <a:pt x="242" y="316"/>
                  </a:cubicBezTo>
                  <a:cubicBezTo>
                    <a:pt x="250" y="324"/>
                    <a:pt x="260" y="328"/>
                    <a:pt x="271" y="328"/>
                  </a:cubicBezTo>
                  <a:cubicBezTo>
                    <a:pt x="281" y="328"/>
                    <a:pt x="291" y="324"/>
                    <a:pt x="299" y="316"/>
                  </a:cubicBezTo>
                  <a:cubicBezTo>
                    <a:pt x="305" y="309"/>
                    <a:pt x="309" y="300"/>
                    <a:pt x="312" y="291"/>
                  </a:cubicBezTo>
                  <a:cubicBezTo>
                    <a:pt x="318" y="278"/>
                    <a:pt x="318" y="259"/>
                    <a:pt x="312" y="246"/>
                  </a:cubicBezTo>
                  <a:cubicBezTo>
                    <a:pt x="296" y="218"/>
                    <a:pt x="277" y="196"/>
                    <a:pt x="258" y="174"/>
                  </a:cubicBezTo>
                  <a:cubicBezTo>
                    <a:pt x="242" y="152"/>
                    <a:pt x="227" y="133"/>
                    <a:pt x="208" y="114"/>
                  </a:cubicBezTo>
                  <a:cubicBezTo>
                    <a:pt x="167" y="73"/>
                    <a:pt x="126" y="39"/>
                    <a:pt x="79" y="7"/>
                  </a:cubicBezTo>
                  <a:cubicBezTo>
                    <a:pt x="72" y="2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5" name="Google Shape;545;p48"/>
          <p:cNvGrpSpPr/>
          <p:nvPr/>
        </p:nvGrpSpPr>
        <p:grpSpPr>
          <a:xfrm>
            <a:off x="343756" y="3920671"/>
            <a:ext cx="345895" cy="410451"/>
            <a:chOff x="1769896" y="828221"/>
            <a:chExt cx="257248" cy="305259"/>
          </a:xfrm>
        </p:grpSpPr>
        <p:sp>
          <p:nvSpPr>
            <p:cNvPr id="546" name="Google Shape;546;p48"/>
            <p:cNvSpPr/>
            <p:nvPr/>
          </p:nvSpPr>
          <p:spPr>
            <a:xfrm>
              <a:off x="1769896" y="828221"/>
              <a:ext cx="257248" cy="305259"/>
            </a:xfrm>
            <a:custGeom>
              <a:avLst/>
              <a:gdLst/>
              <a:ahLst/>
              <a:cxnLst/>
              <a:rect l="l" t="t" r="r" b="b"/>
              <a:pathLst>
                <a:path w="5926" h="7032" extrusionOk="0">
                  <a:moveTo>
                    <a:pt x="3936" y="1"/>
                  </a:moveTo>
                  <a:lnTo>
                    <a:pt x="3492" y="3033"/>
                  </a:lnTo>
                  <a:lnTo>
                    <a:pt x="5926" y="2186"/>
                  </a:lnTo>
                  <a:lnTo>
                    <a:pt x="3794" y="3813"/>
                  </a:lnTo>
                  <a:lnTo>
                    <a:pt x="5495" y="5536"/>
                  </a:lnTo>
                  <a:lnTo>
                    <a:pt x="3325" y="4620"/>
                  </a:lnTo>
                  <a:lnTo>
                    <a:pt x="2132" y="7031"/>
                  </a:lnTo>
                  <a:lnTo>
                    <a:pt x="2441" y="4475"/>
                  </a:lnTo>
                  <a:lnTo>
                    <a:pt x="237" y="5218"/>
                  </a:lnTo>
                  <a:lnTo>
                    <a:pt x="1890" y="3728"/>
                  </a:lnTo>
                  <a:lnTo>
                    <a:pt x="0" y="2897"/>
                  </a:lnTo>
                  <a:lnTo>
                    <a:pt x="2116" y="3102"/>
                  </a:lnTo>
                  <a:lnTo>
                    <a:pt x="1424" y="1055"/>
                  </a:lnTo>
                  <a:lnTo>
                    <a:pt x="2689" y="2900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7" name="Google Shape;547;p48"/>
            <p:cNvSpPr/>
            <p:nvPr/>
          </p:nvSpPr>
          <p:spPr>
            <a:xfrm>
              <a:off x="1829496" y="828221"/>
              <a:ext cx="128928" cy="160660"/>
            </a:xfrm>
            <a:custGeom>
              <a:avLst/>
              <a:gdLst/>
              <a:ahLst/>
              <a:cxnLst/>
              <a:rect l="l" t="t" r="r" b="b"/>
              <a:pathLst>
                <a:path w="2970" h="3701" extrusionOk="0">
                  <a:moveTo>
                    <a:pt x="2969" y="2737"/>
                  </a:moveTo>
                  <a:lnTo>
                    <a:pt x="2119" y="3033"/>
                  </a:lnTo>
                  <a:lnTo>
                    <a:pt x="2563" y="1"/>
                  </a:lnTo>
                  <a:lnTo>
                    <a:pt x="1316" y="2900"/>
                  </a:lnTo>
                  <a:lnTo>
                    <a:pt x="51" y="1055"/>
                  </a:lnTo>
                  <a:lnTo>
                    <a:pt x="746" y="3102"/>
                  </a:lnTo>
                  <a:lnTo>
                    <a:pt x="0" y="3033"/>
                  </a:lnTo>
                  <a:cubicBezTo>
                    <a:pt x="324" y="3288"/>
                    <a:pt x="709" y="3505"/>
                    <a:pt x="1137" y="3584"/>
                  </a:cubicBezTo>
                  <a:cubicBezTo>
                    <a:pt x="1811" y="3700"/>
                    <a:pt x="2469" y="3288"/>
                    <a:pt x="2969" y="2737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8" name="Google Shape;548;p48"/>
            <p:cNvSpPr/>
            <p:nvPr/>
          </p:nvSpPr>
          <p:spPr>
            <a:xfrm>
              <a:off x="1907806" y="885217"/>
              <a:ext cx="15845" cy="29996"/>
            </a:xfrm>
            <a:custGeom>
              <a:avLst/>
              <a:gdLst/>
              <a:ahLst/>
              <a:cxnLst/>
              <a:rect l="l" t="t" r="r" b="b"/>
              <a:pathLst>
                <a:path w="365" h="691" extrusionOk="0">
                  <a:moveTo>
                    <a:pt x="318" y="1"/>
                  </a:moveTo>
                  <a:cubicBezTo>
                    <a:pt x="304" y="1"/>
                    <a:pt x="291" y="8"/>
                    <a:pt x="284" y="26"/>
                  </a:cubicBezTo>
                  <a:cubicBezTo>
                    <a:pt x="274" y="42"/>
                    <a:pt x="268" y="57"/>
                    <a:pt x="262" y="73"/>
                  </a:cubicBezTo>
                  <a:cubicBezTo>
                    <a:pt x="252" y="79"/>
                    <a:pt x="246" y="89"/>
                    <a:pt x="240" y="98"/>
                  </a:cubicBezTo>
                  <a:cubicBezTo>
                    <a:pt x="195" y="180"/>
                    <a:pt x="164" y="268"/>
                    <a:pt x="129" y="353"/>
                  </a:cubicBezTo>
                  <a:cubicBezTo>
                    <a:pt x="92" y="438"/>
                    <a:pt x="54" y="523"/>
                    <a:pt x="19" y="611"/>
                  </a:cubicBezTo>
                  <a:cubicBezTo>
                    <a:pt x="1" y="648"/>
                    <a:pt x="30" y="690"/>
                    <a:pt x="69" y="690"/>
                  </a:cubicBezTo>
                  <a:cubicBezTo>
                    <a:pt x="70" y="690"/>
                    <a:pt x="71" y="690"/>
                    <a:pt x="73" y="690"/>
                  </a:cubicBezTo>
                  <a:cubicBezTo>
                    <a:pt x="133" y="681"/>
                    <a:pt x="151" y="630"/>
                    <a:pt x="170" y="583"/>
                  </a:cubicBezTo>
                  <a:cubicBezTo>
                    <a:pt x="195" y="520"/>
                    <a:pt x="221" y="460"/>
                    <a:pt x="243" y="397"/>
                  </a:cubicBezTo>
                  <a:lnTo>
                    <a:pt x="312" y="221"/>
                  </a:lnTo>
                  <a:cubicBezTo>
                    <a:pt x="340" y="167"/>
                    <a:pt x="356" y="108"/>
                    <a:pt x="362" y="51"/>
                  </a:cubicBezTo>
                  <a:cubicBezTo>
                    <a:pt x="364" y="21"/>
                    <a:pt x="340" y="1"/>
                    <a:pt x="318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9" name="Google Shape;549;p48"/>
            <p:cNvSpPr/>
            <p:nvPr/>
          </p:nvSpPr>
          <p:spPr>
            <a:xfrm>
              <a:off x="1925170" y="868288"/>
              <a:ext cx="4124" cy="5904"/>
            </a:xfrm>
            <a:custGeom>
              <a:avLst/>
              <a:gdLst/>
              <a:ahLst/>
              <a:cxnLst/>
              <a:rect l="l" t="t" r="r" b="b"/>
              <a:pathLst>
                <a:path w="95" h="136" extrusionOk="0">
                  <a:moveTo>
                    <a:pt x="60" y="0"/>
                  </a:moveTo>
                  <a:cubicBezTo>
                    <a:pt x="54" y="0"/>
                    <a:pt x="44" y="3"/>
                    <a:pt x="41" y="10"/>
                  </a:cubicBezTo>
                  <a:cubicBezTo>
                    <a:pt x="38" y="13"/>
                    <a:pt x="38" y="16"/>
                    <a:pt x="38" y="16"/>
                  </a:cubicBezTo>
                  <a:lnTo>
                    <a:pt x="35" y="22"/>
                  </a:lnTo>
                  <a:cubicBezTo>
                    <a:pt x="28" y="32"/>
                    <a:pt x="22" y="41"/>
                    <a:pt x="19" y="51"/>
                  </a:cubicBezTo>
                  <a:cubicBezTo>
                    <a:pt x="16" y="57"/>
                    <a:pt x="13" y="66"/>
                    <a:pt x="13" y="73"/>
                  </a:cubicBezTo>
                  <a:lnTo>
                    <a:pt x="13" y="79"/>
                  </a:lnTo>
                  <a:cubicBezTo>
                    <a:pt x="10" y="88"/>
                    <a:pt x="6" y="98"/>
                    <a:pt x="3" y="104"/>
                  </a:cubicBezTo>
                  <a:lnTo>
                    <a:pt x="6" y="104"/>
                  </a:lnTo>
                  <a:cubicBezTo>
                    <a:pt x="0" y="114"/>
                    <a:pt x="3" y="123"/>
                    <a:pt x="10" y="129"/>
                  </a:cubicBezTo>
                  <a:cubicBezTo>
                    <a:pt x="14" y="134"/>
                    <a:pt x="20" y="136"/>
                    <a:pt x="26" y="136"/>
                  </a:cubicBezTo>
                  <a:cubicBezTo>
                    <a:pt x="32" y="136"/>
                    <a:pt x="39" y="133"/>
                    <a:pt x="44" y="126"/>
                  </a:cubicBezTo>
                  <a:lnTo>
                    <a:pt x="47" y="123"/>
                  </a:lnTo>
                  <a:cubicBezTo>
                    <a:pt x="54" y="123"/>
                    <a:pt x="60" y="117"/>
                    <a:pt x="63" y="110"/>
                  </a:cubicBezTo>
                  <a:cubicBezTo>
                    <a:pt x="66" y="104"/>
                    <a:pt x="69" y="95"/>
                    <a:pt x="69" y="88"/>
                  </a:cubicBezTo>
                  <a:lnTo>
                    <a:pt x="73" y="79"/>
                  </a:lnTo>
                  <a:cubicBezTo>
                    <a:pt x="76" y="66"/>
                    <a:pt x="82" y="54"/>
                    <a:pt x="88" y="41"/>
                  </a:cubicBezTo>
                  <a:cubicBezTo>
                    <a:pt x="95" y="28"/>
                    <a:pt x="91" y="13"/>
                    <a:pt x="79" y="3"/>
                  </a:cubicBezTo>
                  <a:cubicBezTo>
                    <a:pt x="73" y="0"/>
                    <a:pt x="66" y="0"/>
                    <a:pt x="60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50" name="Google Shape;550;p48"/>
          <p:cNvSpPr/>
          <p:nvPr/>
        </p:nvSpPr>
        <p:spPr>
          <a:xfrm>
            <a:off x="500293" y="4439604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1" name="Google Shape;551;p48"/>
          <p:cNvSpPr/>
          <p:nvPr/>
        </p:nvSpPr>
        <p:spPr>
          <a:xfrm>
            <a:off x="875035" y="4021731"/>
            <a:ext cx="106899" cy="106899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2" name="Google Shape;552;p48"/>
          <p:cNvSpPr/>
          <p:nvPr/>
        </p:nvSpPr>
        <p:spPr>
          <a:xfrm>
            <a:off x="1225293" y="4262841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228600" y="57150"/>
            <a:ext cx="4114800" cy="571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514350"/>
          <a:ext cx="8572500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169928755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1569720">
                <a:tc>
                  <a:txBody>
                    <a:bodyPr/>
                    <a:lstStyle/>
                    <a:p>
                      <a:pPr latinLnBrk="0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 </a:t>
                      </a:r>
                      <a:r>
                        <a:rPr lang="vi-VN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Sáng ra bờ suối, tối vào hang,</a:t>
                      </a:r>
                      <a:endParaRPr lang="vi-VN" sz="20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atinLnBrk="0"/>
                      <a:r>
                        <a:rPr lang="vi-VN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   Cháo bẹ rau măng vẫn sẵn sàng.</a:t>
                      </a:r>
                      <a:endParaRPr lang="vi-VN" sz="20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r" latinLnBrk="0"/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(Hồ Chí Minh)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Bẹ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Bổ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cuộc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sống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gian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lao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nhưng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tràn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đầy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tinh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thần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lạc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quan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Bác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.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02145"/>
                  </a:ext>
                </a:extLst>
              </a:tr>
              <a:tr h="1874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 </a:t>
                      </a:r>
                      <a:r>
                        <a:rPr lang="vi-VN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Muôn đời biết ơn chiếc gậy tầm vông đã dựng nên Thành đồng Tổ quốc! </a:t>
                      </a:r>
                      <a:endParaRPr lang="en-US" sz="2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(Thép Mới)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ruột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gậy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400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925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00B623F-AD3C-F25F-8531-42DCFECF8911}"/>
              </a:ext>
            </a:extLst>
          </p:cNvPr>
          <p:cNvSpPr txBox="1">
            <a:spLocks/>
          </p:cNvSpPr>
          <p:nvPr/>
        </p:nvSpPr>
        <p:spPr>
          <a:xfrm>
            <a:off x="228600" y="57150"/>
            <a:ext cx="4114800" cy="5715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457200">
              <a:buClrTx/>
              <a:defRPr/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514350"/>
          <a:ext cx="8572500" cy="440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2408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73069349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699287558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971091547"/>
                    </a:ext>
                  </a:extLst>
                </a:gridCol>
              </a:tblGrid>
              <a:tr h="9601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288575"/>
                  </a:ext>
                </a:extLst>
              </a:tr>
              <a:tr h="2179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 </a:t>
                      </a:r>
                      <a:r>
                        <a:rPr lang="vi-VN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Chị cho tôi một gói độ mười viên thuốc cảm và một đòn bánh tét… </a:t>
                      </a:r>
                      <a:endParaRPr lang="en-US" sz="2000" b="0" i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(Đoàn Giỏi)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Đòn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tét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trụ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150321"/>
                  </a:ext>
                </a:extLst>
              </a:tr>
              <a:tr h="12649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 </a:t>
                      </a:r>
                      <a:r>
                        <a:rPr lang="vi-VN" sz="2000" b="0" i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Thuyền em đã nhẹ, chèo lẹ khó theo</a:t>
                      </a: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(Ca dao, dân ca)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Lẹ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22860" marB="2286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493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13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>
            <a:spLocks noGrp="1"/>
          </p:cNvSpPr>
          <p:nvPr>
            <p:ph type="title"/>
          </p:nvPr>
        </p:nvSpPr>
        <p:spPr>
          <a:xfrm>
            <a:off x="3014373" y="620225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Cambria" panose="02040503050406030204" pitchFamily="18" charset="0"/>
                <a:ea typeface="Cambria" panose="02040503050406030204" pitchFamily="18" charset="0"/>
              </a:rPr>
              <a:t>K – W - L</a:t>
            </a:r>
            <a:endParaRPr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0" name="Google Shape;380;p43"/>
          <p:cNvSpPr txBox="1">
            <a:spLocks noGrp="1"/>
          </p:cNvSpPr>
          <p:nvPr>
            <p:ph type="subTitle" idx="1"/>
          </p:nvPr>
        </p:nvSpPr>
        <p:spPr>
          <a:xfrm>
            <a:off x="3014372" y="1460835"/>
            <a:ext cx="5788541" cy="27555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 thời gian 2 phút, em hãy hoàn thành bảng K-W-L về nội dung bài học ngày hôm nay.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Em hãy điền vào các cột: Những điều em đã biết, những điều em muốn học.</a:t>
            </a:r>
          </a:p>
          <a:p>
            <a:pPr marL="342900" lvl="0" indent="-34290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Khi kết thúc tiết học, em hãy điền vào cột L (Những điều em đã học được)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81" name="Google Shape;381;p43"/>
          <p:cNvGrpSpPr/>
          <p:nvPr/>
        </p:nvGrpSpPr>
        <p:grpSpPr>
          <a:xfrm>
            <a:off x="7760429" y="535007"/>
            <a:ext cx="489079" cy="558898"/>
            <a:chOff x="7813679" y="549982"/>
            <a:chExt cx="489079" cy="558898"/>
          </a:xfrm>
        </p:grpSpPr>
        <p:sp>
          <p:nvSpPr>
            <p:cNvPr id="382" name="Google Shape;382;p43"/>
            <p:cNvSpPr/>
            <p:nvPr/>
          </p:nvSpPr>
          <p:spPr>
            <a:xfrm>
              <a:off x="7813679" y="549982"/>
              <a:ext cx="489079" cy="558898"/>
            </a:xfrm>
            <a:custGeom>
              <a:avLst/>
              <a:gdLst/>
              <a:ahLst/>
              <a:cxnLst/>
              <a:rect l="l" t="t" r="r" b="b"/>
              <a:pathLst>
                <a:path w="9856" h="11263" extrusionOk="0">
                  <a:moveTo>
                    <a:pt x="2944" y="5287"/>
                  </a:moveTo>
                  <a:lnTo>
                    <a:pt x="3586" y="1"/>
                  </a:lnTo>
                  <a:lnTo>
                    <a:pt x="6187" y="4324"/>
                  </a:lnTo>
                  <a:lnTo>
                    <a:pt x="9855" y="4827"/>
                  </a:lnTo>
                  <a:lnTo>
                    <a:pt x="6499" y="6710"/>
                  </a:lnTo>
                  <a:lnTo>
                    <a:pt x="6193" y="11263"/>
                  </a:lnTo>
                  <a:lnTo>
                    <a:pt x="3722" y="7787"/>
                  </a:lnTo>
                  <a:lnTo>
                    <a:pt x="0" y="7154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" name="Google Shape;383;p43"/>
            <p:cNvSpPr/>
            <p:nvPr/>
          </p:nvSpPr>
          <p:spPr>
            <a:xfrm>
              <a:off x="7818691" y="579507"/>
              <a:ext cx="317981" cy="334406"/>
            </a:xfrm>
            <a:custGeom>
              <a:avLst/>
              <a:gdLst/>
              <a:ahLst/>
              <a:cxnLst/>
              <a:rect l="l" t="t" r="r" b="b"/>
              <a:pathLst>
                <a:path w="6408" h="6739" extrusionOk="0">
                  <a:moveTo>
                    <a:pt x="2843" y="4692"/>
                  </a:moveTo>
                  <a:lnTo>
                    <a:pt x="0" y="6493"/>
                  </a:lnTo>
                  <a:cubicBezTo>
                    <a:pt x="951" y="6739"/>
                    <a:pt x="1943" y="6647"/>
                    <a:pt x="3803" y="5933"/>
                  </a:cubicBezTo>
                  <a:cubicBezTo>
                    <a:pt x="6407" y="4931"/>
                    <a:pt x="4868" y="1701"/>
                    <a:pt x="3416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" name="Google Shape;384;p43"/>
            <p:cNvSpPr/>
            <p:nvPr/>
          </p:nvSpPr>
          <p:spPr>
            <a:xfrm>
              <a:off x="7857347" y="856546"/>
              <a:ext cx="65899" cy="37912"/>
            </a:xfrm>
            <a:custGeom>
              <a:avLst/>
              <a:gdLst/>
              <a:ahLst/>
              <a:cxnLst/>
              <a:rect l="l" t="t" r="r" b="b"/>
              <a:pathLst>
                <a:path w="1328" h="764" extrusionOk="0">
                  <a:moveTo>
                    <a:pt x="1115" y="0"/>
                  </a:moveTo>
                  <a:cubicBezTo>
                    <a:pt x="821" y="0"/>
                    <a:pt x="21" y="502"/>
                    <a:pt x="5" y="693"/>
                  </a:cubicBezTo>
                  <a:cubicBezTo>
                    <a:pt x="1" y="744"/>
                    <a:pt x="43" y="763"/>
                    <a:pt x="110" y="763"/>
                  </a:cubicBezTo>
                  <a:cubicBezTo>
                    <a:pt x="336" y="763"/>
                    <a:pt x="846" y="545"/>
                    <a:pt x="846" y="545"/>
                  </a:cubicBezTo>
                  <a:cubicBezTo>
                    <a:pt x="1085" y="450"/>
                    <a:pt x="1327" y="249"/>
                    <a:pt x="1211" y="41"/>
                  </a:cubicBezTo>
                  <a:cubicBezTo>
                    <a:pt x="1195" y="13"/>
                    <a:pt x="1161" y="0"/>
                    <a:pt x="1115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" name="Google Shape;385;p43"/>
            <p:cNvSpPr/>
            <p:nvPr/>
          </p:nvSpPr>
          <p:spPr>
            <a:xfrm>
              <a:off x="7983386" y="681232"/>
              <a:ext cx="35331" cy="112246"/>
            </a:xfrm>
            <a:custGeom>
              <a:avLst/>
              <a:gdLst/>
              <a:ahLst/>
              <a:cxnLst/>
              <a:rect l="l" t="t" r="r" b="b"/>
              <a:pathLst>
                <a:path w="712" h="2262" extrusionOk="0">
                  <a:moveTo>
                    <a:pt x="272" y="0"/>
                  </a:moveTo>
                  <a:cubicBezTo>
                    <a:pt x="271" y="0"/>
                    <a:pt x="271" y="0"/>
                    <a:pt x="270" y="0"/>
                  </a:cubicBezTo>
                  <a:cubicBezTo>
                    <a:pt x="40" y="7"/>
                    <a:pt x="56" y="262"/>
                    <a:pt x="56" y="262"/>
                  </a:cubicBezTo>
                  <a:cubicBezTo>
                    <a:pt x="56" y="262"/>
                    <a:pt x="6" y="1745"/>
                    <a:pt x="3" y="1962"/>
                  </a:cubicBezTo>
                  <a:cubicBezTo>
                    <a:pt x="0" y="2129"/>
                    <a:pt x="160" y="2261"/>
                    <a:pt x="335" y="2261"/>
                  </a:cubicBezTo>
                  <a:cubicBezTo>
                    <a:pt x="387" y="2261"/>
                    <a:pt x="440" y="2249"/>
                    <a:pt x="491" y="2223"/>
                  </a:cubicBezTo>
                  <a:cubicBezTo>
                    <a:pt x="711" y="2107"/>
                    <a:pt x="582" y="1487"/>
                    <a:pt x="573" y="1143"/>
                  </a:cubicBezTo>
                  <a:cubicBezTo>
                    <a:pt x="563" y="801"/>
                    <a:pt x="500" y="0"/>
                    <a:pt x="272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" name="Google Shape;386;p43"/>
            <p:cNvSpPr/>
            <p:nvPr/>
          </p:nvSpPr>
          <p:spPr>
            <a:xfrm>
              <a:off x="7987951" y="631461"/>
              <a:ext cx="20097" cy="40492"/>
            </a:xfrm>
            <a:custGeom>
              <a:avLst/>
              <a:gdLst/>
              <a:ahLst/>
              <a:cxnLst/>
              <a:rect l="l" t="t" r="r" b="b"/>
              <a:pathLst>
                <a:path w="405" h="816" extrusionOk="0">
                  <a:moveTo>
                    <a:pt x="191" y="0"/>
                  </a:moveTo>
                  <a:cubicBezTo>
                    <a:pt x="102" y="0"/>
                    <a:pt x="1" y="173"/>
                    <a:pt x="49" y="651"/>
                  </a:cubicBezTo>
                  <a:cubicBezTo>
                    <a:pt x="52" y="701"/>
                    <a:pt x="72" y="816"/>
                    <a:pt x="187" y="816"/>
                  </a:cubicBezTo>
                  <a:cubicBezTo>
                    <a:pt x="209" y="816"/>
                    <a:pt x="234" y="812"/>
                    <a:pt x="263" y="802"/>
                  </a:cubicBezTo>
                  <a:cubicBezTo>
                    <a:pt x="405" y="755"/>
                    <a:pt x="351" y="166"/>
                    <a:pt x="263" y="43"/>
                  </a:cubicBezTo>
                  <a:cubicBezTo>
                    <a:pt x="243" y="16"/>
                    <a:pt x="217" y="0"/>
                    <a:pt x="191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7" name="Google Shape;387;p43"/>
          <p:cNvGrpSpPr/>
          <p:nvPr/>
        </p:nvGrpSpPr>
        <p:grpSpPr>
          <a:xfrm>
            <a:off x="7419250" y="1219275"/>
            <a:ext cx="312026" cy="357530"/>
            <a:chOff x="7354975" y="1279275"/>
            <a:chExt cx="312026" cy="357530"/>
          </a:xfrm>
        </p:grpSpPr>
        <p:sp>
          <p:nvSpPr>
            <p:cNvPr id="388" name="Google Shape;388;p43"/>
            <p:cNvSpPr/>
            <p:nvPr/>
          </p:nvSpPr>
          <p:spPr>
            <a:xfrm>
              <a:off x="7354975" y="1279275"/>
              <a:ext cx="312026" cy="357530"/>
            </a:xfrm>
            <a:custGeom>
              <a:avLst/>
              <a:gdLst/>
              <a:ahLst/>
              <a:cxnLst/>
              <a:rect l="l" t="t" r="r" b="b"/>
              <a:pathLst>
                <a:path w="6288" h="7205" extrusionOk="0">
                  <a:moveTo>
                    <a:pt x="1511" y="3968"/>
                  </a:moveTo>
                  <a:lnTo>
                    <a:pt x="299" y="1"/>
                  </a:lnTo>
                  <a:lnTo>
                    <a:pt x="3517" y="2258"/>
                  </a:lnTo>
                  <a:lnTo>
                    <a:pt x="6288" y="1459"/>
                  </a:lnTo>
                  <a:lnTo>
                    <a:pt x="4493" y="3861"/>
                  </a:lnTo>
                  <a:lnTo>
                    <a:pt x="5712" y="7205"/>
                  </a:lnTo>
                  <a:lnTo>
                    <a:pt x="2853" y="5505"/>
                  </a:lnTo>
                  <a:lnTo>
                    <a:pt x="0" y="6229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" name="Google Shape;389;p43"/>
            <p:cNvSpPr/>
            <p:nvPr/>
          </p:nvSpPr>
          <p:spPr>
            <a:xfrm>
              <a:off x="7357605" y="1301307"/>
              <a:ext cx="202212" cy="283146"/>
            </a:xfrm>
            <a:custGeom>
              <a:avLst/>
              <a:gdLst/>
              <a:ahLst/>
              <a:cxnLst/>
              <a:rect l="l" t="t" r="r" b="b"/>
              <a:pathLst>
                <a:path w="4075" h="5706" extrusionOk="0">
                  <a:moveTo>
                    <a:pt x="1458" y="3524"/>
                  </a:moveTo>
                  <a:lnTo>
                    <a:pt x="1" y="5706"/>
                  </a:lnTo>
                  <a:cubicBezTo>
                    <a:pt x="753" y="5580"/>
                    <a:pt x="1433" y="5202"/>
                    <a:pt x="2532" y="4107"/>
                  </a:cubicBezTo>
                  <a:cubicBezTo>
                    <a:pt x="4075" y="2573"/>
                    <a:pt x="1956" y="753"/>
                    <a:pt x="382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" name="Google Shape;390;p43"/>
            <p:cNvSpPr/>
            <p:nvPr/>
          </p:nvSpPr>
          <p:spPr>
            <a:xfrm>
              <a:off x="7379339" y="1522025"/>
              <a:ext cx="42378" cy="44164"/>
            </a:xfrm>
            <a:custGeom>
              <a:avLst/>
              <a:gdLst/>
              <a:ahLst/>
              <a:cxnLst/>
              <a:rect l="l" t="t" r="r" b="b"/>
              <a:pathLst>
                <a:path w="854" h="890" extrusionOk="0">
                  <a:moveTo>
                    <a:pt x="672" y="1"/>
                  </a:moveTo>
                  <a:cubicBezTo>
                    <a:pt x="488" y="1"/>
                    <a:pt x="1" y="705"/>
                    <a:pt x="54" y="858"/>
                  </a:cubicBezTo>
                  <a:cubicBezTo>
                    <a:pt x="61" y="880"/>
                    <a:pt x="76" y="889"/>
                    <a:pt x="96" y="889"/>
                  </a:cubicBezTo>
                  <a:cubicBezTo>
                    <a:pt x="231" y="889"/>
                    <a:pt x="605" y="487"/>
                    <a:pt x="605" y="487"/>
                  </a:cubicBezTo>
                  <a:cubicBezTo>
                    <a:pt x="747" y="345"/>
                    <a:pt x="854" y="121"/>
                    <a:pt x="706" y="11"/>
                  </a:cubicBezTo>
                  <a:cubicBezTo>
                    <a:pt x="696" y="4"/>
                    <a:pt x="685" y="1"/>
                    <a:pt x="672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" name="Google Shape;391;p43"/>
            <p:cNvSpPr/>
            <p:nvPr/>
          </p:nvSpPr>
          <p:spPr>
            <a:xfrm>
              <a:off x="7406830" y="1370827"/>
              <a:ext cx="56768" cy="80488"/>
            </a:xfrm>
            <a:custGeom>
              <a:avLst/>
              <a:gdLst/>
              <a:ahLst/>
              <a:cxnLst/>
              <a:rect l="l" t="t" r="r" b="b"/>
              <a:pathLst>
                <a:path w="1144" h="1622" extrusionOk="0">
                  <a:moveTo>
                    <a:pt x="196" y="0"/>
                  </a:moveTo>
                  <a:cubicBezTo>
                    <a:pt x="185" y="0"/>
                    <a:pt x="174" y="2"/>
                    <a:pt x="164" y="7"/>
                  </a:cubicBezTo>
                  <a:cubicBezTo>
                    <a:pt x="1" y="83"/>
                    <a:pt x="92" y="259"/>
                    <a:pt x="92" y="259"/>
                  </a:cubicBezTo>
                  <a:cubicBezTo>
                    <a:pt x="92" y="259"/>
                    <a:pt x="526" y="1336"/>
                    <a:pt x="592" y="1490"/>
                  </a:cubicBezTo>
                  <a:cubicBezTo>
                    <a:pt x="629" y="1575"/>
                    <a:pt x="718" y="1622"/>
                    <a:pt x="811" y="1622"/>
                  </a:cubicBezTo>
                  <a:cubicBezTo>
                    <a:pt x="888" y="1622"/>
                    <a:pt x="967" y="1590"/>
                    <a:pt x="1021" y="1522"/>
                  </a:cubicBezTo>
                  <a:cubicBezTo>
                    <a:pt x="1143" y="1371"/>
                    <a:pt x="854" y="971"/>
                    <a:pt x="740" y="725"/>
                  </a:cubicBezTo>
                  <a:cubicBezTo>
                    <a:pt x="631" y="498"/>
                    <a:pt x="362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" name="Google Shape;392;p43"/>
            <p:cNvSpPr/>
            <p:nvPr/>
          </p:nvSpPr>
          <p:spPr>
            <a:xfrm>
              <a:off x="7394524" y="1335198"/>
              <a:ext cx="24563" cy="29625"/>
            </a:xfrm>
            <a:custGeom>
              <a:avLst/>
              <a:gdLst/>
              <a:ahLst/>
              <a:cxnLst/>
              <a:rect l="l" t="t" r="r" b="b"/>
              <a:pathLst>
                <a:path w="495" h="597" extrusionOk="0">
                  <a:moveTo>
                    <a:pt x="127" y="0"/>
                  </a:moveTo>
                  <a:cubicBezTo>
                    <a:pt x="48" y="0"/>
                    <a:pt x="0" y="154"/>
                    <a:pt x="204" y="514"/>
                  </a:cubicBezTo>
                  <a:cubicBezTo>
                    <a:pt x="222" y="542"/>
                    <a:pt x="258" y="596"/>
                    <a:pt x="314" y="596"/>
                  </a:cubicBezTo>
                  <a:cubicBezTo>
                    <a:pt x="340" y="596"/>
                    <a:pt x="371" y="584"/>
                    <a:pt x="406" y="552"/>
                  </a:cubicBezTo>
                  <a:cubicBezTo>
                    <a:pt x="494" y="473"/>
                    <a:pt x="271" y="74"/>
                    <a:pt x="170" y="14"/>
                  </a:cubicBezTo>
                  <a:cubicBezTo>
                    <a:pt x="156" y="5"/>
                    <a:pt x="141" y="0"/>
                    <a:pt x="127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93" name="Google Shape;393;p43"/>
          <p:cNvSpPr/>
          <p:nvPr/>
        </p:nvSpPr>
        <p:spPr>
          <a:xfrm>
            <a:off x="7970830" y="1283979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4" name="Google Shape;394;p43"/>
          <p:cNvSpPr/>
          <p:nvPr/>
        </p:nvSpPr>
        <p:spPr>
          <a:xfrm>
            <a:off x="8322010" y="896481"/>
            <a:ext cx="106899" cy="106899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5" name="Google Shape;395;p43"/>
          <p:cNvSpPr/>
          <p:nvPr/>
        </p:nvSpPr>
        <p:spPr>
          <a:xfrm>
            <a:off x="7493086" y="927067"/>
            <a:ext cx="106887" cy="106887"/>
          </a:xfrm>
          <a:custGeom>
            <a:avLst/>
            <a:gdLst/>
            <a:ahLst/>
            <a:cxnLst/>
            <a:rect l="l" t="t" r="r" b="b"/>
            <a:pathLst>
              <a:path w="2154" h="2154" extrusionOk="0">
                <a:moveTo>
                  <a:pt x="2154" y="1077"/>
                </a:moveTo>
                <a:cubicBezTo>
                  <a:pt x="2154" y="1672"/>
                  <a:pt x="1672" y="2154"/>
                  <a:pt x="1077" y="2154"/>
                </a:cubicBezTo>
                <a:cubicBezTo>
                  <a:pt x="482" y="2154"/>
                  <a:pt x="0" y="1672"/>
                  <a:pt x="0" y="1077"/>
                </a:cubicBezTo>
                <a:cubicBezTo>
                  <a:pt x="0" y="482"/>
                  <a:pt x="482" y="0"/>
                  <a:pt x="1077" y="0"/>
                </a:cubicBezTo>
                <a:cubicBezTo>
                  <a:pt x="1672" y="0"/>
                  <a:pt x="2154" y="482"/>
                  <a:pt x="2154" y="1077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6" name="Google Shape;396;p43"/>
          <p:cNvSpPr/>
          <p:nvPr/>
        </p:nvSpPr>
        <p:spPr>
          <a:xfrm>
            <a:off x="579789" y="3684775"/>
            <a:ext cx="485429" cy="485429"/>
          </a:xfrm>
          <a:custGeom>
            <a:avLst/>
            <a:gdLst/>
            <a:ahLst/>
            <a:cxnLst/>
            <a:rect l="l" t="t" r="r" b="b"/>
            <a:pathLst>
              <a:path w="7727" h="7727" extrusionOk="0">
                <a:moveTo>
                  <a:pt x="3864" y="0"/>
                </a:moveTo>
                <a:cubicBezTo>
                  <a:pt x="1732" y="0"/>
                  <a:pt x="1" y="1729"/>
                  <a:pt x="1" y="3863"/>
                </a:cubicBezTo>
                <a:cubicBezTo>
                  <a:pt x="1" y="5998"/>
                  <a:pt x="1732" y="7727"/>
                  <a:pt x="3864" y="7727"/>
                </a:cubicBezTo>
                <a:cubicBezTo>
                  <a:pt x="5998" y="7727"/>
                  <a:pt x="7727" y="5998"/>
                  <a:pt x="7727" y="3863"/>
                </a:cubicBezTo>
                <a:cubicBezTo>
                  <a:pt x="7727" y="1729"/>
                  <a:pt x="5998" y="0"/>
                  <a:pt x="386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7" name="Google Shape;397;p43"/>
          <p:cNvSpPr/>
          <p:nvPr/>
        </p:nvSpPr>
        <p:spPr>
          <a:xfrm>
            <a:off x="1136638" y="4170189"/>
            <a:ext cx="280754" cy="253049"/>
          </a:xfrm>
          <a:custGeom>
            <a:avLst/>
            <a:gdLst/>
            <a:ahLst/>
            <a:cxnLst/>
            <a:rect l="l" t="t" r="r" b="b"/>
            <a:pathLst>
              <a:path w="4469" h="4028" extrusionOk="0">
                <a:moveTo>
                  <a:pt x="2232" y="1"/>
                </a:moveTo>
                <a:cubicBezTo>
                  <a:pt x="1346" y="1"/>
                  <a:pt x="535" y="592"/>
                  <a:pt x="290" y="1486"/>
                </a:cubicBezTo>
                <a:cubicBezTo>
                  <a:pt x="1" y="2560"/>
                  <a:pt x="633" y="3665"/>
                  <a:pt x="1707" y="3957"/>
                </a:cubicBezTo>
                <a:cubicBezTo>
                  <a:pt x="1883" y="4005"/>
                  <a:pt x="2059" y="4028"/>
                  <a:pt x="2233" y="4028"/>
                </a:cubicBezTo>
                <a:cubicBezTo>
                  <a:pt x="3119" y="4028"/>
                  <a:pt x="3933" y="3439"/>
                  <a:pt x="4175" y="2544"/>
                </a:cubicBezTo>
                <a:cubicBezTo>
                  <a:pt x="4468" y="1470"/>
                  <a:pt x="3835" y="365"/>
                  <a:pt x="2762" y="72"/>
                </a:cubicBezTo>
                <a:cubicBezTo>
                  <a:pt x="2585" y="24"/>
                  <a:pt x="2407" y="1"/>
                  <a:pt x="2232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8" name="Google Shape;3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66" y="1576805"/>
            <a:ext cx="2303652" cy="229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" grpId="0"/>
      <p:bldP spid="38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"/>
          <p:cNvSpPr txBox="1">
            <a:spLocks noGrp="1"/>
          </p:cNvSpPr>
          <p:nvPr>
            <p:ph type="title"/>
          </p:nvPr>
        </p:nvSpPr>
        <p:spPr>
          <a:xfrm>
            <a:off x="690871" y="22457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tập 1 (SGK -19)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B22E8B-2FF6-4BE2-9D0A-5BC558312967}"/>
              </a:ext>
            </a:extLst>
          </p:cNvPr>
          <p:cNvSpPr/>
          <p:nvPr/>
        </p:nvSpPr>
        <p:spPr>
          <a:xfrm>
            <a:off x="146390" y="1137351"/>
            <a:ext cx="4010614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bờ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hang</a:t>
            </a:r>
          </a:p>
          <a:p>
            <a:pPr algn="ctr">
              <a:lnSpc>
                <a:spcPct val="150000"/>
              </a:lnSpc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Cháo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sàng</a:t>
            </a:r>
            <a:endParaRPr lang="en-US" sz="20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8FA8F75-3B95-4C76-A294-6BFA6E58C96A}"/>
              </a:ext>
            </a:extLst>
          </p:cNvPr>
          <p:cNvSpPr/>
          <p:nvPr/>
        </p:nvSpPr>
        <p:spPr>
          <a:xfrm>
            <a:off x="1568895" y="2370780"/>
            <a:ext cx="4248096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bẹ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6F0C9CD-5ED1-4112-85C0-11C333FE0785}"/>
              </a:ext>
            </a:extLst>
          </p:cNvPr>
          <p:cNvSpPr/>
          <p:nvPr/>
        </p:nvSpPr>
        <p:spPr>
          <a:xfrm>
            <a:off x="438114" y="3667513"/>
            <a:ext cx="8086908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26" name="Picture 2" descr="Hình Minh Họa Bao Tải Cách Điệu Với Bắp Ngô Chín Tươi Hình minh họa Sẵn có  - Tải xuống Hình ảnh Ngay bây giờ - iStock">
            <a:extLst>
              <a:ext uri="{FF2B5EF4-FFF2-40B4-BE49-F238E27FC236}">
                <a16:creationId xmlns:a16="http://schemas.microsoft.com/office/drawing/2014/main" id="{AA50240D-BA52-471E-84F3-EC922946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10" y="1067092"/>
            <a:ext cx="2109995" cy="210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/>
      <p:bldP spid="18" grpId="0" animBg="1"/>
      <p:bldP spid="67" grpId="0" animBg="1"/>
      <p:bldP spid="6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"/>
          <p:cNvSpPr txBox="1">
            <a:spLocks noGrp="1"/>
          </p:cNvSpPr>
          <p:nvPr>
            <p:ph type="title"/>
          </p:nvPr>
        </p:nvSpPr>
        <p:spPr>
          <a:xfrm>
            <a:off x="690871" y="22457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tập 1 (SGK -19)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04" name="Google Shape;604;p49"/>
          <p:cNvPicPr preferRelativeResize="0"/>
          <p:nvPr/>
        </p:nvPicPr>
        <p:blipFill rotWithShape="1">
          <a:blip r:embed="rId3">
            <a:alphaModFix/>
          </a:blip>
          <a:srcRect t="109" b="109"/>
          <a:stretch/>
        </p:blipFill>
        <p:spPr>
          <a:xfrm rot="-865465">
            <a:off x="303110" y="207800"/>
            <a:ext cx="1617171" cy="106760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B22E8B-2FF6-4BE2-9D0A-5BC558312967}"/>
              </a:ext>
            </a:extLst>
          </p:cNvPr>
          <p:cNvSpPr/>
          <p:nvPr/>
        </p:nvSpPr>
        <p:spPr>
          <a:xfrm>
            <a:off x="146390" y="1137351"/>
            <a:ext cx="4812472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gói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đòn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tét</a:t>
            </a:r>
            <a:endParaRPr lang="en-US" sz="20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8FA8F75-3B95-4C76-A294-6BFA6E58C96A}"/>
              </a:ext>
            </a:extLst>
          </p:cNvPr>
          <p:cNvSpPr/>
          <p:nvPr/>
        </p:nvSpPr>
        <p:spPr>
          <a:xfrm>
            <a:off x="1568895" y="2370780"/>
            <a:ext cx="4248096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tét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6F0C9CD-5ED1-4112-85C0-11C333FE0785}"/>
              </a:ext>
            </a:extLst>
          </p:cNvPr>
          <p:cNvSpPr/>
          <p:nvPr/>
        </p:nvSpPr>
        <p:spPr>
          <a:xfrm>
            <a:off x="438114" y="3667513"/>
            <a:ext cx="8086908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tét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2" name="Picture 4" descr="Chi tiết hơn 55 về hình bánh tết hay nhất - cdgdbentre.edu.vn">
            <a:extLst>
              <a:ext uri="{FF2B5EF4-FFF2-40B4-BE49-F238E27FC236}">
                <a16:creationId xmlns:a16="http://schemas.microsoft.com/office/drawing/2014/main" id="{5D72407D-C29A-4CD4-B1F4-79FAFCDB6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92" b="92820" l="6556" r="92820">
                        <a14:foregroundMark x1="10094" y1="58273" x2="10094" y2="58273"/>
                        <a14:foregroundMark x1="65140" y1="76587" x2="65140" y2="76587"/>
                        <a14:foregroundMark x1="65453" y1="84495" x2="54943" y2="89282"/>
                        <a14:foregroundMark x1="48907" y1="93132" x2="48907" y2="93132"/>
                        <a14:foregroundMark x1="32778" y1="68366" x2="32778" y2="68366"/>
                        <a14:foregroundMark x1="6556" y1="19979" x2="9886" y2="26015"/>
                        <a14:foregroundMark x1="92092" y1="74714" x2="92092" y2="74714"/>
                        <a14:foregroundMark x1="92924" y1="49220" x2="92924" y2="49220"/>
                        <a14:foregroundMark x1="30905" y1="7492" x2="34651" y2="9053"/>
                        <a14:foregroundMark x1="36316" y1="8741" x2="37981" y2="10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1" y="539876"/>
            <a:ext cx="3385038" cy="338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580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7" grpId="0" animBg="1"/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"/>
          <p:cNvSpPr txBox="1">
            <a:spLocks noGrp="1"/>
          </p:cNvSpPr>
          <p:nvPr>
            <p:ph type="title"/>
          </p:nvPr>
        </p:nvSpPr>
        <p:spPr>
          <a:xfrm>
            <a:off x="690871" y="22457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tập 1 (SGK -19)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04" name="Google Shape;604;p49"/>
          <p:cNvPicPr preferRelativeResize="0"/>
          <p:nvPr/>
        </p:nvPicPr>
        <p:blipFill rotWithShape="1">
          <a:blip r:embed="rId3">
            <a:alphaModFix/>
          </a:blip>
          <a:srcRect t="109" b="109"/>
          <a:stretch/>
        </p:blipFill>
        <p:spPr>
          <a:xfrm rot="-865465">
            <a:off x="303110" y="207800"/>
            <a:ext cx="1617171" cy="106760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B22E8B-2FF6-4BE2-9D0A-5BC558312967}"/>
              </a:ext>
            </a:extLst>
          </p:cNvPr>
          <p:cNvSpPr/>
          <p:nvPr/>
        </p:nvSpPr>
        <p:spPr>
          <a:xfrm>
            <a:off x="146390" y="1137351"/>
            <a:ext cx="4812472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chèo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lẹ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en-US" sz="20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8FA8F75-3B95-4C76-A294-6BFA6E58C96A}"/>
              </a:ext>
            </a:extLst>
          </p:cNvPr>
          <p:cNvSpPr/>
          <p:nvPr/>
        </p:nvSpPr>
        <p:spPr>
          <a:xfrm>
            <a:off x="1568895" y="2370780"/>
            <a:ext cx="4248096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Lẹ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66F0C9CD-5ED1-4112-85C0-11C333FE0785}"/>
              </a:ext>
            </a:extLst>
          </p:cNvPr>
          <p:cNvSpPr/>
          <p:nvPr/>
        </p:nvSpPr>
        <p:spPr>
          <a:xfrm>
            <a:off x="438114" y="3667513"/>
            <a:ext cx="8086908" cy="104804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FAB204-285F-42FE-B330-126FB022A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474" y="0"/>
            <a:ext cx="3421464" cy="428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89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62200" y="51849"/>
            <a:ext cx="4114800" cy="5715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704850"/>
            <a:ext cx="80772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…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Lão viết văn tự nhượng cho tôi để không ai còn tơ tưởng 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dòm ngó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đến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(Nam Cao)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Đón 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ba, nội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gầy gò, cười phô cả lợi: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Má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tưởng con về được, mưa gió tối trời vầy khéo cảm. 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(Nguyễn Ngọc Tư)</a:t>
            </a: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Một hôm, chú Biểu đến nhà, chú mang theo xâu ếch đài 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thiệt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dài, bỗ bã: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Cái này má 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gởi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cho 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mầy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má 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vi-VN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phải đem đến tận nhà.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(Nguyễn Ngọc Tư)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29500" y="1085850"/>
            <a:ext cx="0" cy="304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800850" y="1437640"/>
            <a:ext cx="1257300" cy="342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nhòm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7750" y="1696085"/>
            <a:ext cx="647700" cy="342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65300" y="1696085"/>
            <a:ext cx="1771650" cy="342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5940" y="3103548"/>
            <a:ext cx="647700" cy="3429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77000" y="3274998"/>
            <a:ext cx="647700" cy="3429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765300" y="4577685"/>
            <a:ext cx="647700" cy="3429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670175" y="4577685"/>
            <a:ext cx="647700" cy="3429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14725" y="4581495"/>
            <a:ext cx="647700" cy="3429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800850" y="3617898"/>
            <a:ext cx="0" cy="246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48100" y="4335448"/>
            <a:ext cx="0" cy="246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33700" y="4335447"/>
            <a:ext cx="0" cy="246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13586" y="4364823"/>
            <a:ext cx="2540" cy="1872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59790" y="2809074"/>
            <a:ext cx="0" cy="246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371600" y="2105660"/>
            <a:ext cx="0" cy="246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943100" y="2038985"/>
            <a:ext cx="0" cy="2460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80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9"/>
          <p:cNvSpPr txBox="1">
            <a:spLocks noGrp="1"/>
          </p:cNvSpPr>
          <p:nvPr>
            <p:ph type="title"/>
          </p:nvPr>
        </p:nvSpPr>
        <p:spPr>
          <a:xfrm>
            <a:off x="720000" y="16127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 tập 3 (SGK -19, 20)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2D56B4-0A2F-4D5C-B126-4B07B0B70140}"/>
              </a:ext>
            </a:extLst>
          </p:cNvPr>
          <p:cNvSpPr/>
          <p:nvPr/>
        </p:nvSpPr>
        <p:spPr>
          <a:xfrm>
            <a:off x="267286" y="733972"/>
            <a:ext cx="3889717" cy="162160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Bỉ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gái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Hắc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Vỏ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lõi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Mõi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cắp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22460B-FC23-4982-A3A5-38C9DA79F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" y="2278680"/>
            <a:ext cx="3263705" cy="2886270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652691E-649E-406D-833D-684C2F293C00}"/>
              </a:ext>
            </a:extLst>
          </p:cNvPr>
          <p:cNvSpPr/>
          <p:nvPr/>
        </p:nvSpPr>
        <p:spPr>
          <a:xfrm>
            <a:off x="2992902" y="3331597"/>
            <a:ext cx="407963" cy="780436"/>
          </a:xfrm>
          <a:prstGeom prst="rightArrow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AA1E90-82DD-42FC-97DF-87DC1074ED83}"/>
              </a:ext>
            </a:extLst>
          </p:cNvPr>
          <p:cNvSpPr/>
          <p:nvPr/>
        </p:nvSpPr>
        <p:spPr>
          <a:xfrm>
            <a:off x="3538025" y="2687838"/>
            <a:ext cx="5486400" cy="229438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Trộm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cắp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67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" grpId="0"/>
      <p:bldP spid="3" grpId="0" animBg="1"/>
      <p:bldP spid="7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2838141" y="1292921"/>
            <a:ext cx="5911702" cy="2474014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spcBef>
                  <a:spcPct val="0"/>
                </a:spcBef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2689018" y="1105490"/>
            <a:ext cx="5911702" cy="2426068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spcBef>
                  <a:spcPct val="0"/>
                </a:spcBef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253651" y="-514350"/>
            <a:ext cx="2392326" cy="20574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19220" y="1006148"/>
            <a:ext cx="2888748" cy="4159193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8127329" y="3468826"/>
            <a:ext cx="1087436" cy="1103996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/>
          <p:cNvSpPr/>
          <p:nvPr/>
        </p:nvSpPr>
        <p:spPr>
          <a:xfrm>
            <a:off x="2983617" y="1761673"/>
            <a:ext cx="543763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Viết một đoạn văn (khoảng 6 – 8 dòng) nêu ý kiến của em về hiện tượng sử dụng biệt ngữ xã hội trên mạng xã hội hiện nay.</a:t>
            </a:r>
          </a:p>
        </p:txBody>
      </p:sp>
    </p:spTree>
    <p:extLst>
      <p:ext uri="{BB962C8B-B14F-4D97-AF65-F5344CB8AC3E}">
        <p14:creationId xmlns:p14="http://schemas.microsoft.com/office/powerpoint/2010/main" val="201304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DAA1E90-82DD-42FC-97DF-87DC1074ED83}"/>
              </a:ext>
            </a:extLst>
          </p:cNvPr>
          <p:cNvSpPr/>
          <p:nvPr/>
        </p:nvSpPr>
        <p:spPr>
          <a:xfrm>
            <a:off x="330591" y="804310"/>
            <a:ext cx="5831058" cy="7689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6F75A9-0F9D-4BE2-A169-296072224B1A}"/>
              </a:ext>
            </a:extLst>
          </p:cNvPr>
          <p:cNvSpPr/>
          <p:nvPr/>
        </p:nvSpPr>
        <p:spPr>
          <a:xfrm>
            <a:off x="330591" y="1702299"/>
            <a:ext cx="5831058" cy="7689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ý/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ý)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1EBD72B-E77E-4478-ACC0-8611D5DCF57C}"/>
              </a:ext>
            </a:extLst>
          </p:cNvPr>
          <p:cNvSpPr/>
          <p:nvPr/>
        </p:nvSpPr>
        <p:spPr>
          <a:xfrm>
            <a:off x="330591" y="2600288"/>
            <a:ext cx="5831058" cy="7689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AF9BD48-4A44-48AD-A555-2230C075EC95}"/>
              </a:ext>
            </a:extLst>
          </p:cNvPr>
          <p:cNvSpPr/>
          <p:nvPr/>
        </p:nvSpPr>
        <p:spPr>
          <a:xfrm>
            <a:off x="330591" y="3509417"/>
            <a:ext cx="5831058" cy="7689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Dung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– 8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endParaRPr lang="en-US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Internet ">
            <a:extLst>
              <a:ext uri="{FF2B5EF4-FFF2-40B4-BE49-F238E27FC236}">
                <a16:creationId xmlns:a16="http://schemas.microsoft.com/office/drawing/2014/main" id="{EEC6BA67-6DF0-4715-8947-552BF2D4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649" y="902494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597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DEB677-6FCF-5B87-8A3F-B6FEE5EB24BB}"/>
              </a:ext>
            </a:extLst>
          </p:cNvPr>
          <p:cNvGrpSpPr/>
          <p:nvPr/>
        </p:nvGrpSpPr>
        <p:grpSpPr>
          <a:xfrm rot="16200000">
            <a:off x="2554079" y="-1417085"/>
            <a:ext cx="4073943" cy="8648700"/>
            <a:chOff x="3243339" y="1263952"/>
            <a:chExt cx="11787019" cy="641568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00F5BA-E706-71D8-8E25-1E0EC63ED75C}"/>
                </a:ext>
              </a:extLst>
            </p:cNvPr>
            <p:cNvGrpSpPr/>
            <p:nvPr/>
          </p:nvGrpSpPr>
          <p:grpSpPr>
            <a:xfrm rot="-130064">
              <a:off x="3559906" y="1709540"/>
              <a:ext cx="11470452" cy="5970094"/>
              <a:chOff x="0" y="0"/>
              <a:chExt cx="3021024" cy="1572370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4E666384-0C85-F2F5-5E84-9F3CC42659DE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72370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72370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72370"/>
                    </a:lnTo>
                    <a:lnTo>
                      <a:pt x="0" y="1572370"/>
                    </a:lnTo>
                    <a:close/>
                  </a:path>
                </a:pathLst>
              </a:custGeom>
              <a:solidFill>
                <a:srgbClr val="DFD9D5"/>
              </a:solidFill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E83E8D36-DAC8-032E-CBFA-DC2036DA6D90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spcBef>
                    <a:spcPct val="0"/>
                  </a:spcBef>
                  <a:buClrTx/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6">
              <a:extLst>
                <a:ext uri="{FF2B5EF4-FFF2-40B4-BE49-F238E27FC236}">
                  <a16:creationId xmlns:a16="http://schemas.microsoft.com/office/drawing/2014/main" id="{DB83612A-949C-9686-9967-76D19C54F333}"/>
                </a:ext>
              </a:extLst>
            </p:cNvPr>
            <p:cNvGrpSpPr/>
            <p:nvPr/>
          </p:nvGrpSpPr>
          <p:grpSpPr>
            <a:xfrm rot="-25129">
              <a:off x="3243339" y="1263952"/>
              <a:ext cx="11470452" cy="6002552"/>
              <a:chOff x="0" y="0"/>
              <a:chExt cx="3021024" cy="158091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89A914A-C781-5D75-F324-444DBE4D6030}"/>
                  </a:ext>
                </a:extLst>
              </p:cNvPr>
              <p:cNvSpPr/>
              <p:nvPr/>
            </p:nvSpPr>
            <p:spPr>
              <a:xfrm>
                <a:off x="0" y="0"/>
                <a:ext cx="3021025" cy="1580919"/>
              </a:xfrm>
              <a:custGeom>
                <a:avLst/>
                <a:gdLst/>
                <a:ahLst/>
                <a:cxnLst/>
                <a:rect l="l" t="t" r="r" b="b"/>
                <a:pathLst>
                  <a:path w="3021025" h="1580919">
                    <a:moveTo>
                      <a:pt x="0" y="0"/>
                    </a:moveTo>
                    <a:lnTo>
                      <a:pt x="3021025" y="0"/>
                    </a:lnTo>
                    <a:lnTo>
                      <a:pt x="3021025" y="1580919"/>
                    </a:lnTo>
                    <a:lnTo>
                      <a:pt x="0" y="158091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C8BCD0EE-E2C9-34D7-5B3F-A6DA035EFD74}"/>
                  </a:ext>
                </a:extLst>
              </p:cNvPr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 defTabSz="457200">
                  <a:lnSpc>
                    <a:spcPts val="1330"/>
                  </a:lnSpc>
                  <a:spcBef>
                    <a:spcPct val="0"/>
                  </a:spcBef>
                  <a:buClrTx/>
                  <a:defRPr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7E3B6327-524C-DBE2-C920-440A868A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90" y="231477"/>
            <a:ext cx="4114800" cy="5715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0931" y="1136703"/>
            <a:ext cx="754331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(internet).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7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/>
          <p:nvPr/>
        </p:nvSpPr>
        <p:spPr>
          <a:xfrm>
            <a:off x="270800" y="461963"/>
            <a:ext cx="8157967" cy="4219584"/>
          </a:xfrm>
          <a:custGeom>
            <a:avLst/>
            <a:gdLst/>
            <a:ahLst/>
            <a:cxnLst/>
            <a:rect l="l" t="t" r="r" b="b"/>
            <a:pathLst>
              <a:path w="70742" h="42607" extrusionOk="0">
                <a:moveTo>
                  <a:pt x="49091" y="1"/>
                </a:moveTo>
                <a:cubicBezTo>
                  <a:pt x="46105" y="1"/>
                  <a:pt x="43137" y="902"/>
                  <a:pt x="40399" y="2154"/>
                </a:cubicBezTo>
                <a:cubicBezTo>
                  <a:pt x="36712" y="3842"/>
                  <a:pt x="34960" y="5664"/>
                  <a:pt x="31218" y="5664"/>
                </a:cubicBezTo>
                <a:cubicBezTo>
                  <a:pt x="29762" y="5664"/>
                  <a:pt x="28003" y="5388"/>
                  <a:pt x="25712" y="4720"/>
                </a:cubicBezTo>
                <a:cubicBezTo>
                  <a:pt x="22351" y="3740"/>
                  <a:pt x="19451" y="1870"/>
                  <a:pt x="15771" y="1870"/>
                </a:cubicBezTo>
                <a:cubicBezTo>
                  <a:pt x="13090" y="1870"/>
                  <a:pt x="9996" y="2862"/>
                  <a:pt x="6008" y="5913"/>
                </a:cubicBezTo>
                <a:cubicBezTo>
                  <a:pt x="2104" y="8904"/>
                  <a:pt x="1" y="14102"/>
                  <a:pt x="627" y="22074"/>
                </a:cubicBezTo>
                <a:cubicBezTo>
                  <a:pt x="1254" y="30049"/>
                  <a:pt x="6292" y="35572"/>
                  <a:pt x="6292" y="35572"/>
                </a:cubicBezTo>
                <a:cubicBezTo>
                  <a:pt x="10529" y="40977"/>
                  <a:pt x="16895" y="42606"/>
                  <a:pt x="22720" y="42606"/>
                </a:cubicBezTo>
                <a:cubicBezTo>
                  <a:pt x="29053" y="42606"/>
                  <a:pt x="34747" y="40680"/>
                  <a:pt x="36372" y="39586"/>
                </a:cubicBezTo>
                <a:cubicBezTo>
                  <a:pt x="39339" y="37593"/>
                  <a:pt x="43902" y="33974"/>
                  <a:pt x="48749" y="33974"/>
                </a:cubicBezTo>
                <a:cubicBezTo>
                  <a:pt x="49000" y="33974"/>
                  <a:pt x="49252" y="33984"/>
                  <a:pt x="49505" y="34004"/>
                </a:cubicBezTo>
                <a:cubicBezTo>
                  <a:pt x="53653" y="34338"/>
                  <a:pt x="57183" y="36208"/>
                  <a:pt x="60814" y="36208"/>
                </a:cubicBezTo>
                <a:cubicBezTo>
                  <a:pt x="61669" y="36208"/>
                  <a:pt x="62530" y="36104"/>
                  <a:pt x="63406" y="35852"/>
                </a:cubicBezTo>
                <a:cubicBezTo>
                  <a:pt x="67999" y="34527"/>
                  <a:pt x="70742" y="26155"/>
                  <a:pt x="69980" y="21879"/>
                </a:cubicBezTo>
                <a:cubicBezTo>
                  <a:pt x="68840" y="15450"/>
                  <a:pt x="62165" y="6152"/>
                  <a:pt x="56810" y="2424"/>
                </a:cubicBezTo>
                <a:cubicBezTo>
                  <a:pt x="54315" y="686"/>
                  <a:pt x="51695" y="1"/>
                  <a:pt x="49091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8" name="Google Shape;238;p38"/>
          <p:cNvSpPr txBox="1">
            <a:spLocks noGrp="1"/>
          </p:cNvSpPr>
          <p:nvPr>
            <p:ph type="ctrTitle"/>
          </p:nvPr>
        </p:nvSpPr>
        <p:spPr>
          <a:xfrm>
            <a:off x="860906" y="795231"/>
            <a:ext cx="5640782" cy="27012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TOÀN DÂN, TỪ NGỮ ĐỊA PHƯƠNG VÀ BIỆT NGỮ XÃ HỘI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9" name="Google Shape;239;p38"/>
          <p:cNvSpPr txBox="1">
            <a:spLocks noGrp="1"/>
          </p:cNvSpPr>
          <p:nvPr>
            <p:ph type="subTitle" idx="1"/>
          </p:nvPr>
        </p:nvSpPr>
        <p:spPr>
          <a:xfrm>
            <a:off x="1492252" y="362230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Việt_Bài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1" name="Google Shape;241;p38"/>
          <p:cNvSpPr/>
          <p:nvPr/>
        </p:nvSpPr>
        <p:spPr>
          <a:xfrm>
            <a:off x="4803377" y="4365788"/>
            <a:ext cx="485429" cy="485429"/>
          </a:xfrm>
          <a:custGeom>
            <a:avLst/>
            <a:gdLst/>
            <a:ahLst/>
            <a:cxnLst/>
            <a:rect l="l" t="t" r="r" b="b"/>
            <a:pathLst>
              <a:path w="7727" h="7727" extrusionOk="0">
                <a:moveTo>
                  <a:pt x="3864" y="0"/>
                </a:moveTo>
                <a:cubicBezTo>
                  <a:pt x="1732" y="0"/>
                  <a:pt x="1" y="1729"/>
                  <a:pt x="1" y="3863"/>
                </a:cubicBezTo>
                <a:cubicBezTo>
                  <a:pt x="1" y="5998"/>
                  <a:pt x="1732" y="7727"/>
                  <a:pt x="3864" y="7727"/>
                </a:cubicBezTo>
                <a:cubicBezTo>
                  <a:pt x="5998" y="7727"/>
                  <a:pt x="7727" y="5998"/>
                  <a:pt x="7727" y="3863"/>
                </a:cubicBezTo>
                <a:cubicBezTo>
                  <a:pt x="7727" y="1729"/>
                  <a:pt x="5998" y="0"/>
                  <a:pt x="386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2" name="Google Shape;242;p38"/>
          <p:cNvSpPr/>
          <p:nvPr/>
        </p:nvSpPr>
        <p:spPr>
          <a:xfrm>
            <a:off x="449775" y="4228234"/>
            <a:ext cx="462311" cy="421162"/>
          </a:xfrm>
          <a:custGeom>
            <a:avLst/>
            <a:gdLst/>
            <a:ahLst/>
            <a:cxnLst/>
            <a:rect l="l" t="t" r="r" b="b"/>
            <a:pathLst>
              <a:path w="7359" h="6704" extrusionOk="0">
                <a:moveTo>
                  <a:pt x="3679" y="1"/>
                </a:moveTo>
                <a:cubicBezTo>
                  <a:pt x="2822" y="1"/>
                  <a:pt x="1965" y="328"/>
                  <a:pt x="1310" y="983"/>
                </a:cubicBezTo>
                <a:cubicBezTo>
                  <a:pt x="0" y="2293"/>
                  <a:pt x="0" y="4412"/>
                  <a:pt x="1310" y="5722"/>
                </a:cubicBezTo>
                <a:cubicBezTo>
                  <a:pt x="1965" y="6376"/>
                  <a:pt x="2822" y="6704"/>
                  <a:pt x="3679" y="6704"/>
                </a:cubicBezTo>
                <a:cubicBezTo>
                  <a:pt x="4537" y="6704"/>
                  <a:pt x="5394" y="6376"/>
                  <a:pt x="6049" y="5722"/>
                </a:cubicBezTo>
                <a:cubicBezTo>
                  <a:pt x="7358" y="4412"/>
                  <a:pt x="7358" y="2293"/>
                  <a:pt x="6049" y="983"/>
                </a:cubicBezTo>
                <a:cubicBezTo>
                  <a:pt x="5394" y="328"/>
                  <a:pt x="4537" y="1"/>
                  <a:pt x="3679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" name="Google Shape;243;p38"/>
          <p:cNvSpPr/>
          <p:nvPr/>
        </p:nvSpPr>
        <p:spPr>
          <a:xfrm>
            <a:off x="6510026" y="4025439"/>
            <a:ext cx="280754" cy="253049"/>
          </a:xfrm>
          <a:custGeom>
            <a:avLst/>
            <a:gdLst/>
            <a:ahLst/>
            <a:cxnLst/>
            <a:rect l="l" t="t" r="r" b="b"/>
            <a:pathLst>
              <a:path w="4469" h="4028" extrusionOk="0">
                <a:moveTo>
                  <a:pt x="2232" y="1"/>
                </a:moveTo>
                <a:cubicBezTo>
                  <a:pt x="1346" y="1"/>
                  <a:pt x="535" y="592"/>
                  <a:pt x="290" y="1486"/>
                </a:cubicBezTo>
                <a:cubicBezTo>
                  <a:pt x="1" y="2560"/>
                  <a:pt x="633" y="3665"/>
                  <a:pt x="1707" y="3957"/>
                </a:cubicBezTo>
                <a:cubicBezTo>
                  <a:pt x="1883" y="4005"/>
                  <a:pt x="2059" y="4028"/>
                  <a:pt x="2233" y="4028"/>
                </a:cubicBezTo>
                <a:cubicBezTo>
                  <a:pt x="3119" y="4028"/>
                  <a:pt x="3933" y="3439"/>
                  <a:pt x="4175" y="2544"/>
                </a:cubicBezTo>
                <a:cubicBezTo>
                  <a:pt x="4468" y="1470"/>
                  <a:pt x="3835" y="365"/>
                  <a:pt x="2762" y="72"/>
                </a:cubicBezTo>
                <a:cubicBezTo>
                  <a:pt x="2585" y="24"/>
                  <a:pt x="2407" y="1"/>
                  <a:pt x="2232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4" name="Google Shape;244;p38"/>
          <p:cNvGrpSpPr/>
          <p:nvPr/>
        </p:nvGrpSpPr>
        <p:grpSpPr>
          <a:xfrm>
            <a:off x="8468517" y="954290"/>
            <a:ext cx="431669" cy="457107"/>
            <a:chOff x="2339117" y="603665"/>
            <a:chExt cx="431669" cy="457107"/>
          </a:xfrm>
        </p:grpSpPr>
        <p:sp>
          <p:nvSpPr>
            <p:cNvPr id="245" name="Google Shape;245;p38"/>
            <p:cNvSpPr/>
            <p:nvPr/>
          </p:nvSpPr>
          <p:spPr>
            <a:xfrm>
              <a:off x="2339117" y="603665"/>
              <a:ext cx="431669" cy="457107"/>
            </a:xfrm>
            <a:custGeom>
              <a:avLst/>
              <a:gdLst/>
              <a:ahLst/>
              <a:cxnLst/>
              <a:rect l="l" t="t" r="r" b="b"/>
              <a:pathLst>
                <a:path w="9944" h="10530" extrusionOk="0">
                  <a:moveTo>
                    <a:pt x="813" y="1824"/>
                  </a:moveTo>
                  <a:lnTo>
                    <a:pt x="4204" y="4037"/>
                  </a:lnTo>
                  <a:lnTo>
                    <a:pt x="5615" y="1"/>
                  </a:lnTo>
                  <a:lnTo>
                    <a:pt x="5530" y="4453"/>
                  </a:lnTo>
                  <a:lnTo>
                    <a:pt x="9944" y="3971"/>
                  </a:lnTo>
                  <a:lnTo>
                    <a:pt x="6097" y="5898"/>
                  </a:lnTo>
                  <a:lnTo>
                    <a:pt x="8005" y="9937"/>
                  </a:lnTo>
                  <a:lnTo>
                    <a:pt x="5237" y="6836"/>
                  </a:lnTo>
                  <a:lnTo>
                    <a:pt x="3688" y="10529"/>
                  </a:lnTo>
                  <a:lnTo>
                    <a:pt x="3704" y="6713"/>
                  </a:lnTo>
                  <a:lnTo>
                    <a:pt x="423" y="8445"/>
                  </a:lnTo>
                  <a:lnTo>
                    <a:pt x="3011" y="5759"/>
                  </a:lnTo>
                  <a:lnTo>
                    <a:pt x="1" y="4985"/>
                  </a:lnTo>
                  <a:lnTo>
                    <a:pt x="3203" y="4953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rgbClr val="2A9DF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" name="Google Shape;246;p38"/>
            <p:cNvSpPr/>
            <p:nvPr/>
          </p:nvSpPr>
          <p:spPr>
            <a:xfrm>
              <a:off x="2339117" y="651242"/>
              <a:ext cx="227642" cy="215835"/>
            </a:xfrm>
            <a:custGeom>
              <a:avLst/>
              <a:gdLst/>
              <a:ahLst/>
              <a:cxnLst/>
              <a:rect l="l" t="t" r="r" b="b"/>
              <a:pathLst>
                <a:path w="5244" h="4972" extrusionOk="0">
                  <a:moveTo>
                    <a:pt x="813" y="728"/>
                  </a:moveTo>
                  <a:lnTo>
                    <a:pt x="3203" y="3857"/>
                  </a:lnTo>
                  <a:lnTo>
                    <a:pt x="1" y="3889"/>
                  </a:lnTo>
                  <a:lnTo>
                    <a:pt x="3011" y="4663"/>
                  </a:lnTo>
                  <a:lnTo>
                    <a:pt x="2715" y="4972"/>
                  </a:lnTo>
                  <a:cubicBezTo>
                    <a:pt x="3534" y="4824"/>
                    <a:pt x="4255" y="4474"/>
                    <a:pt x="4614" y="3930"/>
                  </a:cubicBezTo>
                  <a:cubicBezTo>
                    <a:pt x="5136" y="3136"/>
                    <a:pt x="5243" y="1420"/>
                    <a:pt x="5231" y="0"/>
                  </a:cubicBezTo>
                  <a:lnTo>
                    <a:pt x="4204" y="2941"/>
                  </a:ln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" name="Google Shape;247;p38"/>
            <p:cNvSpPr/>
            <p:nvPr/>
          </p:nvSpPr>
          <p:spPr>
            <a:xfrm>
              <a:off x="2537409" y="721608"/>
              <a:ext cx="18145" cy="43236"/>
            </a:xfrm>
            <a:custGeom>
              <a:avLst/>
              <a:gdLst/>
              <a:ahLst/>
              <a:cxnLst/>
              <a:rect l="l" t="t" r="r" b="b"/>
              <a:pathLst>
                <a:path w="418" h="996" extrusionOk="0">
                  <a:moveTo>
                    <a:pt x="342" y="1"/>
                  </a:moveTo>
                  <a:cubicBezTo>
                    <a:pt x="331" y="1"/>
                    <a:pt x="320" y="4"/>
                    <a:pt x="310" y="10"/>
                  </a:cubicBezTo>
                  <a:cubicBezTo>
                    <a:pt x="288" y="23"/>
                    <a:pt x="269" y="32"/>
                    <a:pt x="257" y="54"/>
                  </a:cubicBezTo>
                  <a:cubicBezTo>
                    <a:pt x="247" y="70"/>
                    <a:pt x="241" y="86"/>
                    <a:pt x="234" y="105"/>
                  </a:cubicBezTo>
                  <a:cubicBezTo>
                    <a:pt x="219" y="142"/>
                    <a:pt x="209" y="180"/>
                    <a:pt x="197" y="218"/>
                  </a:cubicBezTo>
                  <a:cubicBezTo>
                    <a:pt x="172" y="294"/>
                    <a:pt x="149" y="369"/>
                    <a:pt x="127" y="448"/>
                  </a:cubicBezTo>
                  <a:cubicBezTo>
                    <a:pt x="83" y="599"/>
                    <a:pt x="46" y="753"/>
                    <a:pt x="14" y="911"/>
                  </a:cubicBezTo>
                  <a:cubicBezTo>
                    <a:pt x="1" y="962"/>
                    <a:pt x="42" y="996"/>
                    <a:pt x="83" y="996"/>
                  </a:cubicBezTo>
                  <a:cubicBezTo>
                    <a:pt x="110" y="996"/>
                    <a:pt x="136" y="981"/>
                    <a:pt x="146" y="945"/>
                  </a:cubicBezTo>
                  <a:cubicBezTo>
                    <a:pt x="200" y="797"/>
                    <a:pt x="250" y="649"/>
                    <a:pt x="297" y="501"/>
                  </a:cubicBezTo>
                  <a:cubicBezTo>
                    <a:pt x="319" y="429"/>
                    <a:pt x="342" y="357"/>
                    <a:pt x="367" y="284"/>
                  </a:cubicBezTo>
                  <a:cubicBezTo>
                    <a:pt x="379" y="243"/>
                    <a:pt x="392" y="209"/>
                    <a:pt x="401" y="171"/>
                  </a:cubicBezTo>
                  <a:cubicBezTo>
                    <a:pt x="408" y="152"/>
                    <a:pt x="411" y="136"/>
                    <a:pt x="414" y="120"/>
                  </a:cubicBezTo>
                  <a:cubicBezTo>
                    <a:pt x="417" y="95"/>
                    <a:pt x="414" y="70"/>
                    <a:pt x="401" y="48"/>
                  </a:cubicBezTo>
                  <a:cubicBezTo>
                    <a:pt x="395" y="19"/>
                    <a:pt x="369" y="1"/>
                    <a:pt x="342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" name="Google Shape;248;p38"/>
            <p:cNvSpPr/>
            <p:nvPr/>
          </p:nvSpPr>
          <p:spPr>
            <a:xfrm>
              <a:off x="2555076" y="695779"/>
              <a:ext cx="7857" cy="12980"/>
            </a:xfrm>
            <a:custGeom>
              <a:avLst/>
              <a:gdLst/>
              <a:ahLst/>
              <a:cxnLst/>
              <a:rect l="l" t="t" r="r" b="b"/>
              <a:pathLst>
                <a:path w="181" h="299" extrusionOk="0">
                  <a:moveTo>
                    <a:pt x="103" y="1"/>
                  </a:moveTo>
                  <a:cubicBezTo>
                    <a:pt x="90" y="1"/>
                    <a:pt x="77" y="4"/>
                    <a:pt x="67" y="10"/>
                  </a:cubicBezTo>
                  <a:cubicBezTo>
                    <a:pt x="51" y="20"/>
                    <a:pt x="38" y="35"/>
                    <a:pt x="32" y="54"/>
                  </a:cubicBezTo>
                  <a:cubicBezTo>
                    <a:pt x="23" y="98"/>
                    <a:pt x="13" y="139"/>
                    <a:pt x="4" y="180"/>
                  </a:cubicBezTo>
                  <a:cubicBezTo>
                    <a:pt x="1" y="199"/>
                    <a:pt x="1" y="221"/>
                    <a:pt x="13" y="237"/>
                  </a:cubicBezTo>
                  <a:cubicBezTo>
                    <a:pt x="13" y="246"/>
                    <a:pt x="16" y="259"/>
                    <a:pt x="23" y="268"/>
                  </a:cubicBezTo>
                  <a:cubicBezTo>
                    <a:pt x="34" y="287"/>
                    <a:pt x="54" y="298"/>
                    <a:pt x="76" y="298"/>
                  </a:cubicBezTo>
                  <a:cubicBezTo>
                    <a:pt x="85" y="298"/>
                    <a:pt x="93" y="297"/>
                    <a:pt x="101" y="294"/>
                  </a:cubicBezTo>
                  <a:cubicBezTo>
                    <a:pt x="114" y="287"/>
                    <a:pt x="123" y="278"/>
                    <a:pt x="130" y="268"/>
                  </a:cubicBezTo>
                  <a:lnTo>
                    <a:pt x="136" y="253"/>
                  </a:lnTo>
                  <a:cubicBezTo>
                    <a:pt x="139" y="243"/>
                    <a:pt x="142" y="231"/>
                    <a:pt x="145" y="221"/>
                  </a:cubicBezTo>
                  <a:lnTo>
                    <a:pt x="145" y="218"/>
                  </a:lnTo>
                  <a:cubicBezTo>
                    <a:pt x="155" y="180"/>
                    <a:pt x="164" y="136"/>
                    <a:pt x="174" y="95"/>
                  </a:cubicBezTo>
                  <a:cubicBezTo>
                    <a:pt x="180" y="76"/>
                    <a:pt x="177" y="54"/>
                    <a:pt x="168" y="39"/>
                  </a:cubicBezTo>
                  <a:cubicBezTo>
                    <a:pt x="158" y="20"/>
                    <a:pt x="142" y="10"/>
                    <a:pt x="123" y="4"/>
                  </a:cubicBezTo>
                  <a:cubicBezTo>
                    <a:pt x="117" y="2"/>
                    <a:pt x="110" y="1"/>
                    <a:pt x="103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" name="Google Shape;249;p38"/>
            <p:cNvSpPr/>
            <p:nvPr/>
          </p:nvSpPr>
          <p:spPr>
            <a:xfrm>
              <a:off x="2647624" y="972427"/>
              <a:ext cx="12198" cy="16843"/>
            </a:xfrm>
            <a:custGeom>
              <a:avLst/>
              <a:gdLst/>
              <a:ahLst/>
              <a:cxnLst/>
              <a:rect l="l" t="t" r="r" b="b"/>
              <a:pathLst>
                <a:path w="281" h="388" extrusionOk="0">
                  <a:moveTo>
                    <a:pt x="86" y="1"/>
                  </a:moveTo>
                  <a:cubicBezTo>
                    <a:pt x="76" y="1"/>
                    <a:pt x="66" y="2"/>
                    <a:pt x="57" y="7"/>
                  </a:cubicBezTo>
                  <a:cubicBezTo>
                    <a:pt x="19" y="22"/>
                    <a:pt x="0" y="63"/>
                    <a:pt x="10" y="101"/>
                  </a:cubicBezTo>
                  <a:cubicBezTo>
                    <a:pt x="32" y="151"/>
                    <a:pt x="54" y="202"/>
                    <a:pt x="79" y="249"/>
                  </a:cubicBezTo>
                  <a:lnTo>
                    <a:pt x="117" y="315"/>
                  </a:lnTo>
                  <a:cubicBezTo>
                    <a:pt x="126" y="328"/>
                    <a:pt x="136" y="344"/>
                    <a:pt x="148" y="356"/>
                  </a:cubicBezTo>
                  <a:cubicBezTo>
                    <a:pt x="164" y="375"/>
                    <a:pt x="186" y="384"/>
                    <a:pt x="211" y="388"/>
                  </a:cubicBezTo>
                  <a:cubicBezTo>
                    <a:pt x="227" y="388"/>
                    <a:pt x="239" y="384"/>
                    <a:pt x="252" y="375"/>
                  </a:cubicBezTo>
                  <a:cubicBezTo>
                    <a:pt x="262" y="366"/>
                    <a:pt x="271" y="353"/>
                    <a:pt x="274" y="340"/>
                  </a:cubicBezTo>
                  <a:cubicBezTo>
                    <a:pt x="280" y="315"/>
                    <a:pt x="280" y="290"/>
                    <a:pt x="268" y="268"/>
                  </a:cubicBezTo>
                  <a:cubicBezTo>
                    <a:pt x="268" y="258"/>
                    <a:pt x="265" y="246"/>
                    <a:pt x="258" y="236"/>
                  </a:cubicBezTo>
                  <a:cubicBezTo>
                    <a:pt x="249" y="224"/>
                    <a:pt x="239" y="208"/>
                    <a:pt x="230" y="192"/>
                  </a:cubicBezTo>
                  <a:cubicBezTo>
                    <a:pt x="227" y="186"/>
                    <a:pt x="221" y="177"/>
                    <a:pt x="217" y="170"/>
                  </a:cubicBezTo>
                  <a:cubicBezTo>
                    <a:pt x="195" y="126"/>
                    <a:pt x="177" y="82"/>
                    <a:pt x="154" y="41"/>
                  </a:cubicBezTo>
                  <a:cubicBezTo>
                    <a:pt x="141" y="16"/>
                    <a:pt x="113" y="1"/>
                    <a:pt x="86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0" name="Google Shape;250;p38"/>
          <p:cNvGrpSpPr/>
          <p:nvPr/>
        </p:nvGrpSpPr>
        <p:grpSpPr>
          <a:xfrm>
            <a:off x="1168809" y="700365"/>
            <a:ext cx="580402" cy="577447"/>
            <a:chOff x="1712900" y="349200"/>
            <a:chExt cx="295535" cy="294016"/>
          </a:xfrm>
        </p:grpSpPr>
        <p:sp>
          <p:nvSpPr>
            <p:cNvPr id="251" name="Google Shape;251;p38"/>
            <p:cNvSpPr/>
            <p:nvPr/>
          </p:nvSpPr>
          <p:spPr>
            <a:xfrm>
              <a:off x="1712900" y="349200"/>
              <a:ext cx="295535" cy="294016"/>
            </a:xfrm>
            <a:custGeom>
              <a:avLst/>
              <a:gdLst/>
              <a:ahLst/>
              <a:cxnLst/>
              <a:rect l="l" t="t" r="r" b="b"/>
              <a:pathLst>
                <a:path w="6808" h="6773" extrusionOk="0">
                  <a:moveTo>
                    <a:pt x="3927" y="0"/>
                  </a:moveTo>
                  <a:lnTo>
                    <a:pt x="3955" y="2380"/>
                  </a:lnTo>
                  <a:lnTo>
                    <a:pt x="6808" y="1754"/>
                  </a:lnTo>
                  <a:lnTo>
                    <a:pt x="4188" y="3300"/>
                  </a:lnTo>
                  <a:lnTo>
                    <a:pt x="5872" y="5466"/>
                  </a:lnTo>
                  <a:lnTo>
                    <a:pt x="3552" y="4147"/>
                  </a:lnTo>
                  <a:lnTo>
                    <a:pt x="2299" y="6773"/>
                  </a:lnTo>
                  <a:lnTo>
                    <a:pt x="2576" y="3863"/>
                  </a:lnTo>
                  <a:lnTo>
                    <a:pt x="0" y="4405"/>
                  </a:lnTo>
                  <a:lnTo>
                    <a:pt x="2056" y="2950"/>
                  </a:lnTo>
                  <a:lnTo>
                    <a:pt x="41" y="1763"/>
                  </a:lnTo>
                  <a:lnTo>
                    <a:pt x="2397" y="2277"/>
                  </a:lnTo>
                  <a:lnTo>
                    <a:pt x="1827" y="161"/>
                  </a:lnTo>
                  <a:lnTo>
                    <a:pt x="3067" y="2129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rgbClr val="2A9DF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" name="Google Shape;252;p38"/>
            <p:cNvSpPr/>
            <p:nvPr/>
          </p:nvSpPr>
          <p:spPr>
            <a:xfrm>
              <a:off x="1714680" y="356145"/>
              <a:ext cx="157361" cy="122112"/>
            </a:xfrm>
            <a:custGeom>
              <a:avLst/>
              <a:gdLst/>
              <a:ahLst/>
              <a:cxnLst/>
              <a:rect l="l" t="t" r="r" b="b"/>
              <a:pathLst>
                <a:path w="3625" h="2813" extrusionOk="0">
                  <a:moveTo>
                    <a:pt x="3558" y="649"/>
                  </a:moveTo>
                  <a:lnTo>
                    <a:pt x="3026" y="1969"/>
                  </a:lnTo>
                  <a:lnTo>
                    <a:pt x="1786" y="1"/>
                  </a:lnTo>
                  <a:lnTo>
                    <a:pt x="2356" y="2117"/>
                  </a:lnTo>
                  <a:lnTo>
                    <a:pt x="0" y="1603"/>
                  </a:lnTo>
                  <a:lnTo>
                    <a:pt x="1612" y="2554"/>
                  </a:lnTo>
                  <a:cubicBezTo>
                    <a:pt x="2135" y="2715"/>
                    <a:pt x="2633" y="2812"/>
                    <a:pt x="2960" y="2765"/>
                  </a:cubicBezTo>
                  <a:cubicBezTo>
                    <a:pt x="3517" y="2677"/>
                    <a:pt x="3624" y="1657"/>
                    <a:pt x="3558" y="649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" name="Google Shape;253;p38"/>
            <p:cNvSpPr/>
            <p:nvPr/>
          </p:nvSpPr>
          <p:spPr>
            <a:xfrm>
              <a:off x="1861836" y="374551"/>
              <a:ext cx="15758" cy="38635"/>
            </a:xfrm>
            <a:custGeom>
              <a:avLst/>
              <a:gdLst/>
              <a:ahLst/>
              <a:cxnLst/>
              <a:rect l="l" t="t" r="r" b="b"/>
              <a:pathLst>
                <a:path w="363" h="890" extrusionOk="0">
                  <a:moveTo>
                    <a:pt x="344" y="1"/>
                  </a:moveTo>
                  <a:cubicBezTo>
                    <a:pt x="340" y="1"/>
                    <a:pt x="335" y="3"/>
                    <a:pt x="332" y="8"/>
                  </a:cubicBezTo>
                  <a:cubicBezTo>
                    <a:pt x="269" y="140"/>
                    <a:pt x="215" y="276"/>
                    <a:pt x="171" y="414"/>
                  </a:cubicBezTo>
                  <a:cubicBezTo>
                    <a:pt x="118" y="556"/>
                    <a:pt x="67" y="694"/>
                    <a:pt x="14" y="836"/>
                  </a:cubicBezTo>
                  <a:cubicBezTo>
                    <a:pt x="1" y="867"/>
                    <a:pt x="28" y="889"/>
                    <a:pt x="55" y="889"/>
                  </a:cubicBezTo>
                  <a:cubicBezTo>
                    <a:pt x="73" y="889"/>
                    <a:pt x="90" y="880"/>
                    <a:pt x="96" y="858"/>
                  </a:cubicBezTo>
                  <a:cubicBezTo>
                    <a:pt x="140" y="716"/>
                    <a:pt x="187" y="578"/>
                    <a:pt x="231" y="439"/>
                  </a:cubicBezTo>
                  <a:cubicBezTo>
                    <a:pt x="285" y="301"/>
                    <a:pt x="326" y="162"/>
                    <a:pt x="360" y="18"/>
                  </a:cubicBezTo>
                  <a:cubicBezTo>
                    <a:pt x="362" y="9"/>
                    <a:pt x="353" y="1"/>
                    <a:pt x="344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" name="Google Shape;254;p38"/>
            <p:cNvSpPr/>
            <p:nvPr/>
          </p:nvSpPr>
          <p:spPr>
            <a:xfrm>
              <a:off x="1856280" y="420218"/>
              <a:ext cx="5643" cy="8378"/>
            </a:xfrm>
            <a:custGeom>
              <a:avLst/>
              <a:gdLst/>
              <a:ahLst/>
              <a:cxnLst/>
              <a:rect l="l" t="t" r="r" b="b"/>
              <a:pathLst>
                <a:path w="130" h="193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66" y="5"/>
                    <a:pt x="60" y="11"/>
                    <a:pt x="54" y="20"/>
                  </a:cubicBezTo>
                  <a:lnTo>
                    <a:pt x="48" y="27"/>
                  </a:lnTo>
                  <a:cubicBezTo>
                    <a:pt x="38" y="33"/>
                    <a:pt x="32" y="42"/>
                    <a:pt x="25" y="52"/>
                  </a:cubicBezTo>
                  <a:cubicBezTo>
                    <a:pt x="19" y="61"/>
                    <a:pt x="16" y="74"/>
                    <a:pt x="10" y="86"/>
                  </a:cubicBezTo>
                  <a:cubicBezTo>
                    <a:pt x="3" y="105"/>
                    <a:pt x="0" y="130"/>
                    <a:pt x="0" y="152"/>
                  </a:cubicBezTo>
                  <a:cubicBezTo>
                    <a:pt x="0" y="171"/>
                    <a:pt x="13" y="187"/>
                    <a:pt x="29" y="190"/>
                  </a:cubicBezTo>
                  <a:cubicBezTo>
                    <a:pt x="33" y="192"/>
                    <a:pt x="37" y="192"/>
                    <a:pt x="41" y="192"/>
                  </a:cubicBezTo>
                  <a:cubicBezTo>
                    <a:pt x="55" y="192"/>
                    <a:pt x="68" y="184"/>
                    <a:pt x="76" y="171"/>
                  </a:cubicBezTo>
                  <a:cubicBezTo>
                    <a:pt x="88" y="152"/>
                    <a:pt x="101" y="134"/>
                    <a:pt x="107" y="112"/>
                  </a:cubicBezTo>
                  <a:cubicBezTo>
                    <a:pt x="117" y="93"/>
                    <a:pt x="120" y="74"/>
                    <a:pt x="123" y="52"/>
                  </a:cubicBezTo>
                  <a:cubicBezTo>
                    <a:pt x="129" y="33"/>
                    <a:pt x="120" y="14"/>
                    <a:pt x="101" y="5"/>
                  </a:cubicBezTo>
                  <a:cubicBezTo>
                    <a:pt x="97" y="2"/>
                    <a:pt x="91" y="0"/>
                    <a:pt x="84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" name="Google Shape;255;p38"/>
            <p:cNvSpPr/>
            <p:nvPr/>
          </p:nvSpPr>
          <p:spPr>
            <a:xfrm>
              <a:off x="1931464" y="550489"/>
              <a:ext cx="13804" cy="14238"/>
            </a:xfrm>
            <a:custGeom>
              <a:avLst/>
              <a:gdLst/>
              <a:ahLst/>
              <a:cxnLst/>
              <a:rect l="l" t="t" r="r" b="b"/>
              <a:pathLst>
                <a:path w="318" h="328" extrusionOk="0">
                  <a:moveTo>
                    <a:pt x="58" y="0"/>
                  </a:moveTo>
                  <a:cubicBezTo>
                    <a:pt x="29" y="0"/>
                    <a:pt x="1" y="39"/>
                    <a:pt x="19" y="67"/>
                  </a:cubicBezTo>
                  <a:cubicBezTo>
                    <a:pt x="79" y="165"/>
                    <a:pt x="154" y="246"/>
                    <a:pt x="242" y="316"/>
                  </a:cubicBezTo>
                  <a:cubicBezTo>
                    <a:pt x="250" y="324"/>
                    <a:pt x="260" y="328"/>
                    <a:pt x="271" y="328"/>
                  </a:cubicBezTo>
                  <a:cubicBezTo>
                    <a:pt x="281" y="328"/>
                    <a:pt x="291" y="324"/>
                    <a:pt x="299" y="316"/>
                  </a:cubicBezTo>
                  <a:cubicBezTo>
                    <a:pt x="305" y="309"/>
                    <a:pt x="309" y="300"/>
                    <a:pt x="312" y="291"/>
                  </a:cubicBezTo>
                  <a:cubicBezTo>
                    <a:pt x="318" y="278"/>
                    <a:pt x="318" y="259"/>
                    <a:pt x="312" y="246"/>
                  </a:cubicBezTo>
                  <a:cubicBezTo>
                    <a:pt x="296" y="218"/>
                    <a:pt x="277" y="196"/>
                    <a:pt x="258" y="174"/>
                  </a:cubicBezTo>
                  <a:cubicBezTo>
                    <a:pt x="242" y="152"/>
                    <a:pt x="227" y="133"/>
                    <a:pt x="208" y="114"/>
                  </a:cubicBezTo>
                  <a:cubicBezTo>
                    <a:pt x="167" y="73"/>
                    <a:pt x="126" y="39"/>
                    <a:pt x="79" y="7"/>
                  </a:cubicBezTo>
                  <a:cubicBezTo>
                    <a:pt x="72" y="2"/>
                    <a:pt x="65" y="0"/>
                    <a:pt x="58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6" name="Google Shape;256;p38"/>
          <p:cNvGrpSpPr/>
          <p:nvPr/>
        </p:nvGrpSpPr>
        <p:grpSpPr>
          <a:xfrm>
            <a:off x="860906" y="424058"/>
            <a:ext cx="345895" cy="410451"/>
            <a:chOff x="1769896" y="828221"/>
            <a:chExt cx="257248" cy="305259"/>
          </a:xfrm>
        </p:grpSpPr>
        <p:sp>
          <p:nvSpPr>
            <p:cNvPr id="257" name="Google Shape;257;p38"/>
            <p:cNvSpPr/>
            <p:nvPr/>
          </p:nvSpPr>
          <p:spPr>
            <a:xfrm>
              <a:off x="1769896" y="828221"/>
              <a:ext cx="257248" cy="305259"/>
            </a:xfrm>
            <a:custGeom>
              <a:avLst/>
              <a:gdLst/>
              <a:ahLst/>
              <a:cxnLst/>
              <a:rect l="l" t="t" r="r" b="b"/>
              <a:pathLst>
                <a:path w="5926" h="7032" extrusionOk="0">
                  <a:moveTo>
                    <a:pt x="3936" y="1"/>
                  </a:moveTo>
                  <a:lnTo>
                    <a:pt x="3492" y="3033"/>
                  </a:lnTo>
                  <a:lnTo>
                    <a:pt x="5926" y="2186"/>
                  </a:lnTo>
                  <a:lnTo>
                    <a:pt x="3794" y="3813"/>
                  </a:lnTo>
                  <a:lnTo>
                    <a:pt x="5495" y="5536"/>
                  </a:lnTo>
                  <a:lnTo>
                    <a:pt x="3325" y="4620"/>
                  </a:lnTo>
                  <a:lnTo>
                    <a:pt x="2132" y="7031"/>
                  </a:lnTo>
                  <a:lnTo>
                    <a:pt x="2441" y="4475"/>
                  </a:lnTo>
                  <a:lnTo>
                    <a:pt x="237" y="5218"/>
                  </a:lnTo>
                  <a:lnTo>
                    <a:pt x="1890" y="3728"/>
                  </a:lnTo>
                  <a:lnTo>
                    <a:pt x="0" y="2897"/>
                  </a:lnTo>
                  <a:lnTo>
                    <a:pt x="2116" y="3102"/>
                  </a:lnTo>
                  <a:lnTo>
                    <a:pt x="1424" y="1055"/>
                  </a:lnTo>
                  <a:lnTo>
                    <a:pt x="2689" y="2900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rgbClr val="2A9DF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1829496" y="828221"/>
              <a:ext cx="128928" cy="160660"/>
            </a:xfrm>
            <a:custGeom>
              <a:avLst/>
              <a:gdLst/>
              <a:ahLst/>
              <a:cxnLst/>
              <a:rect l="l" t="t" r="r" b="b"/>
              <a:pathLst>
                <a:path w="2970" h="3701" extrusionOk="0">
                  <a:moveTo>
                    <a:pt x="2969" y="2737"/>
                  </a:moveTo>
                  <a:lnTo>
                    <a:pt x="2119" y="3033"/>
                  </a:lnTo>
                  <a:lnTo>
                    <a:pt x="2563" y="1"/>
                  </a:lnTo>
                  <a:lnTo>
                    <a:pt x="1316" y="2900"/>
                  </a:lnTo>
                  <a:lnTo>
                    <a:pt x="51" y="1055"/>
                  </a:lnTo>
                  <a:lnTo>
                    <a:pt x="746" y="3102"/>
                  </a:lnTo>
                  <a:lnTo>
                    <a:pt x="0" y="3033"/>
                  </a:lnTo>
                  <a:cubicBezTo>
                    <a:pt x="324" y="3288"/>
                    <a:pt x="709" y="3505"/>
                    <a:pt x="1137" y="3584"/>
                  </a:cubicBezTo>
                  <a:cubicBezTo>
                    <a:pt x="1811" y="3700"/>
                    <a:pt x="2469" y="3288"/>
                    <a:pt x="2969" y="2737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" name="Google Shape;259;p38"/>
            <p:cNvSpPr/>
            <p:nvPr/>
          </p:nvSpPr>
          <p:spPr>
            <a:xfrm>
              <a:off x="1907806" y="885217"/>
              <a:ext cx="15845" cy="29996"/>
            </a:xfrm>
            <a:custGeom>
              <a:avLst/>
              <a:gdLst/>
              <a:ahLst/>
              <a:cxnLst/>
              <a:rect l="l" t="t" r="r" b="b"/>
              <a:pathLst>
                <a:path w="365" h="691" extrusionOk="0">
                  <a:moveTo>
                    <a:pt x="318" y="1"/>
                  </a:moveTo>
                  <a:cubicBezTo>
                    <a:pt x="304" y="1"/>
                    <a:pt x="291" y="8"/>
                    <a:pt x="284" y="26"/>
                  </a:cubicBezTo>
                  <a:cubicBezTo>
                    <a:pt x="274" y="42"/>
                    <a:pt x="268" y="57"/>
                    <a:pt x="262" y="73"/>
                  </a:cubicBezTo>
                  <a:cubicBezTo>
                    <a:pt x="252" y="79"/>
                    <a:pt x="246" y="89"/>
                    <a:pt x="240" y="98"/>
                  </a:cubicBezTo>
                  <a:cubicBezTo>
                    <a:pt x="195" y="180"/>
                    <a:pt x="164" y="268"/>
                    <a:pt x="129" y="353"/>
                  </a:cubicBezTo>
                  <a:cubicBezTo>
                    <a:pt x="92" y="438"/>
                    <a:pt x="54" y="523"/>
                    <a:pt x="19" y="611"/>
                  </a:cubicBezTo>
                  <a:cubicBezTo>
                    <a:pt x="1" y="648"/>
                    <a:pt x="30" y="690"/>
                    <a:pt x="69" y="690"/>
                  </a:cubicBezTo>
                  <a:cubicBezTo>
                    <a:pt x="70" y="690"/>
                    <a:pt x="71" y="690"/>
                    <a:pt x="73" y="690"/>
                  </a:cubicBezTo>
                  <a:cubicBezTo>
                    <a:pt x="133" y="681"/>
                    <a:pt x="151" y="630"/>
                    <a:pt x="170" y="583"/>
                  </a:cubicBezTo>
                  <a:cubicBezTo>
                    <a:pt x="195" y="520"/>
                    <a:pt x="221" y="460"/>
                    <a:pt x="243" y="397"/>
                  </a:cubicBezTo>
                  <a:lnTo>
                    <a:pt x="312" y="221"/>
                  </a:lnTo>
                  <a:cubicBezTo>
                    <a:pt x="340" y="167"/>
                    <a:pt x="356" y="108"/>
                    <a:pt x="362" y="51"/>
                  </a:cubicBezTo>
                  <a:cubicBezTo>
                    <a:pt x="364" y="21"/>
                    <a:pt x="340" y="1"/>
                    <a:pt x="318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1925170" y="868288"/>
              <a:ext cx="4124" cy="5904"/>
            </a:xfrm>
            <a:custGeom>
              <a:avLst/>
              <a:gdLst/>
              <a:ahLst/>
              <a:cxnLst/>
              <a:rect l="l" t="t" r="r" b="b"/>
              <a:pathLst>
                <a:path w="95" h="136" extrusionOk="0">
                  <a:moveTo>
                    <a:pt x="60" y="0"/>
                  </a:moveTo>
                  <a:cubicBezTo>
                    <a:pt x="54" y="0"/>
                    <a:pt x="44" y="3"/>
                    <a:pt x="41" y="10"/>
                  </a:cubicBezTo>
                  <a:cubicBezTo>
                    <a:pt x="38" y="13"/>
                    <a:pt x="38" y="16"/>
                    <a:pt x="38" y="16"/>
                  </a:cubicBezTo>
                  <a:lnTo>
                    <a:pt x="35" y="22"/>
                  </a:lnTo>
                  <a:cubicBezTo>
                    <a:pt x="28" y="32"/>
                    <a:pt x="22" y="41"/>
                    <a:pt x="19" y="51"/>
                  </a:cubicBezTo>
                  <a:cubicBezTo>
                    <a:pt x="16" y="57"/>
                    <a:pt x="13" y="66"/>
                    <a:pt x="13" y="73"/>
                  </a:cubicBezTo>
                  <a:lnTo>
                    <a:pt x="13" y="79"/>
                  </a:lnTo>
                  <a:cubicBezTo>
                    <a:pt x="10" y="88"/>
                    <a:pt x="6" y="98"/>
                    <a:pt x="3" y="104"/>
                  </a:cubicBezTo>
                  <a:lnTo>
                    <a:pt x="6" y="104"/>
                  </a:lnTo>
                  <a:cubicBezTo>
                    <a:pt x="0" y="114"/>
                    <a:pt x="3" y="123"/>
                    <a:pt x="10" y="129"/>
                  </a:cubicBezTo>
                  <a:cubicBezTo>
                    <a:pt x="14" y="134"/>
                    <a:pt x="20" y="136"/>
                    <a:pt x="26" y="136"/>
                  </a:cubicBezTo>
                  <a:cubicBezTo>
                    <a:pt x="32" y="136"/>
                    <a:pt x="39" y="133"/>
                    <a:pt x="44" y="126"/>
                  </a:cubicBezTo>
                  <a:lnTo>
                    <a:pt x="47" y="123"/>
                  </a:lnTo>
                  <a:cubicBezTo>
                    <a:pt x="54" y="123"/>
                    <a:pt x="60" y="117"/>
                    <a:pt x="63" y="110"/>
                  </a:cubicBezTo>
                  <a:cubicBezTo>
                    <a:pt x="66" y="104"/>
                    <a:pt x="69" y="95"/>
                    <a:pt x="69" y="88"/>
                  </a:cubicBezTo>
                  <a:lnTo>
                    <a:pt x="73" y="79"/>
                  </a:lnTo>
                  <a:cubicBezTo>
                    <a:pt x="76" y="66"/>
                    <a:pt x="82" y="54"/>
                    <a:pt x="88" y="41"/>
                  </a:cubicBezTo>
                  <a:cubicBezTo>
                    <a:pt x="95" y="28"/>
                    <a:pt x="91" y="13"/>
                    <a:pt x="79" y="3"/>
                  </a:cubicBezTo>
                  <a:cubicBezTo>
                    <a:pt x="73" y="0"/>
                    <a:pt x="66" y="0"/>
                    <a:pt x="60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1" name="Google Shape;261;p38"/>
          <p:cNvSpPr/>
          <p:nvPr/>
        </p:nvSpPr>
        <p:spPr>
          <a:xfrm>
            <a:off x="1308218" y="595154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2" name="Google Shape;262;p38"/>
          <p:cNvSpPr/>
          <p:nvPr/>
        </p:nvSpPr>
        <p:spPr>
          <a:xfrm>
            <a:off x="822910" y="896856"/>
            <a:ext cx="106899" cy="106899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3" name="Google Shape;263;p38"/>
          <p:cNvSpPr/>
          <p:nvPr/>
        </p:nvSpPr>
        <p:spPr>
          <a:xfrm>
            <a:off x="1308218" y="329779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4" name="Google Shape;264;p38"/>
          <p:cNvSpPr/>
          <p:nvPr/>
        </p:nvSpPr>
        <p:spPr>
          <a:xfrm>
            <a:off x="8662660" y="793868"/>
            <a:ext cx="106899" cy="106899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5" name="Google Shape;265;p38"/>
          <p:cNvSpPr/>
          <p:nvPr/>
        </p:nvSpPr>
        <p:spPr>
          <a:xfrm>
            <a:off x="8939918" y="1116041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6" name="Google Shape;26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5775" y="1586925"/>
            <a:ext cx="3687199" cy="306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57294">
            <a:off x="259989" y="3159476"/>
            <a:ext cx="910223" cy="179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0"/>
          <p:cNvSpPr/>
          <p:nvPr/>
        </p:nvSpPr>
        <p:spPr>
          <a:xfrm>
            <a:off x="1098625" y="3089750"/>
            <a:ext cx="721500" cy="721500"/>
          </a:xfrm>
          <a:prstGeom prst="ellipse">
            <a:avLst/>
          </a:pr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4" name="Google Shape;294;p40"/>
          <p:cNvSpPr/>
          <p:nvPr/>
        </p:nvSpPr>
        <p:spPr>
          <a:xfrm>
            <a:off x="4835063" y="3089750"/>
            <a:ext cx="721500" cy="721500"/>
          </a:xfrm>
          <a:prstGeom prst="ellipse">
            <a:avLst/>
          </a:pr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5" name="Google Shape;295;p40"/>
          <p:cNvSpPr/>
          <p:nvPr/>
        </p:nvSpPr>
        <p:spPr>
          <a:xfrm>
            <a:off x="1098625" y="1621075"/>
            <a:ext cx="721500" cy="721500"/>
          </a:xfrm>
          <a:prstGeom prst="ellipse">
            <a:avLst/>
          </a:pr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6" name="Google Shape;296;p40"/>
          <p:cNvSpPr txBox="1">
            <a:spLocks noGrp="1"/>
          </p:cNvSpPr>
          <p:nvPr>
            <p:ph type="subTitle" idx="9"/>
          </p:nvPr>
        </p:nvSpPr>
        <p:spPr>
          <a:xfrm>
            <a:off x="1972524" y="1413922"/>
            <a:ext cx="5558265" cy="5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nhận biết và phân biệt được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7" name="Google Shape;297;p40"/>
          <p:cNvSpPr txBox="1">
            <a:spLocks noGrp="1"/>
          </p:cNvSpPr>
          <p:nvPr>
            <p:ph type="title"/>
          </p:nvPr>
        </p:nvSpPr>
        <p:spPr>
          <a:xfrm>
            <a:off x="1148125" y="1685125"/>
            <a:ext cx="622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8" name="Google Shape;298;p40"/>
          <p:cNvSpPr txBox="1">
            <a:spLocks noGrp="1"/>
          </p:cNvSpPr>
          <p:nvPr>
            <p:ph type="subTitle" idx="1"/>
          </p:nvPr>
        </p:nvSpPr>
        <p:spPr>
          <a:xfrm>
            <a:off x="1972524" y="1848161"/>
            <a:ext cx="5558265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Từ ngữ toàn dân, từ ngữ địa phương và biệt ngữ xã hội trong đời sống, trong tác phẩm văn học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1" name="Google Shape;301;p40"/>
          <p:cNvSpPr txBox="1">
            <a:spLocks noGrp="1"/>
          </p:cNvSpPr>
          <p:nvPr>
            <p:ph type="title" idx="4"/>
          </p:nvPr>
        </p:nvSpPr>
        <p:spPr>
          <a:xfrm>
            <a:off x="1148125" y="3153800"/>
            <a:ext cx="622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2" name="Google Shape;302;p40"/>
          <p:cNvSpPr txBox="1">
            <a:spLocks noGrp="1"/>
          </p:cNvSpPr>
          <p:nvPr>
            <p:ph type="subTitle" idx="5"/>
          </p:nvPr>
        </p:nvSpPr>
        <p:spPr>
          <a:xfrm>
            <a:off x="1972525" y="335407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Giá trị, tác dụng của các từ ngữ địa phương, biệt ngữ xã hội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3" name="Google Shape;303;p40"/>
          <p:cNvSpPr txBox="1">
            <a:spLocks noGrp="1"/>
          </p:cNvSpPr>
          <p:nvPr>
            <p:ph type="title" idx="6"/>
          </p:nvPr>
        </p:nvSpPr>
        <p:spPr>
          <a:xfrm>
            <a:off x="4884563" y="3153800"/>
            <a:ext cx="622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b="1" dirty="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4" name="Google Shape;304;p40"/>
          <p:cNvSpPr txBox="1">
            <a:spLocks noGrp="1"/>
          </p:cNvSpPr>
          <p:nvPr>
            <p:ph type="subTitle" idx="7"/>
          </p:nvPr>
        </p:nvSpPr>
        <p:spPr>
          <a:xfrm>
            <a:off x="5708950" y="335407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Thực hành làm các bài tập vận luyện tập.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5" name="Google Shape;305;p40"/>
          <p:cNvSpPr txBox="1">
            <a:spLocks noGrp="1"/>
          </p:cNvSpPr>
          <p:nvPr>
            <p:ph type="title" idx="8"/>
          </p:nvPr>
        </p:nvSpPr>
        <p:spPr>
          <a:xfrm>
            <a:off x="720000" y="31755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MỤC ĐÍCH BÀI HỌC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7" name="Google Shape;307;p40"/>
          <p:cNvSpPr txBox="1">
            <a:spLocks noGrp="1"/>
          </p:cNvSpPr>
          <p:nvPr>
            <p:ph type="subTitle" idx="14"/>
          </p:nvPr>
        </p:nvSpPr>
        <p:spPr>
          <a:xfrm>
            <a:off x="1972525" y="2917747"/>
            <a:ext cx="2336400" cy="5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phân tích được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8" name="Google Shape;308;p40"/>
          <p:cNvSpPr txBox="1">
            <a:spLocks noGrp="1"/>
          </p:cNvSpPr>
          <p:nvPr>
            <p:ph type="subTitle" idx="15"/>
          </p:nvPr>
        </p:nvSpPr>
        <p:spPr>
          <a:xfrm>
            <a:off x="5708950" y="2917747"/>
            <a:ext cx="2336400" cy="5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vận dụng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09" name="Google Shape;309;p40"/>
          <p:cNvGrpSpPr/>
          <p:nvPr/>
        </p:nvGrpSpPr>
        <p:grpSpPr>
          <a:xfrm>
            <a:off x="8153329" y="210482"/>
            <a:ext cx="489079" cy="558898"/>
            <a:chOff x="7813679" y="549982"/>
            <a:chExt cx="489079" cy="558898"/>
          </a:xfrm>
        </p:grpSpPr>
        <p:sp>
          <p:nvSpPr>
            <p:cNvPr id="310" name="Google Shape;310;p40"/>
            <p:cNvSpPr/>
            <p:nvPr/>
          </p:nvSpPr>
          <p:spPr>
            <a:xfrm>
              <a:off x="7813679" y="549982"/>
              <a:ext cx="489079" cy="558898"/>
            </a:xfrm>
            <a:custGeom>
              <a:avLst/>
              <a:gdLst/>
              <a:ahLst/>
              <a:cxnLst/>
              <a:rect l="l" t="t" r="r" b="b"/>
              <a:pathLst>
                <a:path w="9856" h="11263" extrusionOk="0">
                  <a:moveTo>
                    <a:pt x="2944" y="5287"/>
                  </a:moveTo>
                  <a:lnTo>
                    <a:pt x="3586" y="1"/>
                  </a:lnTo>
                  <a:lnTo>
                    <a:pt x="6187" y="4324"/>
                  </a:lnTo>
                  <a:lnTo>
                    <a:pt x="9855" y="4827"/>
                  </a:lnTo>
                  <a:lnTo>
                    <a:pt x="6499" y="6710"/>
                  </a:lnTo>
                  <a:lnTo>
                    <a:pt x="6193" y="11263"/>
                  </a:lnTo>
                  <a:lnTo>
                    <a:pt x="3722" y="7787"/>
                  </a:lnTo>
                  <a:lnTo>
                    <a:pt x="0" y="7154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7818691" y="579507"/>
              <a:ext cx="317981" cy="334406"/>
            </a:xfrm>
            <a:custGeom>
              <a:avLst/>
              <a:gdLst/>
              <a:ahLst/>
              <a:cxnLst/>
              <a:rect l="l" t="t" r="r" b="b"/>
              <a:pathLst>
                <a:path w="6408" h="6739" extrusionOk="0">
                  <a:moveTo>
                    <a:pt x="2843" y="4692"/>
                  </a:moveTo>
                  <a:lnTo>
                    <a:pt x="0" y="6493"/>
                  </a:lnTo>
                  <a:cubicBezTo>
                    <a:pt x="951" y="6739"/>
                    <a:pt x="1943" y="6647"/>
                    <a:pt x="3803" y="5933"/>
                  </a:cubicBezTo>
                  <a:cubicBezTo>
                    <a:pt x="6407" y="4931"/>
                    <a:pt x="4868" y="1701"/>
                    <a:pt x="3416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7857347" y="856546"/>
              <a:ext cx="65899" cy="37912"/>
            </a:xfrm>
            <a:custGeom>
              <a:avLst/>
              <a:gdLst/>
              <a:ahLst/>
              <a:cxnLst/>
              <a:rect l="l" t="t" r="r" b="b"/>
              <a:pathLst>
                <a:path w="1328" h="764" extrusionOk="0">
                  <a:moveTo>
                    <a:pt x="1115" y="0"/>
                  </a:moveTo>
                  <a:cubicBezTo>
                    <a:pt x="821" y="0"/>
                    <a:pt x="21" y="502"/>
                    <a:pt x="5" y="693"/>
                  </a:cubicBezTo>
                  <a:cubicBezTo>
                    <a:pt x="1" y="744"/>
                    <a:pt x="43" y="763"/>
                    <a:pt x="110" y="763"/>
                  </a:cubicBezTo>
                  <a:cubicBezTo>
                    <a:pt x="336" y="763"/>
                    <a:pt x="846" y="545"/>
                    <a:pt x="846" y="545"/>
                  </a:cubicBezTo>
                  <a:cubicBezTo>
                    <a:pt x="1085" y="450"/>
                    <a:pt x="1327" y="249"/>
                    <a:pt x="1211" y="41"/>
                  </a:cubicBezTo>
                  <a:cubicBezTo>
                    <a:pt x="1195" y="13"/>
                    <a:pt x="1161" y="0"/>
                    <a:pt x="1115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7983386" y="681232"/>
              <a:ext cx="35331" cy="112246"/>
            </a:xfrm>
            <a:custGeom>
              <a:avLst/>
              <a:gdLst/>
              <a:ahLst/>
              <a:cxnLst/>
              <a:rect l="l" t="t" r="r" b="b"/>
              <a:pathLst>
                <a:path w="712" h="2262" extrusionOk="0">
                  <a:moveTo>
                    <a:pt x="272" y="0"/>
                  </a:moveTo>
                  <a:cubicBezTo>
                    <a:pt x="271" y="0"/>
                    <a:pt x="271" y="0"/>
                    <a:pt x="270" y="0"/>
                  </a:cubicBezTo>
                  <a:cubicBezTo>
                    <a:pt x="40" y="7"/>
                    <a:pt x="56" y="262"/>
                    <a:pt x="56" y="262"/>
                  </a:cubicBezTo>
                  <a:cubicBezTo>
                    <a:pt x="56" y="262"/>
                    <a:pt x="6" y="1745"/>
                    <a:pt x="3" y="1962"/>
                  </a:cubicBezTo>
                  <a:cubicBezTo>
                    <a:pt x="0" y="2129"/>
                    <a:pt x="160" y="2261"/>
                    <a:pt x="335" y="2261"/>
                  </a:cubicBezTo>
                  <a:cubicBezTo>
                    <a:pt x="387" y="2261"/>
                    <a:pt x="440" y="2249"/>
                    <a:pt x="491" y="2223"/>
                  </a:cubicBezTo>
                  <a:cubicBezTo>
                    <a:pt x="711" y="2107"/>
                    <a:pt x="582" y="1487"/>
                    <a:pt x="573" y="1143"/>
                  </a:cubicBezTo>
                  <a:cubicBezTo>
                    <a:pt x="563" y="801"/>
                    <a:pt x="500" y="0"/>
                    <a:pt x="272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7987951" y="631461"/>
              <a:ext cx="20097" cy="40492"/>
            </a:xfrm>
            <a:custGeom>
              <a:avLst/>
              <a:gdLst/>
              <a:ahLst/>
              <a:cxnLst/>
              <a:rect l="l" t="t" r="r" b="b"/>
              <a:pathLst>
                <a:path w="405" h="816" extrusionOk="0">
                  <a:moveTo>
                    <a:pt x="191" y="0"/>
                  </a:moveTo>
                  <a:cubicBezTo>
                    <a:pt x="102" y="0"/>
                    <a:pt x="1" y="173"/>
                    <a:pt x="49" y="651"/>
                  </a:cubicBezTo>
                  <a:cubicBezTo>
                    <a:pt x="52" y="701"/>
                    <a:pt x="72" y="816"/>
                    <a:pt x="187" y="816"/>
                  </a:cubicBezTo>
                  <a:cubicBezTo>
                    <a:pt x="209" y="816"/>
                    <a:pt x="234" y="812"/>
                    <a:pt x="263" y="802"/>
                  </a:cubicBezTo>
                  <a:cubicBezTo>
                    <a:pt x="405" y="755"/>
                    <a:pt x="351" y="166"/>
                    <a:pt x="263" y="43"/>
                  </a:cubicBezTo>
                  <a:cubicBezTo>
                    <a:pt x="243" y="16"/>
                    <a:pt x="217" y="0"/>
                    <a:pt x="191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5" name="Google Shape;315;p40"/>
          <p:cNvGrpSpPr/>
          <p:nvPr/>
        </p:nvGrpSpPr>
        <p:grpSpPr>
          <a:xfrm>
            <a:off x="7768800" y="660200"/>
            <a:ext cx="312026" cy="357530"/>
            <a:chOff x="7354975" y="1279275"/>
            <a:chExt cx="312026" cy="357530"/>
          </a:xfrm>
        </p:grpSpPr>
        <p:sp>
          <p:nvSpPr>
            <p:cNvPr id="316" name="Google Shape;316;p40"/>
            <p:cNvSpPr/>
            <p:nvPr/>
          </p:nvSpPr>
          <p:spPr>
            <a:xfrm>
              <a:off x="7354975" y="1279275"/>
              <a:ext cx="312026" cy="357530"/>
            </a:xfrm>
            <a:custGeom>
              <a:avLst/>
              <a:gdLst/>
              <a:ahLst/>
              <a:cxnLst/>
              <a:rect l="l" t="t" r="r" b="b"/>
              <a:pathLst>
                <a:path w="6288" h="7205" extrusionOk="0">
                  <a:moveTo>
                    <a:pt x="1511" y="3968"/>
                  </a:moveTo>
                  <a:lnTo>
                    <a:pt x="299" y="1"/>
                  </a:lnTo>
                  <a:lnTo>
                    <a:pt x="3517" y="2258"/>
                  </a:lnTo>
                  <a:lnTo>
                    <a:pt x="6288" y="1459"/>
                  </a:lnTo>
                  <a:lnTo>
                    <a:pt x="4493" y="3861"/>
                  </a:lnTo>
                  <a:lnTo>
                    <a:pt x="5712" y="7205"/>
                  </a:lnTo>
                  <a:lnTo>
                    <a:pt x="2853" y="5505"/>
                  </a:lnTo>
                  <a:lnTo>
                    <a:pt x="0" y="6229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7357605" y="1301307"/>
              <a:ext cx="202212" cy="283146"/>
            </a:xfrm>
            <a:custGeom>
              <a:avLst/>
              <a:gdLst/>
              <a:ahLst/>
              <a:cxnLst/>
              <a:rect l="l" t="t" r="r" b="b"/>
              <a:pathLst>
                <a:path w="4075" h="5706" extrusionOk="0">
                  <a:moveTo>
                    <a:pt x="1458" y="3524"/>
                  </a:moveTo>
                  <a:lnTo>
                    <a:pt x="1" y="5706"/>
                  </a:lnTo>
                  <a:cubicBezTo>
                    <a:pt x="753" y="5580"/>
                    <a:pt x="1433" y="5202"/>
                    <a:pt x="2532" y="4107"/>
                  </a:cubicBezTo>
                  <a:cubicBezTo>
                    <a:pt x="4075" y="2573"/>
                    <a:pt x="1956" y="753"/>
                    <a:pt x="382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7379339" y="1522025"/>
              <a:ext cx="42378" cy="44164"/>
            </a:xfrm>
            <a:custGeom>
              <a:avLst/>
              <a:gdLst/>
              <a:ahLst/>
              <a:cxnLst/>
              <a:rect l="l" t="t" r="r" b="b"/>
              <a:pathLst>
                <a:path w="854" h="890" extrusionOk="0">
                  <a:moveTo>
                    <a:pt x="672" y="1"/>
                  </a:moveTo>
                  <a:cubicBezTo>
                    <a:pt x="488" y="1"/>
                    <a:pt x="1" y="705"/>
                    <a:pt x="54" y="858"/>
                  </a:cubicBezTo>
                  <a:cubicBezTo>
                    <a:pt x="61" y="880"/>
                    <a:pt x="76" y="889"/>
                    <a:pt x="96" y="889"/>
                  </a:cubicBezTo>
                  <a:cubicBezTo>
                    <a:pt x="231" y="889"/>
                    <a:pt x="605" y="487"/>
                    <a:pt x="605" y="487"/>
                  </a:cubicBezTo>
                  <a:cubicBezTo>
                    <a:pt x="747" y="345"/>
                    <a:pt x="854" y="121"/>
                    <a:pt x="706" y="11"/>
                  </a:cubicBezTo>
                  <a:cubicBezTo>
                    <a:pt x="696" y="4"/>
                    <a:pt x="685" y="1"/>
                    <a:pt x="672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7406830" y="1370827"/>
              <a:ext cx="56768" cy="80488"/>
            </a:xfrm>
            <a:custGeom>
              <a:avLst/>
              <a:gdLst/>
              <a:ahLst/>
              <a:cxnLst/>
              <a:rect l="l" t="t" r="r" b="b"/>
              <a:pathLst>
                <a:path w="1144" h="1622" extrusionOk="0">
                  <a:moveTo>
                    <a:pt x="196" y="0"/>
                  </a:moveTo>
                  <a:cubicBezTo>
                    <a:pt x="185" y="0"/>
                    <a:pt x="174" y="2"/>
                    <a:pt x="164" y="7"/>
                  </a:cubicBezTo>
                  <a:cubicBezTo>
                    <a:pt x="1" y="83"/>
                    <a:pt x="92" y="259"/>
                    <a:pt x="92" y="259"/>
                  </a:cubicBezTo>
                  <a:cubicBezTo>
                    <a:pt x="92" y="259"/>
                    <a:pt x="526" y="1336"/>
                    <a:pt x="592" y="1490"/>
                  </a:cubicBezTo>
                  <a:cubicBezTo>
                    <a:pt x="629" y="1575"/>
                    <a:pt x="718" y="1622"/>
                    <a:pt x="811" y="1622"/>
                  </a:cubicBezTo>
                  <a:cubicBezTo>
                    <a:pt x="888" y="1622"/>
                    <a:pt x="967" y="1590"/>
                    <a:pt x="1021" y="1522"/>
                  </a:cubicBezTo>
                  <a:cubicBezTo>
                    <a:pt x="1143" y="1371"/>
                    <a:pt x="854" y="971"/>
                    <a:pt x="740" y="725"/>
                  </a:cubicBezTo>
                  <a:cubicBezTo>
                    <a:pt x="631" y="498"/>
                    <a:pt x="362" y="0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7394524" y="1335198"/>
              <a:ext cx="24563" cy="29625"/>
            </a:xfrm>
            <a:custGeom>
              <a:avLst/>
              <a:gdLst/>
              <a:ahLst/>
              <a:cxnLst/>
              <a:rect l="l" t="t" r="r" b="b"/>
              <a:pathLst>
                <a:path w="495" h="597" extrusionOk="0">
                  <a:moveTo>
                    <a:pt x="127" y="0"/>
                  </a:moveTo>
                  <a:cubicBezTo>
                    <a:pt x="48" y="0"/>
                    <a:pt x="0" y="154"/>
                    <a:pt x="204" y="514"/>
                  </a:cubicBezTo>
                  <a:cubicBezTo>
                    <a:pt x="222" y="542"/>
                    <a:pt x="258" y="596"/>
                    <a:pt x="314" y="596"/>
                  </a:cubicBezTo>
                  <a:cubicBezTo>
                    <a:pt x="340" y="596"/>
                    <a:pt x="371" y="584"/>
                    <a:pt x="406" y="552"/>
                  </a:cubicBezTo>
                  <a:cubicBezTo>
                    <a:pt x="494" y="473"/>
                    <a:pt x="271" y="74"/>
                    <a:pt x="170" y="14"/>
                  </a:cubicBezTo>
                  <a:cubicBezTo>
                    <a:pt x="156" y="5"/>
                    <a:pt x="141" y="0"/>
                    <a:pt x="127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1" name="Google Shape;321;p40"/>
          <p:cNvSpPr/>
          <p:nvPr/>
        </p:nvSpPr>
        <p:spPr>
          <a:xfrm>
            <a:off x="8249093" y="845154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2" name="Google Shape;322;p40"/>
          <p:cNvSpPr/>
          <p:nvPr/>
        </p:nvSpPr>
        <p:spPr>
          <a:xfrm>
            <a:off x="8714910" y="586231"/>
            <a:ext cx="106899" cy="106899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3" name="Google Shape;323;p40"/>
          <p:cNvSpPr/>
          <p:nvPr/>
        </p:nvSpPr>
        <p:spPr>
          <a:xfrm>
            <a:off x="7977068" y="376754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24" name="Google Shape;32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80226">
            <a:off x="7043600" y="4337250"/>
            <a:ext cx="1762425" cy="45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0" animBg="1"/>
      <p:bldP spid="294" grpId="0" animBg="1"/>
      <p:bldP spid="295" grpId="0" animBg="1"/>
      <p:bldP spid="296" grpId="0" build="p"/>
      <p:bldP spid="297" grpId="0"/>
      <p:bldP spid="298" grpId="0" build="p"/>
      <p:bldP spid="301" grpId="0"/>
      <p:bldP spid="302" grpId="0" build="p"/>
      <p:bldP spid="303" grpId="0"/>
      <p:bldP spid="304" grpId="0" build="p"/>
      <p:bldP spid="305" grpId="0"/>
      <p:bldP spid="307" grpId="0" build="p"/>
      <p:bldP spid="30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"/>
          <p:cNvSpPr/>
          <p:nvPr/>
        </p:nvSpPr>
        <p:spPr>
          <a:xfrm rot="-857084" flipH="1">
            <a:off x="413013" y="276700"/>
            <a:ext cx="7603141" cy="4478542"/>
          </a:xfrm>
          <a:custGeom>
            <a:avLst/>
            <a:gdLst/>
            <a:ahLst/>
            <a:cxnLst/>
            <a:rect l="l" t="t" r="r" b="b"/>
            <a:pathLst>
              <a:path w="22612" h="18895" extrusionOk="0">
                <a:moveTo>
                  <a:pt x="15558" y="0"/>
                </a:moveTo>
                <a:cubicBezTo>
                  <a:pt x="15484" y="0"/>
                  <a:pt x="15410" y="2"/>
                  <a:pt x="15336" y="6"/>
                </a:cubicBezTo>
                <a:cubicBezTo>
                  <a:pt x="12917" y="139"/>
                  <a:pt x="11209" y="2335"/>
                  <a:pt x="9786" y="4293"/>
                </a:cubicBezTo>
                <a:cubicBezTo>
                  <a:pt x="8666" y="5832"/>
                  <a:pt x="7400" y="7152"/>
                  <a:pt x="5732" y="8087"/>
                </a:cubicBezTo>
                <a:cubicBezTo>
                  <a:pt x="4799" y="8611"/>
                  <a:pt x="3718" y="8914"/>
                  <a:pt x="2913" y="9646"/>
                </a:cubicBezTo>
                <a:cubicBezTo>
                  <a:pt x="706" y="11651"/>
                  <a:pt x="0" y="16259"/>
                  <a:pt x="2677" y="18191"/>
                </a:cubicBezTo>
                <a:cubicBezTo>
                  <a:pt x="3371" y="18692"/>
                  <a:pt x="4183" y="18895"/>
                  <a:pt x="5029" y="18895"/>
                </a:cubicBezTo>
                <a:cubicBezTo>
                  <a:pt x="6194" y="18895"/>
                  <a:pt x="7421" y="18509"/>
                  <a:pt x="8481" y="17988"/>
                </a:cubicBezTo>
                <a:cubicBezTo>
                  <a:pt x="10310" y="17089"/>
                  <a:pt x="12026" y="15823"/>
                  <a:pt x="14046" y="15550"/>
                </a:cubicBezTo>
                <a:cubicBezTo>
                  <a:pt x="15136" y="15402"/>
                  <a:pt x="16256" y="15560"/>
                  <a:pt x="17343" y="15369"/>
                </a:cubicBezTo>
                <a:cubicBezTo>
                  <a:pt x="19771" y="14945"/>
                  <a:pt x="21658" y="12741"/>
                  <a:pt x="22133" y="10322"/>
                </a:cubicBezTo>
                <a:cubicBezTo>
                  <a:pt x="22611" y="7899"/>
                  <a:pt x="21851" y="5356"/>
                  <a:pt x="20507" y="3288"/>
                </a:cubicBezTo>
                <a:cubicBezTo>
                  <a:pt x="19379" y="1558"/>
                  <a:pt x="17602" y="0"/>
                  <a:pt x="15558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3" name="Google Shape;353;p42"/>
          <p:cNvSpPr txBox="1">
            <a:spLocks noGrp="1"/>
          </p:cNvSpPr>
          <p:nvPr>
            <p:ph type="title" idx="2"/>
          </p:nvPr>
        </p:nvSpPr>
        <p:spPr>
          <a:xfrm>
            <a:off x="2639133" y="45388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5" name="Google Shape;355;p42"/>
          <p:cNvSpPr txBox="1">
            <a:spLocks noGrp="1"/>
          </p:cNvSpPr>
          <p:nvPr>
            <p:ph type="title"/>
          </p:nvPr>
        </p:nvSpPr>
        <p:spPr>
          <a:xfrm>
            <a:off x="906196" y="1155379"/>
            <a:ext cx="5337584" cy="279361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TOÀN DÂN</a:t>
            </a:r>
            <a:b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TỪ NGỮ ĐỊA PHƯƠNG</a:t>
            </a:r>
            <a:b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BIỆT NGỮ XÃ HỘI</a:t>
            </a:r>
            <a:endParaRPr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6" name="Google Shape;356;p42"/>
          <p:cNvGrpSpPr/>
          <p:nvPr/>
        </p:nvGrpSpPr>
        <p:grpSpPr>
          <a:xfrm>
            <a:off x="1097804" y="406407"/>
            <a:ext cx="489079" cy="558898"/>
            <a:chOff x="7813679" y="549982"/>
            <a:chExt cx="489079" cy="558898"/>
          </a:xfrm>
        </p:grpSpPr>
        <p:sp>
          <p:nvSpPr>
            <p:cNvPr id="357" name="Google Shape;357;p42"/>
            <p:cNvSpPr/>
            <p:nvPr/>
          </p:nvSpPr>
          <p:spPr>
            <a:xfrm>
              <a:off x="7813679" y="549982"/>
              <a:ext cx="489079" cy="558898"/>
            </a:xfrm>
            <a:custGeom>
              <a:avLst/>
              <a:gdLst/>
              <a:ahLst/>
              <a:cxnLst/>
              <a:rect l="l" t="t" r="r" b="b"/>
              <a:pathLst>
                <a:path w="9856" h="11263" extrusionOk="0">
                  <a:moveTo>
                    <a:pt x="2944" y="5287"/>
                  </a:moveTo>
                  <a:lnTo>
                    <a:pt x="3586" y="1"/>
                  </a:lnTo>
                  <a:lnTo>
                    <a:pt x="6187" y="4324"/>
                  </a:lnTo>
                  <a:lnTo>
                    <a:pt x="9855" y="4827"/>
                  </a:lnTo>
                  <a:lnTo>
                    <a:pt x="6499" y="6710"/>
                  </a:lnTo>
                  <a:lnTo>
                    <a:pt x="6193" y="11263"/>
                  </a:lnTo>
                  <a:lnTo>
                    <a:pt x="3722" y="7787"/>
                  </a:lnTo>
                  <a:lnTo>
                    <a:pt x="0" y="7154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rgbClr val="2A9DF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8" name="Google Shape;358;p42"/>
            <p:cNvSpPr/>
            <p:nvPr/>
          </p:nvSpPr>
          <p:spPr>
            <a:xfrm>
              <a:off x="7818691" y="579507"/>
              <a:ext cx="317981" cy="334406"/>
            </a:xfrm>
            <a:custGeom>
              <a:avLst/>
              <a:gdLst/>
              <a:ahLst/>
              <a:cxnLst/>
              <a:rect l="l" t="t" r="r" b="b"/>
              <a:pathLst>
                <a:path w="6408" h="6739" extrusionOk="0">
                  <a:moveTo>
                    <a:pt x="2843" y="4692"/>
                  </a:moveTo>
                  <a:lnTo>
                    <a:pt x="0" y="6493"/>
                  </a:lnTo>
                  <a:cubicBezTo>
                    <a:pt x="951" y="6739"/>
                    <a:pt x="1943" y="6647"/>
                    <a:pt x="3803" y="5933"/>
                  </a:cubicBezTo>
                  <a:cubicBezTo>
                    <a:pt x="6407" y="4931"/>
                    <a:pt x="4868" y="1701"/>
                    <a:pt x="3416" y="1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" name="Google Shape;359;p42"/>
            <p:cNvSpPr/>
            <p:nvPr/>
          </p:nvSpPr>
          <p:spPr>
            <a:xfrm>
              <a:off x="7857347" y="856546"/>
              <a:ext cx="65899" cy="37912"/>
            </a:xfrm>
            <a:custGeom>
              <a:avLst/>
              <a:gdLst/>
              <a:ahLst/>
              <a:cxnLst/>
              <a:rect l="l" t="t" r="r" b="b"/>
              <a:pathLst>
                <a:path w="1328" h="764" extrusionOk="0">
                  <a:moveTo>
                    <a:pt x="1115" y="0"/>
                  </a:moveTo>
                  <a:cubicBezTo>
                    <a:pt x="821" y="0"/>
                    <a:pt x="21" y="502"/>
                    <a:pt x="5" y="693"/>
                  </a:cubicBezTo>
                  <a:cubicBezTo>
                    <a:pt x="1" y="744"/>
                    <a:pt x="43" y="763"/>
                    <a:pt x="110" y="763"/>
                  </a:cubicBezTo>
                  <a:cubicBezTo>
                    <a:pt x="336" y="763"/>
                    <a:pt x="846" y="545"/>
                    <a:pt x="846" y="545"/>
                  </a:cubicBezTo>
                  <a:cubicBezTo>
                    <a:pt x="1085" y="450"/>
                    <a:pt x="1327" y="249"/>
                    <a:pt x="1211" y="41"/>
                  </a:cubicBezTo>
                  <a:cubicBezTo>
                    <a:pt x="1195" y="13"/>
                    <a:pt x="1161" y="0"/>
                    <a:pt x="1115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0" name="Google Shape;360;p42"/>
            <p:cNvSpPr/>
            <p:nvPr/>
          </p:nvSpPr>
          <p:spPr>
            <a:xfrm>
              <a:off x="7983386" y="681232"/>
              <a:ext cx="35331" cy="112246"/>
            </a:xfrm>
            <a:custGeom>
              <a:avLst/>
              <a:gdLst/>
              <a:ahLst/>
              <a:cxnLst/>
              <a:rect l="l" t="t" r="r" b="b"/>
              <a:pathLst>
                <a:path w="712" h="2262" extrusionOk="0">
                  <a:moveTo>
                    <a:pt x="272" y="0"/>
                  </a:moveTo>
                  <a:cubicBezTo>
                    <a:pt x="271" y="0"/>
                    <a:pt x="271" y="0"/>
                    <a:pt x="270" y="0"/>
                  </a:cubicBezTo>
                  <a:cubicBezTo>
                    <a:pt x="40" y="7"/>
                    <a:pt x="56" y="262"/>
                    <a:pt x="56" y="262"/>
                  </a:cubicBezTo>
                  <a:cubicBezTo>
                    <a:pt x="56" y="262"/>
                    <a:pt x="6" y="1745"/>
                    <a:pt x="3" y="1962"/>
                  </a:cubicBezTo>
                  <a:cubicBezTo>
                    <a:pt x="0" y="2129"/>
                    <a:pt x="160" y="2261"/>
                    <a:pt x="335" y="2261"/>
                  </a:cubicBezTo>
                  <a:cubicBezTo>
                    <a:pt x="387" y="2261"/>
                    <a:pt x="440" y="2249"/>
                    <a:pt x="491" y="2223"/>
                  </a:cubicBezTo>
                  <a:cubicBezTo>
                    <a:pt x="711" y="2107"/>
                    <a:pt x="582" y="1487"/>
                    <a:pt x="573" y="1143"/>
                  </a:cubicBezTo>
                  <a:cubicBezTo>
                    <a:pt x="563" y="801"/>
                    <a:pt x="500" y="0"/>
                    <a:pt x="272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1" name="Google Shape;361;p42"/>
            <p:cNvSpPr/>
            <p:nvPr/>
          </p:nvSpPr>
          <p:spPr>
            <a:xfrm>
              <a:off x="7987951" y="631461"/>
              <a:ext cx="20097" cy="40492"/>
            </a:xfrm>
            <a:custGeom>
              <a:avLst/>
              <a:gdLst/>
              <a:ahLst/>
              <a:cxnLst/>
              <a:rect l="l" t="t" r="r" b="b"/>
              <a:pathLst>
                <a:path w="405" h="816" extrusionOk="0">
                  <a:moveTo>
                    <a:pt x="191" y="0"/>
                  </a:moveTo>
                  <a:cubicBezTo>
                    <a:pt x="102" y="0"/>
                    <a:pt x="1" y="173"/>
                    <a:pt x="49" y="651"/>
                  </a:cubicBezTo>
                  <a:cubicBezTo>
                    <a:pt x="52" y="701"/>
                    <a:pt x="72" y="816"/>
                    <a:pt x="187" y="816"/>
                  </a:cubicBezTo>
                  <a:cubicBezTo>
                    <a:pt x="209" y="816"/>
                    <a:pt x="234" y="812"/>
                    <a:pt x="263" y="802"/>
                  </a:cubicBezTo>
                  <a:cubicBezTo>
                    <a:pt x="405" y="755"/>
                    <a:pt x="351" y="166"/>
                    <a:pt x="263" y="43"/>
                  </a:cubicBezTo>
                  <a:cubicBezTo>
                    <a:pt x="243" y="16"/>
                    <a:pt x="217" y="0"/>
                    <a:pt x="191" y="0"/>
                  </a:cubicBezTo>
                  <a:close/>
                </a:path>
              </a:pathLst>
            </a:custGeom>
            <a:solidFill>
              <a:srgbClr val="FFFFFF">
                <a:alpha val="17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2" name="Google Shape;362;p42"/>
          <p:cNvGrpSpPr/>
          <p:nvPr/>
        </p:nvGrpSpPr>
        <p:grpSpPr>
          <a:xfrm>
            <a:off x="756625" y="1090675"/>
            <a:ext cx="312026" cy="357530"/>
            <a:chOff x="7354975" y="1279275"/>
            <a:chExt cx="312026" cy="357530"/>
          </a:xfrm>
        </p:grpSpPr>
        <p:sp>
          <p:nvSpPr>
            <p:cNvPr id="363" name="Google Shape;363;p42"/>
            <p:cNvSpPr/>
            <p:nvPr/>
          </p:nvSpPr>
          <p:spPr>
            <a:xfrm>
              <a:off x="7354975" y="1279275"/>
              <a:ext cx="312026" cy="357530"/>
            </a:xfrm>
            <a:custGeom>
              <a:avLst/>
              <a:gdLst/>
              <a:ahLst/>
              <a:cxnLst/>
              <a:rect l="l" t="t" r="r" b="b"/>
              <a:pathLst>
                <a:path w="6288" h="7205" extrusionOk="0">
                  <a:moveTo>
                    <a:pt x="1511" y="3968"/>
                  </a:moveTo>
                  <a:lnTo>
                    <a:pt x="299" y="1"/>
                  </a:lnTo>
                  <a:lnTo>
                    <a:pt x="3517" y="2258"/>
                  </a:lnTo>
                  <a:lnTo>
                    <a:pt x="6288" y="1459"/>
                  </a:lnTo>
                  <a:lnTo>
                    <a:pt x="4493" y="3861"/>
                  </a:lnTo>
                  <a:lnTo>
                    <a:pt x="5712" y="7205"/>
                  </a:lnTo>
                  <a:lnTo>
                    <a:pt x="2853" y="5505"/>
                  </a:lnTo>
                  <a:lnTo>
                    <a:pt x="0" y="6229"/>
                  </a:lnTo>
                  <a:close/>
                </a:path>
              </a:pathLst>
            </a:custGeom>
            <a:gradFill>
              <a:gsLst>
                <a:gs pos="0">
                  <a:srgbClr val="A1D6FB"/>
                </a:gs>
                <a:gs pos="100000">
                  <a:srgbClr val="2A9DF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4" name="Google Shape;364;p42"/>
            <p:cNvSpPr/>
            <p:nvPr/>
          </p:nvSpPr>
          <p:spPr>
            <a:xfrm>
              <a:off x="7357605" y="1301307"/>
              <a:ext cx="202212" cy="283146"/>
            </a:xfrm>
            <a:custGeom>
              <a:avLst/>
              <a:gdLst/>
              <a:ahLst/>
              <a:cxnLst/>
              <a:rect l="l" t="t" r="r" b="b"/>
              <a:pathLst>
                <a:path w="4075" h="5706" extrusionOk="0">
                  <a:moveTo>
                    <a:pt x="1458" y="3524"/>
                  </a:moveTo>
                  <a:lnTo>
                    <a:pt x="1" y="5706"/>
                  </a:lnTo>
                  <a:cubicBezTo>
                    <a:pt x="753" y="5580"/>
                    <a:pt x="1433" y="5202"/>
                    <a:pt x="2532" y="4107"/>
                  </a:cubicBezTo>
                  <a:cubicBezTo>
                    <a:pt x="4075" y="2573"/>
                    <a:pt x="1956" y="753"/>
                    <a:pt x="382" y="1"/>
                  </a:cubicBezTo>
                  <a:close/>
                </a:path>
              </a:pathLst>
            </a:custGeom>
            <a:gradFill>
              <a:gsLst>
                <a:gs pos="0">
                  <a:srgbClr val="A1D6FB">
                    <a:alpha val="17980"/>
                  </a:srgbClr>
                </a:gs>
                <a:gs pos="100000">
                  <a:srgbClr val="2A9DF0">
                    <a:alpha val="179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5" name="Google Shape;365;p42"/>
            <p:cNvSpPr/>
            <p:nvPr/>
          </p:nvSpPr>
          <p:spPr>
            <a:xfrm>
              <a:off x="7379339" y="1522025"/>
              <a:ext cx="42378" cy="44164"/>
            </a:xfrm>
            <a:custGeom>
              <a:avLst/>
              <a:gdLst/>
              <a:ahLst/>
              <a:cxnLst/>
              <a:rect l="l" t="t" r="r" b="b"/>
              <a:pathLst>
                <a:path w="854" h="890" extrusionOk="0">
                  <a:moveTo>
                    <a:pt x="672" y="1"/>
                  </a:moveTo>
                  <a:cubicBezTo>
                    <a:pt x="488" y="1"/>
                    <a:pt x="1" y="705"/>
                    <a:pt x="54" y="858"/>
                  </a:cubicBezTo>
                  <a:cubicBezTo>
                    <a:pt x="61" y="880"/>
                    <a:pt x="76" y="889"/>
                    <a:pt x="96" y="889"/>
                  </a:cubicBezTo>
                  <a:cubicBezTo>
                    <a:pt x="231" y="889"/>
                    <a:pt x="605" y="487"/>
                    <a:pt x="605" y="487"/>
                  </a:cubicBezTo>
                  <a:cubicBezTo>
                    <a:pt x="747" y="345"/>
                    <a:pt x="854" y="121"/>
                    <a:pt x="706" y="11"/>
                  </a:cubicBezTo>
                  <a:cubicBezTo>
                    <a:pt x="696" y="4"/>
                    <a:pt x="685" y="1"/>
                    <a:pt x="672" y="1"/>
                  </a:cubicBezTo>
                  <a:close/>
                </a:path>
              </a:pathLst>
            </a:custGeom>
            <a:gradFill>
              <a:gsLst>
                <a:gs pos="0">
                  <a:srgbClr val="A1D6FB">
                    <a:alpha val="17980"/>
                  </a:srgbClr>
                </a:gs>
                <a:gs pos="100000">
                  <a:srgbClr val="2A9DF0">
                    <a:alpha val="179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6" name="Google Shape;366;p42"/>
            <p:cNvSpPr/>
            <p:nvPr/>
          </p:nvSpPr>
          <p:spPr>
            <a:xfrm>
              <a:off x="7406830" y="1370827"/>
              <a:ext cx="56768" cy="80488"/>
            </a:xfrm>
            <a:custGeom>
              <a:avLst/>
              <a:gdLst/>
              <a:ahLst/>
              <a:cxnLst/>
              <a:rect l="l" t="t" r="r" b="b"/>
              <a:pathLst>
                <a:path w="1144" h="1622" extrusionOk="0">
                  <a:moveTo>
                    <a:pt x="196" y="0"/>
                  </a:moveTo>
                  <a:cubicBezTo>
                    <a:pt x="185" y="0"/>
                    <a:pt x="174" y="2"/>
                    <a:pt x="164" y="7"/>
                  </a:cubicBezTo>
                  <a:cubicBezTo>
                    <a:pt x="1" y="83"/>
                    <a:pt x="92" y="259"/>
                    <a:pt x="92" y="259"/>
                  </a:cubicBezTo>
                  <a:cubicBezTo>
                    <a:pt x="92" y="259"/>
                    <a:pt x="526" y="1336"/>
                    <a:pt x="592" y="1490"/>
                  </a:cubicBezTo>
                  <a:cubicBezTo>
                    <a:pt x="629" y="1575"/>
                    <a:pt x="718" y="1622"/>
                    <a:pt x="811" y="1622"/>
                  </a:cubicBezTo>
                  <a:cubicBezTo>
                    <a:pt x="888" y="1622"/>
                    <a:pt x="967" y="1590"/>
                    <a:pt x="1021" y="1522"/>
                  </a:cubicBezTo>
                  <a:cubicBezTo>
                    <a:pt x="1143" y="1371"/>
                    <a:pt x="854" y="971"/>
                    <a:pt x="740" y="725"/>
                  </a:cubicBezTo>
                  <a:cubicBezTo>
                    <a:pt x="631" y="498"/>
                    <a:pt x="362" y="0"/>
                    <a:pt x="196" y="0"/>
                  </a:cubicBezTo>
                  <a:close/>
                </a:path>
              </a:pathLst>
            </a:custGeom>
            <a:gradFill>
              <a:gsLst>
                <a:gs pos="0">
                  <a:srgbClr val="A1D6FB">
                    <a:alpha val="17980"/>
                  </a:srgbClr>
                </a:gs>
                <a:gs pos="100000">
                  <a:srgbClr val="2A9DF0">
                    <a:alpha val="179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7" name="Google Shape;367;p42"/>
            <p:cNvSpPr/>
            <p:nvPr/>
          </p:nvSpPr>
          <p:spPr>
            <a:xfrm>
              <a:off x="7394524" y="1335198"/>
              <a:ext cx="24563" cy="29625"/>
            </a:xfrm>
            <a:custGeom>
              <a:avLst/>
              <a:gdLst/>
              <a:ahLst/>
              <a:cxnLst/>
              <a:rect l="l" t="t" r="r" b="b"/>
              <a:pathLst>
                <a:path w="495" h="597" extrusionOk="0">
                  <a:moveTo>
                    <a:pt x="127" y="0"/>
                  </a:moveTo>
                  <a:cubicBezTo>
                    <a:pt x="48" y="0"/>
                    <a:pt x="0" y="154"/>
                    <a:pt x="204" y="514"/>
                  </a:cubicBezTo>
                  <a:cubicBezTo>
                    <a:pt x="222" y="542"/>
                    <a:pt x="258" y="596"/>
                    <a:pt x="314" y="596"/>
                  </a:cubicBezTo>
                  <a:cubicBezTo>
                    <a:pt x="340" y="596"/>
                    <a:pt x="371" y="584"/>
                    <a:pt x="406" y="552"/>
                  </a:cubicBezTo>
                  <a:cubicBezTo>
                    <a:pt x="494" y="473"/>
                    <a:pt x="271" y="74"/>
                    <a:pt x="170" y="14"/>
                  </a:cubicBezTo>
                  <a:cubicBezTo>
                    <a:pt x="156" y="5"/>
                    <a:pt x="141" y="0"/>
                    <a:pt x="127" y="0"/>
                  </a:cubicBezTo>
                  <a:close/>
                </a:path>
              </a:pathLst>
            </a:custGeom>
            <a:gradFill>
              <a:gsLst>
                <a:gs pos="0">
                  <a:srgbClr val="A1D6FB">
                    <a:alpha val="17980"/>
                  </a:srgbClr>
                </a:gs>
                <a:gs pos="100000">
                  <a:srgbClr val="2A9DF0">
                    <a:alpha val="1798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68" name="Google Shape;368;p42"/>
          <p:cNvSpPr/>
          <p:nvPr/>
        </p:nvSpPr>
        <p:spPr>
          <a:xfrm>
            <a:off x="1308205" y="1155379"/>
            <a:ext cx="68281" cy="68281"/>
          </a:xfrm>
          <a:custGeom>
            <a:avLst/>
            <a:gdLst/>
            <a:ahLst/>
            <a:cxnLst/>
            <a:rect l="l" t="t" r="r" b="b"/>
            <a:pathLst>
              <a:path w="1376" h="1376" extrusionOk="0">
                <a:moveTo>
                  <a:pt x="1376" y="589"/>
                </a:moveTo>
                <a:cubicBezTo>
                  <a:pt x="1376" y="1111"/>
                  <a:pt x="743" y="1376"/>
                  <a:pt x="372" y="1004"/>
                </a:cubicBezTo>
                <a:cubicBezTo>
                  <a:pt x="0" y="633"/>
                  <a:pt x="265" y="0"/>
                  <a:pt x="790" y="0"/>
                </a:cubicBezTo>
                <a:cubicBezTo>
                  <a:pt x="1115" y="0"/>
                  <a:pt x="1376" y="261"/>
                  <a:pt x="1376" y="589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9" name="Google Shape;369;p42"/>
          <p:cNvSpPr/>
          <p:nvPr/>
        </p:nvSpPr>
        <p:spPr>
          <a:xfrm>
            <a:off x="1659385" y="767881"/>
            <a:ext cx="106899" cy="106899"/>
          </a:xfrm>
          <a:custGeom>
            <a:avLst/>
            <a:gdLst/>
            <a:ahLst/>
            <a:cxnLst/>
            <a:rect l="l" t="t" r="r" b="b"/>
            <a:pathLst>
              <a:path w="974" h="974" extrusionOk="0">
                <a:moveTo>
                  <a:pt x="973" y="416"/>
                </a:moveTo>
                <a:cubicBezTo>
                  <a:pt x="973" y="788"/>
                  <a:pt x="526" y="973"/>
                  <a:pt x="262" y="709"/>
                </a:cubicBezTo>
                <a:cubicBezTo>
                  <a:pt x="0" y="448"/>
                  <a:pt x="186" y="0"/>
                  <a:pt x="558" y="0"/>
                </a:cubicBezTo>
                <a:cubicBezTo>
                  <a:pt x="787" y="0"/>
                  <a:pt x="973" y="186"/>
                  <a:pt x="973" y="416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0" name="Google Shape;370;p42"/>
          <p:cNvSpPr/>
          <p:nvPr/>
        </p:nvSpPr>
        <p:spPr>
          <a:xfrm>
            <a:off x="830461" y="798467"/>
            <a:ext cx="106887" cy="106887"/>
          </a:xfrm>
          <a:custGeom>
            <a:avLst/>
            <a:gdLst/>
            <a:ahLst/>
            <a:cxnLst/>
            <a:rect l="l" t="t" r="r" b="b"/>
            <a:pathLst>
              <a:path w="2154" h="2154" extrusionOk="0">
                <a:moveTo>
                  <a:pt x="2154" y="1077"/>
                </a:moveTo>
                <a:cubicBezTo>
                  <a:pt x="2154" y="1672"/>
                  <a:pt x="1672" y="2154"/>
                  <a:pt x="1077" y="2154"/>
                </a:cubicBezTo>
                <a:cubicBezTo>
                  <a:pt x="482" y="2154"/>
                  <a:pt x="0" y="1672"/>
                  <a:pt x="0" y="1077"/>
                </a:cubicBezTo>
                <a:cubicBezTo>
                  <a:pt x="0" y="482"/>
                  <a:pt x="482" y="0"/>
                  <a:pt x="1077" y="0"/>
                </a:cubicBezTo>
                <a:cubicBezTo>
                  <a:pt x="1672" y="0"/>
                  <a:pt x="2154" y="482"/>
                  <a:pt x="2154" y="1077"/>
                </a:cubicBezTo>
                <a:close/>
              </a:path>
            </a:pathLst>
          </a:custGeom>
          <a:gradFill>
            <a:gsLst>
              <a:gs pos="0">
                <a:srgbClr val="052DB1"/>
              </a:gs>
              <a:gs pos="100000">
                <a:srgbClr val="040E2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1" name="Google Shape;371;p42"/>
          <p:cNvSpPr/>
          <p:nvPr/>
        </p:nvSpPr>
        <p:spPr>
          <a:xfrm>
            <a:off x="4908899" y="622836"/>
            <a:ext cx="714979" cy="714979"/>
          </a:xfrm>
          <a:custGeom>
            <a:avLst/>
            <a:gdLst/>
            <a:ahLst/>
            <a:cxnLst/>
            <a:rect l="l" t="t" r="r" b="b"/>
            <a:pathLst>
              <a:path w="7727" h="7727" extrusionOk="0">
                <a:moveTo>
                  <a:pt x="3864" y="0"/>
                </a:moveTo>
                <a:cubicBezTo>
                  <a:pt x="1732" y="0"/>
                  <a:pt x="1" y="1729"/>
                  <a:pt x="1" y="3863"/>
                </a:cubicBezTo>
                <a:cubicBezTo>
                  <a:pt x="1" y="5998"/>
                  <a:pt x="1732" y="7727"/>
                  <a:pt x="3864" y="7727"/>
                </a:cubicBezTo>
                <a:cubicBezTo>
                  <a:pt x="5998" y="7727"/>
                  <a:pt x="7727" y="5998"/>
                  <a:pt x="7727" y="3863"/>
                </a:cubicBezTo>
                <a:cubicBezTo>
                  <a:pt x="7727" y="1729"/>
                  <a:pt x="5998" y="0"/>
                  <a:pt x="3864" y="0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2" name="Google Shape;372;p42"/>
          <p:cNvSpPr/>
          <p:nvPr/>
        </p:nvSpPr>
        <p:spPr>
          <a:xfrm>
            <a:off x="3574988" y="4369898"/>
            <a:ext cx="413517" cy="372711"/>
          </a:xfrm>
          <a:custGeom>
            <a:avLst/>
            <a:gdLst/>
            <a:ahLst/>
            <a:cxnLst/>
            <a:rect l="l" t="t" r="r" b="b"/>
            <a:pathLst>
              <a:path w="4469" h="4028" extrusionOk="0">
                <a:moveTo>
                  <a:pt x="2232" y="1"/>
                </a:moveTo>
                <a:cubicBezTo>
                  <a:pt x="1346" y="1"/>
                  <a:pt x="535" y="592"/>
                  <a:pt x="290" y="1486"/>
                </a:cubicBezTo>
                <a:cubicBezTo>
                  <a:pt x="1" y="2560"/>
                  <a:pt x="633" y="3665"/>
                  <a:pt x="1707" y="3957"/>
                </a:cubicBezTo>
                <a:cubicBezTo>
                  <a:pt x="1883" y="4005"/>
                  <a:pt x="2059" y="4028"/>
                  <a:pt x="2233" y="4028"/>
                </a:cubicBezTo>
                <a:cubicBezTo>
                  <a:pt x="3119" y="4028"/>
                  <a:pt x="3933" y="3439"/>
                  <a:pt x="4175" y="2544"/>
                </a:cubicBezTo>
                <a:cubicBezTo>
                  <a:pt x="4468" y="1470"/>
                  <a:pt x="3835" y="365"/>
                  <a:pt x="2762" y="72"/>
                </a:cubicBezTo>
                <a:cubicBezTo>
                  <a:pt x="2585" y="24"/>
                  <a:pt x="2407" y="1"/>
                  <a:pt x="2232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4185132" y="4183695"/>
            <a:ext cx="620085" cy="558895"/>
          </a:xfrm>
          <a:custGeom>
            <a:avLst/>
            <a:gdLst/>
            <a:ahLst/>
            <a:cxnLst/>
            <a:rect l="l" t="t" r="r" b="b"/>
            <a:pathLst>
              <a:path w="4469" h="4028" extrusionOk="0">
                <a:moveTo>
                  <a:pt x="2232" y="1"/>
                </a:moveTo>
                <a:cubicBezTo>
                  <a:pt x="1346" y="1"/>
                  <a:pt x="535" y="592"/>
                  <a:pt x="290" y="1486"/>
                </a:cubicBezTo>
                <a:cubicBezTo>
                  <a:pt x="1" y="2560"/>
                  <a:pt x="633" y="3665"/>
                  <a:pt x="1707" y="3957"/>
                </a:cubicBezTo>
                <a:cubicBezTo>
                  <a:pt x="1883" y="4005"/>
                  <a:pt x="2059" y="4028"/>
                  <a:pt x="2233" y="4028"/>
                </a:cubicBezTo>
                <a:cubicBezTo>
                  <a:pt x="3119" y="4028"/>
                  <a:pt x="3933" y="3439"/>
                  <a:pt x="4175" y="2544"/>
                </a:cubicBezTo>
                <a:cubicBezTo>
                  <a:pt x="4468" y="1470"/>
                  <a:pt x="3835" y="365"/>
                  <a:pt x="2762" y="72"/>
                </a:cubicBezTo>
                <a:cubicBezTo>
                  <a:pt x="2585" y="24"/>
                  <a:pt x="2407" y="1"/>
                  <a:pt x="2232" y="1"/>
                </a:cubicBezTo>
                <a:close/>
              </a:path>
            </a:pathLst>
          </a:custGeom>
          <a:gradFill>
            <a:gsLst>
              <a:gs pos="0">
                <a:srgbClr val="B1E3FC">
                  <a:alpha val="35686"/>
                </a:srgbClr>
              </a:gs>
              <a:gs pos="100000">
                <a:schemeClr val="accent4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4" name="Google Shape;3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62673">
            <a:off x="6016559" y="1160952"/>
            <a:ext cx="2916973" cy="3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Cùng xem và suy luận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4" name="Google Shape;404;p44"/>
          <p:cNvSpPr txBox="1">
            <a:spLocks noGrp="1"/>
          </p:cNvSpPr>
          <p:nvPr>
            <p:ph type="body" idx="1"/>
          </p:nvPr>
        </p:nvSpPr>
        <p:spPr>
          <a:xfrm>
            <a:off x="309489" y="1152475"/>
            <a:ext cx="4706661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Video.</a:t>
            </a:r>
          </a:p>
          <a:p>
            <a:pPr marL="342900" indent="-342900">
              <a:lnSpc>
                <a:spcPct val="150000"/>
              </a:lnSpc>
            </a:pP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405" name="Google Shape;405;p44"/>
          <p:cNvPicPr preferRelativeResize="0"/>
          <p:nvPr/>
        </p:nvPicPr>
        <p:blipFill rotWithShape="1">
          <a:blip r:embed="rId3">
            <a:alphaModFix/>
          </a:blip>
          <a:srcRect l="-2997"/>
          <a:stretch/>
        </p:blipFill>
        <p:spPr>
          <a:xfrm>
            <a:off x="4917677" y="1152475"/>
            <a:ext cx="4296151" cy="31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0"/>
      <p:bldP spid="40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3C9CB-A3BF-4F59-A948-380569897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5122C-A530-4B64-BDDB-4A6568D57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t Nói - Cách Gọi Rau Củ Quả 3 Miền - Tập 2 [Official]">
            <a:hlinkClick r:id="" action="ppaction://media"/>
            <a:extLst>
              <a:ext uri="{FF2B5EF4-FFF2-40B4-BE49-F238E27FC236}">
                <a16:creationId xmlns:a16="http://schemas.microsoft.com/office/drawing/2014/main" id="{51BDDFDD-06C7-41D2-9F0F-D7B681B7D4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58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57D33-C21C-4D7A-8457-1B20984E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3F875-C548-4FBD-A13E-BDFF61B15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1_Video THTV_Biệt ngữ xã hội">
            <a:hlinkClick r:id="" action="ppaction://media"/>
            <a:extLst>
              <a:ext uri="{FF2B5EF4-FFF2-40B4-BE49-F238E27FC236}">
                <a16:creationId xmlns:a16="http://schemas.microsoft.com/office/drawing/2014/main" id="{A5E5F976-1237-4D49-A963-83F093306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4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-69648">
            <a:off x="2838141" y="1292921"/>
            <a:ext cx="5911702" cy="2474014"/>
            <a:chOff x="0" y="0"/>
            <a:chExt cx="3021024" cy="12642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21025" cy="1264282"/>
            </a:xfrm>
            <a:custGeom>
              <a:avLst/>
              <a:gdLst/>
              <a:ahLst/>
              <a:cxnLst/>
              <a:rect l="l" t="t" r="r" b="b"/>
              <a:pathLst>
                <a:path w="3021025" h="1264282">
                  <a:moveTo>
                    <a:pt x="0" y="0"/>
                  </a:moveTo>
                  <a:lnTo>
                    <a:pt x="3021025" y="0"/>
                  </a:lnTo>
                  <a:lnTo>
                    <a:pt x="3021025" y="1264282"/>
                  </a:lnTo>
                  <a:lnTo>
                    <a:pt x="0" y="1264282"/>
                  </a:lnTo>
                  <a:close/>
                </a:path>
              </a:pathLst>
            </a:custGeom>
            <a:solidFill>
              <a:srgbClr val="DFD9D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spcBef>
                  <a:spcPct val="0"/>
                </a:spcBef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35286">
            <a:off x="2689018" y="1105490"/>
            <a:ext cx="5911702" cy="2426068"/>
            <a:chOff x="0" y="0"/>
            <a:chExt cx="3021024" cy="12397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21025" cy="1239780"/>
            </a:xfrm>
            <a:custGeom>
              <a:avLst/>
              <a:gdLst/>
              <a:ahLst/>
              <a:cxnLst/>
              <a:rect l="l" t="t" r="r" b="b"/>
              <a:pathLst>
                <a:path w="3021025" h="1239780">
                  <a:moveTo>
                    <a:pt x="0" y="0"/>
                  </a:moveTo>
                  <a:lnTo>
                    <a:pt x="3021025" y="0"/>
                  </a:lnTo>
                  <a:lnTo>
                    <a:pt x="3021025" y="1239780"/>
                  </a:lnTo>
                  <a:lnTo>
                    <a:pt x="0" y="123978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 defTabSz="457200">
                <a:lnSpc>
                  <a:spcPts val="1330"/>
                </a:lnSpc>
                <a:spcBef>
                  <a:spcPct val="0"/>
                </a:spcBef>
                <a:buClrTx/>
                <a:defRPr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552218">
            <a:off x="-253651" y="-514350"/>
            <a:ext cx="2392326" cy="20574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514350" y="1088857"/>
            <a:ext cx="2888748" cy="4159193"/>
          </a:xfrm>
          <a:custGeom>
            <a:avLst/>
            <a:gdLst/>
            <a:ahLst/>
            <a:cxnLst/>
            <a:rect l="l" t="t" r="r" b="b"/>
            <a:pathLst>
              <a:path w="5777496" h="8318385">
                <a:moveTo>
                  <a:pt x="5777496" y="0"/>
                </a:moveTo>
                <a:lnTo>
                  <a:pt x="0" y="0"/>
                </a:lnTo>
                <a:lnTo>
                  <a:pt x="0" y="8318384"/>
                </a:lnTo>
                <a:lnTo>
                  <a:pt x="5777496" y="8318384"/>
                </a:lnTo>
                <a:lnTo>
                  <a:pt x="57774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41363" flipH="1">
            <a:off x="8127329" y="3468826"/>
            <a:ext cx="1087436" cy="1103996"/>
          </a:xfrm>
          <a:custGeom>
            <a:avLst/>
            <a:gdLst/>
            <a:ahLst/>
            <a:cxnLst/>
            <a:rect l="l" t="t" r="r" b="b"/>
            <a:pathLst>
              <a:path w="2174872" h="2207991">
                <a:moveTo>
                  <a:pt x="2174871" y="0"/>
                </a:moveTo>
                <a:lnTo>
                  <a:pt x="0" y="0"/>
                </a:lnTo>
                <a:lnTo>
                  <a:pt x="0" y="2207991"/>
                </a:lnTo>
                <a:lnTo>
                  <a:pt x="2174871" y="2207991"/>
                </a:lnTo>
                <a:lnTo>
                  <a:pt x="21748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E5A9FA-1752-B8A7-1CED-CD1978003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9498" y="1497133"/>
            <a:ext cx="6556817" cy="18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8253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tructures base template">
  <a:themeElements>
    <a:clrScheme name="Simple Light">
      <a:dk1>
        <a:srgbClr val="031D70"/>
      </a:dk1>
      <a:lt1>
        <a:srgbClr val="FFFFFF"/>
      </a:lt1>
      <a:dk2>
        <a:srgbClr val="D9ECFD"/>
      </a:dk2>
      <a:lt2>
        <a:srgbClr val="6B57C1"/>
      </a:lt2>
      <a:accent1>
        <a:srgbClr val="C2CEFF"/>
      </a:accent1>
      <a:accent2>
        <a:srgbClr val="46229C"/>
      </a:accent2>
      <a:accent3>
        <a:srgbClr val="098BE7"/>
      </a:accent3>
      <a:accent4>
        <a:srgbClr val="B1E3FC"/>
      </a:accent4>
      <a:accent5>
        <a:srgbClr val="6DC3FF"/>
      </a:accent5>
      <a:accent6>
        <a:srgbClr val="FFFFFF"/>
      </a:accent6>
      <a:hlink>
        <a:srgbClr val="031D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1777</Words>
  <Application>Microsoft Office PowerPoint</Application>
  <PresentationFormat>On-screen Show (16:9)</PresentationFormat>
  <Paragraphs>159</Paragraphs>
  <Slides>27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Cambria</vt:lpstr>
      <vt:lpstr>Anaheim</vt:lpstr>
      <vt:lpstr>Times New Roman</vt:lpstr>
      <vt:lpstr>Calibri</vt:lpstr>
      <vt:lpstr>Bebas Neue</vt:lpstr>
      <vt:lpstr>Londrina Solid</vt:lpstr>
      <vt:lpstr>Sarabun</vt:lpstr>
      <vt:lpstr>Structures base template</vt:lpstr>
      <vt:lpstr>KHỞI ĐỘNG</vt:lpstr>
      <vt:lpstr>K – W - L</vt:lpstr>
      <vt:lpstr>TỪ NGỮ TOÀN DÂN, TỪ NGỮ ĐỊA PHƯƠNG VÀ BIỆT NGỮ XÃ HỘI</vt:lpstr>
      <vt:lpstr>1</vt:lpstr>
      <vt:lpstr>I.</vt:lpstr>
      <vt:lpstr>Cùng xem và suy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Khái niệm</vt:lpstr>
      <vt:lpstr>2. Vai trò, ý nghĩa</vt:lpstr>
      <vt:lpstr>2. Vai trò, ý nghĩa</vt:lpstr>
      <vt:lpstr>2. Vai trò, ý nghĩa</vt:lpstr>
      <vt:lpstr>II.</vt:lpstr>
      <vt:lpstr>PowerPoint Presentation</vt:lpstr>
      <vt:lpstr>PowerPoint Presentation</vt:lpstr>
      <vt:lpstr>Bài tập 1 (SGK -19)</vt:lpstr>
      <vt:lpstr>Bài tập 1 (SGK -19)</vt:lpstr>
      <vt:lpstr>Bài tập 1 (SGK -19)</vt:lpstr>
      <vt:lpstr>Giải nghĩa từ địa phương</vt:lpstr>
      <vt:lpstr>Bài tập 3 (SGK -19, 20)</vt:lpstr>
      <vt:lpstr>PowerPoint Presentation</vt:lpstr>
      <vt:lpstr>PowerPoint Presentation</vt:lpstr>
      <vt:lpstr>Đoạn văn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KHỞI ĐỘNG</dc:title>
  <dc:creator>Admin</dc:creator>
  <cp:lastModifiedBy>Phương</cp:lastModifiedBy>
  <cp:revision>6</cp:revision>
  <dcterms:modified xsi:type="dcterms:W3CDTF">2024-05-24T15:32:37Z</dcterms:modified>
</cp:coreProperties>
</file>