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94" r:id="rId2"/>
    <p:sldId id="295" r:id="rId3"/>
    <p:sldId id="258" r:id="rId4"/>
    <p:sldId id="344" r:id="rId5"/>
    <p:sldId id="345" r:id="rId6"/>
    <p:sldId id="346" r:id="rId7"/>
    <p:sldId id="347" r:id="rId8"/>
    <p:sldId id="348" r:id="rId9"/>
    <p:sldId id="349" r:id="rId10"/>
    <p:sldId id="350" r:id="rId11"/>
    <p:sldId id="351" r:id="rId12"/>
    <p:sldId id="352" r:id="rId13"/>
    <p:sldId id="353" r:id="rId14"/>
    <p:sldId id="311" r:id="rId15"/>
    <p:sldId id="354" r:id="rId16"/>
    <p:sldId id="355" r:id="rId17"/>
    <p:sldId id="365" r:id="rId18"/>
    <p:sldId id="366" r:id="rId19"/>
    <p:sldId id="356" r:id="rId20"/>
    <p:sldId id="316" r:id="rId21"/>
    <p:sldId id="317" r:id="rId22"/>
    <p:sldId id="318" r:id="rId23"/>
    <p:sldId id="358" r:id="rId24"/>
    <p:sldId id="337" r:id="rId25"/>
    <p:sldId id="367" r:id="rId26"/>
    <p:sldId id="361" r:id="rId27"/>
    <p:sldId id="362" r:id="rId28"/>
    <p:sldId id="363" r:id="rId29"/>
    <p:sldId id="339" r:id="rId30"/>
    <p:sldId id="364" r:id="rId31"/>
    <p:sldId id="313" r:id="rId32"/>
  </p:sldIdLst>
  <p:sldSz cx="18288000" cy="10287000"/>
  <p:notesSz cx="6858000" cy="9144000"/>
  <p:embeddedFontLst>
    <p:embeddedFont>
      <p:font typeface="#9Slide04 Tinos Bold" panose="020B0604020202020204" charset="0"/>
      <p:bold r:id="rId34"/>
    </p:embeddedFont>
    <p:embeddedFont>
      <p:font typeface="#9Slide05 Dancing Script" panose="020B0604020202020204" charset="0"/>
      <p:bold r:id="rId35"/>
    </p:embeddedFont>
    <p:embeddedFont>
      <p:font typeface="#9Slide05 SVNCoco FY" panose="020B0604020202020204" charset="0"/>
      <p:regular r:id="rId36"/>
    </p:embeddedFont>
    <p:embeddedFont>
      <p:font typeface="#9Slide05 SVNStandly" panose="020B0604020202020204" charset="0"/>
      <p:regular r:id="rId37"/>
    </p:embeddedFont>
    <p:embeddedFont>
      <p:font typeface="#9Slide07 SVNAppleberry" panose="02040603050506020204" charset="0"/>
      <p:regular r:id="rId38"/>
    </p:embeddedFont>
    <p:embeddedFont>
      <p:font typeface="Cambria" panose="0204050305040603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10" autoAdjust="0"/>
    <p:restoredTop sz="78821" autoAdjust="0"/>
  </p:normalViewPr>
  <p:slideViewPr>
    <p:cSldViewPr>
      <p:cViewPr varScale="1">
        <p:scale>
          <a:sx n="36" d="100"/>
          <a:sy n="36" d="100"/>
        </p:scale>
        <p:origin x="101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9482E-1B87-4451-AA23-014A35F8D91C}"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A1659-10EB-41AB-9292-37686D62D8F9}" type="slidenum">
              <a:rPr lang="en-US" smtClean="0"/>
              <a:t>‹#›</a:t>
            </a:fld>
            <a:endParaRPr lang="en-US"/>
          </a:p>
        </p:txBody>
      </p:sp>
    </p:spTree>
    <p:extLst>
      <p:ext uri="{BB962C8B-B14F-4D97-AF65-F5344CB8AC3E}">
        <p14:creationId xmlns:p14="http://schemas.microsoft.com/office/powerpoint/2010/main" val="156961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a:t>
            </a:fld>
            <a:endParaRPr lang="en-US"/>
          </a:p>
        </p:txBody>
      </p:sp>
    </p:spTree>
    <p:extLst>
      <p:ext uri="{BB962C8B-B14F-4D97-AF65-F5344CB8AC3E}">
        <p14:creationId xmlns:p14="http://schemas.microsoft.com/office/powerpoint/2010/main" val="43626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Văn bản Trong mắt trẻ được chia ra làm mấy phần? Nêu nội dung chính của từng phần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10</a:t>
            </a:fld>
            <a:endParaRPr lang="en-US"/>
          </a:p>
        </p:txBody>
      </p:sp>
    </p:spTree>
    <p:extLst>
      <p:ext uri="{BB962C8B-B14F-4D97-AF65-F5344CB8AC3E}">
        <p14:creationId xmlns:p14="http://schemas.microsoft.com/office/powerpoint/2010/main" val="3601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11</a:t>
            </a:fld>
            <a:endParaRPr lang="en-US"/>
          </a:p>
        </p:txBody>
      </p:sp>
    </p:spTree>
    <p:extLst>
      <p:ext uri="{BB962C8B-B14F-4D97-AF65-F5344CB8AC3E}">
        <p14:creationId xmlns:p14="http://schemas.microsoft.com/office/powerpoint/2010/main" val="71252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12</a:t>
            </a:fld>
            <a:endParaRPr lang="en-US"/>
          </a:p>
        </p:txBody>
      </p:sp>
    </p:spTree>
    <p:extLst>
      <p:ext uri="{BB962C8B-B14F-4D97-AF65-F5344CB8AC3E}">
        <p14:creationId xmlns:p14="http://schemas.microsoft.com/office/powerpoint/2010/main" val="1419950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13</a:t>
            </a:fld>
            <a:endParaRPr lang="en-US"/>
          </a:p>
        </p:txBody>
      </p:sp>
    </p:spTree>
    <p:extLst>
      <p:ext uri="{BB962C8B-B14F-4D97-AF65-F5344CB8AC3E}">
        <p14:creationId xmlns:p14="http://schemas.microsoft.com/office/powerpoint/2010/main" val="228810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dirty="0"/>
              <a:t> </a:t>
            </a:r>
            <a:r>
              <a:rPr lang="en-US" dirty="0" err="1"/>
              <a:t>trích</a:t>
            </a:r>
            <a:r>
              <a:rPr lang="en-US" baseline="0" dirty="0"/>
              <a:t> </a:t>
            </a:r>
            <a:r>
              <a:rPr lang="en-US" baseline="0" dirty="0" err="1"/>
              <a:t>trên</a:t>
            </a:r>
            <a:r>
              <a:rPr lang="en-US" baseline="0" dirty="0"/>
              <a:t> </a:t>
            </a:r>
            <a:r>
              <a:rPr lang="en-US" baseline="0" dirty="0" err="1"/>
              <a:t>kể</a:t>
            </a:r>
            <a:r>
              <a:rPr lang="en-US" baseline="0" dirty="0"/>
              <a:t> </a:t>
            </a:r>
            <a:r>
              <a:rPr lang="en-US" baseline="0" dirty="0" err="1"/>
              <a:t>về</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gì</a:t>
            </a:r>
            <a:r>
              <a:rPr lang="en-US" baseline="0" dirty="0"/>
              <a:t>? </a:t>
            </a:r>
            <a:r>
              <a:rPr lang="en-US" baseline="0" dirty="0" err="1"/>
              <a:t>Nội</a:t>
            </a:r>
            <a:r>
              <a:rPr lang="en-US" baseline="0" dirty="0"/>
              <a:t> dung </a:t>
            </a:r>
            <a:r>
              <a:rPr lang="en-US" baseline="0" dirty="0" err="1"/>
              <a:t>các</a:t>
            </a:r>
            <a:r>
              <a:rPr lang="en-US" baseline="0" dirty="0"/>
              <a:t> </a:t>
            </a:r>
            <a:r>
              <a:rPr lang="en-US" baseline="0" dirty="0" err="1"/>
              <a:t>chương</a:t>
            </a:r>
            <a:r>
              <a:rPr lang="en-US" baseline="0" dirty="0"/>
              <a:t> I,II, XXVII </a:t>
            </a:r>
            <a:r>
              <a:rPr lang="en-US" baseline="0" dirty="0" err="1"/>
              <a:t>liên</a:t>
            </a:r>
            <a:r>
              <a:rPr lang="en-US" baseline="0" dirty="0"/>
              <a:t> </a:t>
            </a:r>
            <a:r>
              <a:rPr lang="en-US" baseline="0" dirty="0" err="1"/>
              <a:t>quan</a:t>
            </a:r>
            <a:r>
              <a:rPr lang="en-US" baseline="0" dirty="0"/>
              <a:t> </a:t>
            </a:r>
            <a:r>
              <a:rPr lang="en-US" baseline="0" dirty="0" err="1"/>
              <a:t>với</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Đoạn trích</a:t>
            </a:r>
            <a:r>
              <a:rPr lang="en-US" baseline="0"/>
              <a:t> trên kể về sự kiện gì? Nội dung các chương I,II, XXVII liên quan với nhau như thế nào?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89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16</a:t>
            </a:fld>
            <a:endParaRPr lang="en-US"/>
          </a:p>
        </p:txBody>
      </p:sp>
    </p:spTree>
    <p:extLst>
      <p:ext uri="{BB962C8B-B14F-4D97-AF65-F5344CB8AC3E}">
        <p14:creationId xmlns:p14="http://schemas.microsoft.com/office/powerpoint/2010/main" val="245471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19</a:t>
            </a:fld>
            <a:endParaRPr lang="en-US"/>
          </a:p>
        </p:txBody>
      </p:sp>
    </p:spTree>
    <p:extLst>
      <p:ext uri="{BB962C8B-B14F-4D97-AF65-F5344CB8AC3E}">
        <p14:creationId xmlns:p14="http://schemas.microsoft.com/office/powerpoint/2010/main" val="297824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32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24</a:t>
            </a:fld>
            <a:endParaRPr lang="en-US"/>
          </a:p>
        </p:txBody>
      </p:sp>
    </p:spTree>
    <p:extLst>
      <p:ext uri="{BB962C8B-B14F-4D97-AF65-F5344CB8AC3E}">
        <p14:creationId xmlns:p14="http://schemas.microsoft.com/office/powerpoint/2010/main" val="161826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a:t>
            </a:fld>
            <a:endParaRPr lang="en-US"/>
          </a:p>
        </p:txBody>
      </p:sp>
    </p:spTree>
    <p:extLst>
      <p:ext uri="{BB962C8B-B14F-4D97-AF65-F5344CB8AC3E}">
        <p14:creationId xmlns:p14="http://schemas.microsoft.com/office/powerpoint/2010/main" val="261026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lắm</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găp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Ngổn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vòng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da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rọ</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mõm</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mất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cẩn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lang="en-US" dirty="0"/>
              <a:t>- </a:t>
            </a:r>
            <a:r>
              <a:rPr lang="en-US" dirty="0" err="1"/>
              <a:t>Mong</a:t>
            </a:r>
            <a:r>
              <a:rPr lang="en-US" dirty="0"/>
              <a:t> </a:t>
            </a:r>
            <a:r>
              <a:rPr lang="en-US" dirty="0" err="1"/>
              <a:t>muốn</a:t>
            </a:r>
            <a:r>
              <a:rPr lang="en-US" dirty="0"/>
              <a:t>: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mãi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nhỏ</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nhoi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Mọi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1371600" rtl="0" eaLnBrk="1" fontAlgn="auto" latinLnBrk="0" hangingPunct="1">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tri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Tấm</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gương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giấc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mộng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ấu</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chưa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158750" indent="0">
              <a:buNone/>
            </a:pPr>
            <a:endParaRPr lang="en-US" dirty="0"/>
          </a:p>
        </p:txBody>
      </p:sp>
    </p:spTree>
    <p:extLst>
      <p:ext uri="{BB962C8B-B14F-4D97-AF65-F5344CB8AC3E}">
        <p14:creationId xmlns:p14="http://schemas.microsoft.com/office/powerpoint/2010/main" val="2300301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26</a:t>
            </a:fld>
            <a:endParaRPr lang="en-US"/>
          </a:p>
        </p:txBody>
      </p:sp>
    </p:spTree>
    <p:extLst>
      <p:ext uri="{BB962C8B-B14F-4D97-AF65-F5344CB8AC3E}">
        <p14:creationId xmlns:p14="http://schemas.microsoft.com/office/powerpoint/2010/main" val="4105633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dirty="0"/>
              <a:t> </a:t>
            </a:r>
            <a:r>
              <a:rPr lang="en-US" dirty="0" err="1"/>
              <a:t>rút</a:t>
            </a:r>
            <a:r>
              <a:rPr lang="en-US" baseline="0" dirty="0"/>
              <a:t> </a:t>
            </a:r>
            <a:r>
              <a:rPr lang="en-US" baseline="0" dirty="0" err="1"/>
              <a:t>ra</a:t>
            </a:r>
            <a:r>
              <a:rPr lang="en-US" baseline="0" dirty="0"/>
              <a:t> </a:t>
            </a:r>
            <a:r>
              <a:rPr lang="en-US" baseline="0" dirty="0" err="1"/>
              <a:t>được</a:t>
            </a:r>
            <a:r>
              <a:rPr lang="en-US" baseline="0" dirty="0"/>
              <a:t> </a:t>
            </a:r>
            <a:r>
              <a:rPr lang="en-US" baseline="0" dirty="0" err="1"/>
              <a:t>thông</a:t>
            </a:r>
            <a:r>
              <a:rPr lang="en-US" baseline="0" dirty="0"/>
              <a:t> điệp </a:t>
            </a:r>
            <a:r>
              <a:rPr lang="en-US" baseline="0" dirty="0" err="1"/>
              <a:t>gì</a:t>
            </a:r>
            <a:r>
              <a:rPr lang="en-US" baseline="0" dirty="0"/>
              <a:t> </a:t>
            </a:r>
            <a:r>
              <a:rPr lang="en-US" baseline="0" dirty="0" err="1"/>
              <a:t>sau</a:t>
            </a:r>
            <a:r>
              <a:rPr lang="en-US" baseline="0" dirty="0"/>
              <a:t> </a:t>
            </a:r>
            <a:r>
              <a:rPr lang="en-US" baseline="0" dirty="0" err="1"/>
              <a:t>khi</a:t>
            </a:r>
            <a:r>
              <a:rPr lang="en-US" baseline="0" dirty="0"/>
              <a:t> </a:t>
            </a:r>
            <a:r>
              <a:rPr lang="en-US" baseline="0" dirty="0" err="1"/>
              <a:t>đọc</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trên</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27</a:t>
            </a:fld>
            <a:endParaRPr lang="en-US"/>
          </a:p>
        </p:txBody>
      </p:sp>
    </p:spTree>
    <p:extLst>
      <p:ext uri="{BB962C8B-B14F-4D97-AF65-F5344CB8AC3E}">
        <p14:creationId xmlns:p14="http://schemas.microsoft.com/office/powerpoint/2010/main" val="132509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28</a:t>
            </a:fld>
            <a:endParaRPr lang="en-US"/>
          </a:p>
        </p:txBody>
      </p:sp>
    </p:spTree>
    <p:extLst>
      <p:ext uri="{BB962C8B-B14F-4D97-AF65-F5344CB8AC3E}">
        <p14:creationId xmlns:p14="http://schemas.microsoft.com/office/powerpoint/2010/main" val="651494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những</a:t>
            </a:r>
            <a:r>
              <a:rPr lang="en-US" baseline="0" dirty="0"/>
              <a:t> </a:t>
            </a:r>
            <a:r>
              <a:rPr lang="en-US" baseline="0" dirty="0" err="1"/>
              <a:t>nét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về</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p>
          <a:p>
            <a:r>
              <a:rPr lang="en-US" baseline="0"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111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30</a:t>
            </a:fld>
            <a:endParaRPr lang="en-US"/>
          </a:p>
        </p:txBody>
      </p:sp>
    </p:spTree>
    <p:extLst>
      <p:ext uri="{BB962C8B-B14F-4D97-AF65-F5344CB8AC3E}">
        <p14:creationId xmlns:p14="http://schemas.microsoft.com/office/powerpoint/2010/main" val="2931398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31</a:t>
            </a:fld>
            <a:endParaRPr lang="en-US"/>
          </a:p>
        </p:txBody>
      </p:sp>
    </p:spTree>
    <p:extLst>
      <p:ext uri="{BB962C8B-B14F-4D97-AF65-F5344CB8AC3E}">
        <p14:creationId xmlns:p14="http://schemas.microsoft.com/office/powerpoint/2010/main" val="5165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Mỗi</a:t>
            </a:r>
            <a:r>
              <a:rPr lang="en-US" dirty="0"/>
              <a:t> </a:t>
            </a:r>
            <a:r>
              <a:rPr lang="en-US" dirty="0" err="1"/>
              <a:t>người</a:t>
            </a:r>
            <a:r>
              <a:rPr lang="en-US" baseline="0" dirty="0"/>
              <a:t> </a:t>
            </a:r>
            <a:r>
              <a:rPr lang="en-US" baseline="0" dirty="0" err="1"/>
              <a:t>sẽ</a:t>
            </a:r>
            <a:r>
              <a:rPr lang="en-US" baseline="0" dirty="0"/>
              <a:t> </a:t>
            </a:r>
            <a:r>
              <a:rPr lang="en-US" baseline="0" dirty="0" err="1"/>
              <a:t>có</a:t>
            </a:r>
            <a:r>
              <a:rPr lang="en-US" baseline="0" dirty="0"/>
              <a:t> </a:t>
            </a:r>
            <a:r>
              <a:rPr lang="en-US" baseline="0" dirty="0" err="1"/>
              <a:t>một</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một</a:t>
            </a:r>
            <a:r>
              <a:rPr lang="en-US" baseline="0" dirty="0"/>
              <a:t> </a:t>
            </a:r>
            <a:r>
              <a:rPr lang="en-US" baseline="0" dirty="0" err="1"/>
              <a:t>góc</a:t>
            </a:r>
            <a:r>
              <a:rPr lang="en-US" baseline="0" dirty="0"/>
              <a:t> </a:t>
            </a:r>
            <a:r>
              <a:rPr lang="en-US" baseline="0" dirty="0" err="1"/>
              <a:t>nhìn</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Đôi</a:t>
            </a:r>
            <a:r>
              <a:rPr lang="en-US" baseline="0" dirty="0"/>
              <a:t> </a:t>
            </a:r>
            <a:r>
              <a:rPr lang="en-US" baseline="0" dirty="0" err="1"/>
              <a:t>khi</a:t>
            </a:r>
            <a:r>
              <a:rPr lang="en-US" baseline="0" dirty="0"/>
              <a:t>, </a:t>
            </a:r>
            <a:r>
              <a:rPr lang="en-US" baseline="0" dirty="0" err="1"/>
              <a:t>bạn</a:t>
            </a:r>
            <a:r>
              <a:rPr lang="en-US" baseline="0" dirty="0"/>
              <a:t> </a:t>
            </a:r>
            <a:r>
              <a:rPr lang="en-US" baseline="0" dirty="0" err="1"/>
              <a:t>đúng</a:t>
            </a:r>
            <a:r>
              <a:rPr lang="en-US" baseline="0" dirty="0"/>
              <a:t>, </a:t>
            </a:r>
            <a:r>
              <a:rPr lang="en-US" baseline="0" dirty="0" err="1"/>
              <a:t>chưa</a:t>
            </a:r>
            <a:r>
              <a:rPr lang="en-US" baseline="0" dirty="0"/>
              <a:t> </a:t>
            </a:r>
            <a:r>
              <a:rPr lang="en-US" baseline="0" dirty="0" err="1"/>
              <a:t>chắc</a:t>
            </a:r>
            <a:r>
              <a:rPr lang="en-US" baseline="0" dirty="0"/>
              <a:t> </a:t>
            </a:r>
            <a:r>
              <a:rPr lang="en-US" baseline="0" dirty="0" err="1"/>
              <a:t>tôi</a:t>
            </a:r>
            <a:r>
              <a:rPr lang="en-US" baseline="0" dirty="0"/>
              <a:t> </a:t>
            </a:r>
            <a:r>
              <a:rPr lang="en-US" baseline="0" dirty="0" err="1"/>
              <a:t>đã</a:t>
            </a:r>
            <a:r>
              <a:rPr lang="en-US" baseline="0" dirty="0"/>
              <a:t> </a:t>
            </a:r>
            <a:r>
              <a:rPr lang="en-US" baseline="0" dirty="0" err="1"/>
              <a:t>sai</a:t>
            </a:r>
            <a:r>
              <a:rPr lang="en-US" baseline="0" dirty="0"/>
              <a:t> </a:t>
            </a:r>
            <a:r>
              <a:rPr lang="en-US" baseline="0" dirty="0" err="1"/>
              <a:t>và</a:t>
            </a:r>
            <a:r>
              <a:rPr lang="en-US" baseline="0" dirty="0"/>
              <a:t> </a:t>
            </a:r>
            <a:r>
              <a:rPr lang="en-US" baseline="0" dirty="0" err="1"/>
              <a:t>ngược</a:t>
            </a:r>
            <a:r>
              <a:rPr lang="en-US" baseline="0" dirty="0"/>
              <a:t> </a:t>
            </a:r>
            <a:r>
              <a:rPr lang="en-US" baseline="0" dirty="0" err="1"/>
              <a:t>lại</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cũng</a:t>
            </a:r>
            <a:r>
              <a:rPr lang="en-US" baseline="0" dirty="0"/>
              <a:t> </a:t>
            </a:r>
            <a:r>
              <a:rPr lang="en-US" baseline="0" dirty="0" err="1"/>
              <a:t>như</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trẻ</a:t>
            </a:r>
            <a:r>
              <a:rPr lang="en-US" baseline="0" dirty="0"/>
              <a:t> </a:t>
            </a:r>
            <a:r>
              <a:rPr lang="en-US" baseline="0" dirty="0" err="1"/>
              <a:t>em</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lớn</a:t>
            </a:r>
            <a:r>
              <a:rPr lang="en-US" baseline="0" dirty="0"/>
              <a:t> </a:t>
            </a:r>
            <a:r>
              <a:rPr lang="en-US" baseline="0" dirty="0" err="1"/>
              <a:t>vậy</a:t>
            </a:r>
            <a:r>
              <a:rPr lang="en-US" baseline="0" dirty="0"/>
              <a:t>, </a:t>
            </a:r>
            <a:r>
              <a:rPr lang="en-US" baseline="0" dirty="0" err="1"/>
              <a:t>mỗi</a:t>
            </a:r>
            <a:r>
              <a:rPr lang="en-US" baseline="0" dirty="0"/>
              <a:t> </a:t>
            </a:r>
            <a:r>
              <a:rPr lang="en-US" baseline="0" dirty="0" err="1"/>
              <a:t>độ</a:t>
            </a:r>
            <a:r>
              <a:rPr lang="en-US" baseline="0" dirty="0"/>
              <a:t> </a:t>
            </a:r>
            <a:r>
              <a:rPr lang="en-US" baseline="0" dirty="0" err="1"/>
              <a:t>tuổi</a:t>
            </a:r>
            <a:r>
              <a:rPr lang="en-US" baseline="0" dirty="0"/>
              <a:t> </a:t>
            </a:r>
            <a:r>
              <a:rPr lang="en-US" baseline="0" dirty="0" err="1"/>
              <a:t>lại</a:t>
            </a:r>
            <a:r>
              <a:rPr lang="en-US" baseline="0" dirty="0"/>
              <a:t> </a:t>
            </a:r>
            <a:r>
              <a:rPr lang="en-US" baseline="0" dirty="0" err="1"/>
              <a:t>có</a:t>
            </a:r>
            <a:r>
              <a:rPr lang="en-US" baseline="0" dirty="0"/>
              <a:t> </a:t>
            </a:r>
            <a:r>
              <a:rPr lang="en-US" baseline="0" dirty="0" err="1"/>
              <a:t>một</a:t>
            </a:r>
            <a:r>
              <a:rPr lang="en-US" baseline="0" dirty="0"/>
              <a:t> </a:t>
            </a:r>
            <a:r>
              <a:rPr lang="en-US" baseline="0" dirty="0" err="1"/>
              <a:t>lăng</a:t>
            </a:r>
            <a:r>
              <a:rPr lang="en-US" baseline="0" dirty="0"/>
              <a:t> </a:t>
            </a:r>
            <a:r>
              <a:rPr lang="en-US" baseline="0" dirty="0" err="1"/>
              <a:t>kính</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để</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sự</a:t>
            </a:r>
            <a:r>
              <a:rPr lang="en-US" baseline="0" dirty="0"/>
              <a:t> </a:t>
            </a:r>
            <a:r>
              <a:rPr lang="en-US" baseline="0" dirty="0" err="1"/>
              <a:t>việc</a:t>
            </a:r>
            <a:r>
              <a:rPr lang="en-US" baseline="0" dirty="0"/>
              <a:t>. Trong </a:t>
            </a:r>
            <a:r>
              <a:rPr lang="en-US" baseline="0" dirty="0" err="1"/>
              <a:t>buổi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chúng</a:t>
            </a:r>
            <a:r>
              <a:rPr lang="en-US" baseline="0" dirty="0"/>
              <a:t> ta </a:t>
            </a:r>
            <a:r>
              <a:rPr lang="en-US" baseline="0" dirty="0" err="1"/>
              <a:t>cùng</a:t>
            </a:r>
            <a:r>
              <a:rPr lang="en-US" baseline="0" dirty="0"/>
              <a:t> </a:t>
            </a:r>
            <a:r>
              <a:rPr lang="en-US" baseline="0" dirty="0" err="1"/>
              <a:t>nhau</a:t>
            </a:r>
            <a:r>
              <a:rPr lang="en-US" baseline="0" dirty="0"/>
              <a:t> </a:t>
            </a:r>
            <a:r>
              <a:rPr lang="en-US" baseline="0" dirty="0" err="1"/>
              <a:t>cùng</a:t>
            </a:r>
            <a:r>
              <a:rPr lang="en-US" baseline="0" dirty="0"/>
              <a:t> </a:t>
            </a:r>
            <a:r>
              <a:rPr lang="en-US" baseline="0" dirty="0" err="1"/>
              <a:t>hiểu</a:t>
            </a:r>
            <a:r>
              <a:rPr lang="en-US" baseline="0" dirty="0"/>
              <a:t> </a:t>
            </a:r>
            <a:r>
              <a:rPr lang="en-US" baseline="0" dirty="0" err="1"/>
              <a:t>một</a:t>
            </a:r>
            <a:r>
              <a:rPr lang="en-US" baseline="0" dirty="0"/>
              <a:t> </a:t>
            </a:r>
            <a:r>
              <a:rPr lang="en-US" baseline="0" dirty="0" err="1"/>
              <a:t>văn</a:t>
            </a:r>
            <a:r>
              <a:rPr lang="en-US" baseline="0" dirty="0"/>
              <a:t> </a:t>
            </a:r>
            <a:r>
              <a:rPr lang="en-US" baseline="0" dirty="0" err="1"/>
              <a:t>bản</a:t>
            </a:r>
            <a:r>
              <a:rPr lang="en-US" baseline="0" dirty="0"/>
              <a:t> </a:t>
            </a:r>
            <a:r>
              <a:rPr lang="en-US" baseline="0" dirty="0" err="1"/>
              <a:t>có</a:t>
            </a:r>
            <a:r>
              <a:rPr lang="en-US" baseline="0" dirty="0"/>
              <a:t> </a:t>
            </a:r>
            <a:r>
              <a:rPr lang="en-US" baseline="0" dirty="0" err="1"/>
              <a:t>nội</a:t>
            </a:r>
            <a:r>
              <a:rPr lang="en-US" baseline="0" dirty="0"/>
              <a:t> dung </a:t>
            </a:r>
            <a:r>
              <a:rPr lang="en-US" baseline="0" dirty="0" err="1"/>
              <a:t>như</a:t>
            </a:r>
            <a:r>
              <a:rPr lang="en-US" baseline="0" dirty="0"/>
              <a:t> </a:t>
            </a:r>
            <a:r>
              <a:rPr lang="en-US" baseline="0" dirty="0" err="1"/>
              <a:t>vậy</a:t>
            </a:r>
            <a:r>
              <a:rPr lang="en-US" baseline="0" dirty="0"/>
              <a:t> qua </a:t>
            </a:r>
            <a:r>
              <a:rPr lang="en-US" baseline="0" dirty="0" err="1"/>
              <a:t>một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truyện</a:t>
            </a:r>
            <a:r>
              <a:rPr lang="en-US" baseline="0" dirty="0"/>
              <a:t> “Hoàng </a:t>
            </a:r>
            <a:r>
              <a:rPr lang="en-US" baseline="0" dirty="0" err="1"/>
              <a:t>tử</a:t>
            </a:r>
            <a:r>
              <a:rPr lang="en-US" baseline="0" dirty="0"/>
              <a:t> </a:t>
            </a:r>
            <a:r>
              <a:rPr lang="en-US" baseline="0" dirty="0" err="1"/>
              <a:t>bé</a:t>
            </a:r>
            <a:r>
              <a:rPr lang="en-US" baseline="0" dirty="0"/>
              <a:t>” </a:t>
            </a:r>
            <a:r>
              <a:rPr lang="en-US" baseline="0" dirty="0" err="1"/>
              <a:t>với</a:t>
            </a:r>
            <a:r>
              <a:rPr lang="en-US" baseline="0" dirty="0"/>
              <a:t> </a:t>
            </a:r>
            <a:r>
              <a:rPr lang="en-US" baseline="0" dirty="0" err="1"/>
              <a:t>trích</a:t>
            </a:r>
            <a:r>
              <a:rPr lang="en-US" baseline="0" dirty="0"/>
              <a:t> </a:t>
            </a:r>
            <a:r>
              <a:rPr lang="en-US" baseline="0" dirty="0" err="1"/>
              <a:t>đoạn</a:t>
            </a:r>
            <a:r>
              <a:rPr lang="en-US" baseline="0" dirty="0"/>
              <a:t> “Trong </a:t>
            </a:r>
            <a:r>
              <a:rPr lang="en-US" baseline="0" dirty="0" err="1"/>
              <a:t>mắt</a:t>
            </a:r>
            <a:r>
              <a:rPr lang="en-US" baseline="0" dirty="0"/>
              <a:t> </a:t>
            </a:r>
            <a:r>
              <a:rPr lang="en-US" baseline="0" dirty="0" err="1"/>
              <a:t>trẻ</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a:t>
            </a:r>
            <a:r>
              <a:rPr lang="en-US" baseline="0" dirty="0" err="1"/>
              <a:t>nhé</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3</a:t>
            </a:fld>
            <a:endParaRPr lang="en-US"/>
          </a:p>
        </p:txBody>
      </p:sp>
    </p:spTree>
    <p:extLst>
      <p:ext uri="{BB962C8B-B14F-4D97-AF65-F5344CB8AC3E}">
        <p14:creationId xmlns:p14="http://schemas.microsoft.com/office/powerpoint/2010/main" val="2967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4</a:t>
            </a:fld>
            <a:endParaRPr lang="en-US"/>
          </a:p>
        </p:txBody>
      </p:sp>
    </p:spTree>
    <p:extLst>
      <p:ext uri="{BB962C8B-B14F-4D97-AF65-F5344CB8AC3E}">
        <p14:creationId xmlns:p14="http://schemas.microsoft.com/office/powerpoint/2010/main" val="195054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Slide Number Placeholder 3"/>
          <p:cNvSpPr>
            <a:spLocks noGrp="1"/>
          </p:cNvSpPr>
          <p:nvPr>
            <p:ph type="sldNum" sz="quarter" idx="5"/>
          </p:nvPr>
        </p:nvSpPr>
        <p:spPr/>
        <p:txBody>
          <a:bodyPr/>
          <a:lstStyle/>
          <a:p>
            <a:fld id="{2B7A1659-10EB-41AB-9292-37686D62D8F9}" type="slidenum">
              <a:rPr lang="en-US" smtClean="0"/>
              <a:t>5</a:t>
            </a:fld>
            <a:endParaRPr lang="en-US"/>
          </a:p>
        </p:txBody>
      </p:sp>
    </p:spTree>
    <p:extLst>
      <p:ext uri="{BB962C8B-B14F-4D97-AF65-F5344CB8AC3E}">
        <p14:creationId xmlns:p14="http://schemas.microsoft.com/office/powerpoint/2010/main" val="36013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6</a:t>
            </a:fld>
            <a:endParaRPr lang="en-US"/>
          </a:p>
        </p:txBody>
      </p:sp>
    </p:spTree>
    <p:extLst>
      <p:ext uri="{BB962C8B-B14F-4D97-AF65-F5344CB8AC3E}">
        <p14:creationId xmlns:p14="http://schemas.microsoft.com/office/powerpoint/2010/main" val="404269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7</a:t>
            </a:fld>
            <a:endParaRPr lang="en-US"/>
          </a:p>
        </p:txBody>
      </p:sp>
    </p:spTree>
    <p:extLst>
      <p:ext uri="{BB962C8B-B14F-4D97-AF65-F5344CB8AC3E}">
        <p14:creationId xmlns:p14="http://schemas.microsoft.com/office/powerpoint/2010/main" val="78175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Tóm tắt nội dung chính của Hoàng tử bé</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8</a:t>
            </a:fld>
            <a:endParaRPr lang="en-US"/>
          </a:p>
        </p:txBody>
      </p:sp>
    </p:spTree>
    <p:extLst>
      <p:ext uri="{BB962C8B-B14F-4D97-AF65-F5344CB8AC3E}">
        <p14:creationId xmlns:p14="http://schemas.microsoft.com/office/powerpoint/2010/main" val="131125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9</a:t>
            </a:fld>
            <a:endParaRPr lang="en-US"/>
          </a:p>
        </p:txBody>
      </p:sp>
    </p:spTree>
    <p:extLst>
      <p:ext uri="{BB962C8B-B14F-4D97-AF65-F5344CB8AC3E}">
        <p14:creationId xmlns:p14="http://schemas.microsoft.com/office/powerpoint/2010/main" val="98008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5F1">
            <a:alpha val="5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9.gif"/><Relationship Id="rId5" Type="http://schemas.microsoft.com/office/2007/relationships/hdphoto" Target="../media/hdphoto2.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39.gif"/><Relationship Id="rId5" Type="http://schemas.microsoft.com/office/2007/relationships/hdphoto" Target="../media/hdphoto2.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đúng? Ai sai? | Viết bởi sangtao70">
            <a:extLst>
              <a:ext uri="{FF2B5EF4-FFF2-40B4-BE49-F238E27FC236}">
                <a16:creationId xmlns:a16="http://schemas.microsoft.com/office/drawing/2014/main" id="{8BF5DD15-68FA-EB3D-572A-1D28D551C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
            <a:ext cx="176784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990600" y="3314700"/>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11">
            <a:extLst>
              <a:ext uri="{FF2B5EF4-FFF2-40B4-BE49-F238E27FC236}">
                <a16:creationId xmlns:a16="http://schemas.microsoft.com/office/drawing/2014/main" id="{DE2937DD-2D08-7F89-BDBB-013B42B05CB9}"/>
              </a:ext>
            </a:extLst>
          </p:cNvPr>
          <p:cNvSpPr txBox="1"/>
          <p:nvPr/>
        </p:nvSpPr>
        <p:spPr>
          <a:xfrm>
            <a:off x="762001" y="5939287"/>
            <a:ext cx="5486399"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 </a:t>
            </a:r>
          </a:p>
          <a:p>
            <a:pPr marL="453389" marR="0" lvl="1" algn="ctr"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nhớ</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niệm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4B9574A1-1C7C-31C6-172A-44D6390281C3}"/>
              </a:ext>
            </a:extLst>
          </p:cNvPr>
          <p:cNvSpPr/>
          <p:nvPr/>
        </p:nvSpPr>
        <p:spPr>
          <a:xfrm rot="5400000">
            <a:off x="6737613" y="7298100"/>
            <a:ext cx="4130289" cy="41148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6">
            <a:extLst>
              <a:ext uri="{FF2B5EF4-FFF2-40B4-BE49-F238E27FC236}">
                <a16:creationId xmlns:a16="http://schemas.microsoft.com/office/drawing/2014/main" id="{1527C2A4-F610-54C1-543C-B1470DA500A4}"/>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18" name="TextBox 11">
            <a:extLst>
              <a:ext uri="{FF2B5EF4-FFF2-40B4-BE49-F238E27FC236}">
                <a16:creationId xmlns:a16="http://schemas.microsoft.com/office/drawing/2014/main" id="{692A57E2-6DFD-4A74-79B8-58E0B1D1F2C1}"/>
              </a:ext>
            </a:extLst>
          </p:cNvPr>
          <p:cNvSpPr txBox="1"/>
          <p:nvPr/>
        </p:nvSpPr>
        <p:spPr>
          <a:xfrm>
            <a:off x="11506199" y="5753100"/>
            <a:ext cx="5486399" cy="3385542"/>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XXVII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1">
            <a:extLst>
              <a:ext uri="{FF2B5EF4-FFF2-40B4-BE49-F238E27FC236}">
                <a16:creationId xmlns:a16="http://schemas.microsoft.com/office/drawing/2014/main" id="{A8E9B691-387A-D880-EBDC-A59113506543}"/>
              </a:ext>
            </a:extLst>
          </p:cNvPr>
          <p:cNvSpPr txBox="1"/>
          <p:nvPr/>
        </p:nvSpPr>
        <p:spPr>
          <a:xfrm>
            <a:off x="6324599" y="3620518"/>
            <a:ext cx="4343401"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ngờ</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8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Khám</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phá</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văn</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bản</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6" name="Freeform 5">
            <a:extLst>
              <a:ext uri="{FF2B5EF4-FFF2-40B4-BE49-F238E27FC236}">
                <a16:creationId xmlns:a16="http://schemas.microsoft.com/office/drawing/2014/main" id="{971657AB-9EE8-2A92-9B70-62406D41993E}"/>
              </a:ext>
            </a:extLst>
          </p:cNvPr>
          <p:cNvSpPr/>
          <p:nvPr/>
        </p:nvSpPr>
        <p:spPr>
          <a:xfrm>
            <a:off x="390856" y="1851991"/>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206424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3231654"/>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1.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Đặc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trưng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thể</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loại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truyện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trong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đoạn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trích</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“Trong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mắt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trẻ</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a:t>
            </a:r>
          </a:p>
          <a:p>
            <a:pPr marL="0" marR="0" lvl="0" indent="0" algn="ctr" defTabSz="914400" rtl="0" eaLnBrk="1" fontAlgn="auto" latinLnBrk="0" hangingPunct="1">
              <a:lnSpc>
                <a:spcPts val="6299"/>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4" name="Freeform 2">
            <a:extLst>
              <a:ext uri="{FF2B5EF4-FFF2-40B4-BE49-F238E27FC236}">
                <a16:creationId xmlns:a16="http://schemas.microsoft.com/office/drawing/2014/main" id="{958979D8-637D-F553-4062-740746189FAC}"/>
              </a:ext>
            </a:extLst>
          </p:cNvPr>
          <p:cNvSpPr/>
          <p:nvPr/>
        </p:nvSpPr>
        <p:spPr>
          <a:xfrm>
            <a:off x="10744200" y="5950470"/>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64119867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4D06FE2F-053A-DBA9-E2BC-8581E43B4CD9}"/>
              </a:ext>
            </a:extLst>
          </p:cNvPr>
          <p:cNvGraphicFramePr>
            <a:graphicFrameLocks noGrp="1"/>
          </p:cNvGraphicFramePr>
          <p:nvPr>
            <p:extLst>
              <p:ext uri="{D42A27DB-BD31-4B8C-83A1-F6EECF244321}">
                <p14:modId xmlns:p14="http://schemas.microsoft.com/office/powerpoint/2010/main" val="616894940"/>
              </p:ext>
            </p:extLst>
          </p:nvPr>
        </p:nvGraphicFramePr>
        <p:xfrm>
          <a:off x="533400" y="2019300"/>
          <a:ext cx="16970600" cy="6553572"/>
        </p:xfrm>
        <a:graphic>
          <a:graphicData uri="http://schemas.openxmlformats.org/drawingml/2006/table">
            <a:tbl>
              <a:tblPr/>
              <a:tblGrid>
                <a:gridCol w="6172200">
                  <a:extLst>
                    <a:ext uri="{9D8B030D-6E8A-4147-A177-3AD203B41FA5}">
                      <a16:colId xmlns:a16="http://schemas.microsoft.com/office/drawing/2014/main" val="20000"/>
                    </a:ext>
                  </a:extLst>
                </a:gridCol>
                <a:gridCol w="10798400">
                  <a:extLst>
                    <a:ext uri="{9D8B030D-6E8A-4147-A177-3AD203B41FA5}">
                      <a16:colId xmlns:a16="http://schemas.microsoft.com/office/drawing/2014/main" val="20001"/>
                    </a:ext>
                  </a:extLst>
                </a:gridCol>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9BE9F22E-317F-252B-6DAE-9F0DE7DB5940}"/>
              </a:ext>
            </a:extLst>
          </p:cNvPr>
          <p:cNvSpPr txBox="1"/>
          <p:nvPr/>
        </p:nvSpPr>
        <p:spPr>
          <a:xfrm>
            <a:off x="6934200" y="3238500"/>
            <a:ext cx="10287000" cy="733534"/>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Trẻ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941189-1ECD-4CF1-5420-C3F605BB79B8}"/>
              </a:ext>
            </a:extLst>
          </p:cNvPr>
          <p:cNvSpPr txBox="1"/>
          <p:nvPr/>
        </p:nvSpPr>
        <p:spPr>
          <a:xfrm>
            <a:off x="6934200" y="4457700"/>
            <a:ext cx="102870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biệt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a:t>
            </a:r>
            <a:r>
              <a:rPr lang="en-US" sz="4400" dirty="0" err="1">
                <a:solidFill>
                  <a:schemeClr val="tx1"/>
                </a:solidFill>
                <a:latin typeface="Times New Roman" panose="02020603050405020304" pitchFamily="18" charset="0"/>
                <a:cs typeface="Times New Roman" panose="02020603050405020304" pitchFamily="18" charset="0"/>
              </a:rPr>
              <a:t>ách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nhìn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về</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cuộc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qua </a:t>
            </a:r>
            <a:r>
              <a:rPr lang="en-US" sz="4400" baseline="0" dirty="0" err="1">
                <a:solidFill>
                  <a:schemeClr val="tx1"/>
                </a:solidFill>
                <a:latin typeface="Times New Roman" panose="02020603050405020304" pitchFamily="18" charset="0"/>
                <a:cs typeface="Times New Roman" panose="02020603050405020304" pitchFamily="18" charset="0"/>
              </a:rPr>
              <a:t>lăng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em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lớn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FD8F13-BC8B-1A24-E68E-2D4B75D80955}"/>
              </a:ext>
            </a:extLst>
          </p:cNvPr>
          <p:cNvSpPr txBox="1"/>
          <p:nvPr/>
        </p:nvSpPr>
        <p:spPr>
          <a:xfrm>
            <a:off x="6934200" y="5951334"/>
            <a:ext cx="10287000" cy="733534"/>
          </a:xfrm>
          <a:prstGeom prst="rect">
            <a:avLst/>
          </a:prstGeom>
          <a:noFill/>
        </p:spPr>
        <p:txBody>
          <a:bodyPr wrap="square">
            <a:spAutoFit/>
          </a:bodyPr>
          <a:lstStyle/>
          <a:p>
            <a:pPr algn="just">
              <a:lnSpc>
                <a:spcPts val="5040"/>
              </a:lnSpc>
              <a:defRPr/>
            </a:pPr>
            <a:r>
              <a:rPr lang="en-US" sz="4400" dirty="0" err="1">
                <a:latin typeface="Times New Roman" panose="02020603050405020304" pitchFamily="18" charset="0"/>
                <a:cs typeface="Times New Roman" panose="02020603050405020304" pitchFamily="18" charset="0"/>
              </a:rPr>
              <a:t>N</a:t>
            </a:r>
            <a:r>
              <a:rPr lang="en-US" sz="4400" dirty="0" err="1">
                <a:solidFill>
                  <a:schemeClr val="tx1"/>
                </a:solidFill>
                <a:latin typeface="Times New Roman" panose="02020603050405020304" pitchFamily="18" charset="0"/>
                <a:cs typeface="Times New Roman" panose="02020603050405020304" pitchFamily="18" charset="0"/>
              </a:rPr>
              <a:t>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xưng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E5B4EB-C7E8-7C91-7F4C-05117227199D}"/>
              </a:ext>
            </a:extLst>
          </p:cNvPr>
          <p:cNvSpPr txBox="1"/>
          <p:nvPr/>
        </p:nvSpPr>
        <p:spPr>
          <a:xfrm>
            <a:off x="6934200" y="7048500"/>
            <a:ext cx="102870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gỡ</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giữa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hoàng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bé</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sự</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cố</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mạc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9825A8B2-21B1-A1D9-4C80-958A3DA6FE78}"/>
              </a:ext>
            </a:extLst>
          </p:cNvPr>
          <p:cNvSpPr/>
          <p:nvPr/>
        </p:nvSpPr>
        <p:spPr>
          <a:xfrm>
            <a:off x="15621000" y="-2400672"/>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4">
            <a:extLst>
              <a:ext uri="{FF2B5EF4-FFF2-40B4-BE49-F238E27FC236}">
                <a16:creationId xmlns:a16="http://schemas.microsoft.com/office/drawing/2014/main" id="{0CC58C36-E71C-73FA-28A0-872CF1EB4087}"/>
              </a:ext>
            </a:extLst>
          </p:cNvPr>
          <p:cNvSpPr/>
          <p:nvPr/>
        </p:nvSpPr>
        <p:spPr>
          <a:xfrm>
            <a:off x="-2590800" y="8434831"/>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60375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73FBD34-AB08-AFA0-C5BF-88120184B28D}"/>
              </a:ext>
            </a:extLst>
          </p:cNvPr>
          <p:cNvSpPr/>
          <p:nvPr/>
        </p:nvSpPr>
        <p:spPr>
          <a:xfrm>
            <a:off x="1600200" y="5143500"/>
            <a:ext cx="15682512" cy="5486400"/>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3">
              <a:extLst>
                <a:ext uri="{96DAC541-7B7A-43D3-8B79-37D633B846F1}">
                  <asvg:svgBlip xmlns:asvg="http://schemas.microsoft.com/office/drawing/2016/SVG/main" r:embed="rId4"/>
                </a:ext>
              </a:extLst>
            </a:blip>
            <a:stretch>
              <a:fillRect l="-1" r="-35932" b="6254"/>
            </a:stretch>
          </a:blipFill>
        </p:spPr>
      </p:sp>
      <p:sp>
        <p:nvSpPr>
          <p:cNvPr id="2" name="TextBox 7"/>
          <p:cNvSpPr txBox="1"/>
          <p:nvPr/>
        </p:nvSpPr>
        <p:spPr>
          <a:xfrm>
            <a:off x="12344400" y="2038795"/>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1878D2F8-4E13-DDF9-8081-BF2786354590}"/>
              </a:ext>
            </a:extLst>
          </p:cNvPr>
          <p:cNvGrpSpPr/>
          <p:nvPr/>
        </p:nvGrpSpPr>
        <p:grpSpPr>
          <a:xfrm>
            <a:off x="838200" y="495300"/>
            <a:ext cx="4495800" cy="1113013"/>
            <a:chOff x="838200" y="495300"/>
            <a:chExt cx="4495800" cy="1113013"/>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c</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72C8C838-52CA-95B1-467A-4B7DBAFDDA0F}"/>
              </a:ext>
            </a:extLst>
          </p:cNvPr>
          <p:cNvSpPr txBox="1"/>
          <p:nvPr/>
        </p:nvSpPr>
        <p:spPr>
          <a:xfrm>
            <a:off x="609600" y="2030512"/>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2030512"/>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82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2" name="TextBox 7"/>
          <p:cNvSpPr txBox="1"/>
          <p:nvPr/>
        </p:nvSpPr>
        <p:spPr>
          <a:xfrm>
            <a:off x="12344400" y="1798983"/>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C8C838-52CA-95B1-467A-4B7DBAFDDA0F}"/>
              </a:ext>
            </a:extLst>
          </p:cNvPr>
          <p:cNvSpPr txBox="1"/>
          <p:nvPr/>
        </p:nvSpPr>
        <p:spPr>
          <a:xfrm>
            <a:off x="609600" y="1790700"/>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1790700"/>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322F8F3-35F4-B64D-B355-A47527DCA0EC}"/>
              </a:ext>
            </a:extLst>
          </p:cNvPr>
          <p:cNvSpPr/>
          <p:nvPr/>
        </p:nvSpPr>
        <p:spPr>
          <a:xfrm>
            <a:off x="533400" y="7190448"/>
            <a:ext cx="1689608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nhằm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mục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Tạo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chặt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chẽ</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bé</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7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2.</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err="1">
                <a:solidFill>
                  <a:srgbClr val="493423"/>
                </a:solidFill>
                <a:latin typeface="#9Slide05 Dancing Script" panose="03080800040507000D00" pitchFamily="66" charset="0"/>
              </a:rPr>
              <a:t>Kỉ</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niệm</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vẽ</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tranh</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ngày</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nhỏ</a:t>
            </a:r>
            <a:endParaRPr lang="en-US" sz="6000" b="1" dirty="0">
              <a:solidFill>
                <a:srgbClr val="493423"/>
              </a:solidFill>
              <a:latin typeface="#9Slide05 Dancing Script" panose="03080800040507000D00" pitchFamily="66" charset="0"/>
            </a:endParaRP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nhân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vật</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tôi</a:t>
            </a:r>
            <a:r>
              <a:rPr lang="en-US" sz="6000" b="1" dirty="0">
                <a:solidFill>
                  <a:srgbClr val="493423"/>
                </a:solidFill>
                <a:latin typeface="#9Slide05 Dancing Script" panose="03080800040507000D00" pitchFamily="66" charset="0"/>
              </a:rPr>
              <a:t>”</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CB54CC69-B756-5C36-8C96-7F8307A5AEB4}"/>
              </a:ext>
            </a:extLst>
          </p:cNvPr>
          <p:cNvSpPr/>
          <p:nvPr/>
        </p:nvSpPr>
        <p:spPr>
          <a:xfrm>
            <a:off x="12577513" y="5067300"/>
            <a:ext cx="5253287" cy="5106368"/>
          </a:xfrm>
          <a:custGeom>
            <a:avLst/>
            <a:gdLst/>
            <a:ahLst/>
            <a:cxnLst/>
            <a:rect l="l" t="t" r="r" b="b"/>
            <a:pathLst>
              <a:path w="4826745" h="4114800">
                <a:moveTo>
                  <a:pt x="0" y="0"/>
                </a:moveTo>
                <a:lnTo>
                  <a:pt x="4826744" y="0"/>
                </a:lnTo>
                <a:lnTo>
                  <a:pt x="48267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37243006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295320"/>
            <a:ext cx="15408000" cy="879276"/>
          </a:xfrm>
        </p:spPr>
        <p:txBody>
          <a:bodyPr>
            <a:normAutofit fontScale="90000"/>
          </a:bodyPr>
          <a:lstStyle/>
          <a:p>
            <a:r>
              <a:rPr lang="en-US" sz="5600" b="1" dirty="0" err="1">
                <a:latin typeface="Cambria" panose="02040503050406030204" pitchFamily="18" charset="0"/>
                <a:ea typeface="Cambria" panose="02040503050406030204" pitchFamily="18" charset="0"/>
              </a:rPr>
              <a:t>Những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bức</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vẽ</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của</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nhân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vật</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tôi</a:t>
            </a:r>
            <a:endParaRPr lang="en-US" sz="5600" b="1" dirty="0">
              <a:latin typeface="Cambria" panose="02040503050406030204" pitchFamily="18" charset="0"/>
              <a:ea typeface="Cambria" panose="02040503050406030204" pitchFamily="18" charset="0"/>
            </a:endParaRPr>
          </a:p>
        </p:txBody>
      </p:sp>
      <p:pic>
        <p:nvPicPr>
          <p:cNvPr id="1026" name="Picture 2" descr="THE LITTLE PRINCE - CUỐN SÁCH THIẾU NHI DÀNH CHO NGƯỜI LỚN | Khuong K7 blog">
            <a:extLst>
              <a:ext uri="{FF2B5EF4-FFF2-40B4-BE49-F238E27FC236}">
                <a16:creationId xmlns:a16="http://schemas.microsoft.com/office/drawing/2014/main" id="{1443E369-D389-4797-A2B4-92138C4D20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18545" y1="47636" x2="76182" y2="51273"/>
                      </a14:backgroundRemoval>
                    </a14:imgEffect>
                  </a14:imgLayer>
                </a14:imgProps>
              </a:ext>
              <a:ext uri="{28A0092B-C50C-407E-A947-70E740481C1C}">
                <a14:useLocalDpi xmlns:a14="http://schemas.microsoft.com/office/drawing/2010/main" val="0"/>
              </a:ext>
            </a:extLst>
          </a:blip>
          <a:srcRect l="5773" t="19223" r="14444" b="50000"/>
          <a:stretch/>
        </p:blipFill>
        <p:spPr bwMode="auto">
          <a:xfrm>
            <a:off x="4723313" y="2901664"/>
            <a:ext cx="7089542" cy="2734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93B02B-B498-47B0-8CDF-C057030000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6076" r="89984">
                        <a14:foregroundMark x1="22332" y1="56735" x2="22332" y2="56735"/>
                        <a14:foregroundMark x1="6076" y1="89388" x2="9852" y2="88980"/>
                        <a14:foregroundMark x1="43186" y1="84490" x2="62562" y2="83673"/>
                        <a14:foregroundMark x1="30706" y1="72653" x2="44828" y2="83265"/>
                        <a14:foregroundMark x1="26929" y1="79184" x2="31034" y2="79184"/>
                        <a14:foregroundMark x1="40887" y1="43265" x2="45156" y2="47347"/>
                      </a14:backgroundRemoval>
                    </a14:imgEffect>
                  </a14:imgLayer>
                </a14:imgProps>
              </a:ext>
            </a:extLst>
          </a:blip>
          <a:stretch>
            <a:fillRect/>
          </a:stretch>
        </p:blipFill>
        <p:spPr>
          <a:xfrm>
            <a:off x="11924370" y="2274850"/>
            <a:ext cx="6826768" cy="2746400"/>
          </a:xfrm>
          <a:prstGeom prst="rect">
            <a:avLst/>
          </a:prstGeom>
        </p:spPr>
      </p:pic>
      <p:sp>
        <p:nvSpPr>
          <p:cNvPr id="10" name="Rectangle 9">
            <a:extLst>
              <a:ext uri="{FF2B5EF4-FFF2-40B4-BE49-F238E27FC236}">
                <a16:creationId xmlns:a16="http://schemas.microsoft.com/office/drawing/2014/main" id="{36CA2E09-8C1E-4D08-B5EB-F945D0CB0E6A}"/>
              </a:ext>
            </a:extLst>
          </p:cNvPr>
          <p:cNvSpPr/>
          <p:nvPr/>
        </p:nvSpPr>
        <p:spPr>
          <a:xfrm>
            <a:off x="926175" y="5679621"/>
            <a:ext cx="3689398" cy="2850882"/>
          </a:xfrm>
          <a:custGeom>
            <a:avLst/>
            <a:gdLst>
              <a:gd name="connsiteX0" fmla="*/ 0 w 1844699"/>
              <a:gd name="connsiteY0" fmla="*/ 0 h 1425441"/>
              <a:gd name="connsiteX1" fmla="*/ 559559 w 1844699"/>
              <a:gd name="connsiteY1" fmla="*/ 0 h 1425441"/>
              <a:gd name="connsiteX2" fmla="*/ 1119117 w 1844699"/>
              <a:gd name="connsiteY2" fmla="*/ 0 h 1425441"/>
              <a:gd name="connsiteX3" fmla="*/ 1844699 w 1844699"/>
              <a:gd name="connsiteY3" fmla="*/ 0 h 1425441"/>
              <a:gd name="connsiteX4" fmla="*/ 1844699 w 1844699"/>
              <a:gd name="connsiteY4" fmla="*/ 446638 h 1425441"/>
              <a:gd name="connsiteX5" fmla="*/ 1844699 w 1844699"/>
              <a:gd name="connsiteY5" fmla="*/ 893276 h 1425441"/>
              <a:gd name="connsiteX6" fmla="*/ 1844699 w 1844699"/>
              <a:gd name="connsiteY6" fmla="*/ 1425441 h 1425441"/>
              <a:gd name="connsiteX7" fmla="*/ 1192905 w 1844699"/>
              <a:gd name="connsiteY7" fmla="*/ 1425441 h 1425441"/>
              <a:gd name="connsiteX8" fmla="*/ 614900 w 1844699"/>
              <a:gd name="connsiteY8" fmla="*/ 1425441 h 1425441"/>
              <a:gd name="connsiteX9" fmla="*/ 0 w 1844699"/>
              <a:gd name="connsiteY9" fmla="*/ 1425441 h 1425441"/>
              <a:gd name="connsiteX10" fmla="*/ 0 w 1844699"/>
              <a:gd name="connsiteY10" fmla="*/ 950294 h 1425441"/>
              <a:gd name="connsiteX11" fmla="*/ 0 w 1844699"/>
              <a:gd name="connsiteY11" fmla="*/ 503656 h 1425441"/>
              <a:gd name="connsiteX12" fmla="*/ 0 w 1844699"/>
              <a:gd name="connsiteY12" fmla="*/ 0 h 142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4699" h="1425441" extrusionOk="0">
                <a:moveTo>
                  <a:pt x="0" y="0"/>
                </a:moveTo>
                <a:cubicBezTo>
                  <a:pt x="157608" y="6272"/>
                  <a:pt x="288080" y="13750"/>
                  <a:pt x="559559" y="0"/>
                </a:cubicBezTo>
                <a:cubicBezTo>
                  <a:pt x="831038" y="-13750"/>
                  <a:pt x="978754" y="-17053"/>
                  <a:pt x="1119117" y="0"/>
                </a:cubicBezTo>
                <a:cubicBezTo>
                  <a:pt x="1259480" y="17053"/>
                  <a:pt x="1587642" y="34796"/>
                  <a:pt x="1844699" y="0"/>
                </a:cubicBezTo>
                <a:cubicBezTo>
                  <a:pt x="1829155" y="106457"/>
                  <a:pt x="1857392" y="310493"/>
                  <a:pt x="1844699" y="446638"/>
                </a:cubicBezTo>
                <a:cubicBezTo>
                  <a:pt x="1832006" y="582783"/>
                  <a:pt x="1832812" y="698861"/>
                  <a:pt x="1844699" y="893276"/>
                </a:cubicBezTo>
                <a:cubicBezTo>
                  <a:pt x="1856586" y="1087691"/>
                  <a:pt x="1837301" y="1310624"/>
                  <a:pt x="1844699" y="1425441"/>
                </a:cubicBezTo>
                <a:cubicBezTo>
                  <a:pt x="1573909" y="1401334"/>
                  <a:pt x="1385148" y="1427705"/>
                  <a:pt x="1192905" y="1425441"/>
                </a:cubicBezTo>
                <a:cubicBezTo>
                  <a:pt x="1000662" y="1423177"/>
                  <a:pt x="814142" y="1405605"/>
                  <a:pt x="614900" y="1425441"/>
                </a:cubicBezTo>
                <a:cubicBezTo>
                  <a:pt x="415659" y="1445277"/>
                  <a:pt x="299177" y="1405541"/>
                  <a:pt x="0" y="1425441"/>
                </a:cubicBezTo>
                <a:cubicBezTo>
                  <a:pt x="8656" y="1209562"/>
                  <a:pt x="-1274" y="1070632"/>
                  <a:pt x="0" y="950294"/>
                </a:cubicBezTo>
                <a:cubicBezTo>
                  <a:pt x="1274" y="829956"/>
                  <a:pt x="3398" y="723147"/>
                  <a:pt x="0" y="503656"/>
                </a:cubicBezTo>
                <a:cubicBezTo>
                  <a:pt x="-3398" y="284165"/>
                  <a:pt x="-23254" y="178677"/>
                  <a:pt x="0" y="0"/>
                </a:cubicBezTo>
                <a:close/>
              </a:path>
            </a:pathLst>
          </a:custGeom>
          <a:noFill/>
          <a:ln>
            <a:solidFill>
              <a:schemeClr val="tx1"/>
            </a:solidFill>
            <a:extLst>
              <a:ext uri="{C807C97D-BFC1-408E-A445-0C87EB9F89A2}">
                <ask:lineSketchStyleProps xmlns:ask="http://schemas.microsoft.com/office/drawing/2018/sketchyshapes" sd="166772653">
                  <a:custGeom>
                    <a:avLst/>
                    <a:gdLst>
                      <a:gd name="connsiteX0" fmla="*/ 0 w 3689398"/>
                      <a:gd name="connsiteY0" fmla="*/ 0 h 2850882"/>
                      <a:gd name="connsiteX1" fmla="*/ 504218 w 3689398"/>
                      <a:gd name="connsiteY1" fmla="*/ 0 h 2850882"/>
                      <a:gd name="connsiteX2" fmla="*/ 1008435 w 3689398"/>
                      <a:gd name="connsiteY2" fmla="*/ 0 h 2850882"/>
                      <a:gd name="connsiteX3" fmla="*/ 1623335 w 3689398"/>
                      <a:gd name="connsiteY3" fmla="*/ 0 h 2850882"/>
                      <a:gd name="connsiteX4" fmla="*/ 2164447 w 3689398"/>
                      <a:gd name="connsiteY4" fmla="*/ 0 h 2850882"/>
                      <a:gd name="connsiteX5" fmla="*/ 2779346 w 3689398"/>
                      <a:gd name="connsiteY5" fmla="*/ 0 h 2850882"/>
                      <a:gd name="connsiteX6" fmla="*/ 3689398 w 3689398"/>
                      <a:gd name="connsiteY6" fmla="*/ 0 h 2850882"/>
                      <a:gd name="connsiteX7" fmla="*/ 3689398 w 3689398"/>
                      <a:gd name="connsiteY7" fmla="*/ 513159 h 2850882"/>
                      <a:gd name="connsiteX8" fmla="*/ 3689398 w 3689398"/>
                      <a:gd name="connsiteY8" fmla="*/ 1111844 h 2850882"/>
                      <a:gd name="connsiteX9" fmla="*/ 3689398 w 3689398"/>
                      <a:gd name="connsiteY9" fmla="*/ 1596494 h 2850882"/>
                      <a:gd name="connsiteX10" fmla="*/ 3689398 w 3689398"/>
                      <a:gd name="connsiteY10" fmla="*/ 2081144 h 2850882"/>
                      <a:gd name="connsiteX11" fmla="*/ 3689398 w 3689398"/>
                      <a:gd name="connsiteY11" fmla="*/ 2850882 h 2850882"/>
                      <a:gd name="connsiteX12" fmla="*/ 3037604 w 3689398"/>
                      <a:gd name="connsiteY12" fmla="*/ 2850882 h 2850882"/>
                      <a:gd name="connsiteX13" fmla="*/ 2422705 w 3689398"/>
                      <a:gd name="connsiteY13" fmla="*/ 2850882 h 2850882"/>
                      <a:gd name="connsiteX14" fmla="*/ 1918487 w 3689398"/>
                      <a:gd name="connsiteY14" fmla="*/ 2850882 h 2850882"/>
                      <a:gd name="connsiteX15" fmla="*/ 1229799 w 3689398"/>
                      <a:gd name="connsiteY15" fmla="*/ 2850882 h 2850882"/>
                      <a:gd name="connsiteX16" fmla="*/ 651794 w 3689398"/>
                      <a:gd name="connsiteY16" fmla="*/ 2850882 h 2850882"/>
                      <a:gd name="connsiteX17" fmla="*/ 0 w 3689398"/>
                      <a:gd name="connsiteY17" fmla="*/ 2850882 h 2850882"/>
                      <a:gd name="connsiteX18" fmla="*/ 0 w 3689398"/>
                      <a:gd name="connsiteY18" fmla="*/ 2337723 h 2850882"/>
                      <a:gd name="connsiteX19" fmla="*/ 0 w 3689398"/>
                      <a:gd name="connsiteY19" fmla="*/ 1824564 h 2850882"/>
                      <a:gd name="connsiteX20" fmla="*/ 0 w 3689398"/>
                      <a:gd name="connsiteY20" fmla="*/ 1225879 h 2850882"/>
                      <a:gd name="connsiteX21" fmla="*/ 0 w 3689398"/>
                      <a:gd name="connsiteY21" fmla="*/ 627194 h 2850882"/>
                      <a:gd name="connsiteX22" fmla="*/ 0 w 3689398"/>
                      <a:gd name="connsiteY22" fmla="*/ 0 h 28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89398" h="2850882" extrusionOk="0">
                        <a:moveTo>
                          <a:pt x="0" y="0"/>
                        </a:moveTo>
                        <a:cubicBezTo>
                          <a:pt x="228570" y="430"/>
                          <a:pt x="372017" y="20821"/>
                          <a:pt x="504218" y="0"/>
                        </a:cubicBezTo>
                        <a:cubicBezTo>
                          <a:pt x="636419" y="-20821"/>
                          <a:pt x="758099" y="14205"/>
                          <a:pt x="1008435" y="0"/>
                        </a:cubicBezTo>
                        <a:cubicBezTo>
                          <a:pt x="1258771" y="-14205"/>
                          <a:pt x="1455041" y="28032"/>
                          <a:pt x="1623335" y="0"/>
                        </a:cubicBezTo>
                        <a:cubicBezTo>
                          <a:pt x="1791629" y="-28032"/>
                          <a:pt x="2018400" y="24205"/>
                          <a:pt x="2164447" y="0"/>
                        </a:cubicBezTo>
                        <a:cubicBezTo>
                          <a:pt x="2310494" y="-24205"/>
                          <a:pt x="2478494" y="-2359"/>
                          <a:pt x="2779346" y="0"/>
                        </a:cubicBezTo>
                        <a:cubicBezTo>
                          <a:pt x="3080198" y="2359"/>
                          <a:pt x="3255985" y="1842"/>
                          <a:pt x="3689398" y="0"/>
                        </a:cubicBezTo>
                        <a:cubicBezTo>
                          <a:pt x="3708989" y="109245"/>
                          <a:pt x="3675389" y="289650"/>
                          <a:pt x="3689398" y="513159"/>
                        </a:cubicBezTo>
                        <a:cubicBezTo>
                          <a:pt x="3703407" y="736668"/>
                          <a:pt x="3662260" y="977626"/>
                          <a:pt x="3689398" y="1111844"/>
                        </a:cubicBezTo>
                        <a:cubicBezTo>
                          <a:pt x="3716536" y="1246062"/>
                          <a:pt x="3687260" y="1492120"/>
                          <a:pt x="3689398" y="1596494"/>
                        </a:cubicBezTo>
                        <a:cubicBezTo>
                          <a:pt x="3691537" y="1700868"/>
                          <a:pt x="3695568" y="1905736"/>
                          <a:pt x="3689398" y="2081144"/>
                        </a:cubicBezTo>
                        <a:cubicBezTo>
                          <a:pt x="3683229" y="2256552"/>
                          <a:pt x="3677328" y="2476699"/>
                          <a:pt x="3689398" y="2850882"/>
                        </a:cubicBezTo>
                        <a:cubicBezTo>
                          <a:pt x="3401605" y="2864285"/>
                          <a:pt x="3206904" y="2854576"/>
                          <a:pt x="3037604" y="2850882"/>
                        </a:cubicBezTo>
                        <a:cubicBezTo>
                          <a:pt x="2868304" y="2847188"/>
                          <a:pt x="2554258" y="2859828"/>
                          <a:pt x="2422705" y="2850882"/>
                        </a:cubicBezTo>
                        <a:cubicBezTo>
                          <a:pt x="2291152" y="2841936"/>
                          <a:pt x="2136439" y="2826003"/>
                          <a:pt x="1918487" y="2850882"/>
                        </a:cubicBezTo>
                        <a:cubicBezTo>
                          <a:pt x="1700535" y="2875761"/>
                          <a:pt x="1384764" y="2842152"/>
                          <a:pt x="1229799" y="2850882"/>
                        </a:cubicBezTo>
                        <a:cubicBezTo>
                          <a:pt x="1074834" y="2859612"/>
                          <a:pt x="816334" y="2860392"/>
                          <a:pt x="651794" y="2850882"/>
                        </a:cubicBezTo>
                        <a:cubicBezTo>
                          <a:pt x="487255" y="2841372"/>
                          <a:pt x="141203" y="2863582"/>
                          <a:pt x="0" y="2850882"/>
                        </a:cubicBezTo>
                        <a:cubicBezTo>
                          <a:pt x="-19459" y="2687201"/>
                          <a:pt x="-17127" y="2480274"/>
                          <a:pt x="0" y="2337723"/>
                        </a:cubicBezTo>
                        <a:cubicBezTo>
                          <a:pt x="17127" y="2195172"/>
                          <a:pt x="-14480" y="1928022"/>
                          <a:pt x="0" y="1824564"/>
                        </a:cubicBezTo>
                        <a:cubicBezTo>
                          <a:pt x="14480" y="1721106"/>
                          <a:pt x="5493" y="1501060"/>
                          <a:pt x="0" y="1225879"/>
                        </a:cubicBezTo>
                        <a:cubicBezTo>
                          <a:pt x="-5493" y="950699"/>
                          <a:pt x="26374" y="758004"/>
                          <a:pt x="0" y="627194"/>
                        </a:cubicBezTo>
                        <a:cubicBezTo>
                          <a:pt x="-26374" y="496385"/>
                          <a:pt x="1321" y="31202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mbria" panose="02040503050406030204" pitchFamily="18" charset="0"/>
                <a:ea typeface="Cambria" panose="02040503050406030204" pitchFamily="18" charset="0"/>
              </a:rPr>
              <a:t>Con </a:t>
            </a:r>
            <a:r>
              <a:rPr lang="en-US" sz="4000" dirty="0" err="1">
                <a:solidFill>
                  <a:schemeClr val="tx1"/>
                </a:solidFill>
                <a:latin typeface="Cambria" panose="02040503050406030204" pitchFamily="18" charset="0"/>
                <a:ea typeface="Cambria" panose="02040503050406030204" pitchFamily="18" charset="0"/>
              </a:rPr>
              <a:t>trăn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đang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nuốt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chửng</a:t>
            </a:r>
            <a:r>
              <a:rPr lang="en-US" sz="4000" dirty="0">
                <a:solidFill>
                  <a:schemeClr val="tx1"/>
                </a:solidFill>
                <a:latin typeface="Cambria" panose="02040503050406030204" pitchFamily="18" charset="0"/>
                <a:ea typeface="Cambria" panose="02040503050406030204" pitchFamily="18" charset="0"/>
              </a:rPr>
              <a:t> 1 con </a:t>
            </a:r>
            <a:r>
              <a:rPr lang="en-US" sz="4000" dirty="0" err="1">
                <a:solidFill>
                  <a:schemeClr val="tx1"/>
                </a:solidFill>
                <a:latin typeface="Cambria" panose="02040503050406030204" pitchFamily="18" charset="0"/>
                <a:ea typeface="Cambria" panose="02040503050406030204" pitchFamily="18" charset="0"/>
              </a:rPr>
              <a:t>mãnh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thú</a:t>
            </a:r>
            <a:endParaRPr lang="en-US" sz="4000" dirty="0">
              <a:solidFill>
                <a:schemeClr val="tx1"/>
              </a:solidFill>
              <a:latin typeface="Cambria" panose="02040503050406030204" pitchFamily="18" charset="0"/>
              <a:ea typeface="Cambria" panose="02040503050406030204" pitchFamily="18" charset="0"/>
            </a:endParaRPr>
          </a:p>
        </p:txBody>
      </p:sp>
      <p:pic>
        <p:nvPicPr>
          <p:cNvPr id="1030" name="Picture 6" descr="Hoang Tu Be">
            <a:extLst>
              <a:ext uri="{FF2B5EF4-FFF2-40B4-BE49-F238E27FC236}">
                <a16:creationId xmlns:a16="http://schemas.microsoft.com/office/drawing/2014/main" id="{3B1C697E-8215-4F0D-A972-D64CA22C4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532" y="2470482"/>
            <a:ext cx="4689152" cy="28508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4BE866E-0FD5-46A6-A64F-55FE66D44A3D}"/>
              </a:ext>
            </a:extLst>
          </p:cNvPr>
          <p:cNvSpPr/>
          <p:nvPr/>
        </p:nvSpPr>
        <p:spPr>
          <a:xfrm>
            <a:off x="7118859" y="5679621"/>
            <a:ext cx="3689398" cy="2850882"/>
          </a:xfrm>
          <a:custGeom>
            <a:avLst/>
            <a:gdLst>
              <a:gd name="connsiteX0" fmla="*/ 0 w 1844699"/>
              <a:gd name="connsiteY0" fmla="*/ 0 h 1425441"/>
              <a:gd name="connsiteX1" fmla="*/ 614900 w 1844699"/>
              <a:gd name="connsiteY1" fmla="*/ 0 h 1425441"/>
              <a:gd name="connsiteX2" fmla="*/ 1174458 w 1844699"/>
              <a:gd name="connsiteY2" fmla="*/ 0 h 1425441"/>
              <a:gd name="connsiteX3" fmla="*/ 1844699 w 1844699"/>
              <a:gd name="connsiteY3" fmla="*/ 0 h 1425441"/>
              <a:gd name="connsiteX4" fmla="*/ 1844699 w 1844699"/>
              <a:gd name="connsiteY4" fmla="*/ 460893 h 1425441"/>
              <a:gd name="connsiteX5" fmla="*/ 1844699 w 1844699"/>
              <a:gd name="connsiteY5" fmla="*/ 964548 h 1425441"/>
              <a:gd name="connsiteX6" fmla="*/ 1844699 w 1844699"/>
              <a:gd name="connsiteY6" fmla="*/ 1425441 h 1425441"/>
              <a:gd name="connsiteX7" fmla="*/ 1285140 w 1844699"/>
              <a:gd name="connsiteY7" fmla="*/ 1425441 h 1425441"/>
              <a:gd name="connsiteX8" fmla="*/ 651794 w 1844699"/>
              <a:gd name="connsiteY8" fmla="*/ 1425441 h 1425441"/>
              <a:gd name="connsiteX9" fmla="*/ 0 w 1844699"/>
              <a:gd name="connsiteY9" fmla="*/ 1425441 h 1425441"/>
              <a:gd name="connsiteX10" fmla="*/ 0 w 1844699"/>
              <a:gd name="connsiteY10" fmla="*/ 978803 h 1425441"/>
              <a:gd name="connsiteX11" fmla="*/ 0 w 1844699"/>
              <a:gd name="connsiteY11" fmla="*/ 517910 h 1425441"/>
              <a:gd name="connsiteX12" fmla="*/ 0 w 1844699"/>
              <a:gd name="connsiteY12" fmla="*/ 0 h 142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4699" h="1425441" extrusionOk="0">
                <a:moveTo>
                  <a:pt x="0" y="0"/>
                </a:moveTo>
                <a:cubicBezTo>
                  <a:pt x="135408" y="-19273"/>
                  <a:pt x="455479" y="-7878"/>
                  <a:pt x="614900" y="0"/>
                </a:cubicBezTo>
                <a:cubicBezTo>
                  <a:pt x="774321" y="7878"/>
                  <a:pt x="945923" y="4925"/>
                  <a:pt x="1174458" y="0"/>
                </a:cubicBezTo>
                <a:cubicBezTo>
                  <a:pt x="1402993" y="-4925"/>
                  <a:pt x="1586770" y="-23606"/>
                  <a:pt x="1844699" y="0"/>
                </a:cubicBezTo>
                <a:cubicBezTo>
                  <a:pt x="1843529" y="116058"/>
                  <a:pt x="1848568" y="360435"/>
                  <a:pt x="1844699" y="460893"/>
                </a:cubicBezTo>
                <a:cubicBezTo>
                  <a:pt x="1840830" y="561351"/>
                  <a:pt x="1865380" y="733722"/>
                  <a:pt x="1844699" y="964548"/>
                </a:cubicBezTo>
                <a:cubicBezTo>
                  <a:pt x="1824018" y="1195374"/>
                  <a:pt x="1866390" y="1262791"/>
                  <a:pt x="1844699" y="1425441"/>
                </a:cubicBezTo>
                <a:cubicBezTo>
                  <a:pt x="1604289" y="1415040"/>
                  <a:pt x="1445596" y="1425855"/>
                  <a:pt x="1285140" y="1425441"/>
                </a:cubicBezTo>
                <a:cubicBezTo>
                  <a:pt x="1124684" y="1425027"/>
                  <a:pt x="816836" y="1427080"/>
                  <a:pt x="651794" y="1425441"/>
                </a:cubicBezTo>
                <a:cubicBezTo>
                  <a:pt x="486752" y="1423802"/>
                  <a:pt x="223596" y="1425853"/>
                  <a:pt x="0" y="1425441"/>
                </a:cubicBezTo>
                <a:cubicBezTo>
                  <a:pt x="9401" y="1264959"/>
                  <a:pt x="-10290" y="1104881"/>
                  <a:pt x="0" y="978803"/>
                </a:cubicBezTo>
                <a:cubicBezTo>
                  <a:pt x="10290" y="852725"/>
                  <a:pt x="11364" y="633949"/>
                  <a:pt x="0" y="517910"/>
                </a:cubicBezTo>
                <a:cubicBezTo>
                  <a:pt x="-11364" y="401871"/>
                  <a:pt x="-11274" y="162770"/>
                  <a:pt x="0" y="0"/>
                </a:cubicBezTo>
                <a:close/>
              </a:path>
            </a:pathLst>
          </a:custGeom>
          <a:noFill/>
          <a:ln>
            <a:solidFill>
              <a:schemeClr val="tx1"/>
            </a:solidFill>
            <a:extLst>
              <a:ext uri="{C807C97D-BFC1-408E-A445-0C87EB9F89A2}">
                <ask:lineSketchStyleProps xmlns:ask="http://schemas.microsoft.com/office/drawing/2018/sketchyshapes" sd="422149962">
                  <a:custGeom>
                    <a:avLst/>
                    <a:gdLst>
                      <a:gd name="connsiteX0" fmla="*/ 0 w 3689398"/>
                      <a:gd name="connsiteY0" fmla="*/ 0 h 2850882"/>
                      <a:gd name="connsiteX1" fmla="*/ 614900 w 3689398"/>
                      <a:gd name="connsiteY1" fmla="*/ 0 h 2850882"/>
                      <a:gd name="connsiteX2" fmla="*/ 1119117 w 3689398"/>
                      <a:gd name="connsiteY2" fmla="*/ 0 h 2850882"/>
                      <a:gd name="connsiteX3" fmla="*/ 1697123 w 3689398"/>
                      <a:gd name="connsiteY3" fmla="*/ 0 h 2850882"/>
                      <a:gd name="connsiteX4" fmla="*/ 2275129 w 3689398"/>
                      <a:gd name="connsiteY4" fmla="*/ 0 h 2850882"/>
                      <a:gd name="connsiteX5" fmla="*/ 2779346 w 3689398"/>
                      <a:gd name="connsiteY5" fmla="*/ 0 h 2850882"/>
                      <a:gd name="connsiteX6" fmla="*/ 3689398 w 3689398"/>
                      <a:gd name="connsiteY6" fmla="*/ 0 h 2850882"/>
                      <a:gd name="connsiteX7" fmla="*/ 3689398 w 3689398"/>
                      <a:gd name="connsiteY7" fmla="*/ 627194 h 2850882"/>
                      <a:gd name="connsiteX8" fmla="*/ 3689398 w 3689398"/>
                      <a:gd name="connsiteY8" fmla="*/ 1197370 h 2850882"/>
                      <a:gd name="connsiteX9" fmla="*/ 3689398 w 3689398"/>
                      <a:gd name="connsiteY9" fmla="*/ 1710529 h 2850882"/>
                      <a:gd name="connsiteX10" fmla="*/ 3689398 w 3689398"/>
                      <a:gd name="connsiteY10" fmla="*/ 2309214 h 2850882"/>
                      <a:gd name="connsiteX11" fmla="*/ 3689398 w 3689398"/>
                      <a:gd name="connsiteY11" fmla="*/ 2850882 h 2850882"/>
                      <a:gd name="connsiteX12" fmla="*/ 3000710 w 3689398"/>
                      <a:gd name="connsiteY12" fmla="*/ 2850882 h 2850882"/>
                      <a:gd name="connsiteX13" fmla="*/ 2312023 w 3689398"/>
                      <a:gd name="connsiteY13" fmla="*/ 2850882 h 2850882"/>
                      <a:gd name="connsiteX14" fmla="*/ 1623335 w 3689398"/>
                      <a:gd name="connsiteY14" fmla="*/ 2850882 h 2850882"/>
                      <a:gd name="connsiteX15" fmla="*/ 1045329 w 3689398"/>
                      <a:gd name="connsiteY15" fmla="*/ 2850882 h 2850882"/>
                      <a:gd name="connsiteX16" fmla="*/ 0 w 3689398"/>
                      <a:gd name="connsiteY16" fmla="*/ 2850882 h 2850882"/>
                      <a:gd name="connsiteX17" fmla="*/ 0 w 3689398"/>
                      <a:gd name="connsiteY17" fmla="*/ 2337723 h 2850882"/>
                      <a:gd name="connsiteX18" fmla="*/ 0 w 3689398"/>
                      <a:gd name="connsiteY18" fmla="*/ 1767547 h 2850882"/>
                      <a:gd name="connsiteX19" fmla="*/ 0 w 3689398"/>
                      <a:gd name="connsiteY19" fmla="*/ 1197370 h 2850882"/>
                      <a:gd name="connsiteX20" fmla="*/ 0 w 3689398"/>
                      <a:gd name="connsiteY20" fmla="*/ 598685 h 2850882"/>
                      <a:gd name="connsiteX21" fmla="*/ 0 w 3689398"/>
                      <a:gd name="connsiteY21" fmla="*/ 0 h 28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9398" h="2850882" extrusionOk="0">
                        <a:moveTo>
                          <a:pt x="0" y="0"/>
                        </a:moveTo>
                        <a:cubicBezTo>
                          <a:pt x="135408" y="-19273"/>
                          <a:pt x="455479" y="-7878"/>
                          <a:pt x="614900" y="0"/>
                        </a:cubicBezTo>
                        <a:cubicBezTo>
                          <a:pt x="774321" y="7878"/>
                          <a:pt x="883618" y="23728"/>
                          <a:pt x="1119117" y="0"/>
                        </a:cubicBezTo>
                        <a:cubicBezTo>
                          <a:pt x="1354616" y="-23728"/>
                          <a:pt x="1575886" y="-17150"/>
                          <a:pt x="1697123" y="0"/>
                        </a:cubicBezTo>
                        <a:cubicBezTo>
                          <a:pt x="1818360" y="17150"/>
                          <a:pt x="2065549" y="-4054"/>
                          <a:pt x="2275129" y="0"/>
                        </a:cubicBezTo>
                        <a:cubicBezTo>
                          <a:pt x="2484709" y="4054"/>
                          <a:pt x="2663535" y="-21291"/>
                          <a:pt x="2779346" y="0"/>
                        </a:cubicBezTo>
                        <a:cubicBezTo>
                          <a:pt x="2895157" y="21291"/>
                          <a:pt x="3238636" y="-6056"/>
                          <a:pt x="3689398" y="0"/>
                        </a:cubicBezTo>
                        <a:cubicBezTo>
                          <a:pt x="3685797" y="184759"/>
                          <a:pt x="3679964" y="422068"/>
                          <a:pt x="3689398" y="627194"/>
                        </a:cubicBezTo>
                        <a:cubicBezTo>
                          <a:pt x="3698832" y="832320"/>
                          <a:pt x="3675748" y="963755"/>
                          <a:pt x="3689398" y="1197370"/>
                        </a:cubicBezTo>
                        <a:cubicBezTo>
                          <a:pt x="3703048" y="1430985"/>
                          <a:pt x="3676424" y="1460740"/>
                          <a:pt x="3689398" y="1710529"/>
                        </a:cubicBezTo>
                        <a:cubicBezTo>
                          <a:pt x="3702372" y="1960318"/>
                          <a:pt x="3692122" y="2169734"/>
                          <a:pt x="3689398" y="2309214"/>
                        </a:cubicBezTo>
                        <a:cubicBezTo>
                          <a:pt x="3686674" y="2448695"/>
                          <a:pt x="3715509" y="2640505"/>
                          <a:pt x="3689398" y="2850882"/>
                        </a:cubicBezTo>
                        <a:cubicBezTo>
                          <a:pt x="3428675" y="2832971"/>
                          <a:pt x="3179289" y="2853320"/>
                          <a:pt x="3000710" y="2850882"/>
                        </a:cubicBezTo>
                        <a:cubicBezTo>
                          <a:pt x="2822131" y="2848444"/>
                          <a:pt x="2487444" y="2881913"/>
                          <a:pt x="2312023" y="2850882"/>
                        </a:cubicBezTo>
                        <a:cubicBezTo>
                          <a:pt x="2136602" y="2819851"/>
                          <a:pt x="1872910" y="2828284"/>
                          <a:pt x="1623335" y="2850882"/>
                        </a:cubicBezTo>
                        <a:cubicBezTo>
                          <a:pt x="1373760" y="2873480"/>
                          <a:pt x="1287688" y="2835067"/>
                          <a:pt x="1045329" y="2850882"/>
                        </a:cubicBezTo>
                        <a:cubicBezTo>
                          <a:pt x="802970" y="2866697"/>
                          <a:pt x="311960" y="2900369"/>
                          <a:pt x="0" y="2850882"/>
                        </a:cubicBezTo>
                        <a:cubicBezTo>
                          <a:pt x="1177" y="2611529"/>
                          <a:pt x="-15709" y="2555511"/>
                          <a:pt x="0" y="2337723"/>
                        </a:cubicBezTo>
                        <a:cubicBezTo>
                          <a:pt x="15709" y="2119935"/>
                          <a:pt x="14744" y="1909992"/>
                          <a:pt x="0" y="1767547"/>
                        </a:cubicBezTo>
                        <a:cubicBezTo>
                          <a:pt x="-14744" y="1625102"/>
                          <a:pt x="-19478" y="1365806"/>
                          <a:pt x="0" y="1197370"/>
                        </a:cubicBezTo>
                        <a:cubicBezTo>
                          <a:pt x="19478" y="1028934"/>
                          <a:pt x="-29409" y="820231"/>
                          <a:pt x="0" y="598685"/>
                        </a:cubicBezTo>
                        <a:cubicBezTo>
                          <a:pt x="29409" y="377140"/>
                          <a:pt x="25365" y="28407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mbria" panose="02040503050406030204" pitchFamily="18" charset="0"/>
                <a:ea typeface="Cambria" panose="02040503050406030204" pitchFamily="18" charset="0"/>
              </a:rPr>
              <a:t>1 con </a:t>
            </a:r>
            <a:r>
              <a:rPr lang="en-US" sz="4000" dirty="0" err="1">
                <a:solidFill>
                  <a:schemeClr val="tx1"/>
                </a:solidFill>
                <a:latin typeface="Cambria" panose="02040503050406030204" pitchFamily="18" charset="0"/>
                <a:ea typeface="Cambria" panose="02040503050406030204" pitchFamily="18" charset="0"/>
              </a:rPr>
              <a:t>trăn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đang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thịt</a:t>
            </a:r>
            <a:r>
              <a:rPr lang="en-US" sz="4000" dirty="0">
                <a:solidFill>
                  <a:schemeClr val="tx1"/>
                </a:solidFill>
                <a:latin typeface="Cambria" panose="02040503050406030204" pitchFamily="18" charset="0"/>
                <a:ea typeface="Cambria" panose="02040503050406030204" pitchFamily="18" charset="0"/>
              </a:rPr>
              <a:t> 1 con </a:t>
            </a:r>
            <a:r>
              <a:rPr lang="en-US" sz="4000" dirty="0" err="1">
                <a:solidFill>
                  <a:schemeClr val="tx1"/>
                </a:solidFill>
                <a:latin typeface="Cambria" panose="02040503050406030204" pitchFamily="18" charset="0"/>
                <a:ea typeface="Cambria" panose="02040503050406030204" pitchFamily="18" charset="0"/>
              </a:rPr>
              <a:t>voi</a:t>
            </a:r>
            <a:endParaRPr lang="en-US" sz="4000" dirty="0">
              <a:solidFill>
                <a:schemeClr val="tx1"/>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8471131-9FC9-4715-8688-5ADCAA273A3E}"/>
              </a:ext>
            </a:extLst>
          </p:cNvPr>
          <p:cNvSpPr/>
          <p:nvPr/>
        </p:nvSpPr>
        <p:spPr>
          <a:xfrm>
            <a:off x="13493055" y="5625395"/>
            <a:ext cx="3689398" cy="2850882"/>
          </a:xfrm>
          <a:custGeom>
            <a:avLst/>
            <a:gdLst>
              <a:gd name="connsiteX0" fmla="*/ 0 w 1844699"/>
              <a:gd name="connsiteY0" fmla="*/ 0 h 1425441"/>
              <a:gd name="connsiteX1" fmla="*/ 633347 w 1844699"/>
              <a:gd name="connsiteY1" fmla="*/ 0 h 1425441"/>
              <a:gd name="connsiteX2" fmla="*/ 1192905 w 1844699"/>
              <a:gd name="connsiteY2" fmla="*/ 0 h 1425441"/>
              <a:gd name="connsiteX3" fmla="*/ 1844699 w 1844699"/>
              <a:gd name="connsiteY3" fmla="*/ 0 h 1425441"/>
              <a:gd name="connsiteX4" fmla="*/ 1844699 w 1844699"/>
              <a:gd name="connsiteY4" fmla="*/ 475147 h 1425441"/>
              <a:gd name="connsiteX5" fmla="*/ 1844699 w 1844699"/>
              <a:gd name="connsiteY5" fmla="*/ 950294 h 1425441"/>
              <a:gd name="connsiteX6" fmla="*/ 1844699 w 1844699"/>
              <a:gd name="connsiteY6" fmla="*/ 1425441 h 1425441"/>
              <a:gd name="connsiteX7" fmla="*/ 1192905 w 1844699"/>
              <a:gd name="connsiteY7" fmla="*/ 1425441 h 1425441"/>
              <a:gd name="connsiteX8" fmla="*/ 596453 w 1844699"/>
              <a:gd name="connsiteY8" fmla="*/ 1425441 h 1425441"/>
              <a:gd name="connsiteX9" fmla="*/ 0 w 1844699"/>
              <a:gd name="connsiteY9" fmla="*/ 1425441 h 1425441"/>
              <a:gd name="connsiteX10" fmla="*/ 0 w 1844699"/>
              <a:gd name="connsiteY10" fmla="*/ 993057 h 1425441"/>
              <a:gd name="connsiteX11" fmla="*/ 0 w 1844699"/>
              <a:gd name="connsiteY11" fmla="*/ 532165 h 1425441"/>
              <a:gd name="connsiteX12" fmla="*/ 0 w 1844699"/>
              <a:gd name="connsiteY12" fmla="*/ 0 h 142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4699" h="1425441" extrusionOk="0">
                <a:moveTo>
                  <a:pt x="0" y="0"/>
                </a:moveTo>
                <a:cubicBezTo>
                  <a:pt x="201611" y="-19669"/>
                  <a:pt x="320579" y="-19187"/>
                  <a:pt x="633347" y="0"/>
                </a:cubicBezTo>
                <a:cubicBezTo>
                  <a:pt x="946115" y="19187"/>
                  <a:pt x="964256" y="16910"/>
                  <a:pt x="1192905" y="0"/>
                </a:cubicBezTo>
                <a:cubicBezTo>
                  <a:pt x="1421554" y="-16910"/>
                  <a:pt x="1572506" y="20565"/>
                  <a:pt x="1844699" y="0"/>
                </a:cubicBezTo>
                <a:cubicBezTo>
                  <a:pt x="1862718" y="109044"/>
                  <a:pt x="1851072" y="244327"/>
                  <a:pt x="1844699" y="475147"/>
                </a:cubicBezTo>
                <a:cubicBezTo>
                  <a:pt x="1838326" y="705967"/>
                  <a:pt x="1855941" y="744699"/>
                  <a:pt x="1844699" y="950294"/>
                </a:cubicBezTo>
                <a:cubicBezTo>
                  <a:pt x="1833457" y="1155889"/>
                  <a:pt x="1853930" y="1206748"/>
                  <a:pt x="1844699" y="1425441"/>
                </a:cubicBezTo>
                <a:cubicBezTo>
                  <a:pt x="1658131" y="1437790"/>
                  <a:pt x="1489884" y="1410032"/>
                  <a:pt x="1192905" y="1425441"/>
                </a:cubicBezTo>
                <a:cubicBezTo>
                  <a:pt x="895926" y="1440850"/>
                  <a:pt x="717077" y="1397941"/>
                  <a:pt x="596453" y="1425441"/>
                </a:cubicBezTo>
                <a:cubicBezTo>
                  <a:pt x="475829" y="1452941"/>
                  <a:pt x="296705" y="1443510"/>
                  <a:pt x="0" y="1425441"/>
                </a:cubicBezTo>
                <a:cubicBezTo>
                  <a:pt x="5282" y="1332059"/>
                  <a:pt x="-9349" y="1120823"/>
                  <a:pt x="0" y="993057"/>
                </a:cubicBezTo>
                <a:cubicBezTo>
                  <a:pt x="9349" y="865291"/>
                  <a:pt x="-8093" y="706596"/>
                  <a:pt x="0" y="532165"/>
                </a:cubicBezTo>
                <a:cubicBezTo>
                  <a:pt x="8093" y="357734"/>
                  <a:pt x="-2526" y="124984"/>
                  <a:pt x="0" y="0"/>
                </a:cubicBezTo>
                <a:close/>
              </a:path>
            </a:pathLst>
          </a:custGeom>
          <a:noFill/>
          <a:ln>
            <a:solidFill>
              <a:schemeClr val="tx1"/>
            </a:solidFill>
            <a:extLst>
              <a:ext uri="{C807C97D-BFC1-408E-A445-0C87EB9F89A2}">
                <ask:lineSketchStyleProps xmlns:ask="http://schemas.microsoft.com/office/drawing/2018/sketchyshapes" sd="3834543751">
                  <a:custGeom>
                    <a:avLst/>
                    <a:gdLst>
                      <a:gd name="connsiteX0" fmla="*/ 0 w 3689398"/>
                      <a:gd name="connsiteY0" fmla="*/ 0 h 2850882"/>
                      <a:gd name="connsiteX1" fmla="*/ 651794 w 3689398"/>
                      <a:gd name="connsiteY1" fmla="*/ 0 h 2850882"/>
                      <a:gd name="connsiteX2" fmla="*/ 1156011 w 3689398"/>
                      <a:gd name="connsiteY2" fmla="*/ 0 h 2850882"/>
                      <a:gd name="connsiteX3" fmla="*/ 1844699 w 3689398"/>
                      <a:gd name="connsiteY3" fmla="*/ 0 h 2850882"/>
                      <a:gd name="connsiteX4" fmla="*/ 2459599 w 3689398"/>
                      <a:gd name="connsiteY4" fmla="*/ 0 h 2850882"/>
                      <a:gd name="connsiteX5" fmla="*/ 2963816 w 3689398"/>
                      <a:gd name="connsiteY5" fmla="*/ 0 h 2850882"/>
                      <a:gd name="connsiteX6" fmla="*/ 3689398 w 3689398"/>
                      <a:gd name="connsiteY6" fmla="*/ 0 h 2850882"/>
                      <a:gd name="connsiteX7" fmla="*/ 3689398 w 3689398"/>
                      <a:gd name="connsiteY7" fmla="*/ 598685 h 2850882"/>
                      <a:gd name="connsiteX8" fmla="*/ 3689398 w 3689398"/>
                      <a:gd name="connsiteY8" fmla="*/ 1225879 h 2850882"/>
                      <a:gd name="connsiteX9" fmla="*/ 3689398 w 3689398"/>
                      <a:gd name="connsiteY9" fmla="*/ 1853073 h 2850882"/>
                      <a:gd name="connsiteX10" fmla="*/ 3689398 w 3689398"/>
                      <a:gd name="connsiteY10" fmla="*/ 2337723 h 2850882"/>
                      <a:gd name="connsiteX11" fmla="*/ 3689398 w 3689398"/>
                      <a:gd name="connsiteY11" fmla="*/ 2850882 h 2850882"/>
                      <a:gd name="connsiteX12" fmla="*/ 3074498 w 3689398"/>
                      <a:gd name="connsiteY12" fmla="*/ 2850882 h 2850882"/>
                      <a:gd name="connsiteX13" fmla="*/ 2459599 w 3689398"/>
                      <a:gd name="connsiteY13" fmla="*/ 2850882 h 2850882"/>
                      <a:gd name="connsiteX14" fmla="*/ 1807805 w 3689398"/>
                      <a:gd name="connsiteY14" fmla="*/ 2850882 h 2850882"/>
                      <a:gd name="connsiteX15" fmla="*/ 1229799 w 3689398"/>
                      <a:gd name="connsiteY15" fmla="*/ 2850882 h 2850882"/>
                      <a:gd name="connsiteX16" fmla="*/ 725582 w 3689398"/>
                      <a:gd name="connsiteY16" fmla="*/ 2850882 h 2850882"/>
                      <a:gd name="connsiteX17" fmla="*/ 0 w 3689398"/>
                      <a:gd name="connsiteY17" fmla="*/ 2850882 h 2850882"/>
                      <a:gd name="connsiteX18" fmla="*/ 0 w 3689398"/>
                      <a:gd name="connsiteY18" fmla="*/ 2366232 h 2850882"/>
                      <a:gd name="connsiteX19" fmla="*/ 0 w 3689398"/>
                      <a:gd name="connsiteY19" fmla="*/ 1824564 h 2850882"/>
                      <a:gd name="connsiteX20" fmla="*/ 0 w 3689398"/>
                      <a:gd name="connsiteY20" fmla="*/ 1225879 h 2850882"/>
                      <a:gd name="connsiteX21" fmla="*/ 0 w 3689398"/>
                      <a:gd name="connsiteY21" fmla="*/ 741229 h 2850882"/>
                      <a:gd name="connsiteX22" fmla="*/ 0 w 3689398"/>
                      <a:gd name="connsiteY22" fmla="*/ 0 h 28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89398" h="2850882" extrusionOk="0">
                        <a:moveTo>
                          <a:pt x="0" y="0"/>
                        </a:moveTo>
                        <a:cubicBezTo>
                          <a:pt x="196711" y="1545"/>
                          <a:pt x="390851" y="-5352"/>
                          <a:pt x="651794" y="0"/>
                        </a:cubicBezTo>
                        <a:cubicBezTo>
                          <a:pt x="912737" y="5352"/>
                          <a:pt x="968990" y="21701"/>
                          <a:pt x="1156011" y="0"/>
                        </a:cubicBezTo>
                        <a:cubicBezTo>
                          <a:pt x="1343032" y="-21701"/>
                          <a:pt x="1646362" y="15031"/>
                          <a:pt x="1844699" y="0"/>
                        </a:cubicBezTo>
                        <a:cubicBezTo>
                          <a:pt x="2043036" y="-15031"/>
                          <a:pt x="2293998" y="26416"/>
                          <a:pt x="2459599" y="0"/>
                        </a:cubicBezTo>
                        <a:cubicBezTo>
                          <a:pt x="2625200" y="-26416"/>
                          <a:pt x="2832587" y="12993"/>
                          <a:pt x="2963816" y="0"/>
                        </a:cubicBezTo>
                        <a:cubicBezTo>
                          <a:pt x="3095045" y="-12993"/>
                          <a:pt x="3538760" y="-32352"/>
                          <a:pt x="3689398" y="0"/>
                        </a:cubicBezTo>
                        <a:cubicBezTo>
                          <a:pt x="3716905" y="138799"/>
                          <a:pt x="3688767" y="430903"/>
                          <a:pt x="3689398" y="598685"/>
                        </a:cubicBezTo>
                        <a:cubicBezTo>
                          <a:pt x="3690029" y="766467"/>
                          <a:pt x="3694095" y="1015531"/>
                          <a:pt x="3689398" y="1225879"/>
                        </a:cubicBezTo>
                        <a:cubicBezTo>
                          <a:pt x="3684701" y="1436227"/>
                          <a:pt x="3710590" y="1673906"/>
                          <a:pt x="3689398" y="1853073"/>
                        </a:cubicBezTo>
                        <a:cubicBezTo>
                          <a:pt x="3668206" y="2032240"/>
                          <a:pt x="3700839" y="2161689"/>
                          <a:pt x="3689398" y="2337723"/>
                        </a:cubicBezTo>
                        <a:cubicBezTo>
                          <a:pt x="3677958" y="2513757"/>
                          <a:pt x="3697225" y="2639961"/>
                          <a:pt x="3689398" y="2850882"/>
                        </a:cubicBezTo>
                        <a:cubicBezTo>
                          <a:pt x="3522648" y="2869720"/>
                          <a:pt x="3215568" y="2862007"/>
                          <a:pt x="3074498" y="2850882"/>
                        </a:cubicBezTo>
                        <a:cubicBezTo>
                          <a:pt x="2933428" y="2839757"/>
                          <a:pt x="2657257" y="2851808"/>
                          <a:pt x="2459599" y="2850882"/>
                        </a:cubicBezTo>
                        <a:cubicBezTo>
                          <a:pt x="2261941" y="2849956"/>
                          <a:pt x="1964712" y="2859602"/>
                          <a:pt x="1807805" y="2850882"/>
                        </a:cubicBezTo>
                        <a:cubicBezTo>
                          <a:pt x="1650898" y="2842162"/>
                          <a:pt x="1465233" y="2851411"/>
                          <a:pt x="1229799" y="2850882"/>
                        </a:cubicBezTo>
                        <a:cubicBezTo>
                          <a:pt x="994365" y="2850353"/>
                          <a:pt x="858877" y="2864321"/>
                          <a:pt x="725582" y="2850882"/>
                        </a:cubicBezTo>
                        <a:cubicBezTo>
                          <a:pt x="592287" y="2837443"/>
                          <a:pt x="148713" y="2859536"/>
                          <a:pt x="0" y="2850882"/>
                        </a:cubicBezTo>
                        <a:cubicBezTo>
                          <a:pt x="3049" y="2630454"/>
                          <a:pt x="-1462" y="2543005"/>
                          <a:pt x="0" y="2366232"/>
                        </a:cubicBezTo>
                        <a:cubicBezTo>
                          <a:pt x="1462" y="2189459"/>
                          <a:pt x="19883" y="1950079"/>
                          <a:pt x="0" y="1824564"/>
                        </a:cubicBezTo>
                        <a:cubicBezTo>
                          <a:pt x="-19883" y="1699049"/>
                          <a:pt x="-1020" y="1395724"/>
                          <a:pt x="0" y="1225879"/>
                        </a:cubicBezTo>
                        <a:cubicBezTo>
                          <a:pt x="1020" y="1056035"/>
                          <a:pt x="-2689" y="963546"/>
                          <a:pt x="0" y="741229"/>
                        </a:cubicBezTo>
                        <a:cubicBezTo>
                          <a:pt x="2689" y="518912"/>
                          <a:pt x="-31889" y="31402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mbria" panose="02040503050406030204" pitchFamily="18" charset="0"/>
                <a:ea typeface="Cambria" panose="02040503050406030204" pitchFamily="18" charset="0"/>
              </a:rPr>
              <a:t>Con </a:t>
            </a:r>
            <a:r>
              <a:rPr lang="en-US" sz="4000" dirty="0" err="1">
                <a:solidFill>
                  <a:schemeClr val="tx1"/>
                </a:solidFill>
                <a:latin typeface="Cambria" panose="02040503050406030204" pitchFamily="18" charset="0"/>
                <a:ea typeface="Cambria" panose="02040503050406030204" pitchFamily="18" charset="0"/>
              </a:rPr>
              <a:t>trăn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đang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thịt</a:t>
            </a:r>
            <a:r>
              <a:rPr lang="en-US" sz="4000" dirty="0">
                <a:solidFill>
                  <a:schemeClr val="tx1"/>
                </a:solidFill>
                <a:latin typeface="Cambria" panose="02040503050406030204" pitchFamily="18" charset="0"/>
                <a:ea typeface="Cambria" panose="02040503050406030204" pitchFamily="18" charset="0"/>
              </a:rPr>
              <a:t> con </a:t>
            </a:r>
            <a:r>
              <a:rPr lang="en-US" sz="4000" dirty="0" err="1">
                <a:solidFill>
                  <a:schemeClr val="tx1"/>
                </a:solidFill>
                <a:latin typeface="Cambria" panose="02040503050406030204" pitchFamily="18" charset="0"/>
                <a:ea typeface="Cambria" panose="02040503050406030204" pitchFamily="18" charset="0"/>
              </a:rPr>
              <a:t>voi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mở</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bụng</a:t>
            </a:r>
            <a:r>
              <a:rPr lang="en-US" sz="40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05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114300"/>
            <a:ext cx="15408000" cy="879276"/>
          </a:xfrm>
        </p:spPr>
        <p:txBody>
          <a:bodyPr/>
          <a:lstStyle/>
          <a:p>
            <a:r>
              <a:rPr lang="en-US" sz="5000" b="1" dirty="0">
                <a:latin typeface="Cambria" panose="02040503050406030204" pitchFamily="18" charset="0"/>
                <a:ea typeface="Cambria" panose="02040503050406030204" pitchFamily="18" charset="0"/>
              </a:rPr>
              <a:t>2. </a:t>
            </a:r>
            <a:r>
              <a:rPr lang="en-US" sz="5000" b="1" dirty="0" err="1">
                <a:latin typeface="Cambria" panose="02040503050406030204" pitchFamily="18" charset="0"/>
                <a:ea typeface="Cambria" panose="02040503050406030204" pitchFamily="18" charset="0"/>
              </a:rPr>
              <a:t>Kỉ</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niệm</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vẽ</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tranh</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ngày</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còn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nhỏ</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của</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nhân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vật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tôi</a:t>
            </a:r>
            <a:r>
              <a:rPr lang="en-US" sz="5000" b="1" dirty="0">
                <a:latin typeface="Cambria" panose="02040503050406030204" pitchFamily="18" charset="0"/>
                <a:ea typeface="Cambria" panose="02040503050406030204" pitchFamily="18" charset="0"/>
              </a:rPr>
              <a:t>”</a:t>
            </a:r>
          </a:p>
        </p:txBody>
      </p:sp>
      <p:pic>
        <p:nvPicPr>
          <p:cNvPr id="1026" name="Picture 2" descr="THE LITTLE PRINCE - CUỐN SÁCH THIẾU NHI DÀNH CHO NGƯỜI LỚN | Khuong K7 blog">
            <a:extLst>
              <a:ext uri="{FF2B5EF4-FFF2-40B4-BE49-F238E27FC236}">
                <a16:creationId xmlns:a16="http://schemas.microsoft.com/office/drawing/2014/main" id="{1443E369-D389-4797-A2B4-92138C4D20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18545" y1="47636" x2="76182" y2="51273"/>
                      </a14:backgroundRemoval>
                    </a14:imgEffect>
                  </a14:imgLayer>
                </a14:imgProps>
              </a:ext>
              <a:ext uri="{28A0092B-C50C-407E-A947-70E740481C1C}">
                <a14:useLocalDpi xmlns:a14="http://schemas.microsoft.com/office/drawing/2010/main" val="0"/>
              </a:ext>
            </a:extLst>
          </a:blip>
          <a:srcRect l="5773" t="19223" r="14444" b="50000"/>
          <a:stretch/>
        </p:blipFill>
        <p:spPr bwMode="auto">
          <a:xfrm>
            <a:off x="4634105" y="836604"/>
            <a:ext cx="7089542" cy="2380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93B02B-B498-47B0-8CDF-C057030000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6076" r="89984">
                        <a14:foregroundMark x1="22332" y1="56735" x2="22332" y2="56735"/>
                        <a14:foregroundMark x1="6076" y1="89388" x2="9852" y2="88980"/>
                        <a14:foregroundMark x1="43186" y1="84490" x2="62562" y2="83673"/>
                        <a14:foregroundMark x1="30706" y1="72653" x2="44828" y2="83265"/>
                        <a14:foregroundMark x1="26929" y1="79184" x2="31034" y2="79184"/>
                        <a14:foregroundMark x1="40887" y1="43265" x2="45156" y2="47347"/>
                      </a14:backgroundRemoval>
                    </a14:imgEffect>
                  </a14:imgLayer>
                </a14:imgProps>
              </a:ext>
            </a:extLst>
          </a:blip>
          <a:stretch>
            <a:fillRect/>
          </a:stretch>
        </p:blipFill>
        <p:spPr>
          <a:xfrm>
            <a:off x="11835162" y="209790"/>
            <a:ext cx="6826768" cy="2390490"/>
          </a:xfrm>
          <a:prstGeom prst="rect">
            <a:avLst/>
          </a:prstGeom>
        </p:spPr>
      </p:pic>
      <p:sp>
        <p:nvSpPr>
          <p:cNvPr id="10" name="Rectangle 9">
            <a:extLst>
              <a:ext uri="{FF2B5EF4-FFF2-40B4-BE49-F238E27FC236}">
                <a16:creationId xmlns:a16="http://schemas.microsoft.com/office/drawing/2014/main" id="{36CA2E09-8C1E-4D08-B5EB-F945D0CB0E6A}"/>
              </a:ext>
            </a:extLst>
          </p:cNvPr>
          <p:cNvSpPr/>
          <p:nvPr/>
        </p:nvSpPr>
        <p:spPr>
          <a:xfrm>
            <a:off x="341970" y="3058591"/>
            <a:ext cx="6497444" cy="12340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mbria" panose="02040503050406030204" pitchFamily="18" charset="0"/>
                <a:ea typeface="Cambria" panose="02040503050406030204" pitchFamily="18" charset="0"/>
              </a:rPr>
              <a:t> - </a:t>
            </a:r>
            <a:r>
              <a:rPr lang="en-US" sz="4000" b="1" dirty="0" err="1">
                <a:solidFill>
                  <a:schemeClr val="tx1"/>
                </a:solidFill>
                <a:latin typeface="Cambria" panose="02040503050406030204" pitchFamily="18" charset="0"/>
                <a:ea typeface="Cambria" panose="02040503050406030204" pitchFamily="18" charset="0"/>
              </a:rPr>
              <a:t>Thời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điểm</a:t>
            </a:r>
            <a:r>
              <a:rPr lang="en-US" sz="4000" b="1" dirty="0">
                <a:solidFill>
                  <a:schemeClr val="tx1"/>
                </a:solidFill>
                <a:latin typeface="Cambria" panose="02040503050406030204" pitchFamily="18" charset="0"/>
                <a:ea typeface="Cambria" panose="02040503050406030204" pitchFamily="18" charset="0"/>
              </a:rPr>
              <a:t>: </a:t>
            </a:r>
            <a:r>
              <a:rPr lang="en-US" sz="4000" dirty="0">
                <a:solidFill>
                  <a:schemeClr val="tx1"/>
                </a:solidFill>
                <a:latin typeface="Cambria" panose="02040503050406030204" pitchFamily="18" charset="0"/>
                <a:ea typeface="Cambria" panose="02040503050406030204" pitchFamily="18" charset="0"/>
              </a:rPr>
              <a:t>6 </a:t>
            </a:r>
            <a:r>
              <a:rPr lang="en-US" sz="4000" dirty="0" err="1">
                <a:solidFill>
                  <a:schemeClr val="tx1"/>
                </a:solidFill>
                <a:latin typeface="Cambria" panose="02040503050406030204" pitchFamily="18" charset="0"/>
                <a:ea typeface="Cambria" panose="02040503050406030204" pitchFamily="18" charset="0"/>
              </a:rPr>
              <a:t>tuổi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467438F-3872-4AD0-9606-A787AE685235}"/>
              </a:ext>
            </a:extLst>
          </p:cNvPr>
          <p:cNvSpPr/>
          <p:nvPr/>
        </p:nvSpPr>
        <p:spPr>
          <a:xfrm>
            <a:off x="1219200" y="5109561"/>
            <a:ext cx="16506030" cy="16045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Những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bức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thể</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hiện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hồn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nhiên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trí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tưởng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tượng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phong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phú</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dạng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của</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cậu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a:t>
            </a:r>
          </a:p>
        </p:txBody>
      </p:sp>
      <p:pic>
        <p:nvPicPr>
          <p:cNvPr id="1030" name="Picture 6" descr="Hoang Tu Be">
            <a:extLst>
              <a:ext uri="{FF2B5EF4-FFF2-40B4-BE49-F238E27FC236}">
                <a16:creationId xmlns:a16="http://schemas.microsoft.com/office/drawing/2014/main" id="{3B1C697E-8215-4F0D-A972-D64CA22C49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324" y="405422"/>
            <a:ext cx="4689152" cy="24814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F247F8-F42F-4DDC-B386-0C7808153953}"/>
              </a:ext>
            </a:extLst>
          </p:cNvPr>
          <p:cNvSpPr/>
          <p:nvPr/>
        </p:nvSpPr>
        <p:spPr>
          <a:xfrm>
            <a:off x="7597697" y="2916842"/>
            <a:ext cx="10348333" cy="2057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Vẽ</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trăn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nuốt</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mồi</a:t>
            </a:r>
            <a:endParaRPr lang="en-US" sz="4000" dirty="0">
              <a:solidFill>
                <a:prstClr val="black"/>
              </a:solidFill>
              <a:latin typeface="Times New Roman" panose="02020603050405020304" pitchFamily="18" charset="0"/>
              <a:cs typeface="Times New Roman" panose="02020603050405020304" pitchFamily="18" charset="0"/>
            </a:endParaRPr>
          </a:p>
          <a:p>
            <a:pPr marL="685800" indent="-685800" algn="just">
              <a:spcBef>
                <a:spcPct val="20000"/>
              </a:spcBef>
              <a:buFont typeface="Arial" pitchFamily="34" charset="0"/>
              <a:buChar char="•"/>
              <a:defRPr/>
            </a:pP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tôi</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trăn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thịt</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voi</a:t>
            </a:r>
            <a:r>
              <a:rPr lang="en-US" sz="4000" dirty="0">
                <a:solidFill>
                  <a:prstClr val="black"/>
                </a:solidFill>
                <a:latin typeface="Times New Roman" panose="02020603050405020304" pitchFamily="18" charset="0"/>
                <a:cs typeface="Times New Roman" panose="02020603050405020304" pitchFamily="18" charset="0"/>
              </a:rPr>
              <a:t> </a:t>
            </a:r>
          </a:p>
          <a:p>
            <a:pPr marL="685800" indent="-685800" algn="just">
              <a:spcBef>
                <a:spcPct val="20000"/>
              </a:spcBef>
              <a:buFont typeface="Arial" pitchFamily="34" charset="0"/>
              <a:buChar char="•"/>
              <a:defRPr/>
            </a:pP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lớn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mũ</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sợ</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C0B22BFB-7027-43C1-9E3E-AB65E2A9DD6C}"/>
              </a:ext>
            </a:extLst>
          </p:cNvPr>
          <p:cNvSpPr/>
          <p:nvPr/>
        </p:nvSpPr>
        <p:spPr>
          <a:xfrm>
            <a:off x="113164" y="4962480"/>
            <a:ext cx="788020" cy="1516936"/>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Rectangle 2">
            <a:extLst>
              <a:ext uri="{FF2B5EF4-FFF2-40B4-BE49-F238E27FC236}">
                <a16:creationId xmlns:a16="http://schemas.microsoft.com/office/drawing/2014/main" id="{299A7F8E-531D-FC7F-01AA-8EC458E6B768}"/>
              </a:ext>
            </a:extLst>
          </p:cNvPr>
          <p:cNvSpPr/>
          <p:nvPr/>
        </p:nvSpPr>
        <p:spPr>
          <a:xfrm>
            <a:off x="1219200" y="6726821"/>
            <a:ext cx="16506030" cy="11820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err="1">
                <a:solidFill>
                  <a:schemeClr val="tx1"/>
                </a:solidFill>
                <a:latin typeface="Cambria" panose="02040503050406030204" pitchFamily="18" charset="0"/>
                <a:ea typeface="Cambria" panose="02040503050406030204" pitchFamily="18" charset="0"/>
              </a:rPr>
              <a:t>Người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lớn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ai </a:t>
            </a:r>
            <a:r>
              <a:rPr lang="en-US" sz="4000" dirty="0" err="1">
                <a:solidFill>
                  <a:schemeClr val="tx1"/>
                </a:solidFill>
                <a:latin typeface="Cambria" panose="02040503050406030204" pitchFamily="18" charset="0"/>
                <a:ea typeface="Cambria" panose="02040503050406030204" pitchFamily="18" charset="0"/>
              </a:rPr>
              <a:t>tưởng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tượng</a:t>
            </a:r>
            <a:r>
              <a:rPr lang="en-US" sz="4000" dirty="0">
                <a:solidFill>
                  <a:schemeClr val="tx1"/>
                </a:solidFill>
                <a:latin typeface="Cambria" panose="02040503050406030204" pitchFamily="18" charset="0"/>
                <a:ea typeface="Cambria" panose="02040503050406030204" pitchFamily="18" charset="0"/>
              </a:rPr>
              <a:t> ra, </a:t>
            </a:r>
            <a:r>
              <a:rPr lang="en-US" sz="4000" dirty="0" err="1">
                <a:solidFill>
                  <a:schemeClr val="tx1"/>
                </a:solidFill>
                <a:latin typeface="Cambria" panose="02040503050406030204" pitchFamily="18" charset="0"/>
                <a:ea typeface="Cambria" panose="02040503050406030204" pitchFamily="18" charset="0"/>
              </a:rPr>
              <a:t>khuyên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cậu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hãy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quên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tập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trung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vào</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học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Địa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lịch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làm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tính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ngữ</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pháp</a:t>
            </a:r>
            <a:r>
              <a:rPr lang="en-US" sz="4000" dirty="0">
                <a:solidFill>
                  <a:schemeClr val="tx1"/>
                </a:solidFill>
                <a:latin typeface="Cambria" panose="02040503050406030204" pitchFamily="18" charset="0"/>
                <a:ea typeface="Cambria" panose="02040503050406030204" pitchFamily="18" charset="0"/>
              </a:rPr>
              <a:t>.</a:t>
            </a:r>
          </a:p>
        </p:txBody>
      </p:sp>
      <p:sp>
        <p:nvSpPr>
          <p:cNvPr id="4" name="Arrow: Right 3">
            <a:extLst>
              <a:ext uri="{FF2B5EF4-FFF2-40B4-BE49-F238E27FC236}">
                <a16:creationId xmlns:a16="http://schemas.microsoft.com/office/drawing/2014/main" id="{5DFDD3E0-B066-EB9F-684C-3F962E4A817E}"/>
              </a:ext>
            </a:extLst>
          </p:cNvPr>
          <p:cNvSpPr/>
          <p:nvPr/>
        </p:nvSpPr>
        <p:spPr>
          <a:xfrm>
            <a:off x="178288" y="8053746"/>
            <a:ext cx="788020" cy="809550"/>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43C9F11-A794-7CAC-2539-0BD73EBAF333}"/>
              </a:ext>
            </a:extLst>
          </p:cNvPr>
          <p:cNvSpPr/>
          <p:nvPr/>
        </p:nvSpPr>
        <p:spPr>
          <a:xfrm>
            <a:off x="1219200" y="8053746"/>
            <a:ext cx="16506030" cy="8095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Cậu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từ</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bỏ</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ước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họa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làm</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nghề</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khác</a:t>
            </a:r>
            <a:r>
              <a:rPr lang="en-US" sz="4000" dirty="0">
                <a:solidFill>
                  <a:schemeClr val="tx1"/>
                </a:solidFill>
                <a:latin typeface="Cambria" panose="02040503050406030204" pitchFamily="18" charset="0"/>
                <a:ea typeface="Cambria" panose="02040503050406030204" pitchFamily="18" charset="0"/>
              </a:rPr>
              <a:t>: Phi </a:t>
            </a:r>
            <a:r>
              <a:rPr lang="en-US" sz="4000" dirty="0" err="1">
                <a:solidFill>
                  <a:schemeClr val="tx1"/>
                </a:solidFill>
                <a:latin typeface="Cambria" panose="02040503050406030204" pitchFamily="18" charset="0"/>
                <a:ea typeface="Cambria" panose="02040503050406030204" pitchFamily="18" charset="0"/>
              </a:rPr>
              <a:t>công</a:t>
            </a:r>
            <a:endParaRPr lang="en-US" sz="4000" dirty="0">
              <a:solidFill>
                <a:schemeClr val="tx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271EA9D-192E-7A71-6B1F-4204458FA77C}"/>
              </a:ext>
            </a:extLst>
          </p:cNvPr>
          <p:cNvSpPr/>
          <p:nvPr/>
        </p:nvSpPr>
        <p:spPr>
          <a:xfrm>
            <a:off x="1219200" y="8449713"/>
            <a:ext cx="16369072" cy="237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chemeClr val="tx1"/>
                </a:solidFill>
                <a:latin typeface="Cambria" panose="02040503050406030204" pitchFamily="18" charset="0"/>
                <a:ea typeface="Cambria" panose="02040503050406030204" pitchFamily="18" charset="0"/>
              </a:rPr>
              <a:t>Cái</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nhìn</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và</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đánh</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giá</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của</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người</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lớn</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đã</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dần</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dập</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tắt</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ước</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mơ</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sự</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hồn</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nhiên</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của</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tuổi</a:t>
            </a:r>
            <a:r>
              <a:rPr lang="en-US" sz="4000" b="1" i="1" dirty="0">
                <a:solidFill>
                  <a:schemeClr val="tx1"/>
                </a:solidFill>
                <a:latin typeface="Cambria" panose="02040503050406030204" pitchFamily="18" charset="0"/>
                <a:ea typeface="Cambria" panose="02040503050406030204" pitchFamily="18" charset="0"/>
              </a:rPr>
              <a:t> </a:t>
            </a:r>
            <a:r>
              <a:rPr lang="en-US" sz="4000" b="1" i="1" dirty="0" err="1">
                <a:solidFill>
                  <a:schemeClr val="tx1"/>
                </a:solidFill>
                <a:latin typeface="Cambria" panose="02040503050406030204" pitchFamily="18" charset="0"/>
                <a:ea typeface="Cambria" panose="02040503050406030204" pitchFamily="18" charset="0"/>
              </a:rPr>
              <a:t>thơ</a:t>
            </a:r>
            <a:r>
              <a:rPr lang="en-US" sz="4000" b="1" i="1" dirty="0">
                <a:solidFill>
                  <a:schemeClr val="tx1"/>
                </a:solidFill>
                <a:latin typeface="Cambria" panose="02040503050406030204" pitchFamily="18" charset="0"/>
                <a:ea typeface="Cambria" panose="02040503050406030204" pitchFamily="18" charset="0"/>
              </a:rPr>
              <a:t>.</a:t>
            </a:r>
          </a:p>
        </p:txBody>
      </p:sp>
      <p:sp>
        <p:nvSpPr>
          <p:cNvPr id="7" name="Arrow: Right 6">
            <a:extLst>
              <a:ext uri="{FF2B5EF4-FFF2-40B4-BE49-F238E27FC236}">
                <a16:creationId xmlns:a16="http://schemas.microsoft.com/office/drawing/2014/main" id="{086F4453-F90D-FB91-257F-1757E54A30AD}"/>
              </a:ext>
            </a:extLst>
          </p:cNvPr>
          <p:cNvSpPr/>
          <p:nvPr/>
        </p:nvSpPr>
        <p:spPr>
          <a:xfrm>
            <a:off x="698744" y="8876992"/>
            <a:ext cx="788020" cy="1182029"/>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67568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1" grpId="0" animBg="1"/>
      <p:bldP spid="2" grpId="0" animBg="1"/>
      <p:bldP spid="3" grpId="0" animBg="1"/>
      <p:bldP spid="4" grpId="0" animBg="1"/>
      <p:bldP spid="5" grpId="0" animBg="1"/>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1615827"/>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3.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Cuộc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gặp</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gỡ</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với</a:t>
            </a:r>
            <a:r>
              <a:rPr lang="en-US" sz="6000" b="1" dirty="0">
                <a:solidFill>
                  <a:srgbClr val="493423"/>
                </a:solidFill>
                <a:latin typeface="#9Slide05 Dancing Script" panose="03080800040507000D00" pitchFamily="66" charset="0"/>
              </a:rPr>
              <a:t> </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Hoàng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tử</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bé</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5">
            <a:extLst>
              <a:ext uri="{FF2B5EF4-FFF2-40B4-BE49-F238E27FC236}">
                <a16:creationId xmlns:a16="http://schemas.microsoft.com/office/drawing/2014/main" id="{6DEEC84E-021E-51AE-B0D8-AC1895DD0A3B}"/>
              </a:ext>
            </a:extLst>
          </p:cNvPr>
          <p:cNvSpPr/>
          <p:nvPr/>
        </p:nvSpPr>
        <p:spPr>
          <a:xfrm>
            <a:off x="-1752600" y="3891350"/>
            <a:ext cx="7406367" cy="6442281"/>
          </a:xfrm>
          <a:custGeom>
            <a:avLst/>
            <a:gdLst/>
            <a:ahLst/>
            <a:cxnLst/>
            <a:rect l="l" t="t" r="r" b="b"/>
            <a:pathLst>
              <a:path w="6434920" h="5597287">
                <a:moveTo>
                  <a:pt x="0" y="0"/>
                </a:moveTo>
                <a:lnTo>
                  <a:pt x="6434920" y="0"/>
                </a:lnTo>
                <a:lnTo>
                  <a:pt x="6434920" y="5597287"/>
                </a:lnTo>
                <a:lnTo>
                  <a:pt x="0" y="5597287"/>
                </a:lnTo>
                <a:lnTo>
                  <a:pt x="0" y="0"/>
                </a:lnTo>
                <a:close/>
              </a:path>
            </a:pathLst>
          </a:custGeom>
          <a:blipFill>
            <a:blip r:embed="rId7"/>
            <a:stretch>
              <a:fillRect t="-39997" b="-27340"/>
            </a:stretch>
          </a:blipFill>
        </p:spPr>
      </p:sp>
    </p:spTree>
    <p:extLst>
      <p:ext uri="{BB962C8B-B14F-4D97-AF65-F5344CB8AC3E}">
        <p14:creationId xmlns:p14="http://schemas.microsoft.com/office/powerpoint/2010/main" val="21723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2999"/>
          <a:stretch/>
        </p:blipFill>
        <p:spPr>
          <a:xfrm>
            <a:off x="221673" y="213122"/>
            <a:ext cx="18059400" cy="9860756"/>
          </a:xfrm>
          <a:prstGeom prst="rect">
            <a:avLst/>
          </a:prstGeom>
        </p:spPr>
      </p:pic>
    </p:spTree>
    <p:extLst>
      <p:ext uri="{BB962C8B-B14F-4D97-AF65-F5344CB8AC3E}">
        <p14:creationId xmlns:p14="http://schemas.microsoft.com/office/powerpoint/2010/main" val="26735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9650FD-EF4A-46AC-82F7-A20B2C3F95AE}"/>
              </a:ext>
            </a:extLst>
          </p:cNvPr>
          <p:cNvSpPr/>
          <p:nvPr/>
        </p:nvSpPr>
        <p:spPr>
          <a:xfrm>
            <a:off x="516672" y="3107476"/>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Tôi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gặp</a:t>
            </a:r>
            <a:r>
              <a:rPr lang="en-US" sz="4000" dirty="0">
                <a:solidFill>
                  <a:schemeClr val="tx1"/>
                </a:solidFill>
                <a:latin typeface="Cambria" panose="02040503050406030204" pitchFamily="18" charset="0"/>
                <a:ea typeface="Cambria" panose="02040503050406030204" pitchFamily="18" charset="0"/>
              </a:rPr>
              <a:t> tai </a:t>
            </a:r>
            <a:r>
              <a:rPr lang="en-US" sz="4000" dirty="0" err="1">
                <a:solidFill>
                  <a:schemeClr val="tx1"/>
                </a:solidFill>
                <a:latin typeface="Cambria" panose="02040503050406030204" pitchFamily="18" charset="0"/>
                <a:ea typeface="Cambria" panose="02040503050406030204" pitchFamily="18" charset="0"/>
              </a:rPr>
              <a:t>nạn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máy</a:t>
            </a:r>
            <a:r>
              <a:rPr lang="en-US" sz="4000" dirty="0">
                <a:solidFill>
                  <a:schemeClr val="tx1"/>
                </a:solidFill>
                <a:latin typeface="Cambria" panose="02040503050406030204" pitchFamily="18" charset="0"/>
                <a:ea typeface="Cambria" panose="02040503050406030204" pitchFamily="18" charset="0"/>
              </a:rPr>
              <a:t> bay </a:t>
            </a:r>
            <a:r>
              <a:rPr lang="en-US" sz="4000" dirty="0" err="1">
                <a:solidFill>
                  <a:schemeClr val="tx1"/>
                </a:solidFill>
                <a:latin typeface="Cambria" panose="02040503050406030204" pitchFamily="18" charset="0"/>
                <a:ea typeface="Cambria" panose="02040503050406030204" pitchFamily="18" charset="0"/>
              </a:rPr>
              <a:t>trên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mạc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rộng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lớn</a:t>
            </a:r>
            <a:endParaRPr lang="en-US" sz="4000"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450756F-82ED-4BB4-A2F5-79F99C74C8E3}"/>
              </a:ext>
            </a:extLst>
          </p:cNvPr>
          <p:cNvSpPr/>
          <p:nvPr/>
        </p:nvSpPr>
        <p:spPr>
          <a:xfrm>
            <a:off x="516672" y="5234564"/>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Nước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chỉ</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còn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đủ</a:t>
            </a:r>
            <a:r>
              <a:rPr lang="en-US" sz="4000" dirty="0">
                <a:solidFill>
                  <a:schemeClr val="tx1"/>
                </a:solidFill>
                <a:latin typeface="Cambria" panose="02040503050406030204" pitchFamily="18" charset="0"/>
                <a:ea typeface="Cambria" panose="02040503050406030204" pitchFamily="18" charset="0"/>
              </a:rPr>
              <a:t> dung </a:t>
            </a:r>
            <a:r>
              <a:rPr lang="en-US" sz="4000" dirty="0" err="1">
                <a:solidFill>
                  <a:schemeClr val="tx1"/>
                </a:solidFill>
                <a:latin typeface="Cambria" panose="02040503050406030204" pitchFamily="18" charset="0"/>
                <a:ea typeface="Cambria" panose="02040503050406030204" pitchFamily="18" charset="0"/>
              </a:rPr>
              <a:t>trong</a:t>
            </a:r>
            <a:r>
              <a:rPr lang="en-US" sz="4000" dirty="0">
                <a:solidFill>
                  <a:schemeClr val="tx1"/>
                </a:solidFill>
                <a:latin typeface="Cambria" panose="02040503050406030204" pitchFamily="18" charset="0"/>
                <a:ea typeface="Cambria" panose="02040503050406030204" pitchFamily="18" charset="0"/>
              </a:rPr>
              <a:t> 8 </a:t>
            </a:r>
            <a:r>
              <a:rPr lang="en-US" sz="4000" dirty="0" err="1">
                <a:solidFill>
                  <a:schemeClr val="tx1"/>
                </a:solidFill>
                <a:latin typeface="Cambria" panose="02040503050406030204" pitchFamily="18" charset="0"/>
                <a:ea typeface="Cambria" panose="02040503050406030204" pitchFamily="18" charset="0"/>
              </a:rPr>
              <a:t>ngày</a:t>
            </a:r>
            <a:endParaRPr lang="en-US" sz="40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9F1F955-DCBB-4E00-82E0-D3BD665A5524}"/>
              </a:ext>
            </a:extLst>
          </p:cNvPr>
          <p:cNvSpPr/>
          <p:nvPr/>
        </p:nvSpPr>
        <p:spPr>
          <a:xfrm>
            <a:off x="516672" y="7316118"/>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Phải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mình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sửa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chữa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máy</a:t>
            </a:r>
            <a:r>
              <a:rPr lang="en-US" sz="4000" dirty="0">
                <a:solidFill>
                  <a:schemeClr val="tx1"/>
                </a:solidFill>
                <a:latin typeface="Cambria" panose="02040503050406030204" pitchFamily="18" charset="0"/>
                <a:ea typeface="Cambria" panose="02040503050406030204" pitchFamily="18" charset="0"/>
              </a:rPr>
              <a:t> bay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thiếp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quá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mệt</a:t>
            </a:r>
            <a:endParaRPr lang="en-US" sz="4000" dirty="0">
              <a:solidFill>
                <a:schemeClr val="tx1"/>
              </a:solidFill>
              <a:latin typeface="Cambria" panose="02040503050406030204" pitchFamily="18" charset="0"/>
              <a:ea typeface="Cambria" panose="02040503050406030204" pitchFamily="18" charset="0"/>
            </a:endParaRPr>
          </a:p>
        </p:txBody>
      </p:sp>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295320"/>
            <a:ext cx="15408000" cy="879276"/>
          </a:xfrm>
        </p:spPr>
        <p:txBody>
          <a:bodyPr>
            <a:normAutofit fontScale="90000"/>
          </a:bodyPr>
          <a:lstStyle/>
          <a:p>
            <a:r>
              <a:rPr lang="en-US" sz="5600" b="1" dirty="0">
                <a:latin typeface="Cambria" panose="02040503050406030204" pitchFamily="18" charset="0"/>
                <a:ea typeface="Cambria" panose="02040503050406030204" pitchFamily="18" charset="0"/>
              </a:rPr>
              <a:t>3. </a:t>
            </a:r>
            <a:r>
              <a:rPr lang="en-US" sz="5600" b="1" dirty="0" err="1">
                <a:latin typeface="Cambria" panose="02040503050406030204" pitchFamily="18" charset="0"/>
                <a:ea typeface="Cambria" panose="02040503050406030204" pitchFamily="18" charset="0"/>
              </a:rPr>
              <a:t>Cuộc</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gặp</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gỡ</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với</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Hoàng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tử</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bé</a:t>
            </a:r>
            <a:endParaRPr lang="en-US" sz="5600" b="1"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467438F-3872-4AD0-9606-A787AE685235}"/>
              </a:ext>
            </a:extLst>
          </p:cNvPr>
          <p:cNvSpPr/>
          <p:nvPr/>
        </p:nvSpPr>
        <p:spPr>
          <a:xfrm>
            <a:off x="4062761" y="1442224"/>
            <a:ext cx="10162478" cy="117459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a. Hoàn </a:t>
            </a:r>
            <a:r>
              <a:rPr lang="en-US" sz="4000" b="1" dirty="0" err="1">
                <a:solidFill>
                  <a:schemeClr val="tx1"/>
                </a:solidFill>
                <a:latin typeface="Cambria" panose="02040503050406030204" pitchFamily="18" charset="0"/>
                <a:ea typeface="Cambria" panose="02040503050406030204" pitchFamily="18" charset="0"/>
              </a:rPr>
              <a:t>cảnh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gặp</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gỡ</a:t>
            </a:r>
            <a:endParaRPr lang="en-US" sz="4000" b="1"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D07A85A9-594B-468D-BFCA-6601F9F75691}"/>
              </a:ext>
            </a:extLst>
          </p:cNvPr>
          <p:cNvPicPr>
            <a:picLocks noChangeAspect="1"/>
          </p:cNvPicPr>
          <p:nvPr/>
        </p:nvPicPr>
        <p:blipFill>
          <a:blip r:embed="rId2"/>
          <a:stretch>
            <a:fillRect/>
          </a:stretch>
        </p:blipFill>
        <p:spPr>
          <a:xfrm>
            <a:off x="5430159" y="4044176"/>
            <a:ext cx="6414274" cy="6242824"/>
          </a:xfrm>
          <a:prstGeom prst="rect">
            <a:avLst/>
          </a:prstGeom>
        </p:spPr>
      </p:pic>
      <p:sp>
        <p:nvSpPr>
          <p:cNvPr id="4" name="Arrow: Right 3">
            <a:extLst>
              <a:ext uri="{FF2B5EF4-FFF2-40B4-BE49-F238E27FC236}">
                <a16:creationId xmlns:a16="http://schemas.microsoft.com/office/drawing/2014/main" id="{052A6D4F-5EEE-4C57-AAD1-FA1CE72452DD}"/>
              </a:ext>
            </a:extLst>
          </p:cNvPr>
          <p:cNvSpPr/>
          <p:nvPr/>
        </p:nvSpPr>
        <p:spPr>
          <a:xfrm>
            <a:off x="11615369" y="5464560"/>
            <a:ext cx="906966" cy="135208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Rounded Corners 10">
            <a:extLst>
              <a:ext uri="{FF2B5EF4-FFF2-40B4-BE49-F238E27FC236}">
                <a16:creationId xmlns:a16="http://schemas.microsoft.com/office/drawing/2014/main" id="{E0B2CA36-22AB-4682-A6AD-5F5E61111087}"/>
              </a:ext>
            </a:extLst>
          </p:cNvPr>
          <p:cNvSpPr/>
          <p:nvPr/>
        </p:nvSpPr>
        <p:spPr>
          <a:xfrm>
            <a:off x="12816470" y="3626937"/>
            <a:ext cx="5248508" cy="53535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Hoàn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mặt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với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còn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dần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sức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vọng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khao </a:t>
            </a:r>
            <a:r>
              <a:rPr lang="en-US" sz="4000" dirty="0" err="1">
                <a:solidFill>
                  <a:schemeClr val="tx1"/>
                </a:solidFill>
                <a:latin typeface="Cambria" panose="02040503050406030204" pitchFamily="18" charset="0"/>
                <a:ea typeface="Cambria" panose="02040503050406030204" pitchFamily="18" charset="0"/>
              </a:rPr>
              <a:t>khát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cần</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chỗ</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dựa</a:t>
            </a:r>
            <a:r>
              <a:rPr lang="en-US" sz="40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49485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8" grpId="0"/>
      <p:bldP spid="14" grpId="0" animBg="1"/>
      <p:bldP spid="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295320"/>
            <a:ext cx="15408000" cy="879276"/>
          </a:xfrm>
        </p:spPr>
        <p:txBody>
          <a:bodyPr>
            <a:normAutofit fontScale="90000"/>
          </a:bodyPr>
          <a:lstStyle/>
          <a:p>
            <a:r>
              <a:rPr lang="en-US" sz="5600" b="1" dirty="0">
                <a:latin typeface="Cambria" panose="02040503050406030204" pitchFamily="18" charset="0"/>
                <a:ea typeface="Cambria" panose="02040503050406030204" pitchFamily="18" charset="0"/>
              </a:rPr>
              <a:t>3. </a:t>
            </a:r>
            <a:r>
              <a:rPr lang="en-US" sz="5600" b="1" dirty="0" err="1">
                <a:latin typeface="Cambria" panose="02040503050406030204" pitchFamily="18" charset="0"/>
                <a:ea typeface="Cambria" panose="02040503050406030204" pitchFamily="18" charset="0"/>
              </a:rPr>
              <a:t>Cuộc</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gặp</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gỡ</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với</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Hoàng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tử</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bé</a:t>
            </a:r>
            <a:endParaRPr lang="en-US" sz="5600" b="1"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467438F-3872-4AD0-9606-A787AE685235}"/>
              </a:ext>
            </a:extLst>
          </p:cNvPr>
          <p:cNvSpPr/>
          <p:nvPr/>
        </p:nvSpPr>
        <p:spPr>
          <a:xfrm>
            <a:off x="4062761" y="1442224"/>
            <a:ext cx="10162478" cy="117459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b. Hoàng </a:t>
            </a:r>
            <a:r>
              <a:rPr lang="en-US" sz="4000" b="1" dirty="0" err="1">
                <a:solidFill>
                  <a:schemeClr val="tx1"/>
                </a:solidFill>
                <a:latin typeface="Cambria" panose="02040503050406030204" pitchFamily="18" charset="0"/>
                <a:ea typeface="Cambria" panose="02040503050406030204" pitchFamily="18" charset="0"/>
              </a:rPr>
              <a:t>tử</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bé</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xuất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hiện</a:t>
            </a:r>
            <a:endParaRPr lang="en-US" sz="4000" b="1" dirty="0">
              <a:solidFill>
                <a:schemeClr val="tx1"/>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C39650FD-EF4A-46AC-82F7-A20B2C3F95AE}"/>
              </a:ext>
            </a:extLst>
          </p:cNvPr>
          <p:cNvSpPr/>
          <p:nvPr/>
        </p:nvSpPr>
        <p:spPr>
          <a:xfrm>
            <a:off x="401444" y="3397038"/>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Ngoại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hình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đẹp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đẽ</a:t>
            </a:r>
            <a:r>
              <a:rPr lang="en-US" sz="4000" dirty="0">
                <a:solidFill>
                  <a:schemeClr val="tx1"/>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4450756F-82ED-4BB4-A2F5-79F99C74C8E3}"/>
              </a:ext>
            </a:extLst>
          </p:cNvPr>
          <p:cNvSpPr/>
          <p:nvPr/>
        </p:nvSpPr>
        <p:spPr>
          <a:xfrm>
            <a:off x="401444" y="5524126"/>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vẻ</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lạc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đường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mệt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mỏi</a:t>
            </a:r>
            <a:r>
              <a:rPr lang="en-US" sz="4000" dirty="0">
                <a:solidFill>
                  <a:schemeClr val="tx1"/>
                </a:solidFill>
                <a:latin typeface="Cambria" panose="02040503050406030204" pitchFamily="18" charset="0"/>
                <a:ea typeface="Cambria" panose="02040503050406030204" pitchFamily="18" charset="0"/>
              </a:rPr>
              <a:t> hay </a:t>
            </a:r>
            <a:r>
              <a:rPr lang="en-US" sz="4000" dirty="0" err="1">
                <a:solidFill>
                  <a:schemeClr val="tx1"/>
                </a:solidFill>
                <a:latin typeface="Cambria" panose="02040503050406030204" pitchFamily="18" charset="0"/>
                <a:ea typeface="Cambria" panose="02040503050406030204" pitchFamily="18" charset="0"/>
              </a:rPr>
              <a:t>lả</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đói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khát</a:t>
            </a:r>
            <a:endParaRPr lang="en-US" sz="40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9F1F955-DCBB-4E00-82E0-D3BD665A5524}"/>
              </a:ext>
            </a:extLst>
          </p:cNvPr>
          <p:cNvSpPr/>
          <p:nvPr/>
        </p:nvSpPr>
        <p:spPr>
          <a:xfrm>
            <a:off x="401444" y="7605680"/>
            <a:ext cx="7092176" cy="18120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Yêu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cầu</a:t>
            </a:r>
            <a:r>
              <a:rPr lang="en-US" sz="4000" dirty="0">
                <a:solidFill>
                  <a:schemeClr val="tx1"/>
                </a:solidFill>
                <a:latin typeface="Cambria" panose="02040503050406030204" pitchFamily="18" charset="0"/>
                <a:ea typeface="Cambria" panose="02040503050406030204" pitchFamily="18" charset="0"/>
              </a:rPr>
              <a:t>: Xin </a:t>
            </a:r>
            <a:r>
              <a:rPr lang="en-US" sz="4000" dirty="0" err="1">
                <a:solidFill>
                  <a:schemeClr val="tx1"/>
                </a:solidFill>
                <a:latin typeface="Cambria" panose="02040503050406030204" pitchFamily="18" charset="0"/>
                <a:ea typeface="Cambria" panose="02040503050406030204" pitchFamily="18" charset="0"/>
              </a:rPr>
              <a:t>hãy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giùm</a:t>
            </a:r>
            <a:r>
              <a:rPr lang="en-US" sz="4000" dirty="0">
                <a:solidFill>
                  <a:schemeClr val="tx1"/>
                </a:solidFill>
                <a:latin typeface="Cambria" panose="02040503050406030204" pitchFamily="18" charset="0"/>
                <a:ea typeface="Cambria" panose="02040503050406030204" pitchFamily="18" charset="0"/>
              </a:rPr>
              <a:t> 1 con </a:t>
            </a:r>
            <a:r>
              <a:rPr lang="en-US" sz="4000" dirty="0" err="1">
                <a:solidFill>
                  <a:schemeClr val="tx1"/>
                </a:solidFill>
                <a:latin typeface="Cambria" panose="02040503050406030204" pitchFamily="18" charset="0"/>
                <a:ea typeface="Cambria" panose="02040503050406030204" pitchFamily="18" charset="0"/>
              </a:rPr>
              <a:t>cừu</a:t>
            </a:r>
            <a:endParaRPr lang="en-US" sz="4000" dirty="0">
              <a:solidFill>
                <a:schemeClr val="tx1"/>
              </a:solidFill>
              <a:latin typeface="Cambria" panose="02040503050406030204" pitchFamily="18" charset="0"/>
              <a:ea typeface="Cambria" panose="02040503050406030204" pitchFamily="18" charset="0"/>
            </a:endParaRPr>
          </a:p>
        </p:txBody>
      </p:sp>
      <p:sp>
        <p:nvSpPr>
          <p:cNvPr id="4" name="Arrow: Right 3">
            <a:extLst>
              <a:ext uri="{FF2B5EF4-FFF2-40B4-BE49-F238E27FC236}">
                <a16:creationId xmlns:a16="http://schemas.microsoft.com/office/drawing/2014/main" id="{052A6D4F-5EEE-4C57-AAD1-FA1CE72452DD}"/>
              </a:ext>
            </a:extLst>
          </p:cNvPr>
          <p:cNvSpPr/>
          <p:nvPr/>
        </p:nvSpPr>
        <p:spPr>
          <a:xfrm>
            <a:off x="11195825" y="6201092"/>
            <a:ext cx="906966" cy="135208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Rounded Corners 10">
            <a:extLst>
              <a:ext uri="{FF2B5EF4-FFF2-40B4-BE49-F238E27FC236}">
                <a16:creationId xmlns:a16="http://schemas.microsoft.com/office/drawing/2014/main" id="{E0B2CA36-22AB-4682-A6AD-5F5E61111087}"/>
              </a:ext>
            </a:extLst>
          </p:cNvPr>
          <p:cNvSpPr/>
          <p:nvPr/>
        </p:nvSpPr>
        <p:spPr>
          <a:xfrm>
            <a:off x="12310947" y="4564566"/>
            <a:ext cx="5754030" cy="44158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Sự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xuất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hiện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ngờ</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với</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yêu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cầu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giúp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về</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tinh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thần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về</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vật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chất</a:t>
            </a:r>
            <a:r>
              <a:rPr lang="en-US" sz="4000" dirty="0">
                <a:solidFill>
                  <a:schemeClr val="tx1"/>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36B3B9A3-98F2-4713-9D46-BA60A00EC0FE}"/>
              </a:ext>
            </a:extLst>
          </p:cNvPr>
          <p:cNvPicPr>
            <a:picLocks noChangeAspect="1"/>
          </p:cNvPicPr>
          <p:nvPr/>
        </p:nvPicPr>
        <p:blipFill>
          <a:blip r:embed="rId2"/>
          <a:stretch>
            <a:fillRect/>
          </a:stretch>
        </p:blipFill>
        <p:spPr>
          <a:xfrm>
            <a:off x="7840417" y="2884448"/>
            <a:ext cx="5194242" cy="7571888"/>
          </a:xfrm>
          <a:prstGeom prst="rect">
            <a:avLst/>
          </a:prstGeom>
        </p:spPr>
      </p:pic>
    </p:spTree>
    <p:extLst>
      <p:ext uri="{BB962C8B-B14F-4D97-AF65-F5344CB8AC3E}">
        <p14:creationId xmlns:p14="http://schemas.microsoft.com/office/powerpoint/2010/main" val="374995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9" grpId="0" animBg="1"/>
      <p:bldP spid="10" grpId="0" animBg="1"/>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295320"/>
            <a:ext cx="15408000" cy="879276"/>
          </a:xfrm>
        </p:spPr>
        <p:txBody>
          <a:bodyPr>
            <a:normAutofit fontScale="90000"/>
          </a:bodyPr>
          <a:lstStyle/>
          <a:p>
            <a:r>
              <a:rPr lang="en-US" sz="5600" b="1" dirty="0">
                <a:latin typeface="Cambria" panose="02040503050406030204" pitchFamily="18" charset="0"/>
                <a:ea typeface="Cambria" panose="02040503050406030204" pitchFamily="18" charset="0"/>
              </a:rPr>
              <a:t>3. </a:t>
            </a:r>
            <a:r>
              <a:rPr lang="en-US" sz="5600" b="1" dirty="0" err="1">
                <a:latin typeface="Cambria" panose="02040503050406030204" pitchFamily="18" charset="0"/>
                <a:ea typeface="Cambria" panose="02040503050406030204" pitchFamily="18" charset="0"/>
              </a:rPr>
              <a:t>Cuộc</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gặp</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gỡ</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với</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Hoàng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tử</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bé</a:t>
            </a:r>
            <a:endParaRPr lang="en-US" sz="5600" b="1"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E0B2CA36-22AB-4682-A6AD-5F5E61111087}"/>
              </a:ext>
            </a:extLst>
          </p:cNvPr>
          <p:cNvSpPr/>
          <p:nvPr/>
        </p:nvSpPr>
        <p:spPr>
          <a:xfrm>
            <a:off x="466511" y="1513777"/>
            <a:ext cx="11606546" cy="63352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nSpc>
                <a:spcPct val="150000"/>
              </a:lnSpc>
              <a:buFont typeface="Arial" panose="020B0604020202020204" pitchFamily="34" charset="0"/>
              <a:buChar char="•"/>
            </a:pPr>
            <a:r>
              <a:rPr lang="en-US" sz="4000" dirty="0" err="1">
                <a:solidFill>
                  <a:schemeClr val="tx1"/>
                </a:solidFill>
                <a:latin typeface="Cambria" panose="02040503050406030204" pitchFamily="18" charset="0"/>
                <a:ea typeface="Cambria" panose="02040503050406030204" pitchFamily="18" charset="0"/>
              </a:rPr>
              <a:t>Trong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hoàn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còn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khăn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tuyệt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vọng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hoàng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xuất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hiện</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cách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thần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như</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điểm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tựa</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sợi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dây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tinh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thần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đối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với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nhân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vật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tôi</a:t>
            </a:r>
            <a:r>
              <a:rPr lang="en-US" sz="4000" dirty="0">
                <a:solidFill>
                  <a:schemeClr val="tx1"/>
                </a:solidFill>
                <a:latin typeface="Cambria" panose="02040503050406030204" pitchFamily="18" charset="0"/>
                <a:ea typeface="Cambria" panose="02040503050406030204" pitchFamily="18" charset="0"/>
              </a:rPr>
              <a:t>.</a:t>
            </a:r>
          </a:p>
          <a:p>
            <a:pPr marL="685800" indent="-685800">
              <a:lnSpc>
                <a:spcPct val="150000"/>
              </a:lnSpc>
              <a:buFont typeface="Arial" panose="020B0604020202020204" pitchFamily="34" charset="0"/>
              <a:buChar char="•"/>
            </a:pPr>
            <a:r>
              <a:rPr lang="en-US" sz="4000" dirty="0" err="1">
                <a:solidFill>
                  <a:schemeClr val="tx1"/>
                </a:solidFill>
                <a:latin typeface="Cambria" panose="02040503050406030204" pitchFamily="18" charset="0"/>
                <a:ea typeface="Cambria" panose="02040503050406030204" pitchFamily="18" charset="0"/>
              </a:rPr>
              <a:t>Chính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sự</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xuất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hiện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của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hoàng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đã</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trở</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thành</a:t>
            </a:r>
            <a:r>
              <a:rPr lang="en-US" sz="4000" dirty="0">
                <a:solidFill>
                  <a:schemeClr val="tx1"/>
                </a:solidFill>
                <a:latin typeface="Cambria" panose="02040503050406030204" pitchFamily="18" charset="0"/>
                <a:ea typeface="Cambria" panose="02040503050406030204" pitchFamily="18" charset="0"/>
              </a:rPr>
              <a:t> 1 </a:t>
            </a:r>
            <a:r>
              <a:rPr lang="en-US" sz="4000" dirty="0" err="1">
                <a:solidFill>
                  <a:schemeClr val="tx1"/>
                </a:solidFill>
                <a:latin typeface="Cambria" panose="02040503050406030204" pitchFamily="18" charset="0"/>
                <a:ea typeface="Cambria" panose="02040503050406030204" pitchFamily="18" charset="0"/>
              </a:rPr>
              <a:t>điểm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tinh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thần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của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nhân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vật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tôi</a:t>
            </a:r>
            <a:r>
              <a:rPr lang="en-US" sz="4000" dirty="0">
                <a:solidFill>
                  <a:schemeClr val="tx1"/>
                </a:solidFill>
                <a:latin typeface="Cambria" panose="02040503050406030204" pitchFamily="18" charset="0"/>
                <a:ea typeface="Cambria" panose="02040503050406030204" pitchFamily="18" charset="0"/>
              </a:rPr>
              <a:t>.</a:t>
            </a:r>
          </a:p>
        </p:txBody>
      </p:sp>
      <p:pic>
        <p:nvPicPr>
          <p:cNvPr id="4098" name="Picture 2" descr="Pin on Krzywy">
            <a:extLst>
              <a:ext uri="{FF2B5EF4-FFF2-40B4-BE49-F238E27FC236}">
                <a16:creationId xmlns:a16="http://schemas.microsoft.com/office/drawing/2014/main" id="{12ED84B2-C462-4B8D-94EC-1FBE9BDB18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9" b="89872" l="4286" r="95714">
                        <a14:foregroundMark x1="4286" y1="40163" x2="4286" y2="40163"/>
                        <a14:foregroundMark x1="94762" y1="51688" x2="95714" y2="48545"/>
                      </a14:backgroundRemoval>
                    </a14:imgEffect>
                  </a14:imgLayer>
                </a14:imgProps>
              </a:ext>
              <a:ext uri="{28A0092B-C50C-407E-A947-70E740481C1C}">
                <a14:useLocalDpi xmlns:a14="http://schemas.microsoft.com/office/drawing/2010/main" val="0"/>
              </a:ext>
            </a:extLst>
          </a:blip>
          <a:srcRect/>
          <a:stretch>
            <a:fillRect/>
          </a:stretch>
        </p:blipFill>
        <p:spPr bwMode="auto">
          <a:xfrm>
            <a:off x="10365101" y="1513777"/>
            <a:ext cx="8056714" cy="823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53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38892" y="309769"/>
            <a:ext cx="8145178" cy="769441"/>
          </a:xfrm>
          <a:prstGeom prst="rect">
            <a:avLst/>
          </a:prstGeom>
        </p:spPr>
        <p:txBody>
          <a:bodyPr wrap="none">
            <a:spAutoFit/>
          </a:bodyPr>
          <a:lstStyle/>
          <a:p>
            <a:pPr marL="0" marR="0" lvl="0" indent="0" algn="just" defTabSz="13716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F083A74-922B-5469-EF01-49A4B4992C2A}"/>
              </a:ext>
            </a:extLst>
          </p:cNvPr>
          <p:cNvPicPr>
            <a:picLocks noChangeAspect="1"/>
          </p:cNvPicPr>
          <p:nvPr/>
        </p:nvPicPr>
        <p:blipFill>
          <a:blip r:embed="rId3"/>
          <a:stretch>
            <a:fillRect/>
          </a:stretch>
        </p:blipFill>
        <p:spPr>
          <a:xfrm>
            <a:off x="1600200" y="1409699"/>
            <a:ext cx="6019800" cy="8571203"/>
          </a:xfrm>
          <a:prstGeom prst="rect">
            <a:avLst/>
          </a:prstGeom>
        </p:spPr>
      </p:pic>
      <p:sp>
        <p:nvSpPr>
          <p:cNvPr id="6" name="TextBox 12">
            <a:extLst>
              <a:ext uri="{FF2B5EF4-FFF2-40B4-BE49-F238E27FC236}">
                <a16:creationId xmlns:a16="http://schemas.microsoft.com/office/drawing/2014/main" id="{EDA317E2-A7B7-5E3F-64C5-4518AB6BB32E}"/>
              </a:ext>
            </a:extLst>
          </p:cNvPr>
          <p:cNvSpPr txBox="1"/>
          <p:nvPr/>
        </p:nvSpPr>
        <p:spPr>
          <a:xfrm>
            <a:off x="9234990" y="3876425"/>
            <a:ext cx="7979736" cy="1544462"/>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10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987887-84AB-4014-2B36-38D9D939F279}"/>
              </a:ext>
            </a:extLst>
          </p:cNvPr>
          <p:cNvSpPr txBox="1"/>
          <p:nvPr/>
        </p:nvSpPr>
        <p:spPr>
          <a:xfrm>
            <a:off x="7467600" y="2627072"/>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27487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3294943"/>
              </p:ext>
            </p:extLst>
          </p:nvPr>
        </p:nvGraphicFramePr>
        <p:xfrm>
          <a:off x="266700" y="146621"/>
          <a:ext cx="17754600" cy="9993758"/>
        </p:xfrm>
        <a:graphic>
          <a:graphicData uri="http://schemas.openxmlformats.org/drawingml/2006/table">
            <a:tbl>
              <a:tblPr firstRow="1" firstCol="1" bandRow="1">
                <a:tableStyleId>{5940675A-B579-460E-94D1-54222C63F5DA}</a:tableStyleId>
              </a:tblPr>
              <a:tblGrid>
                <a:gridCol w="5814825">
                  <a:extLst>
                    <a:ext uri="{9D8B030D-6E8A-4147-A177-3AD203B41FA5}">
                      <a16:colId xmlns:a16="http://schemas.microsoft.com/office/drawing/2014/main" val="20000"/>
                    </a:ext>
                  </a:extLst>
                </a:gridCol>
                <a:gridCol w="11939775">
                  <a:extLst>
                    <a:ext uri="{9D8B030D-6E8A-4147-A177-3AD203B41FA5}">
                      <a16:colId xmlns:a16="http://schemas.microsoft.com/office/drawing/2014/main" val="20001"/>
                    </a:ext>
                  </a:extLst>
                </a:gridCol>
              </a:tblGrid>
              <a:tr h="630936">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tranh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extLst>
                  <a:ext uri="{0D108BD9-81ED-4DB2-BD59-A6C34878D82A}">
                    <a16:rowId xmlns:a16="http://schemas.microsoft.com/office/drawing/2014/main" val="10000"/>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Ngày</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nhân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vật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tôi</a:t>
                      </a:r>
                      <a:r>
                        <a:rPr lang="en-US" sz="3600" b="1" dirty="0">
                          <a:effectLst/>
                          <a:latin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nuốt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bụng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kềnh</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càng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1"/>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1</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algn="just" defTabSz="1371600">
                        <a:lnSpc>
                          <a:spcPct val="115000"/>
                        </a:lnSpc>
                        <a:spcAft>
                          <a:spcPts val="1200"/>
                        </a:spcAft>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kĩ</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2"/>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2</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đực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sừng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3"/>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3</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quá</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lâu</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4"/>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sau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cùng</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thùng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ngủ</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5"/>
                  </a:ext>
                </a:extLst>
              </a:tr>
              <a:tr h="4416552">
                <a:tc gridSpan="2">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xét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Hoàng </a:t>
                      </a:r>
                      <a:r>
                        <a:rPr lang="en-US" sz="3600" b="1" dirty="0" err="1">
                          <a:effectLst/>
                          <a:latin typeface="Times New Roman" panose="02020603050405020304" pitchFamily="18" charset="0"/>
                          <a:cs typeface="Times New Roman" panose="02020603050405020304" pitchFamily="18" charset="0"/>
                        </a:rPr>
                        <a:t>tử</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bổng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cậu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0" i="0"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nét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đủ</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0" i="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nổi</a:t>
                      </a:r>
                      <a:endParaRPr lang="en-US" sz="3600"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022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A44C87-8ED2-4B53-938B-84746EDAEE95}"/>
              </a:ext>
            </a:extLst>
          </p:cNvPr>
          <p:cNvSpPr>
            <a:spLocks noGrp="1"/>
          </p:cNvSpPr>
          <p:nvPr>
            <p:ph type="title"/>
          </p:nvPr>
        </p:nvSpPr>
        <p:spPr>
          <a:xfrm>
            <a:off x="1440000" y="295320"/>
            <a:ext cx="15408000" cy="879276"/>
          </a:xfrm>
        </p:spPr>
        <p:txBody>
          <a:bodyPr>
            <a:normAutofit fontScale="90000"/>
          </a:bodyPr>
          <a:lstStyle/>
          <a:p>
            <a:r>
              <a:rPr lang="en-US" sz="5600" b="1">
                <a:latin typeface="Cambria" panose="02040503050406030204" pitchFamily="18" charset="0"/>
                <a:ea typeface="Cambria" panose="02040503050406030204" pitchFamily="18" charset="0"/>
              </a:rPr>
              <a:t>Tâm</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trạng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sau</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khi</a:t>
            </a:r>
            <a:r>
              <a:rPr lang="en-US" sz="5600" b="1" dirty="0">
                <a:latin typeface="Cambria" panose="02040503050406030204" pitchFamily="18" charset="0"/>
                <a:ea typeface="Cambria" panose="02040503050406030204" pitchFamily="18" charset="0"/>
              </a:rPr>
              <a:t> chia </a:t>
            </a:r>
            <a:r>
              <a:rPr lang="en-US" sz="5600" b="1" dirty="0" err="1">
                <a:latin typeface="Cambria" panose="02040503050406030204" pitchFamily="18" charset="0"/>
                <a:ea typeface="Cambria" panose="02040503050406030204" pitchFamily="18" charset="0"/>
              </a:rPr>
              <a:t>tay</a:t>
            </a:r>
            <a:endParaRPr lang="en-US" sz="5600" b="1" dirty="0">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FD43FB19-33A1-4C33-BCC1-18F3317D6FAF}"/>
              </a:ext>
            </a:extLst>
          </p:cNvPr>
          <p:cNvSpPr/>
          <p:nvPr/>
        </p:nvSpPr>
        <p:spPr>
          <a:xfrm>
            <a:off x="609600" y="1588487"/>
            <a:ext cx="12994888" cy="5934870"/>
          </a:xfrm>
          <a:custGeom>
            <a:avLst/>
            <a:gdLst>
              <a:gd name="connsiteX0" fmla="*/ 0 w 6497444"/>
              <a:gd name="connsiteY0" fmla="*/ 494582 h 2967435"/>
              <a:gd name="connsiteX1" fmla="*/ 494582 w 6497444"/>
              <a:gd name="connsiteY1" fmla="*/ 0 h 2967435"/>
              <a:gd name="connsiteX2" fmla="*/ 1017869 w 6497444"/>
              <a:gd name="connsiteY2" fmla="*/ 0 h 2967435"/>
              <a:gd name="connsiteX3" fmla="*/ 1651321 w 6497444"/>
              <a:gd name="connsiteY3" fmla="*/ 0 h 2967435"/>
              <a:gd name="connsiteX4" fmla="*/ 2339856 w 6497444"/>
              <a:gd name="connsiteY4" fmla="*/ 0 h 2967435"/>
              <a:gd name="connsiteX5" fmla="*/ 2863142 w 6497444"/>
              <a:gd name="connsiteY5" fmla="*/ 0 h 2967435"/>
              <a:gd name="connsiteX6" fmla="*/ 3551677 w 6497444"/>
              <a:gd name="connsiteY6" fmla="*/ 0 h 2967435"/>
              <a:gd name="connsiteX7" fmla="*/ 4130047 w 6497444"/>
              <a:gd name="connsiteY7" fmla="*/ 0 h 2967435"/>
              <a:gd name="connsiteX8" fmla="*/ 4708416 w 6497444"/>
              <a:gd name="connsiteY8" fmla="*/ 0 h 2967435"/>
              <a:gd name="connsiteX9" fmla="*/ 6002862 w 6497444"/>
              <a:gd name="connsiteY9" fmla="*/ 0 h 2967435"/>
              <a:gd name="connsiteX10" fmla="*/ 6497444 w 6497444"/>
              <a:gd name="connsiteY10" fmla="*/ 494582 h 2967435"/>
              <a:gd name="connsiteX11" fmla="*/ 6497444 w 6497444"/>
              <a:gd name="connsiteY11" fmla="*/ 1134223 h 2967435"/>
              <a:gd name="connsiteX12" fmla="*/ 6497444 w 6497444"/>
              <a:gd name="connsiteY12" fmla="*/ 1734298 h 2967435"/>
              <a:gd name="connsiteX13" fmla="*/ 6497444 w 6497444"/>
              <a:gd name="connsiteY13" fmla="*/ 2472853 h 2967435"/>
              <a:gd name="connsiteX14" fmla="*/ 6002862 w 6497444"/>
              <a:gd name="connsiteY14" fmla="*/ 2967435 h 2967435"/>
              <a:gd name="connsiteX15" fmla="*/ 5259244 w 6497444"/>
              <a:gd name="connsiteY15" fmla="*/ 2967435 h 2967435"/>
              <a:gd name="connsiteX16" fmla="*/ 4735958 w 6497444"/>
              <a:gd name="connsiteY16" fmla="*/ 2967435 h 2967435"/>
              <a:gd name="connsiteX17" fmla="*/ 4157588 w 6497444"/>
              <a:gd name="connsiteY17" fmla="*/ 2967435 h 2967435"/>
              <a:gd name="connsiteX18" fmla="*/ 3634302 w 6497444"/>
              <a:gd name="connsiteY18" fmla="*/ 2967435 h 2967435"/>
              <a:gd name="connsiteX19" fmla="*/ 3111015 w 6497444"/>
              <a:gd name="connsiteY19" fmla="*/ 2967435 h 2967435"/>
              <a:gd name="connsiteX20" fmla="*/ 2312314 w 6497444"/>
              <a:gd name="connsiteY20" fmla="*/ 2967435 h 2967435"/>
              <a:gd name="connsiteX21" fmla="*/ 1678862 w 6497444"/>
              <a:gd name="connsiteY21" fmla="*/ 2967435 h 2967435"/>
              <a:gd name="connsiteX22" fmla="*/ 494582 w 6497444"/>
              <a:gd name="connsiteY22" fmla="*/ 2967435 h 2967435"/>
              <a:gd name="connsiteX23" fmla="*/ 0 w 6497444"/>
              <a:gd name="connsiteY23" fmla="*/ 2472853 h 2967435"/>
              <a:gd name="connsiteX24" fmla="*/ 0 w 6497444"/>
              <a:gd name="connsiteY24" fmla="*/ 1872777 h 2967435"/>
              <a:gd name="connsiteX25" fmla="*/ 0 w 6497444"/>
              <a:gd name="connsiteY25" fmla="*/ 1213354 h 2967435"/>
              <a:gd name="connsiteX26" fmla="*/ 0 w 6497444"/>
              <a:gd name="connsiteY26" fmla="*/ 494582 h 29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97444" h="2967435" extrusionOk="0">
                <a:moveTo>
                  <a:pt x="0" y="494582"/>
                </a:moveTo>
                <a:cubicBezTo>
                  <a:pt x="-789" y="210083"/>
                  <a:pt x="261838" y="41534"/>
                  <a:pt x="494582" y="0"/>
                </a:cubicBezTo>
                <a:cubicBezTo>
                  <a:pt x="711588" y="7290"/>
                  <a:pt x="835764" y="-11839"/>
                  <a:pt x="1017869" y="0"/>
                </a:cubicBezTo>
                <a:cubicBezTo>
                  <a:pt x="1199974" y="11839"/>
                  <a:pt x="1390058" y="-27713"/>
                  <a:pt x="1651321" y="0"/>
                </a:cubicBezTo>
                <a:cubicBezTo>
                  <a:pt x="1912584" y="27713"/>
                  <a:pt x="2046976" y="-13691"/>
                  <a:pt x="2339856" y="0"/>
                </a:cubicBezTo>
                <a:cubicBezTo>
                  <a:pt x="2632736" y="13691"/>
                  <a:pt x="2686597" y="-1492"/>
                  <a:pt x="2863142" y="0"/>
                </a:cubicBezTo>
                <a:cubicBezTo>
                  <a:pt x="3039687" y="1492"/>
                  <a:pt x="3317541" y="32008"/>
                  <a:pt x="3551677" y="0"/>
                </a:cubicBezTo>
                <a:cubicBezTo>
                  <a:pt x="3785813" y="-32008"/>
                  <a:pt x="3947114" y="-24758"/>
                  <a:pt x="4130047" y="0"/>
                </a:cubicBezTo>
                <a:cubicBezTo>
                  <a:pt x="4312980" y="24758"/>
                  <a:pt x="4554706" y="-6038"/>
                  <a:pt x="4708416" y="0"/>
                </a:cubicBezTo>
                <a:cubicBezTo>
                  <a:pt x="4862126" y="6038"/>
                  <a:pt x="5611005" y="44302"/>
                  <a:pt x="6002862" y="0"/>
                </a:cubicBezTo>
                <a:cubicBezTo>
                  <a:pt x="6235411" y="1640"/>
                  <a:pt x="6512140" y="180691"/>
                  <a:pt x="6497444" y="494582"/>
                </a:cubicBezTo>
                <a:cubicBezTo>
                  <a:pt x="6469996" y="624607"/>
                  <a:pt x="6508343" y="877096"/>
                  <a:pt x="6497444" y="1134223"/>
                </a:cubicBezTo>
                <a:cubicBezTo>
                  <a:pt x="6486545" y="1391350"/>
                  <a:pt x="6513203" y="1588199"/>
                  <a:pt x="6497444" y="1734298"/>
                </a:cubicBezTo>
                <a:cubicBezTo>
                  <a:pt x="6481685" y="1880398"/>
                  <a:pt x="6467025" y="2219953"/>
                  <a:pt x="6497444" y="2472853"/>
                </a:cubicBezTo>
                <a:cubicBezTo>
                  <a:pt x="6516124" y="2803440"/>
                  <a:pt x="6308047" y="2936217"/>
                  <a:pt x="6002862" y="2967435"/>
                </a:cubicBezTo>
                <a:cubicBezTo>
                  <a:pt x="5656056" y="2953707"/>
                  <a:pt x="5525062" y="2965631"/>
                  <a:pt x="5259244" y="2967435"/>
                </a:cubicBezTo>
                <a:cubicBezTo>
                  <a:pt x="4993426" y="2969239"/>
                  <a:pt x="4948827" y="2947563"/>
                  <a:pt x="4735958" y="2967435"/>
                </a:cubicBezTo>
                <a:cubicBezTo>
                  <a:pt x="4523089" y="2987307"/>
                  <a:pt x="4400338" y="2958323"/>
                  <a:pt x="4157588" y="2967435"/>
                </a:cubicBezTo>
                <a:cubicBezTo>
                  <a:pt x="3914838" y="2976548"/>
                  <a:pt x="3815232" y="2964917"/>
                  <a:pt x="3634302" y="2967435"/>
                </a:cubicBezTo>
                <a:cubicBezTo>
                  <a:pt x="3453372" y="2969953"/>
                  <a:pt x="3270290" y="2975796"/>
                  <a:pt x="3111015" y="2967435"/>
                </a:cubicBezTo>
                <a:cubicBezTo>
                  <a:pt x="2951740" y="2959074"/>
                  <a:pt x="2512071" y="2946406"/>
                  <a:pt x="2312314" y="2967435"/>
                </a:cubicBezTo>
                <a:cubicBezTo>
                  <a:pt x="2112557" y="2988464"/>
                  <a:pt x="1927014" y="2966572"/>
                  <a:pt x="1678862" y="2967435"/>
                </a:cubicBezTo>
                <a:cubicBezTo>
                  <a:pt x="1430710" y="2968298"/>
                  <a:pt x="830531" y="2954120"/>
                  <a:pt x="494582" y="2967435"/>
                </a:cubicBezTo>
                <a:cubicBezTo>
                  <a:pt x="212724" y="2962909"/>
                  <a:pt x="30109" y="2748741"/>
                  <a:pt x="0" y="2472853"/>
                </a:cubicBezTo>
                <a:cubicBezTo>
                  <a:pt x="19700" y="2287229"/>
                  <a:pt x="-9957" y="2038818"/>
                  <a:pt x="0" y="1872777"/>
                </a:cubicBezTo>
                <a:cubicBezTo>
                  <a:pt x="9957" y="1706736"/>
                  <a:pt x="10746" y="1349730"/>
                  <a:pt x="0" y="1213354"/>
                </a:cubicBezTo>
                <a:cubicBezTo>
                  <a:pt x="-10746" y="1076978"/>
                  <a:pt x="750" y="700256"/>
                  <a:pt x="0" y="494582"/>
                </a:cubicBezTo>
                <a:close/>
              </a:path>
            </a:pathLst>
          </a:custGeom>
          <a:noFill/>
          <a:ln>
            <a:solidFill>
              <a:schemeClr val="tx1"/>
            </a:solidFill>
            <a:extLst>
              <a:ext uri="{C807C97D-BFC1-408E-A445-0C87EB9F89A2}">
                <ask:lineSketchStyleProps xmlns:ask="http://schemas.microsoft.com/office/drawing/2018/sketchyshapes" sd="3987220851">
                  <a:custGeom>
                    <a:avLst/>
                    <a:gdLst>
                      <a:gd name="connsiteX0" fmla="*/ 0 w 12994888"/>
                      <a:gd name="connsiteY0" fmla="*/ 989165 h 5934870"/>
                      <a:gd name="connsiteX1" fmla="*/ 989165 w 12994888"/>
                      <a:gd name="connsiteY1" fmla="*/ 0 h 5934870"/>
                      <a:gd name="connsiteX2" fmla="*/ 1347203 w 12994888"/>
                      <a:gd name="connsiteY2" fmla="*/ 0 h 5934870"/>
                      <a:gd name="connsiteX3" fmla="*/ 1925572 w 12994888"/>
                      <a:gd name="connsiteY3" fmla="*/ 0 h 5934870"/>
                      <a:gd name="connsiteX4" fmla="*/ 2614107 w 12994888"/>
                      <a:gd name="connsiteY4" fmla="*/ 0 h 5934870"/>
                      <a:gd name="connsiteX5" fmla="*/ 2972145 w 12994888"/>
                      <a:gd name="connsiteY5" fmla="*/ 0 h 5934870"/>
                      <a:gd name="connsiteX6" fmla="*/ 3660680 w 12994888"/>
                      <a:gd name="connsiteY6" fmla="*/ 0 h 5934870"/>
                      <a:gd name="connsiteX7" fmla="*/ 4128884 w 12994888"/>
                      <a:gd name="connsiteY7" fmla="*/ 0 h 5934870"/>
                      <a:gd name="connsiteX8" fmla="*/ 4597088 w 12994888"/>
                      <a:gd name="connsiteY8" fmla="*/ 0 h 5934870"/>
                      <a:gd name="connsiteX9" fmla="*/ 5505954 w 12994888"/>
                      <a:gd name="connsiteY9" fmla="*/ 0 h 5934870"/>
                      <a:gd name="connsiteX10" fmla="*/ 6084323 w 12994888"/>
                      <a:gd name="connsiteY10" fmla="*/ 0 h 5934870"/>
                      <a:gd name="connsiteX11" fmla="*/ 6552527 w 12994888"/>
                      <a:gd name="connsiteY11" fmla="*/ 0 h 5934870"/>
                      <a:gd name="connsiteX12" fmla="*/ 7241062 w 12994888"/>
                      <a:gd name="connsiteY12" fmla="*/ 0 h 5934870"/>
                      <a:gd name="connsiteX13" fmla="*/ 7599100 w 12994888"/>
                      <a:gd name="connsiteY13" fmla="*/ 0 h 5934870"/>
                      <a:gd name="connsiteX14" fmla="*/ 8177469 w 12994888"/>
                      <a:gd name="connsiteY14" fmla="*/ 0 h 5934870"/>
                      <a:gd name="connsiteX15" fmla="*/ 9086335 w 12994888"/>
                      <a:gd name="connsiteY15" fmla="*/ 0 h 5934870"/>
                      <a:gd name="connsiteX16" fmla="*/ 9774870 w 12994888"/>
                      <a:gd name="connsiteY16" fmla="*/ 0 h 5934870"/>
                      <a:gd name="connsiteX17" fmla="*/ 10463405 w 12994888"/>
                      <a:gd name="connsiteY17" fmla="*/ 0 h 5934870"/>
                      <a:gd name="connsiteX18" fmla="*/ 10821443 w 12994888"/>
                      <a:gd name="connsiteY18" fmla="*/ 0 h 5934870"/>
                      <a:gd name="connsiteX19" fmla="*/ 11289647 w 12994888"/>
                      <a:gd name="connsiteY19" fmla="*/ 0 h 5934870"/>
                      <a:gd name="connsiteX20" fmla="*/ 12005723 w 12994888"/>
                      <a:gd name="connsiteY20" fmla="*/ 0 h 5934870"/>
                      <a:gd name="connsiteX21" fmla="*/ 12994888 w 12994888"/>
                      <a:gd name="connsiteY21" fmla="*/ 989165 h 5934870"/>
                      <a:gd name="connsiteX22" fmla="*/ 12994888 w 12994888"/>
                      <a:gd name="connsiteY22" fmla="*/ 1529892 h 5934870"/>
                      <a:gd name="connsiteX23" fmla="*/ 12994888 w 12994888"/>
                      <a:gd name="connsiteY23" fmla="*/ 2149750 h 5934870"/>
                      <a:gd name="connsiteX24" fmla="*/ 12994888 w 12994888"/>
                      <a:gd name="connsiteY24" fmla="*/ 2690477 h 5934870"/>
                      <a:gd name="connsiteX25" fmla="*/ 12994888 w 12994888"/>
                      <a:gd name="connsiteY25" fmla="*/ 3389466 h 5934870"/>
                      <a:gd name="connsiteX26" fmla="*/ 12994888 w 12994888"/>
                      <a:gd name="connsiteY26" fmla="*/ 4088455 h 5934870"/>
                      <a:gd name="connsiteX27" fmla="*/ 12994888 w 12994888"/>
                      <a:gd name="connsiteY27" fmla="*/ 4945705 h 5934870"/>
                      <a:gd name="connsiteX28" fmla="*/ 12005723 w 12994888"/>
                      <a:gd name="connsiteY28" fmla="*/ 5934870 h 5934870"/>
                      <a:gd name="connsiteX29" fmla="*/ 11096857 w 12994888"/>
                      <a:gd name="connsiteY29" fmla="*/ 5934870 h 5934870"/>
                      <a:gd name="connsiteX30" fmla="*/ 10518488 w 12994888"/>
                      <a:gd name="connsiteY30" fmla="*/ 5934870 h 5934870"/>
                      <a:gd name="connsiteX31" fmla="*/ 9719787 w 12994888"/>
                      <a:gd name="connsiteY31" fmla="*/ 5934870 h 5934870"/>
                      <a:gd name="connsiteX32" fmla="*/ 9251584 w 12994888"/>
                      <a:gd name="connsiteY32" fmla="*/ 5934870 h 5934870"/>
                      <a:gd name="connsiteX33" fmla="*/ 8563049 w 12994888"/>
                      <a:gd name="connsiteY33" fmla="*/ 5934870 h 5934870"/>
                      <a:gd name="connsiteX34" fmla="*/ 7874514 w 12994888"/>
                      <a:gd name="connsiteY34" fmla="*/ 5934870 h 5934870"/>
                      <a:gd name="connsiteX35" fmla="*/ 7406310 w 12994888"/>
                      <a:gd name="connsiteY35" fmla="*/ 5934870 h 5934870"/>
                      <a:gd name="connsiteX36" fmla="*/ 7048272 w 12994888"/>
                      <a:gd name="connsiteY36" fmla="*/ 5934870 h 5934870"/>
                      <a:gd name="connsiteX37" fmla="*/ 6690234 w 12994888"/>
                      <a:gd name="connsiteY37" fmla="*/ 5934870 h 5934870"/>
                      <a:gd name="connsiteX38" fmla="*/ 5891533 w 12994888"/>
                      <a:gd name="connsiteY38" fmla="*/ 5934870 h 5934870"/>
                      <a:gd name="connsiteX39" fmla="*/ 4982667 w 12994888"/>
                      <a:gd name="connsiteY39" fmla="*/ 5934870 h 5934870"/>
                      <a:gd name="connsiteX40" fmla="*/ 4514464 w 12994888"/>
                      <a:gd name="connsiteY40" fmla="*/ 5934870 h 5934870"/>
                      <a:gd name="connsiteX41" fmla="*/ 3825929 w 12994888"/>
                      <a:gd name="connsiteY41" fmla="*/ 5934870 h 5934870"/>
                      <a:gd name="connsiteX42" fmla="*/ 2917063 w 12994888"/>
                      <a:gd name="connsiteY42" fmla="*/ 5934870 h 5934870"/>
                      <a:gd name="connsiteX43" fmla="*/ 2228528 w 12994888"/>
                      <a:gd name="connsiteY43" fmla="*/ 5934870 h 5934870"/>
                      <a:gd name="connsiteX44" fmla="*/ 1650158 w 12994888"/>
                      <a:gd name="connsiteY44" fmla="*/ 5934870 h 5934870"/>
                      <a:gd name="connsiteX45" fmla="*/ 989165 w 12994888"/>
                      <a:gd name="connsiteY45" fmla="*/ 5934870 h 5934870"/>
                      <a:gd name="connsiteX46" fmla="*/ 0 w 12994888"/>
                      <a:gd name="connsiteY46" fmla="*/ 4945705 h 5934870"/>
                      <a:gd name="connsiteX47" fmla="*/ 0 w 12994888"/>
                      <a:gd name="connsiteY47" fmla="*/ 4325847 h 5934870"/>
                      <a:gd name="connsiteX48" fmla="*/ 0 w 12994888"/>
                      <a:gd name="connsiteY48" fmla="*/ 3745555 h 5934870"/>
                      <a:gd name="connsiteX49" fmla="*/ 0 w 12994888"/>
                      <a:gd name="connsiteY49" fmla="*/ 3125697 h 5934870"/>
                      <a:gd name="connsiteX50" fmla="*/ 0 w 12994888"/>
                      <a:gd name="connsiteY50" fmla="*/ 2387142 h 5934870"/>
                      <a:gd name="connsiteX51" fmla="*/ 0 w 12994888"/>
                      <a:gd name="connsiteY51" fmla="*/ 1767285 h 5934870"/>
                      <a:gd name="connsiteX52" fmla="*/ 0 w 12994888"/>
                      <a:gd name="connsiteY52" fmla="*/ 989165 h 59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994888" h="5934870" extrusionOk="0">
                        <a:moveTo>
                          <a:pt x="0" y="989165"/>
                        </a:moveTo>
                        <a:cubicBezTo>
                          <a:pt x="-2300" y="409807"/>
                          <a:pt x="531428" y="91038"/>
                          <a:pt x="989165" y="0"/>
                        </a:cubicBezTo>
                        <a:cubicBezTo>
                          <a:pt x="1144673" y="-16102"/>
                          <a:pt x="1169966" y="-17696"/>
                          <a:pt x="1347203" y="0"/>
                        </a:cubicBezTo>
                        <a:cubicBezTo>
                          <a:pt x="1524440" y="17696"/>
                          <a:pt x="1658346" y="-24405"/>
                          <a:pt x="1925572" y="0"/>
                        </a:cubicBezTo>
                        <a:cubicBezTo>
                          <a:pt x="2192798" y="24405"/>
                          <a:pt x="2321227" y="-13691"/>
                          <a:pt x="2614107" y="0"/>
                        </a:cubicBezTo>
                        <a:cubicBezTo>
                          <a:pt x="2906987" y="13691"/>
                          <a:pt x="2891567" y="3905"/>
                          <a:pt x="2972145" y="0"/>
                        </a:cubicBezTo>
                        <a:cubicBezTo>
                          <a:pt x="3052723" y="-3905"/>
                          <a:pt x="3426544" y="32008"/>
                          <a:pt x="3660680" y="0"/>
                        </a:cubicBezTo>
                        <a:cubicBezTo>
                          <a:pt x="3894816" y="-32008"/>
                          <a:pt x="3965822" y="861"/>
                          <a:pt x="4128884" y="0"/>
                        </a:cubicBezTo>
                        <a:cubicBezTo>
                          <a:pt x="4291946" y="-861"/>
                          <a:pt x="4377141" y="-2852"/>
                          <a:pt x="4597088" y="0"/>
                        </a:cubicBezTo>
                        <a:cubicBezTo>
                          <a:pt x="4817035" y="2852"/>
                          <a:pt x="5090495" y="17127"/>
                          <a:pt x="5505954" y="0"/>
                        </a:cubicBezTo>
                        <a:cubicBezTo>
                          <a:pt x="5921413" y="-17127"/>
                          <a:pt x="5937248" y="15671"/>
                          <a:pt x="6084323" y="0"/>
                        </a:cubicBezTo>
                        <a:cubicBezTo>
                          <a:pt x="6231398" y="-15671"/>
                          <a:pt x="6385886" y="-14833"/>
                          <a:pt x="6552527" y="0"/>
                        </a:cubicBezTo>
                        <a:cubicBezTo>
                          <a:pt x="6719168" y="14833"/>
                          <a:pt x="7036197" y="-13019"/>
                          <a:pt x="7241062" y="0"/>
                        </a:cubicBezTo>
                        <a:cubicBezTo>
                          <a:pt x="7445927" y="13019"/>
                          <a:pt x="7487418" y="4026"/>
                          <a:pt x="7599100" y="0"/>
                        </a:cubicBezTo>
                        <a:cubicBezTo>
                          <a:pt x="7710782" y="-4026"/>
                          <a:pt x="7915348" y="-12183"/>
                          <a:pt x="8177469" y="0"/>
                        </a:cubicBezTo>
                        <a:cubicBezTo>
                          <a:pt x="8439590" y="12183"/>
                          <a:pt x="8669985" y="-45297"/>
                          <a:pt x="9086335" y="0"/>
                        </a:cubicBezTo>
                        <a:cubicBezTo>
                          <a:pt x="9502685" y="45297"/>
                          <a:pt x="9613482" y="33514"/>
                          <a:pt x="9774870" y="0"/>
                        </a:cubicBezTo>
                        <a:cubicBezTo>
                          <a:pt x="9936258" y="-33514"/>
                          <a:pt x="10167075" y="2398"/>
                          <a:pt x="10463405" y="0"/>
                        </a:cubicBezTo>
                        <a:cubicBezTo>
                          <a:pt x="10759735" y="-2398"/>
                          <a:pt x="10700093" y="-7048"/>
                          <a:pt x="10821443" y="0"/>
                        </a:cubicBezTo>
                        <a:cubicBezTo>
                          <a:pt x="10942793" y="7048"/>
                          <a:pt x="11084182" y="4967"/>
                          <a:pt x="11289647" y="0"/>
                        </a:cubicBezTo>
                        <a:cubicBezTo>
                          <a:pt x="11495112" y="-4967"/>
                          <a:pt x="11706006" y="-24240"/>
                          <a:pt x="12005723" y="0"/>
                        </a:cubicBezTo>
                        <a:cubicBezTo>
                          <a:pt x="12492194" y="51441"/>
                          <a:pt x="12982559" y="418622"/>
                          <a:pt x="12994888" y="989165"/>
                        </a:cubicBezTo>
                        <a:cubicBezTo>
                          <a:pt x="12998923" y="1235117"/>
                          <a:pt x="13004233" y="1272113"/>
                          <a:pt x="12994888" y="1529892"/>
                        </a:cubicBezTo>
                        <a:cubicBezTo>
                          <a:pt x="12985543" y="1787671"/>
                          <a:pt x="12971084" y="1910664"/>
                          <a:pt x="12994888" y="2149750"/>
                        </a:cubicBezTo>
                        <a:cubicBezTo>
                          <a:pt x="13018692" y="2388836"/>
                          <a:pt x="13002003" y="2511810"/>
                          <a:pt x="12994888" y="2690477"/>
                        </a:cubicBezTo>
                        <a:cubicBezTo>
                          <a:pt x="12987773" y="2869144"/>
                          <a:pt x="13011953" y="3225781"/>
                          <a:pt x="12994888" y="3389466"/>
                        </a:cubicBezTo>
                        <a:cubicBezTo>
                          <a:pt x="12977823" y="3553151"/>
                          <a:pt x="13011047" y="3766302"/>
                          <a:pt x="12994888" y="4088455"/>
                        </a:cubicBezTo>
                        <a:cubicBezTo>
                          <a:pt x="12978729" y="4410608"/>
                          <a:pt x="12987630" y="4591976"/>
                          <a:pt x="12994888" y="4945705"/>
                        </a:cubicBezTo>
                        <a:cubicBezTo>
                          <a:pt x="12917792" y="5444405"/>
                          <a:pt x="12662605" y="6007224"/>
                          <a:pt x="12005723" y="5934870"/>
                        </a:cubicBezTo>
                        <a:cubicBezTo>
                          <a:pt x="11622549" y="5909595"/>
                          <a:pt x="11312398" y="5928677"/>
                          <a:pt x="11096857" y="5934870"/>
                        </a:cubicBezTo>
                        <a:cubicBezTo>
                          <a:pt x="10881316" y="5941063"/>
                          <a:pt x="10692322" y="5914669"/>
                          <a:pt x="10518488" y="5934870"/>
                        </a:cubicBezTo>
                        <a:cubicBezTo>
                          <a:pt x="10344654" y="5955071"/>
                          <a:pt x="10033108" y="5902697"/>
                          <a:pt x="9719787" y="5934870"/>
                        </a:cubicBezTo>
                        <a:cubicBezTo>
                          <a:pt x="9406466" y="5967043"/>
                          <a:pt x="9355429" y="5943147"/>
                          <a:pt x="9251584" y="5934870"/>
                        </a:cubicBezTo>
                        <a:cubicBezTo>
                          <a:pt x="9147739" y="5926593"/>
                          <a:pt x="8893371" y="5913578"/>
                          <a:pt x="8563049" y="5934870"/>
                        </a:cubicBezTo>
                        <a:cubicBezTo>
                          <a:pt x="8232728" y="5956162"/>
                          <a:pt x="8079497" y="5911236"/>
                          <a:pt x="7874514" y="5934870"/>
                        </a:cubicBezTo>
                        <a:cubicBezTo>
                          <a:pt x="7669532" y="5958504"/>
                          <a:pt x="7532158" y="5947914"/>
                          <a:pt x="7406310" y="5934870"/>
                        </a:cubicBezTo>
                        <a:cubicBezTo>
                          <a:pt x="7280462" y="5921826"/>
                          <a:pt x="7208571" y="5945410"/>
                          <a:pt x="7048272" y="5934870"/>
                        </a:cubicBezTo>
                        <a:cubicBezTo>
                          <a:pt x="6887973" y="5924330"/>
                          <a:pt x="6784931" y="5921042"/>
                          <a:pt x="6690234" y="5934870"/>
                        </a:cubicBezTo>
                        <a:cubicBezTo>
                          <a:pt x="6595537" y="5948698"/>
                          <a:pt x="6213820" y="5973351"/>
                          <a:pt x="5891533" y="5934870"/>
                        </a:cubicBezTo>
                        <a:cubicBezTo>
                          <a:pt x="5569246" y="5896389"/>
                          <a:pt x="5428119" y="5907464"/>
                          <a:pt x="4982667" y="5934870"/>
                        </a:cubicBezTo>
                        <a:cubicBezTo>
                          <a:pt x="4537215" y="5962276"/>
                          <a:pt x="4665048" y="5925818"/>
                          <a:pt x="4514464" y="5934870"/>
                        </a:cubicBezTo>
                        <a:cubicBezTo>
                          <a:pt x="4363880" y="5943922"/>
                          <a:pt x="3996541" y="5929958"/>
                          <a:pt x="3825929" y="5934870"/>
                        </a:cubicBezTo>
                        <a:cubicBezTo>
                          <a:pt x="3655318" y="5939782"/>
                          <a:pt x="3184579" y="5929557"/>
                          <a:pt x="2917063" y="5934870"/>
                        </a:cubicBezTo>
                        <a:cubicBezTo>
                          <a:pt x="2649547" y="5940183"/>
                          <a:pt x="2549983" y="5911524"/>
                          <a:pt x="2228528" y="5934870"/>
                        </a:cubicBezTo>
                        <a:cubicBezTo>
                          <a:pt x="1907074" y="5958216"/>
                          <a:pt x="1905997" y="5908460"/>
                          <a:pt x="1650158" y="5934870"/>
                        </a:cubicBezTo>
                        <a:cubicBezTo>
                          <a:pt x="1394319" y="5961281"/>
                          <a:pt x="1192641" y="5909018"/>
                          <a:pt x="989165" y="5934870"/>
                        </a:cubicBezTo>
                        <a:cubicBezTo>
                          <a:pt x="428578" y="6005387"/>
                          <a:pt x="-13164" y="5532954"/>
                          <a:pt x="0" y="4945705"/>
                        </a:cubicBezTo>
                        <a:cubicBezTo>
                          <a:pt x="-5227" y="4769717"/>
                          <a:pt x="7084" y="4521259"/>
                          <a:pt x="0" y="4325847"/>
                        </a:cubicBezTo>
                        <a:cubicBezTo>
                          <a:pt x="-7084" y="4130435"/>
                          <a:pt x="16277" y="3987986"/>
                          <a:pt x="0" y="3745555"/>
                        </a:cubicBezTo>
                        <a:cubicBezTo>
                          <a:pt x="-16277" y="3503124"/>
                          <a:pt x="-385" y="3335509"/>
                          <a:pt x="0" y="3125697"/>
                        </a:cubicBezTo>
                        <a:cubicBezTo>
                          <a:pt x="385" y="2915885"/>
                          <a:pt x="31493" y="2545883"/>
                          <a:pt x="0" y="2387142"/>
                        </a:cubicBezTo>
                        <a:cubicBezTo>
                          <a:pt x="-31493" y="2228402"/>
                          <a:pt x="-25650" y="1972823"/>
                          <a:pt x="0" y="1767285"/>
                        </a:cubicBezTo>
                        <a:cubicBezTo>
                          <a:pt x="25650" y="1561747"/>
                          <a:pt x="-5814" y="1161375"/>
                          <a:pt x="0" y="98916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nSpc>
                <a:spcPct val="150000"/>
              </a:lnSpc>
              <a:buFontTx/>
              <a:buChar char="-"/>
            </a:pPr>
            <a:r>
              <a:rPr lang="en-US" sz="4000" dirty="0" err="1">
                <a:solidFill>
                  <a:schemeClr val="tx1"/>
                </a:solidFill>
                <a:latin typeface="Cambria" panose="02040503050406030204" pitchFamily="18" charset="0"/>
                <a:ea typeface="Cambria" panose="02040503050406030204" pitchFamily="18" charset="0"/>
              </a:rPr>
              <a:t>Chưa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kể</a:t>
            </a:r>
            <a:r>
              <a:rPr lang="en-US" sz="4000" dirty="0">
                <a:solidFill>
                  <a:schemeClr val="tx1"/>
                </a:solidFill>
                <a:latin typeface="Cambria" panose="02040503050406030204" pitchFamily="18" charset="0"/>
                <a:ea typeface="Cambria" panose="02040503050406030204" pitchFamily="18" charset="0"/>
              </a:rPr>
              <a:t> ai </a:t>
            </a:r>
            <a:r>
              <a:rPr lang="en-US" sz="4000" dirty="0" err="1">
                <a:solidFill>
                  <a:schemeClr val="tx1"/>
                </a:solidFill>
                <a:latin typeface="Cambria" panose="02040503050406030204" pitchFamily="18" charset="0"/>
                <a:ea typeface="Cambria" panose="02040503050406030204" pitchFamily="18" charset="0"/>
              </a:rPr>
              <a:t>nghe</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câu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chuyện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này</a:t>
            </a:r>
            <a:r>
              <a:rPr lang="en-US" sz="4000" dirty="0">
                <a:solidFill>
                  <a:schemeClr val="tx1"/>
                </a:solidFill>
                <a:latin typeface="Cambria" panose="02040503050406030204" pitchFamily="18" charset="0"/>
                <a:ea typeface="Cambria" panose="02040503050406030204" pitchFamily="18" charset="0"/>
              </a:rPr>
              <a:t>.</a:t>
            </a:r>
          </a:p>
          <a:p>
            <a:pPr marL="685800" indent="-685800">
              <a:lnSpc>
                <a:spcPct val="150000"/>
              </a:lnSpc>
              <a:buFontTx/>
              <a:buChar char="-"/>
            </a:pPr>
            <a:r>
              <a:rPr lang="en-US" sz="4000" dirty="0" err="1">
                <a:solidFill>
                  <a:schemeClr val="tx1"/>
                </a:solidFill>
                <a:latin typeface="Cambria" panose="02040503050406030204" pitchFamily="18" charset="0"/>
                <a:ea typeface="Cambria" panose="02040503050406030204" pitchFamily="18" charset="0"/>
              </a:rPr>
              <a:t>Buồn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lắm</a:t>
            </a:r>
            <a:endParaRPr lang="en-US" sz="4000" dirty="0">
              <a:solidFill>
                <a:schemeClr val="tx1"/>
              </a:solidFill>
              <a:latin typeface="Cambria" panose="02040503050406030204" pitchFamily="18" charset="0"/>
              <a:ea typeface="Cambria" panose="02040503050406030204" pitchFamily="18" charset="0"/>
            </a:endParaRPr>
          </a:p>
          <a:p>
            <a:pPr marL="685800" indent="-685800">
              <a:lnSpc>
                <a:spcPct val="150000"/>
              </a:lnSpc>
              <a:buFontTx/>
              <a:buChar char="-"/>
            </a:pPr>
            <a:r>
              <a:rPr lang="en-US" sz="4000" dirty="0" err="1">
                <a:solidFill>
                  <a:schemeClr val="tx1"/>
                </a:solidFill>
                <a:latin typeface="Cambria" panose="02040503050406030204" pitchFamily="18" charset="0"/>
                <a:ea typeface="Cambria" panose="02040503050406030204" pitchFamily="18" charset="0"/>
              </a:rPr>
              <a:t>Ngổn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ngang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những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suy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nghĩ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tả</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về</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hoàng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a:t>
            </a:r>
          </a:p>
          <a:p>
            <a:pPr marL="685800" indent="-685800">
              <a:lnSpc>
                <a:spcPct val="150000"/>
              </a:lnSpc>
              <a:buFontTx/>
              <a:buChar char="-"/>
            </a:pPr>
            <a:r>
              <a:rPr lang="en-US" sz="4000" dirty="0" err="1">
                <a:solidFill>
                  <a:schemeClr val="tx1"/>
                </a:solidFill>
                <a:latin typeface="Cambria" panose="02040503050406030204" pitchFamily="18" charset="0"/>
                <a:ea typeface="Cambria" panose="02040503050406030204" pitchFamily="18" charset="0"/>
              </a:rPr>
              <a:t>Khát</a:t>
            </a:r>
            <a:r>
              <a:rPr lang="en-US" sz="4000" dirty="0">
                <a:solidFill>
                  <a:schemeClr val="tx1"/>
                </a:solidFill>
                <a:latin typeface="Cambria" panose="02040503050406030204" pitchFamily="18" charset="0"/>
                <a:ea typeface="Cambria" panose="02040503050406030204" pitchFamily="18" charset="0"/>
              </a:rPr>
              <a:t> khao, </a:t>
            </a:r>
            <a:r>
              <a:rPr lang="en-US" sz="4000" dirty="0" err="1">
                <a:solidFill>
                  <a:schemeClr val="tx1"/>
                </a:solidFill>
                <a:latin typeface="Cambria" panose="02040503050406030204" pitchFamily="18" charset="0"/>
                <a:ea typeface="Cambria" panose="02040503050406030204" pitchFamily="18" charset="0"/>
              </a:rPr>
              <a:t>mong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được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gặp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hoàng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bé</a:t>
            </a:r>
            <a:r>
              <a:rPr lang="en-US" sz="4000" dirty="0">
                <a:solidFill>
                  <a:schemeClr val="tx1"/>
                </a:solidFill>
                <a:latin typeface="Cambria" panose="02040503050406030204" pitchFamily="18" charset="0"/>
                <a:ea typeface="Cambria" panose="02040503050406030204" pitchFamily="18" charset="0"/>
              </a:rPr>
              <a:t>.</a:t>
            </a:r>
          </a:p>
          <a:p>
            <a:pPr marL="685800" indent="-685800">
              <a:lnSpc>
                <a:spcPct val="150000"/>
              </a:lnSpc>
              <a:buFontTx/>
              <a:buChar char="-"/>
            </a:pPr>
            <a:r>
              <a:rPr lang="en-US" sz="4000" dirty="0" err="1">
                <a:solidFill>
                  <a:schemeClr val="tx1"/>
                </a:solidFill>
                <a:latin typeface="Cambria" panose="02040503050406030204" pitchFamily="18" charset="0"/>
                <a:ea typeface="Cambria" panose="02040503050406030204" pitchFamily="18" charset="0"/>
              </a:rPr>
              <a:t>Coi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cuộc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gặp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ấy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quảnh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đẹp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buồn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nhất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thế</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gian</a:t>
            </a:r>
            <a:r>
              <a:rPr lang="en-US" sz="4000" dirty="0">
                <a:solidFill>
                  <a:schemeClr val="tx1"/>
                </a:solidFill>
                <a:latin typeface="Cambria" panose="02040503050406030204" pitchFamily="18" charset="0"/>
                <a:ea typeface="Cambria" panose="02040503050406030204" pitchFamily="18" charset="0"/>
              </a:rPr>
              <a:t>.</a:t>
            </a:r>
          </a:p>
        </p:txBody>
      </p:sp>
      <p:pic>
        <p:nvPicPr>
          <p:cNvPr id="10242" name="Picture 2">
            <a:extLst>
              <a:ext uri="{FF2B5EF4-FFF2-40B4-BE49-F238E27FC236}">
                <a16:creationId xmlns:a16="http://schemas.microsoft.com/office/drawing/2014/main" id="{10623430-8645-4906-B2D1-7013630E85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6" b="98142" l="2193" r="94079">
                        <a14:foregroundMark x1="80044" y1="3547" x2="85307" y2="20608"/>
                        <a14:foregroundMark x1="92325" y1="33277" x2="94298" y2="42736"/>
                        <a14:foregroundMark x1="94079" y1="58953" x2="94079" y2="68750"/>
                        <a14:foregroundMark x1="84868" y1="89358" x2="86404" y2="95270"/>
                        <a14:foregroundMark x1="43421" y1="56250" x2="43860" y2="85135"/>
                        <a14:foregroundMark x1="55263" y1="67399" x2="58333" y2="69426"/>
                        <a14:foregroundMark x1="39912" y1="47635" x2="37939" y2="48311"/>
                        <a14:foregroundMark x1="17763" y1="63345" x2="26316" y2="62669"/>
                        <a14:foregroundMark x1="2193" y1="63176" x2="2193" y2="63176"/>
                        <a14:foregroundMark x1="50658" y1="80405" x2="51974" y2="94764"/>
                        <a14:foregroundMark x1="51974" y1="94764" x2="51974" y2="94764"/>
                        <a14:foregroundMark x1="46053" y1="98142" x2="46053" y2="98142"/>
                        <a14:foregroundMark x1="67544" y1="3209" x2="63816" y2="3885"/>
                        <a14:foregroundMark x1="76974" y1="676" x2="80044" y2="2534"/>
                        <a14:foregroundMark x1="80482" y1="2703" x2="83772" y2="5405"/>
                        <a14:foregroundMark x1="80044" y1="1520" x2="83553" y2="5068"/>
                        <a14:foregroundMark x1="69956" y1="1858" x2="76974" y2="1689"/>
                        <a14:foregroundMark x1="62061" y1="32264" x2="61842" y2="40372"/>
                        <a14:foregroundMark x1="62281" y1="29223" x2="60965" y2="34291"/>
                      </a14:backgroundRemoval>
                    </a14:imgEffect>
                  </a14:imgLayer>
                </a14:imgProps>
              </a:ext>
              <a:ext uri="{28A0092B-C50C-407E-A947-70E740481C1C}">
                <a14:useLocalDpi xmlns:a14="http://schemas.microsoft.com/office/drawing/2010/main" val="0"/>
              </a:ext>
            </a:extLst>
          </a:blip>
          <a:srcRect/>
          <a:stretch>
            <a:fillRect/>
          </a:stretch>
        </p:blipFill>
        <p:spPr bwMode="auto">
          <a:xfrm>
            <a:off x="10363200" y="295320"/>
            <a:ext cx="79248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82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2">
            <a:extLst>
              <a:ext uri="{FF2B5EF4-FFF2-40B4-BE49-F238E27FC236}">
                <a16:creationId xmlns:a16="http://schemas.microsoft.com/office/drawing/2014/main" id="{48355812-A0BF-CEC1-2867-9C26DE4E2A26}"/>
              </a:ext>
            </a:extLst>
          </p:cNvPr>
          <p:cNvSpPr txBox="1"/>
          <p:nvPr/>
        </p:nvSpPr>
        <p:spPr>
          <a:xfrm>
            <a:off x="914400" y="3695700"/>
            <a:ext cx="16794658" cy="1615827"/>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4.</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Thông điệp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văn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bản</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Picture 2" descr="Sách Hoàng Tử Bé - FAHASA.COM">
            <a:extLst>
              <a:ext uri="{FF2B5EF4-FFF2-40B4-BE49-F238E27FC236}">
                <a16:creationId xmlns:a16="http://schemas.microsoft.com/office/drawing/2014/main" id="{A6D40070-131E-95C4-D25B-2F8E2E0D17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93" r="16163"/>
          <a:stretch/>
        </p:blipFill>
        <p:spPr bwMode="auto">
          <a:xfrm>
            <a:off x="1295400" y="2019300"/>
            <a:ext cx="3877348" cy="5715000"/>
          </a:xfrm>
          <a:custGeom>
            <a:avLst/>
            <a:gdLst>
              <a:gd name="connsiteX0" fmla="*/ 0 w 3877348"/>
              <a:gd name="connsiteY0" fmla="*/ 0 h 5715000"/>
              <a:gd name="connsiteX1" fmla="*/ 568678 w 3877348"/>
              <a:gd name="connsiteY1" fmla="*/ 0 h 5715000"/>
              <a:gd name="connsiteX2" fmla="*/ 1176129 w 3877348"/>
              <a:gd name="connsiteY2" fmla="*/ 0 h 5715000"/>
              <a:gd name="connsiteX3" fmla="*/ 1783580 w 3877348"/>
              <a:gd name="connsiteY3" fmla="*/ 0 h 5715000"/>
              <a:gd name="connsiteX4" fmla="*/ 2429805 w 3877348"/>
              <a:gd name="connsiteY4" fmla="*/ 0 h 5715000"/>
              <a:gd name="connsiteX5" fmla="*/ 3037256 w 3877348"/>
              <a:gd name="connsiteY5" fmla="*/ 0 h 5715000"/>
              <a:gd name="connsiteX6" fmla="*/ 3877348 w 3877348"/>
              <a:gd name="connsiteY6" fmla="*/ 0 h 5715000"/>
              <a:gd name="connsiteX7" fmla="*/ 3877348 w 3877348"/>
              <a:gd name="connsiteY7" fmla="*/ 577850 h 5715000"/>
              <a:gd name="connsiteX8" fmla="*/ 3877348 w 3877348"/>
              <a:gd name="connsiteY8" fmla="*/ 1212850 h 5715000"/>
              <a:gd name="connsiteX9" fmla="*/ 3877348 w 3877348"/>
              <a:gd name="connsiteY9" fmla="*/ 1733550 h 5715000"/>
              <a:gd name="connsiteX10" fmla="*/ 3877348 w 3877348"/>
              <a:gd name="connsiteY10" fmla="*/ 2482850 h 5715000"/>
              <a:gd name="connsiteX11" fmla="*/ 3877348 w 3877348"/>
              <a:gd name="connsiteY11" fmla="*/ 2946400 h 5715000"/>
              <a:gd name="connsiteX12" fmla="*/ 3877348 w 3877348"/>
              <a:gd name="connsiteY12" fmla="*/ 3581400 h 5715000"/>
              <a:gd name="connsiteX13" fmla="*/ 3877348 w 3877348"/>
              <a:gd name="connsiteY13" fmla="*/ 4216400 h 5715000"/>
              <a:gd name="connsiteX14" fmla="*/ 3877348 w 3877348"/>
              <a:gd name="connsiteY14" fmla="*/ 4794250 h 5715000"/>
              <a:gd name="connsiteX15" fmla="*/ 3877348 w 3877348"/>
              <a:gd name="connsiteY15" fmla="*/ 5715000 h 5715000"/>
              <a:gd name="connsiteX16" fmla="*/ 3347444 w 3877348"/>
              <a:gd name="connsiteY16" fmla="*/ 5715000 h 5715000"/>
              <a:gd name="connsiteX17" fmla="*/ 2701219 w 3877348"/>
              <a:gd name="connsiteY17" fmla="*/ 5715000 h 5715000"/>
              <a:gd name="connsiteX18" fmla="*/ 2016221 w 3877348"/>
              <a:gd name="connsiteY18" fmla="*/ 5715000 h 5715000"/>
              <a:gd name="connsiteX19" fmla="*/ 1369996 w 3877348"/>
              <a:gd name="connsiteY19" fmla="*/ 5715000 h 5715000"/>
              <a:gd name="connsiteX20" fmla="*/ 840092 w 3877348"/>
              <a:gd name="connsiteY20" fmla="*/ 5715000 h 5715000"/>
              <a:gd name="connsiteX21" fmla="*/ 0 w 3877348"/>
              <a:gd name="connsiteY21" fmla="*/ 5715000 h 5715000"/>
              <a:gd name="connsiteX22" fmla="*/ 0 w 3877348"/>
              <a:gd name="connsiteY22" fmla="*/ 5251450 h 5715000"/>
              <a:gd name="connsiteX23" fmla="*/ 0 w 3877348"/>
              <a:gd name="connsiteY23" fmla="*/ 4673600 h 5715000"/>
              <a:gd name="connsiteX24" fmla="*/ 0 w 3877348"/>
              <a:gd name="connsiteY24" fmla="*/ 3924300 h 5715000"/>
              <a:gd name="connsiteX25" fmla="*/ 0 w 3877348"/>
              <a:gd name="connsiteY25" fmla="*/ 3346450 h 5715000"/>
              <a:gd name="connsiteX26" fmla="*/ 0 w 3877348"/>
              <a:gd name="connsiteY26" fmla="*/ 2597150 h 5715000"/>
              <a:gd name="connsiteX27" fmla="*/ 0 w 3877348"/>
              <a:gd name="connsiteY27" fmla="*/ 2019300 h 5715000"/>
              <a:gd name="connsiteX28" fmla="*/ 0 w 3877348"/>
              <a:gd name="connsiteY28" fmla="*/ 1270000 h 5715000"/>
              <a:gd name="connsiteX29" fmla="*/ 0 w 3877348"/>
              <a:gd name="connsiteY29"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7348" h="5715000" extrusionOk="0">
                <a:moveTo>
                  <a:pt x="0" y="0"/>
                </a:moveTo>
                <a:cubicBezTo>
                  <a:pt x="274878" y="-5805"/>
                  <a:pt x="346903" y="21442"/>
                  <a:pt x="568678" y="0"/>
                </a:cubicBezTo>
                <a:cubicBezTo>
                  <a:pt x="790453" y="-21442"/>
                  <a:pt x="956617" y="-15741"/>
                  <a:pt x="1176129" y="0"/>
                </a:cubicBezTo>
                <a:cubicBezTo>
                  <a:pt x="1395641" y="15741"/>
                  <a:pt x="1481633" y="14788"/>
                  <a:pt x="1783580" y="0"/>
                </a:cubicBezTo>
                <a:cubicBezTo>
                  <a:pt x="2085527" y="-14788"/>
                  <a:pt x="2114771" y="28696"/>
                  <a:pt x="2429805" y="0"/>
                </a:cubicBezTo>
                <a:cubicBezTo>
                  <a:pt x="2744840" y="-28696"/>
                  <a:pt x="2841430" y="26174"/>
                  <a:pt x="3037256" y="0"/>
                </a:cubicBezTo>
                <a:cubicBezTo>
                  <a:pt x="3233082" y="-26174"/>
                  <a:pt x="3630316" y="9138"/>
                  <a:pt x="3877348" y="0"/>
                </a:cubicBezTo>
                <a:cubicBezTo>
                  <a:pt x="3867333" y="201723"/>
                  <a:pt x="3894550" y="386181"/>
                  <a:pt x="3877348" y="577850"/>
                </a:cubicBezTo>
                <a:cubicBezTo>
                  <a:pt x="3860147" y="769519"/>
                  <a:pt x="3890889" y="1073825"/>
                  <a:pt x="3877348" y="1212850"/>
                </a:cubicBezTo>
                <a:cubicBezTo>
                  <a:pt x="3863807" y="1351875"/>
                  <a:pt x="3899746" y="1485346"/>
                  <a:pt x="3877348" y="1733550"/>
                </a:cubicBezTo>
                <a:cubicBezTo>
                  <a:pt x="3854950" y="1981754"/>
                  <a:pt x="3911890" y="2145414"/>
                  <a:pt x="3877348" y="2482850"/>
                </a:cubicBezTo>
                <a:cubicBezTo>
                  <a:pt x="3842806" y="2820286"/>
                  <a:pt x="3881034" y="2841143"/>
                  <a:pt x="3877348" y="2946400"/>
                </a:cubicBezTo>
                <a:cubicBezTo>
                  <a:pt x="3873663" y="3051657"/>
                  <a:pt x="3882969" y="3424450"/>
                  <a:pt x="3877348" y="3581400"/>
                </a:cubicBezTo>
                <a:cubicBezTo>
                  <a:pt x="3871727" y="3738350"/>
                  <a:pt x="3866164" y="3996018"/>
                  <a:pt x="3877348" y="4216400"/>
                </a:cubicBezTo>
                <a:cubicBezTo>
                  <a:pt x="3888532" y="4436782"/>
                  <a:pt x="3859071" y="4658234"/>
                  <a:pt x="3877348" y="4794250"/>
                </a:cubicBezTo>
                <a:cubicBezTo>
                  <a:pt x="3895626" y="4930266"/>
                  <a:pt x="3843616" y="5455459"/>
                  <a:pt x="3877348" y="5715000"/>
                </a:cubicBezTo>
                <a:cubicBezTo>
                  <a:pt x="3639869" y="5714035"/>
                  <a:pt x="3599937" y="5729945"/>
                  <a:pt x="3347444" y="5715000"/>
                </a:cubicBezTo>
                <a:cubicBezTo>
                  <a:pt x="3094951" y="5700055"/>
                  <a:pt x="2853381" y="5739443"/>
                  <a:pt x="2701219" y="5715000"/>
                </a:cubicBezTo>
                <a:cubicBezTo>
                  <a:pt x="2549058" y="5690557"/>
                  <a:pt x="2345250" y="5706973"/>
                  <a:pt x="2016221" y="5715000"/>
                </a:cubicBezTo>
                <a:cubicBezTo>
                  <a:pt x="1687192" y="5723027"/>
                  <a:pt x="1511613" y="5720105"/>
                  <a:pt x="1369996" y="5715000"/>
                </a:cubicBezTo>
                <a:cubicBezTo>
                  <a:pt x="1228379" y="5709895"/>
                  <a:pt x="1024745" y="5688829"/>
                  <a:pt x="840092" y="5715000"/>
                </a:cubicBezTo>
                <a:cubicBezTo>
                  <a:pt x="655439" y="5741171"/>
                  <a:pt x="313925" y="5753070"/>
                  <a:pt x="0" y="5715000"/>
                </a:cubicBezTo>
                <a:cubicBezTo>
                  <a:pt x="-2302" y="5485436"/>
                  <a:pt x="12712" y="5469247"/>
                  <a:pt x="0" y="5251450"/>
                </a:cubicBezTo>
                <a:cubicBezTo>
                  <a:pt x="-12712" y="5033653"/>
                  <a:pt x="4543" y="4843534"/>
                  <a:pt x="0" y="4673600"/>
                </a:cubicBezTo>
                <a:cubicBezTo>
                  <a:pt x="-4543" y="4503666"/>
                  <a:pt x="-35815" y="4197814"/>
                  <a:pt x="0" y="3924300"/>
                </a:cubicBezTo>
                <a:cubicBezTo>
                  <a:pt x="35815" y="3650786"/>
                  <a:pt x="-398" y="3543904"/>
                  <a:pt x="0" y="3346450"/>
                </a:cubicBezTo>
                <a:cubicBezTo>
                  <a:pt x="398" y="3148996"/>
                  <a:pt x="-33106" y="2941598"/>
                  <a:pt x="0" y="2597150"/>
                </a:cubicBezTo>
                <a:cubicBezTo>
                  <a:pt x="33106" y="2252702"/>
                  <a:pt x="6073" y="2223212"/>
                  <a:pt x="0" y="2019300"/>
                </a:cubicBezTo>
                <a:cubicBezTo>
                  <a:pt x="-6073" y="1815388"/>
                  <a:pt x="-32866" y="1438461"/>
                  <a:pt x="0" y="1270000"/>
                </a:cubicBezTo>
                <a:cubicBezTo>
                  <a:pt x="32866" y="1101539"/>
                  <a:pt x="15978" y="392003"/>
                  <a:pt x="0" y="0"/>
                </a:cubicBezTo>
                <a:close/>
              </a:path>
            </a:pathLst>
          </a:custGeom>
          <a:noFill/>
          <a:ln>
            <a:solidFill>
              <a:schemeClr val="tx1"/>
            </a:solidFill>
            <a:extLst>
              <a:ext uri="{C807C97D-BFC1-408E-A445-0C87EB9F89A2}">
                <ask:lineSketchStyleProps xmlns:ask="http://schemas.microsoft.com/office/drawing/2018/sketchyshapes" sd="384865121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945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62FD1B3-B702-1101-76D0-574238EE1DF4}"/>
              </a:ext>
            </a:extLst>
          </p:cNvPr>
          <p:cNvSpPr/>
          <p:nvPr/>
        </p:nvSpPr>
        <p:spPr>
          <a:xfrm>
            <a:off x="6934200" y="2933700"/>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2">
            <a:extLst>
              <a:ext uri="{FF2B5EF4-FFF2-40B4-BE49-F238E27FC236}">
                <a16:creationId xmlns:a16="http://schemas.microsoft.com/office/drawing/2014/main" id="{AF5A7D29-A04A-D146-20B2-388C8B4BF70A}"/>
              </a:ext>
            </a:extLst>
          </p:cNvPr>
          <p:cNvSpPr txBox="1"/>
          <p:nvPr/>
        </p:nvSpPr>
        <p:spPr>
          <a:xfrm>
            <a:off x="10439400" y="876301"/>
            <a:ext cx="7467600" cy="2825325"/>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4" name="TextBox 16">
            <a:extLst>
              <a:ext uri="{FF2B5EF4-FFF2-40B4-BE49-F238E27FC236}">
                <a16:creationId xmlns:a16="http://schemas.microsoft.com/office/drawing/2014/main" id="{94927A44-98A8-9764-D2FA-0B0B80F6193D}"/>
              </a:ext>
            </a:extLst>
          </p:cNvPr>
          <p:cNvSpPr txBox="1"/>
          <p:nvPr/>
        </p:nvSpPr>
        <p:spPr>
          <a:xfrm>
            <a:off x="11125201" y="5372100"/>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hỗ</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Box 12">
            <a:extLst>
              <a:ext uri="{FF2B5EF4-FFF2-40B4-BE49-F238E27FC236}">
                <a16:creationId xmlns:a16="http://schemas.microsoft.com/office/drawing/2014/main" id="{65DF0C0C-DA63-52A6-8FFF-A24E1B6FF13A}"/>
              </a:ext>
            </a:extLst>
          </p:cNvPr>
          <p:cNvSpPr txBox="1"/>
          <p:nvPr/>
        </p:nvSpPr>
        <p:spPr>
          <a:xfrm>
            <a:off x="838200" y="595836"/>
            <a:ext cx="5791200" cy="4249561"/>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giờ</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thú</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ấu</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20">
            <a:extLst>
              <a:ext uri="{FF2B5EF4-FFF2-40B4-BE49-F238E27FC236}">
                <a16:creationId xmlns:a16="http://schemas.microsoft.com/office/drawing/2014/main" id="{A82AA799-C842-AE53-9537-D9743DB9F1D0}"/>
              </a:ext>
            </a:extLst>
          </p:cNvPr>
          <p:cNvSpPr txBox="1"/>
          <p:nvPr/>
        </p:nvSpPr>
        <p:spPr>
          <a:xfrm>
            <a:off x="609600" y="5441604"/>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chấp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50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Tổng</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kết</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5" name="Freeform 3">
            <a:extLst>
              <a:ext uri="{FF2B5EF4-FFF2-40B4-BE49-F238E27FC236}">
                <a16:creationId xmlns:a16="http://schemas.microsoft.com/office/drawing/2014/main" id="{E21B06D2-32C6-6511-FFB4-3F674F1761F0}"/>
              </a:ext>
            </a:extLst>
          </p:cNvPr>
          <p:cNvSpPr/>
          <p:nvPr/>
        </p:nvSpPr>
        <p:spPr>
          <a:xfrm>
            <a:off x="14249400" y="1866900"/>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78258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10800" y="4610100"/>
            <a:ext cx="7772400" cy="5139869"/>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riêng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2000" y="545074"/>
            <a:ext cx="10058400" cy="4616648"/>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52233BCF-366A-9104-D12D-AB297A4821A9}"/>
              </a:ext>
            </a:extLst>
          </p:cNvPr>
          <p:cNvSpPr/>
          <p:nvPr/>
        </p:nvSpPr>
        <p:spPr>
          <a:xfrm>
            <a:off x="-228600" y="4455548"/>
            <a:ext cx="11277600" cy="5945752"/>
          </a:xfrm>
          <a:custGeom>
            <a:avLst/>
            <a:gdLst/>
            <a:ahLst/>
            <a:cxnLst/>
            <a:rect l="l" t="t" r="r" b="b"/>
            <a:pathLst>
              <a:path w="15324336" h="9024508">
                <a:moveTo>
                  <a:pt x="0" y="0"/>
                </a:moveTo>
                <a:lnTo>
                  <a:pt x="15324336" y="0"/>
                </a:lnTo>
                <a:lnTo>
                  <a:pt x="15324336" y="9024508"/>
                </a:lnTo>
                <a:lnTo>
                  <a:pt x="0" y="9024508"/>
                </a:lnTo>
                <a:lnTo>
                  <a:pt x="0" y="0"/>
                </a:lnTo>
                <a:close/>
              </a:path>
            </a:pathLst>
          </a:custGeom>
          <a:blipFill>
            <a:blip r:embed="rId3"/>
            <a:stretch>
              <a:fillRect l="-1336" r="-1336"/>
            </a:stretch>
          </a:blipFill>
        </p:spPr>
        <p:txBody>
          <a:bodyPr/>
          <a:lstStyle/>
          <a:p>
            <a:endParaRPr lang="en-US" sz="4400" dirty="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270ACA08-5DB4-AFCA-F2C4-77C01B1665DE}"/>
              </a:ext>
            </a:extLst>
          </p:cNvPr>
          <p:cNvSpPr/>
          <p:nvPr/>
        </p:nvSpPr>
        <p:spPr>
          <a:xfrm rot="7339490">
            <a:off x="15412560" y="-1294242"/>
            <a:ext cx="4622862" cy="4937636"/>
          </a:xfrm>
          <a:custGeom>
            <a:avLst/>
            <a:gdLst/>
            <a:ahLst/>
            <a:cxnLst/>
            <a:rect l="l" t="t" r="r" b="b"/>
            <a:pathLst>
              <a:path w="4622862" h="4937636">
                <a:moveTo>
                  <a:pt x="0" y="0"/>
                </a:moveTo>
                <a:lnTo>
                  <a:pt x="4622862" y="0"/>
                </a:lnTo>
                <a:lnTo>
                  <a:pt x="4622862" y="4937636"/>
                </a:lnTo>
                <a:lnTo>
                  <a:pt x="0" y="4937636"/>
                </a:lnTo>
                <a:lnTo>
                  <a:pt x="0" y="0"/>
                </a:lnTo>
                <a:close/>
              </a:path>
            </a:pathLst>
          </a:custGeom>
          <a:blipFill>
            <a:blip r:embed="rId4"/>
            <a:stretch>
              <a:fillRect/>
            </a:stretch>
          </a:blipFill>
        </p:spPr>
      </p:sp>
    </p:spTree>
    <p:extLst>
      <p:ext uri="{BB962C8B-B14F-4D97-AF65-F5344CB8AC3E}">
        <p14:creationId xmlns:p14="http://schemas.microsoft.com/office/powerpoint/2010/main" val="87844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4E0E42CF-5080-373F-B267-015335A9033D}"/>
              </a:ext>
            </a:extLst>
          </p:cNvPr>
          <p:cNvSpPr/>
          <p:nvPr/>
        </p:nvSpPr>
        <p:spPr>
          <a:xfrm>
            <a:off x="-533400" y="7336160"/>
            <a:ext cx="19888200" cy="3875056"/>
          </a:xfrm>
          <a:custGeom>
            <a:avLst/>
            <a:gdLst/>
            <a:ahLst/>
            <a:cxnLst/>
            <a:rect l="l" t="t" r="r" b="b"/>
            <a:pathLst>
              <a:path w="16230600" h="3875056">
                <a:moveTo>
                  <a:pt x="0" y="0"/>
                </a:moveTo>
                <a:lnTo>
                  <a:pt x="16230600" y="0"/>
                </a:lnTo>
                <a:lnTo>
                  <a:pt x="16230600" y="3875055"/>
                </a:lnTo>
                <a:lnTo>
                  <a:pt x="0" y="3875055"/>
                </a:lnTo>
                <a:lnTo>
                  <a:pt x="0" y="0"/>
                </a:lnTo>
                <a:close/>
              </a:path>
            </a:pathLst>
          </a:custGeom>
          <a:blipFill>
            <a:blip r:embed="rId3">
              <a:duotone>
                <a:schemeClr val="accent1">
                  <a:shade val="45000"/>
                  <a:satMod val="135000"/>
                </a:schemeClr>
                <a:prstClr val="white"/>
              </a:duotone>
            </a:blip>
            <a:stretch>
              <a:fillRect/>
            </a:stretch>
          </a:blipFill>
        </p:spPr>
      </p:sp>
      <p:sp>
        <p:nvSpPr>
          <p:cNvPr id="3" name="TextBox 11">
            <a:extLst>
              <a:ext uri="{FF2B5EF4-FFF2-40B4-BE49-F238E27FC236}">
                <a16:creationId xmlns:a16="http://schemas.microsoft.com/office/drawing/2014/main" id="{BFF8E422-E326-DF2F-FC6C-738CA4A7924C}"/>
              </a:ext>
            </a:extLst>
          </p:cNvPr>
          <p:cNvSpPr txBox="1"/>
          <p:nvPr/>
        </p:nvSpPr>
        <p:spPr>
          <a:xfrm>
            <a:off x="9521586" y="1096962"/>
            <a:ext cx="7500002" cy="1667123"/>
          </a:xfrm>
          <a:prstGeom prst="rect">
            <a:avLst/>
          </a:prstGeom>
        </p:spPr>
        <p:txBody>
          <a:bodyPr lIns="0" tIns="0" rIns="0" bIns="0" rtlCol="0" anchor="t">
            <a:spAutoFit/>
          </a:bodyPr>
          <a:lstStyle/>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BÀI 6: </a:t>
            </a:r>
          </a:p>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TRUYỆN</a:t>
            </a:r>
          </a:p>
        </p:txBody>
      </p:sp>
      <p:sp>
        <p:nvSpPr>
          <p:cNvPr id="4" name="TextBox 12">
            <a:extLst>
              <a:ext uri="{FF2B5EF4-FFF2-40B4-BE49-F238E27FC236}">
                <a16:creationId xmlns:a16="http://schemas.microsoft.com/office/drawing/2014/main" id="{C1C9C616-B04C-F4E7-95C7-557F02D8BAC7}"/>
              </a:ext>
            </a:extLst>
          </p:cNvPr>
          <p:cNvSpPr txBox="1"/>
          <p:nvPr/>
        </p:nvSpPr>
        <p:spPr>
          <a:xfrm>
            <a:off x="6979786" y="3652448"/>
            <a:ext cx="12583602" cy="1510606"/>
          </a:xfrm>
          <a:prstGeom prst="rect">
            <a:avLst/>
          </a:prstGeom>
        </p:spPr>
        <p:txBody>
          <a:bodyPr lIns="0" tIns="0" rIns="0" bIns="0" rtlCol="0" anchor="t">
            <a:spAutoFit/>
          </a:bodyPr>
          <a:lstStyle/>
          <a:p>
            <a:pPr marL="0" marR="0" lvl="0" indent="0" algn="ctr" defTabSz="914400" rtl="0" eaLnBrk="1" fontAlgn="auto" latinLnBrk="0" hangingPunct="1">
              <a:lnSpc>
                <a:spcPts val="11507"/>
              </a:lnSpc>
              <a:spcBef>
                <a:spcPts val="0"/>
              </a:spcBef>
              <a:spcAft>
                <a:spcPts val="0"/>
              </a:spcAft>
              <a:buClrTx/>
              <a:buSzTx/>
              <a:buFontTx/>
              <a:buNone/>
              <a:tabLst/>
              <a:defRPr/>
            </a:pP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Trong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mắt</a:t>
            </a: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trẻ</a:t>
            </a:r>
            <a:endPar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endParaRPr>
          </a:p>
        </p:txBody>
      </p:sp>
      <p:sp>
        <p:nvSpPr>
          <p:cNvPr id="5" name="TextBox 13">
            <a:extLst>
              <a:ext uri="{FF2B5EF4-FFF2-40B4-BE49-F238E27FC236}">
                <a16:creationId xmlns:a16="http://schemas.microsoft.com/office/drawing/2014/main" id="{A9C8633B-DBB2-E266-BEE3-F8C2144BE54B}"/>
              </a:ext>
            </a:extLst>
          </p:cNvPr>
          <p:cNvSpPr txBox="1"/>
          <p:nvPr/>
        </p:nvSpPr>
        <p:spPr>
          <a:xfrm>
            <a:off x="13792200" y="5883000"/>
            <a:ext cx="3369151" cy="733214"/>
          </a:xfrm>
          <a:prstGeom prst="rect">
            <a:avLst/>
          </a:prstGeom>
        </p:spPr>
        <p:txBody>
          <a:bodyPr lIns="0" tIns="0" rIns="0" bIns="0" rtlCol="0" anchor="t">
            <a:spAutoFit/>
          </a:bodyPr>
          <a:lstStyle/>
          <a:p>
            <a:pPr marL="0" marR="0" lvl="0" indent="0" algn="ctr" defTabSz="914400" rtl="0" eaLnBrk="1" fontAlgn="auto" latinLnBrk="0" hangingPunct="1">
              <a:lnSpc>
                <a:spcPts val="5507"/>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Coco FY" panose="02000506000000020003" pitchFamily="2" charset="0"/>
                <a:cs typeface="Times New Roman" panose="02020603050405020304" pitchFamily="18" charset="0"/>
              </a:rPr>
              <a:t>Ê-xu-pe-</a:t>
            </a:r>
            <a:r>
              <a:rPr kumimoji="0" lang="en-US" sz="6000" b="0" i="0" u="none" strike="noStrike" kern="1200" cap="none" spc="0" normalizeH="0" baseline="0" noProof="0" dirty="0" err="1">
                <a:ln>
                  <a:noFill/>
                </a:ln>
                <a:solidFill>
                  <a:srgbClr val="493423"/>
                </a:solidFill>
                <a:effectLst/>
                <a:uLnTx/>
                <a:uFillTx/>
                <a:latin typeface="#9Slide05 SVNCoco FY" panose="02000506000000020003" pitchFamily="2" charset="0"/>
                <a:cs typeface="Times New Roman" panose="02020603050405020304" pitchFamily="18" charset="0"/>
              </a:rPr>
              <a:t>ri</a:t>
            </a:r>
            <a:r>
              <a:rPr kumimoji="0" lang="en-US" sz="6000" b="0"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p>
        </p:txBody>
      </p:sp>
      <p:sp>
        <p:nvSpPr>
          <p:cNvPr id="16" name="Freeform 2">
            <a:extLst>
              <a:ext uri="{FF2B5EF4-FFF2-40B4-BE49-F238E27FC236}">
                <a16:creationId xmlns:a16="http://schemas.microsoft.com/office/drawing/2014/main" id="{36137B1B-4E9D-713E-C2D5-4A2BA627ACEC}"/>
              </a:ext>
            </a:extLst>
          </p:cNvPr>
          <p:cNvSpPr/>
          <p:nvPr/>
        </p:nvSpPr>
        <p:spPr>
          <a:xfrm rot="18547024">
            <a:off x="-2152930" y="-186301"/>
            <a:ext cx="5322271" cy="2906939"/>
          </a:xfrm>
          <a:custGeom>
            <a:avLst/>
            <a:gdLst/>
            <a:ahLst/>
            <a:cxnLst/>
            <a:rect l="l" t="t" r="r" b="b"/>
            <a:pathLst>
              <a:path w="4317936" h="1565252">
                <a:moveTo>
                  <a:pt x="0" y="0"/>
                </a:moveTo>
                <a:lnTo>
                  <a:pt x="4317936" y="0"/>
                </a:lnTo>
                <a:lnTo>
                  <a:pt x="4317936" y="1565252"/>
                </a:lnTo>
                <a:lnTo>
                  <a:pt x="0" y="1565252"/>
                </a:lnTo>
                <a:lnTo>
                  <a:pt x="0" y="0"/>
                </a:lnTo>
                <a:close/>
              </a:path>
            </a:pathLst>
          </a:custGeom>
          <a:blipFill>
            <a:blip r:embed="rId4"/>
            <a:stretch>
              <a:fillRect/>
            </a:stretch>
          </a:blipFill>
        </p:spPr>
      </p:sp>
      <p:sp>
        <p:nvSpPr>
          <p:cNvPr id="17" name="Freeform 4">
            <a:extLst>
              <a:ext uri="{FF2B5EF4-FFF2-40B4-BE49-F238E27FC236}">
                <a16:creationId xmlns:a16="http://schemas.microsoft.com/office/drawing/2014/main" id="{6DB0F044-515A-F284-35AA-4FEF5FD22EE0}"/>
              </a:ext>
            </a:extLst>
          </p:cNvPr>
          <p:cNvSpPr/>
          <p:nvPr/>
        </p:nvSpPr>
        <p:spPr>
          <a:xfrm>
            <a:off x="15163800" y="-683244"/>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5">
              <a:duotone>
                <a:schemeClr val="accent5">
                  <a:shade val="45000"/>
                  <a:satMod val="135000"/>
                </a:schemeClr>
                <a:prstClr val="white"/>
              </a:duotone>
            </a:blip>
            <a:stretch>
              <a:fillRect/>
            </a:stretch>
          </a:blipFill>
        </p:spPr>
      </p:sp>
      <p:sp>
        <p:nvSpPr>
          <p:cNvPr id="20" name="Freeform 7">
            <a:extLst>
              <a:ext uri="{FF2B5EF4-FFF2-40B4-BE49-F238E27FC236}">
                <a16:creationId xmlns:a16="http://schemas.microsoft.com/office/drawing/2014/main" id="{78C42A98-A241-8E3E-30BC-D951AB8F383C}"/>
              </a:ext>
            </a:extLst>
          </p:cNvPr>
          <p:cNvSpPr/>
          <p:nvPr/>
        </p:nvSpPr>
        <p:spPr>
          <a:xfrm>
            <a:off x="-152400" y="0"/>
            <a:ext cx="9673986" cy="10591772"/>
          </a:xfrm>
          <a:custGeom>
            <a:avLst/>
            <a:gdLst/>
            <a:ahLst/>
            <a:cxnLst/>
            <a:rect l="l" t="t" r="r" b="b"/>
            <a:pathLst>
              <a:path w="6437716" h="7048472">
                <a:moveTo>
                  <a:pt x="0" y="0"/>
                </a:moveTo>
                <a:lnTo>
                  <a:pt x="6437717" y="0"/>
                </a:lnTo>
                <a:lnTo>
                  <a:pt x="6437717" y="7048472"/>
                </a:lnTo>
                <a:lnTo>
                  <a:pt x="0" y="7048472"/>
                </a:lnTo>
                <a:lnTo>
                  <a:pt x="0" y="0"/>
                </a:lnTo>
                <a:close/>
              </a:path>
            </a:pathLst>
          </a:custGeom>
          <a:blipFill>
            <a:blip r:embed="rId6"/>
            <a:stretch>
              <a:fillRect r="-94643"/>
            </a:stretch>
          </a:blipFill>
        </p:spPr>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6CDEB-791A-B815-595C-8936DC9E14A9}"/>
              </a:ext>
            </a:extLst>
          </p:cNvPr>
          <p:cNvPicPr>
            <a:picLocks noChangeAspect="1"/>
          </p:cNvPicPr>
          <p:nvPr/>
        </p:nvPicPr>
        <p:blipFill>
          <a:blip r:embed="rId3"/>
          <a:stretch>
            <a:fillRect/>
          </a:stretch>
        </p:blipFill>
        <p:spPr>
          <a:xfrm>
            <a:off x="76200" y="300753"/>
            <a:ext cx="6934200" cy="9986247"/>
          </a:xfrm>
          <a:prstGeom prst="rect">
            <a:avLst/>
          </a:prstGeom>
        </p:spPr>
      </p:pic>
      <p:sp>
        <p:nvSpPr>
          <p:cNvPr id="4" name="Rectangle 3">
            <a:extLst>
              <a:ext uri="{FF2B5EF4-FFF2-40B4-BE49-F238E27FC236}">
                <a16:creationId xmlns:a16="http://schemas.microsoft.com/office/drawing/2014/main" id="{82E1AF51-9758-9BDF-5407-B57D52E39C79}"/>
              </a:ext>
            </a:extLst>
          </p:cNvPr>
          <p:cNvSpPr/>
          <p:nvPr/>
        </p:nvSpPr>
        <p:spPr>
          <a:xfrm>
            <a:off x="7391400" y="333029"/>
            <a:ext cx="10439400" cy="9710351"/>
          </a:xfrm>
          <a:custGeom>
            <a:avLst/>
            <a:gdLst>
              <a:gd name="connsiteX0" fmla="*/ 0 w 10439400"/>
              <a:gd name="connsiteY0" fmla="*/ 0 h 9710351"/>
              <a:gd name="connsiteX1" fmla="*/ 382778 w 10439400"/>
              <a:gd name="connsiteY1" fmla="*/ 0 h 9710351"/>
              <a:gd name="connsiteX2" fmla="*/ 1287526 w 10439400"/>
              <a:gd name="connsiteY2" fmla="*/ 0 h 9710351"/>
              <a:gd name="connsiteX3" fmla="*/ 2087880 w 10439400"/>
              <a:gd name="connsiteY3" fmla="*/ 0 h 9710351"/>
              <a:gd name="connsiteX4" fmla="*/ 2470658 w 10439400"/>
              <a:gd name="connsiteY4" fmla="*/ 0 h 9710351"/>
              <a:gd name="connsiteX5" fmla="*/ 3062224 w 10439400"/>
              <a:gd name="connsiteY5" fmla="*/ 0 h 9710351"/>
              <a:gd name="connsiteX6" fmla="*/ 3653790 w 10439400"/>
              <a:gd name="connsiteY6" fmla="*/ 0 h 9710351"/>
              <a:gd name="connsiteX7" fmla="*/ 4140962 w 10439400"/>
              <a:gd name="connsiteY7" fmla="*/ 0 h 9710351"/>
              <a:gd name="connsiteX8" fmla="*/ 4523740 w 10439400"/>
              <a:gd name="connsiteY8" fmla="*/ 0 h 9710351"/>
              <a:gd name="connsiteX9" fmla="*/ 5428488 w 10439400"/>
              <a:gd name="connsiteY9" fmla="*/ 0 h 9710351"/>
              <a:gd name="connsiteX10" fmla="*/ 6020054 w 10439400"/>
              <a:gd name="connsiteY10" fmla="*/ 0 h 9710351"/>
              <a:gd name="connsiteX11" fmla="*/ 6507226 w 10439400"/>
              <a:gd name="connsiteY11" fmla="*/ 0 h 9710351"/>
              <a:gd name="connsiteX12" fmla="*/ 6994398 w 10439400"/>
              <a:gd name="connsiteY12" fmla="*/ 0 h 9710351"/>
              <a:gd name="connsiteX13" fmla="*/ 7690358 w 10439400"/>
              <a:gd name="connsiteY13" fmla="*/ 0 h 9710351"/>
              <a:gd name="connsiteX14" fmla="*/ 8073136 w 10439400"/>
              <a:gd name="connsiteY14" fmla="*/ 0 h 9710351"/>
              <a:gd name="connsiteX15" fmla="*/ 8455914 w 10439400"/>
              <a:gd name="connsiteY15" fmla="*/ 0 h 9710351"/>
              <a:gd name="connsiteX16" fmla="*/ 9256268 w 10439400"/>
              <a:gd name="connsiteY16" fmla="*/ 0 h 9710351"/>
              <a:gd name="connsiteX17" fmla="*/ 9847834 w 10439400"/>
              <a:gd name="connsiteY17" fmla="*/ 0 h 9710351"/>
              <a:gd name="connsiteX18" fmla="*/ 10439400 w 10439400"/>
              <a:gd name="connsiteY18" fmla="*/ 0 h 9710351"/>
              <a:gd name="connsiteX19" fmla="*/ 10439400 w 10439400"/>
              <a:gd name="connsiteY19" fmla="*/ 499389 h 9710351"/>
              <a:gd name="connsiteX20" fmla="*/ 10439400 w 10439400"/>
              <a:gd name="connsiteY20" fmla="*/ 901675 h 9710351"/>
              <a:gd name="connsiteX21" fmla="*/ 10439400 w 10439400"/>
              <a:gd name="connsiteY21" fmla="*/ 1595272 h 9710351"/>
              <a:gd name="connsiteX22" fmla="*/ 10439400 w 10439400"/>
              <a:gd name="connsiteY22" fmla="*/ 2288868 h 9710351"/>
              <a:gd name="connsiteX23" fmla="*/ 10439400 w 10439400"/>
              <a:gd name="connsiteY23" fmla="*/ 2982465 h 9710351"/>
              <a:gd name="connsiteX24" fmla="*/ 10439400 w 10439400"/>
              <a:gd name="connsiteY24" fmla="*/ 3481854 h 9710351"/>
              <a:gd name="connsiteX25" fmla="*/ 10439400 w 10439400"/>
              <a:gd name="connsiteY25" fmla="*/ 3981244 h 9710351"/>
              <a:gd name="connsiteX26" fmla="*/ 10439400 w 10439400"/>
              <a:gd name="connsiteY26" fmla="*/ 4771944 h 9710351"/>
              <a:gd name="connsiteX27" fmla="*/ 10439400 w 10439400"/>
              <a:gd name="connsiteY27" fmla="*/ 5368437 h 9710351"/>
              <a:gd name="connsiteX28" fmla="*/ 10439400 w 10439400"/>
              <a:gd name="connsiteY28" fmla="*/ 5867826 h 9710351"/>
              <a:gd name="connsiteX29" fmla="*/ 10439400 w 10439400"/>
              <a:gd name="connsiteY29" fmla="*/ 6270112 h 9710351"/>
              <a:gd name="connsiteX30" fmla="*/ 10439400 w 10439400"/>
              <a:gd name="connsiteY30" fmla="*/ 7060812 h 9710351"/>
              <a:gd name="connsiteX31" fmla="*/ 10439400 w 10439400"/>
              <a:gd name="connsiteY31" fmla="*/ 7560202 h 9710351"/>
              <a:gd name="connsiteX32" fmla="*/ 10439400 w 10439400"/>
              <a:gd name="connsiteY32" fmla="*/ 8350902 h 9710351"/>
              <a:gd name="connsiteX33" fmla="*/ 10439400 w 10439400"/>
              <a:gd name="connsiteY33" fmla="*/ 8850291 h 9710351"/>
              <a:gd name="connsiteX34" fmla="*/ 10439400 w 10439400"/>
              <a:gd name="connsiteY34" fmla="*/ 9710351 h 9710351"/>
              <a:gd name="connsiteX35" fmla="*/ 9534652 w 10439400"/>
              <a:gd name="connsiteY35" fmla="*/ 9710351 h 9710351"/>
              <a:gd name="connsiteX36" fmla="*/ 8629904 w 10439400"/>
              <a:gd name="connsiteY36" fmla="*/ 9710351 h 9710351"/>
              <a:gd name="connsiteX37" fmla="*/ 8142732 w 10439400"/>
              <a:gd name="connsiteY37" fmla="*/ 9710351 h 9710351"/>
              <a:gd name="connsiteX38" fmla="*/ 7237984 w 10439400"/>
              <a:gd name="connsiteY38" fmla="*/ 9710351 h 9710351"/>
              <a:gd name="connsiteX39" fmla="*/ 6542024 w 10439400"/>
              <a:gd name="connsiteY39" fmla="*/ 9710351 h 9710351"/>
              <a:gd name="connsiteX40" fmla="*/ 5950458 w 10439400"/>
              <a:gd name="connsiteY40" fmla="*/ 9710351 h 9710351"/>
              <a:gd name="connsiteX41" fmla="*/ 5045710 w 10439400"/>
              <a:gd name="connsiteY41" fmla="*/ 9710351 h 9710351"/>
              <a:gd name="connsiteX42" fmla="*/ 4662932 w 10439400"/>
              <a:gd name="connsiteY42" fmla="*/ 9710351 h 9710351"/>
              <a:gd name="connsiteX43" fmla="*/ 4071366 w 10439400"/>
              <a:gd name="connsiteY43" fmla="*/ 9710351 h 9710351"/>
              <a:gd name="connsiteX44" fmla="*/ 3479800 w 10439400"/>
              <a:gd name="connsiteY44" fmla="*/ 9710351 h 9710351"/>
              <a:gd name="connsiteX45" fmla="*/ 2679446 w 10439400"/>
              <a:gd name="connsiteY45" fmla="*/ 9710351 h 9710351"/>
              <a:gd name="connsiteX46" fmla="*/ 2087880 w 10439400"/>
              <a:gd name="connsiteY46" fmla="*/ 9710351 h 9710351"/>
              <a:gd name="connsiteX47" fmla="*/ 1287526 w 10439400"/>
              <a:gd name="connsiteY47" fmla="*/ 9710351 h 9710351"/>
              <a:gd name="connsiteX48" fmla="*/ 0 w 10439400"/>
              <a:gd name="connsiteY48" fmla="*/ 9710351 h 9710351"/>
              <a:gd name="connsiteX49" fmla="*/ 0 w 10439400"/>
              <a:gd name="connsiteY49" fmla="*/ 8919651 h 9710351"/>
              <a:gd name="connsiteX50" fmla="*/ 0 w 10439400"/>
              <a:gd name="connsiteY50" fmla="*/ 8420262 h 9710351"/>
              <a:gd name="connsiteX51" fmla="*/ 0 w 10439400"/>
              <a:gd name="connsiteY51" fmla="*/ 7726665 h 9710351"/>
              <a:gd name="connsiteX52" fmla="*/ 0 w 10439400"/>
              <a:gd name="connsiteY52" fmla="*/ 7033069 h 9710351"/>
              <a:gd name="connsiteX53" fmla="*/ 0 w 10439400"/>
              <a:gd name="connsiteY53" fmla="*/ 6630783 h 9710351"/>
              <a:gd name="connsiteX54" fmla="*/ 0 w 10439400"/>
              <a:gd name="connsiteY54" fmla="*/ 6131393 h 9710351"/>
              <a:gd name="connsiteX55" fmla="*/ 0 w 10439400"/>
              <a:gd name="connsiteY55" fmla="*/ 5243590 h 9710351"/>
              <a:gd name="connsiteX56" fmla="*/ 0 w 10439400"/>
              <a:gd name="connsiteY56" fmla="*/ 4647097 h 9710351"/>
              <a:gd name="connsiteX57" fmla="*/ 0 w 10439400"/>
              <a:gd name="connsiteY57" fmla="*/ 4244811 h 9710351"/>
              <a:gd name="connsiteX58" fmla="*/ 0 w 10439400"/>
              <a:gd name="connsiteY58" fmla="*/ 3745421 h 9710351"/>
              <a:gd name="connsiteX59" fmla="*/ 0 w 10439400"/>
              <a:gd name="connsiteY59" fmla="*/ 2857618 h 9710351"/>
              <a:gd name="connsiteX60" fmla="*/ 0 w 10439400"/>
              <a:gd name="connsiteY60" fmla="*/ 1969814 h 9710351"/>
              <a:gd name="connsiteX61" fmla="*/ 0 w 10439400"/>
              <a:gd name="connsiteY61" fmla="*/ 1276218 h 9710351"/>
              <a:gd name="connsiteX62" fmla="*/ 0 w 10439400"/>
              <a:gd name="connsiteY62" fmla="*/ 679725 h 9710351"/>
              <a:gd name="connsiteX63" fmla="*/ 0 w 10439400"/>
              <a:gd name="connsiteY63" fmla="*/ 0 h 97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39400" h="9710351" extrusionOk="0">
                <a:moveTo>
                  <a:pt x="0" y="0"/>
                </a:moveTo>
                <a:cubicBezTo>
                  <a:pt x="125762" y="18591"/>
                  <a:pt x="253060" y="17613"/>
                  <a:pt x="382778" y="0"/>
                </a:cubicBezTo>
                <a:cubicBezTo>
                  <a:pt x="512496" y="-17613"/>
                  <a:pt x="1019124" y="-38116"/>
                  <a:pt x="1287526" y="0"/>
                </a:cubicBezTo>
                <a:cubicBezTo>
                  <a:pt x="1555928" y="38116"/>
                  <a:pt x="1808343" y="27297"/>
                  <a:pt x="2087880" y="0"/>
                </a:cubicBezTo>
                <a:cubicBezTo>
                  <a:pt x="2367417" y="-27297"/>
                  <a:pt x="2308417" y="4793"/>
                  <a:pt x="2470658" y="0"/>
                </a:cubicBezTo>
                <a:cubicBezTo>
                  <a:pt x="2632899" y="-4793"/>
                  <a:pt x="2924539" y="16717"/>
                  <a:pt x="3062224" y="0"/>
                </a:cubicBezTo>
                <a:cubicBezTo>
                  <a:pt x="3199909" y="-16717"/>
                  <a:pt x="3406953" y="14066"/>
                  <a:pt x="3653790" y="0"/>
                </a:cubicBezTo>
                <a:cubicBezTo>
                  <a:pt x="3900627" y="-14066"/>
                  <a:pt x="3947172" y="-10563"/>
                  <a:pt x="4140962" y="0"/>
                </a:cubicBezTo>
                <a:cubicBezTo>
                  <a:pt x="4334752" y="10563"/>
                  <a:pt x="4365983" y="14020"/>
                  <a:pt x="4523740" y="0"/>
                </a:cubicBezTo>
                <a:cubicBezTo>
                  <a:pt x="4681497" y="-14020"/>
                  <a:pt x="5182148" y="33401"/>
                  <a:pt x="5428488" y="0"/>
                </a:cubicBezTo>
                <a:cubicBezTo>
                  <a:pt x="5674828" y="-33401"/>
                  <a:pt x="5800645" y="20043"/>
                  <a:pt x="6020054" y="0"/>
                </a:cubicBezTo>
                <a:cubicBezTo>
                  <a:pt x="6239463" y="-20043"/>
                  <a:pt x="6356372" y="-21615"/>
                  <a:pt x="6507226" y="0"/>
                </a:cubicBezTo>
                <a:cubicBezTo>
                  <a:pt x="6658080" y="21615"/>
                  <a:pt x="6875729" y="-23990"/>
                  <a:pt x="6994398" y="0"/>
                </a:cubicBezTo>
                <a:cubicBezTo>
                  <a:pt x="7113067" y="23990"/>
                  <a:pt x="7370118" y="-12425"/>
                  <a:pt x="7690358" y="0"/>
                </a:cubicBezTo>
                <a:cubicBezTo>
                  <a:pt x="8010598" y="12425"/>
                  <a:pt x="7890903" y="1068"/>
                  <a:pt x="8073136" y="0"/>
                </a:cubicBezTo>
                <a:cubicBezTo>
                  <a:pt x="8255369" y="-1068"/>
                  <a:pt x="8290240" y="1413"/>
                  <a:pt x="8455914" y="0"/>
                </a:cubicBezTo>
                <a:cubicBezTo>
                  <a:pt x="8621588" y="-1413"/>
                  <a:pt x="8895422" y="7479"/>
                  <a:pt x="9256268" y="0"/>
                </a:cubicBezTo>
                <a:cubicBezTo>
                  <a:pt x="9617114" y="-7479"/>
                  <a:pt x="9641505" y="21719"/>
                  <a:pt x="9847834" y="0"/>
                </a:cubicBezTo>
                <a:cubicBezTo>
                  <a:pt x="10054163" y="-21719"/>
                  <a:pt x="10271811" y="3887"/>
                  <a:pt x="10439400" y="0"/>
                </a:cubicBezTo>
                <a:cubicBezTo>
                  <a:pt x="10421676" y="133396"/>
                  <a:pt x="10452647" y="390263"/>
                  <a:pt x="10439400" y="499389"/>
                </a:cubicBezTo>
                <a:cubicBezTo>
                  <a:pt x="10426153" y="608515"/>
                  <a:pt x="10424333" y="784122"/>
                  <a:pt x="10439400" y="901675"/>
                </a:cubicBezTo>
                <a:cubicBezTo>
                  <a:pt x="10454467" y="1019228"/>
                  <a:pt x="10457026" y="1453684"/>
                  <a:pt x="10439400" y="1595272"/>
                </a:cubicBezTo>
                <a:cubicBezTo>
                  <a:pt x="10421774" y="1736860"/>
                  <a:pt x="10460142" y="2051328"/>
                  <a:pt x="10439400" y="2288868"/>
                </a:cubicBezTo>
                <a:cubicBezTo>
                  <a:pt x="10418658" y="2526408"/>
                  <a:pt x="10462644" y="2714507"/>
                  <a:pt x="10439400" y="2982465"/>
                </a:cubicBezTo>
                <a:cubicBezTo>
                  <a:pt x="10416156" y="3250423"/>
                  <a:pt x="10428854" y="3255493"/>
                  <a:pt x="10439400" y="3481854"/>
                </a:cubicBezTo>
                <a:cubicBezTo>
                  <a:pt x="10449946" y="3708215"/>
                  <a:pt x="10453833" y="3810001"/>
                  <a:pt x="10439400" y="3981244"/>
                </a:cubicBezTo>
                <a:cubicBezTo>
                  <a:pt x="10424968" y="4152487"/>
                  <a:pt x="10457312" y="4447923"/>
                  <a:pt x="10439400" y="4771944"/>
                </a:cubicBezTo>
                <a:cubicBezTo>
                  <a:pt x="10421488" y="5095965"/>
                  <a:pt x="10450863" y="5214873"/>
                  <a:pt x="10439400" y="5368437"/>
                </a:cubicBezTo>
                <a:cubicBezTo>
                  <a:pt x="10427937" y="5522001"/>
                  <a:pt x="10442789" y="5675953"/>
                  <a:pt x="10439400" y="5867826"/>
                </a:cubicBezTo>
                <a:cubicBezTo>
                  <a:pt x="10436011" y="6059699"/>
                  <a:pt x="10457636" y="6162033"/>
                  <a:pt x="10439400" y="6270112"/>
                </a:cubicBezTo>
                <a:cubicBezTo>
                  <a:pt x="10421164" y="6378191"/>
                  <a:pt x="10420890" y="6776355"/>
                  <a:pt x="10439400" y="7060812"/>
                </a:cubicBezTo>
                <a:cubicBezTo>
                  <a:pt x="10457910" y="7345269"/>
                  <a:pt x="10418429" y="7438115"/>
                  <a:pt x="10439400" y="7560202"/>
                </a:cubicBezTo>
                <a:cubicBezTo>
                  <a:pt x="10460372" y="7682289"/>
                  <a:pt x="10468487" y="8174959"/>
                  <a:pt x="10439400" y="8350902"/>
                </a:cubicBezTo>
                <a:cubicBezTo>
                  <a:pt x="10410313" y="8526845"/>
                  <a:pt x="10446755" y="8663284"/>
                  <a:pt x="10439400" y="8850291"/>
                </a:cubicBezTo>
                <a:cubicBezTo>
                  <a:pt x="10432045" y="9037298"/>
                  <a:pt x="10434171" y="9343201"/>
                  <a:pt x="10439400" y="9710351"/>
                </a:cubicBezTo>
                <a:cubicBezTo>
                  <a:pt x="10050443" y="9668845"/>
                  <a:pt x="9869322" y="9720619"/>
                  <a:pt x="9534652" y="9710351"/>
                </a:cubicBezTo>
                <a:cubicBezTo>
                  <a:pt x="9199982" y="9700083"/>
                  <a:pt x="9078812" y="9723915"/>
                  <a:pt x="8629904" y="9710351"/>
                </a:cubicBezTo>
                <a:cubicBezTo>
                  <a:pt x="8180996" y="9696787"/>
                  <a:pt x="8246480" y="9715731"/>
                  <a:pt x="8142732" y="9710351"/>
                </a:cubicBezTo>
                <a:cubicBezTo>
                  <a:pt x="8038984" y="9704971"/>
                  <a:pt x="7503599" y="9704827"/>
                  <a:pt x="7237984" y="9710351"/>
                </a:cubicBezTo>
                <a:cubicBezTo>
                  <a:pt x="6972369" y="9715875"/>
                  <a:pt x="6740263" y="9688503"/>
                  <a:pt x="6542024" y="9710351"/>
                </a:cubicBezTo>
                <a:cubicBezTo>
                  <a:pt x="6343785" y="9732199"/>
                  <a:pt x="6134887" y="9685872"/>
                  <a:pt x="5950458" y="9710351"/>
                </a:cubicBezTo>
                <a:cubicBezTo>
                  <a:pt x="5766029" y="9734830"/>
                  <a:pt x="5313581" y="9689426"/>
                  <a:pt x="5045710" y="9710351"/>
                </a:cubicBezTo>
                <a:cubicBezTo>
                  <a:pt x="4777839" y="9731276"/>
                  <a:pt x="4827131" y="9728546"/>
                  <a:pt x="4662932" y="9710351"/>
                </a:cubicBezTo>
                <a:cubicBezTo>
                  <a:pt x="4498733" y="9692156"/>
                  <a:pt x="4315389" y="9726045"/>
                  <a:pt x="4071366" y="9710351"/>
                </a:cubicBezTo>
                <a:cubicBezTo>
                  <a:pt x="3827343" y="9694657"/>
                  <a:pt x="3615743" y="9715165"/>
                  <a:pt x="3479800" y="9710351"/>
                </a:cubicBezTo>
                <a:cubicBezTo>
                  <a:pt x="3343857" y="9705537"/>
                  <a:pt x="2851625" y="9707951"/>
                  <a:pt x="2679446" y="9710351"/>
                </a:cubicBezTo>
                <a:cubicBezTo>
                  <a:pt x="2507267" y="9712751"/>
                  <a:pt x="2319749" y="9724488"/>
                  <a:pt x="2087880" y="9710351"/>
                </a:cubicBezTo>
                <a:cubicBezTo>
                  <a:pt x="1856011" y="9696214"/>
                  <a:pt x="1590833" y="9712287"/>
                  <a:pt x="1287526" y="9710351"/>
                </a:cubicBezTo>
                <a:cubicBezTo>
                  <a:pt x="984219" y="9708415"/>
                  <a:pt x="384457" y="9686053"/>
                  <a:pt x="0" y="9710351"/>
                </a:cubicBezTo>
                <a:cubicBezTo>
                  <a:pt x="13205" y="9507927"/>
                  <a:pt x="-19199" y="9106474"/>
                  <a:pt x="0" y="8919651"/>
                </a:cubicBezTo>
                <a:cubicBezTo>
                  <a:pt x="19199" y="8732828"/>
                  <a:pt x="-15523" y="8620024"/>
                  <a:pt x="0" y="8420262"/>
                </a:cubicBezTo>
                <a:cubicBezTo>
                  <a:pt x="15523" y="8220500"/>
                  <a:pt x="27747" y="7965376"/>
                  <a:pt x="0" y="7726665"/>
                </a:cubicBezTo>
                <a:cubicBezTo>
                  <a:pt x="-27747" y="7487954"/>
                  <a:pt x="25812" y="7179844"/>
                  <a:pt x="0" y="7033069"/>
                </a:cubicBezTo>
                <a:cubicBezTo>
                  <a:pt x="-25812" y="6886294"/>
                  <a:pt x="-14946" y="6727748"/>
                  <a:pt x="0" y="6630783"/>
                </a:cubicBezTo>
                <a:cubicBezTo>
                  <a:pt x="14946" y="6533818"/>
                  <a:pt x="2668" y="6321140"/>
                  <a:pt x="0" y="6131393"/>
                </a:cubicBezTo>
                <a:cubicBezTo>
                  <a:pt x="-2668" y="5941646"/>
                  <a:pt x="14803" y="5475552"/>
                  <a:pt x="0" y="5243590"/>
                </a:cubicBezTo>
                <a:cubicBezTo>
                  <a:pt x="-14803" y="5011628"/>
                  <a:pt x="-26384" y="4903997"/>
                  <a:pt x="0" y="4647097"/>
                </a:cubicBezTo>
                <a:cubicBezTo>
                  <a:pt x="26384" y="4390197"/>
                  <a:pt x="6804" y="4430125"/>
                  <a:pt x="0" y="4244811"/>
                </a:cubicBezTo>
                <a:cubicBezTo>
                  <a:pt x="-6804" y="4059497"/>
                  <a:pt x="23357" y="3854141"/>
                  <a:pt x="0" y="3745421"/>
                </a:cubicBezTo>
                <a:cubicBezTo>
                  <a:pt x="-23357" y="3636701"/>
                  <a:pt x="-4226" y="3095376"/>
                  <a:pt x="0" y="2857618"/>
                </a:cubicBezTo>
                <a:cubicBezTo>
                  <a:pt x="4226" y="2619860"/>
                  <a:pt x="-6344" y="2166837"/>
                  <a:pt x="0" y="1969814"/>
                </a:cubicBezTo>
                <a:cubicBezTo>
                  <a:pt x="6344" y="1772791"/>
                  <a:pt x="3141" y="1490564"/>
                  <a:pt x="0" y="1276218"/>
                </a:cubicBezTo>
                <a:cubicBezTo>
                  <a:pt x="-3141" y="1061872"/>
                  <a:pt x="3077" y="870762"/>
                  <a:pt x="0" y="679725"/>
                </a:cubicBezTo>
                <a:cubicBezTo>
                  <a:pt x="-3077" y="488688"/>
                  <a:pt x="29821" y="324198"/>
                  <a:pt x="0" y="0"/>
                </a:cubicBezTo>
                <a:close/>
              </a:path>
            </a:pathLst>
          </a:custGeom>
          <a:noFill/>
          <a:ln>
            <a:solidFill>
              <a:schemeClr val="tx1"/>
            </a:solidFill>
            <a:extLst>
              <a:ext uri="{C807C97D-BFC1-408E-A445-0C87EB9F89A2}">
                <ask:lineSketchStyleProps xmlns:ask="http://schemas.microsoft.com/office/drawing/2018/sketchyshapes" sd="906539686">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xét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04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35866"/>
            <a:ext cx="16611600" cy="8217634"/>
          </a:xfrm>
          <a:custGeom>
            <a:avLst/>
            <a:gdLst>
              <a:gd name="connsiteX0" fmla="*/ 0 w 16611600"/>
              <a:gd name="connsiteY0" fmla="*/ 0 h 8217634"/>
              <a:gd name="connsiteX1" fmla="*/ 858266 w 16611600"/>
              <a:gd name="connsiteY1" fmla="*/ 0 h 8217634"/>
              <a:gd name="connsiteX2" fmla="*/ 1384300 w 16611600"/>
              <a:gd name="connsiteY2" fmla="*/ 0 h 8217634"/>
              <a:gd name="connsiteX3" fmla="*/ 2408682 w 16611600"/>
              <a:gd name="connsiteY3" fmla="*/ 0 h 8217634"/>
              <a:gd name="connsiteX4" fmla="*/ 3100832 w 16611600"/>
              <a:gd name="connsiteY4" fmla="*/ 0 h 8217634"/>
              <a:gd name="connsiteX5" fmla="*/ 3294634 w 16611600"/>
              <a:gd name="connsiteY5" fmla="*/ 0 h 8217634"/>
              <a:gd name="connsiteX6" fmla="*/ 4319016 w 16611600"/>
              <a:gd name="connsiteY6" fmla="*/ 0 h 8217634"/>
              <a:gd name="connsiteX7" fmla="*/ 4512818 w 16611600"/>
              <a:gd name="connsiteY7" fmla="*/ 0 h 8217634"/>
              <a:gd name="connsiteX8" fmla="*/ 5537200 w 16611600"/>
              <a:gd name="connsiteY8" fmla="*/ 0 h 8217634"/>
              <a:gd name="connsiteX9" fmla="*/ 6561582 w 16611600"/>
              <a:gd name="connsiteY9" fmla="*/ 0 h 8217634"/>
              <a:gd name="connsiteX10" fmla="*/ 7253732 w 16611600"/>
              <a:gd name="connsiteY10" fmla="*/ 0 h 8217634"/>
              <a:gd name="connsiteX11" fmla="*/ 7945882 w 16611600"/>
              <a:gd name="connsiteY11" fmla="*/ 0 h 8217634"/>
              <a:gd name="connsiteX12" fmla="*/ 8305800 w 16611600"/>
              <a:gd name="connsiteY12" fmla="*/ 0 h 8217634"/>
              <a:gd name="connsiteX13" fmla="*/ 9164066 w 16611600"/>
              <a:gd name="connsiteY13" fmla="*/ 0 h 8217634"/>
              <a:gd name="connsiteX14" fmla="*/ 9357868 w 16611600"/>
              <a:gd name="connsiteY14" fmla="*/ 0 h 8217634"/>
              <a:gd name="connsiteX15" fmla="*/ 10050018 w 16611600"/>
              <a:gd name="connsiteY15" fmla="*/ 0 h 8217634"/>
              <a:gd name="connsiteX16" fmla="*/ 11074400 w 16611600"/>
              <a:gd name="connsiteY16" fmla="*/ 0 h 8217634"/>
              <a:gd name="connsiteX17" fmla="*/ 12098782 w 16611600"/>
              <a:gd name="connsiteY17" fmla="*/ 0 h 8217634"/>
              <a:gd name="connsiteX18" fmla="*/ 12790932 w 16611600"/>
              <a:gd name="connsiteY18" fmla="*/ 0 h 8217634"/>
              <a:gd name="connsiteX19" fmla="*/ 13649198 w 16611600"/>
              <a:gd name="connsiteY19" fmla="*/ 0 h 8217634"/>
              <a:gd name="connsiteX20" fmla="*/ 14673580 w 16611600"/>
              <a:gd name="connsiteY20" fmla="*/ 0 h 8217634"/>
              <a:gd name="connsiteX21" fmla="*/ 15199614 w 16611600"/>
              <a:gd name="connsiteY21" fmla="*/ 0 h 8217634"/>
              <a:gd name="connsiteX22" fmla="*/ 15393416 w 16611600"/>
              <a:gd name="connsiteY22" fmla="*/ 0 h 8217634"/>
              <a:gd name="connsiteX23" fmla="*/ 16611600 w 16611600"/>
              <a:gd name="connsiteY23" fmla="*/ 0 h 8217634"/>
              <a:gd name="connsiteX24" fmla="*/ 16611600 w 16611600"/>
              <a:gd name="connsiteY24" fmla="*/ 520450 h 8217634"/>
              <a:gd name="connsiteX25" fmla="*/ 16611600 w 16611600"/>
              <a:gd name="connsiteY25" fmla="*/ 1123077 h 8217634"/>
              <a:gd name="connsiteX26" fmla="*/ 16611600 w 16611600"/>
              <a:gd name="connsiteY26" fmla="*/ 1890056 h 8217634"/>
              <a:gd name="connsiteX27" fmla="*/ 16611600 w 16611600"/>
              <a:gd name="connsiteY27" fmla="*/ 2657035 h 8217634"/>
              <a:gd name="connsiteX28" fmla="*/ 16611600 w 16611600"/>
              <a:gd name="connsiteY28" fmla="*/ 3424014 h 8217634"/>
              <a:gd name="connsiteX29" fmla="*/ 16611600 w 16611600"/>
              <a:gd name="connsiteY29" fmla="*/ 4190993 h 8217634"/>
              <a:gd name="connsiteX30" fmla="*/ 16611600 w 16611600"/>
              <a:gd name="connsiteY30" fmla="*/ 4875796 h 8217634"/>
              <a:gd name="connsiteX31" fmla="*/ 16611600 w 16611600"/>
              <a:gd name="connsiteY31" fmla="*/ 5560599 h 8217634"/>
              <a:gd name="connsiteX32" fmla="*/ 16611600 w 16611600"/>
              <a:gd name="connsiteY32" fmla="*/ 6409755 h 8217634"/>
              <a:gd name="connsiteX33" fmla="*/ 16611600 w 16611600"/>
              <a:gd name="connsiteY33" fmla="*/ 7094557 h 8217634"/>
              <a:gd name="connsiteX34" fmla="*/ 16611600 w 16611600"/>
              <a:gd name="connsiteY34" fmla="*/ 8217634 h 8217634"/>
              <a:gd name="connsiteX35" fmla="*/ 15587218 w 16611600"/>
              <a:gd name="connsiteY35" fmla="*/ 8217634 h 8217634"/>
              <a:gd name="connsiteX36" fmla="*/ 14895068 w 16611600"/>
              <a:gd name="connsiteY36" fmla="*/ 8217634 h 8217634"/>
              <a:gd name="connsiteX37" fmla="*/ 14535150 w 16611600"/>
              <a:gd name="connsiteY37" fmla="*/ 8217634 h 8217634"/>
              <a:gd name="connsiteX38" fmla="*/ 14341348 w 16611600"/>
              <a:gd name="connsiteY38" fmla="*/ 8217634 h 8217634"/>
              <a:gd name="connsiteX39" fmla="*/ 13483082 w 16611600"/>
              <a:gd name="connsiteY39" fmla="*/ 8217634 h 8217634"/>
              <a:gd name="connsiteX40" fmla="*/ 12790932 w 16611600"/>
              <a:gd name="connsiteY40" fmla="*/ 8217634 h 8217634"/>
              <a:gd name="connsiteX41" fmla="*/ 12264898 w 16611600"/>
              <a:gd name="connsiteY41" fmla="*/ 8217634 h 8217634"/>
              <a:gd name="connsiteX42" fmla="*/ 12071096 w 16611600"/>
              <a:gd name="connsiteY42" fmla="*/ 8217634 h 8217634"/>
              <a:gd name="connsiteX43" fmla="*/ 11378946 w 16611600"/>
              <a:gd name="connsiteY43" fmla="*/ 8217634 h 8217634"/>
              <a:gd name="connsiteX44" fmla="*/ 11019028 w 16611600"/>
              <a:gd name="connsiteY44" fmla="*/ 8217634 h 8217634"/>
              <a:gd name="connsiteX45" fmla="*/ 10492994 w 16611600"/>
              <a:gd name="connsiteY45" fmla="*/ 8217634 h 8217634"/>
              <a:gd name="connsiteX46" fmla="*/ 9468612 w 16611600"/>
              <a:gd name="connsiteY46" fmla="*/ 8217634 h 8217634"/>
              <a:gd name="connsiteX47" fmla="*/ 9274810 w 16611600"/>
              <a:gd name="connsiteY47" fmla="*/ 8217634 h 8217634"/>
              <a:gd name="connsiteX48" fmla="*/ 9081008 w 16611600"/>
              <a:gd name="connsiteY48" fmla="*/ 8217634 h 8217634"/>
              <a:gd name="connsiteX49" fmla="*/ 8887206 w 16611600"/>
              <a:gd name="connsiteY49" fmla="*/ 8217634 h 8217634"/>
              <a:gd name="connsiteX50" fmla="*/ 8195056 w 16611600"/>
              <a:gd name="connsiteY50" fmla="*/ 8217634 h 8217634"/>
              <a:gd name="connsiteX51" fmla="*/ 7502906 w 16611600"/>
              <a:gd name="connsiteY51" fmla="*/ 8217634 h 8217634"/>
              <a:gd name="connsiteX52" fmla="*/ 6810756 w 16611600"/>
              <a:gd name="connsiteY52" fmla="*/ 8217634 h 8217634"/>
              <a:gd name="connsiteX53" fmla="*/ 6284722 w 16611600"/>
              <a:gd name="connsiteY53" fmla="*/ 8217634 h 8217634"/>
              <a:gd name="connsiteX54" fmla="*/ 5924804 w 16611600"/>
              <a:gd name="connsiteY54" fmla="*/ 8217634 h 8217634"/>
              <a:gd name="connsiteX55" fmla="*/ 5232654 w 16611600"/>
              <a:gd name="connsiteY55" fmla="*/ 8217634 h 8217634"/>
              <a:gd name="connsiteX56" fmla="*/ 5038852 w 16611600"/>
              <a:gd name="connsiteY56" fmla="*/ 8217634 h 8217634"/>
              <a:gd name="connsiteX57" fmla="*/ 4512818 w 16611600"/>
              <a:gd name="connsiteY57" fmla="*/ 8217634 h 8217634"/>
              <a:gd name="connsiteX58" fmla="*/ 4152900 w 16611600"/>
              <a:gd name="connsiteY58" fmla="*/ 8217634 h 8217634"/>
              <a:gd name="connsiteX59" fmla="*/ 3792982 w 16611600"/>
              <a:gd name="connsiteY59" fmla="*/ 8217634 h 8217634"/>
              <a:gd name="connsiteX60" fmla="*/ 3433064 w 16611600"/>
              <a:gd name="connsiteY60" fmla="*/ 8217634 h 8217634"/>
              <a:gd name="connsiteX61" fmla="*/ 2740914 w 16611600"/>
              <a:gd name="connsiteY61" fmla="*/ 8217634 h 8217634"/>
              <a:gd name="connsiteX62" fmla="*/ 2048764 w 16611600"/>
              <a:gd name="connsiteY62" fmla="*/ 8217634 h 8217634"/>
              <a:gd name="connsiteX63" fmla="*/ 1688846 w 16611600"/>
              <a:gd name="connsiteY63" fmla="*/ 8217634 h 8217634"/>
              <a:gd name="connsiteX64" fmla="*/ 830580 w 16611600"/>
              <a:gd name="connsiteY64" fmla="*/ 8217634 h 8217634"/>
              <a:gd name="connsiteX65" fmla="*/ 0 w 16611600"/>
              <a:gd name="connsiteY65" fmla="*/ 8217634 h 8217634"/>
              <a:gd name="connsiteX66" fmla="*/ 0 w 16611600"/>
              <a:gd name="connsiteY66" fmla="*/ 7615008 h 8217634"/>
              <a:gd name="connsiteX67" fmla="*/ 0 w 16611600"/>
              <a:gd name="connsiteY67" fmla="*/ 6848028 h 8217634"/>
              <a:gd name="connsiteX68" fmla="*/ 0 w 16611600"/>
              <a:gd name="connsiteY68" fmla="*/ 6081049 h 8217634"/>
              <a:gd name="connsiteX69" fmla="*/ 0 w 16611600"/>
              <a:gd name="connsiteY69" fmla="*/ 5642775 h 8217634"/>
              <a:gd name="connsiteX70" fmla="*/ 0 w 16611600"/>
              <a:gd name="connsiteY70" fmla="*/ 5122325 h 8217634"/>
              <a:gd name="connsiteX71" fmla="*/ 0 w 16611600"/>
              <a:gd name="connsiteY71" fmla="*/ 4273170 h 8217634"/>
              <a:gd name="connsiteX72" fmla="*/ 0 w 16611600"/>
              <a:gd name="connsiteY72" fmla="*/ 3834896 h 8217634"/>
              <a:gd name="connsiteX73" fmla="*/ 0 w 16611600"/>
              <a:gd name="connsiteY73" fmla="*/ 3396622 h 8217634"/>
              <a:gd name="connsiteX74" fmla="*/ 0 w 16611600"/>
              <a:gd name="connsiteY74" fmla="*/ 2958348 h 8217634"/>
              <a:gd name="connsiteX75" fmla="*/ 0 w 16611600"/>
              <a:gd name="connsiteY75" fmla="*/ 2520074 h 8217634"/>
              <a:gd name="connsiteX76" fmla="*/ 0 w 16611600"/>
              <a:gd name="connsiteY76" fmla="*/ 1670919 h 8217634"/>
              <a:gd name="connsiteX77" fmla="*/ 0 w 16611600"/>
              <a:gd name="connsiteY77" fmla="*/ 1150469 h 8217634"/>
              <a:gd name="connsiteX78" fmla="*/ 0 w 16611600"/>
              <a:gd name="connsiteY78" fmla="*/ 0 h 82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611600" h="8217634" fill="none" extrusionOk="0">
                <a:moveTo>
                  <a:pt x="0" y="0"/>
                </a:moveTo>
                <a:cubicBezTo>
                  <a:pt x="408840" y="34157"/>
                  <a:pt x="489990" y="18727"/>
                  <a:pt x="858266" y="0"/>
                </a:cubicBezTo>
                <a:cubicBezTo>
                  <a:pt x="1226542" y="-18727"/>
                  <a:pt x="1170278" y="-614"/>
                  <a:pt x="1384300" y="0"/>
                </a:cubicBezTo>
                <a:cubicBezTo>
                  <a:pt x="1598322" y="614"/>
                  <a:pt x="1990655" y="-33059"/>
                  <a:pt x="2408682" y="0"/>
                </a:cubicBezTo>
                <a:cubicBezTo>
                  <a:pt x="2826709" y="33059"/>
                  <a:pt x="2765080" y="27104"/>
                  <a:pt x="3100832" y="0"/>
                </a:cubicBezTo>
                <a:cubicBezTo>
                  <a:pt x="3436584" y="-27104"/>
                  <a:pt x="3206535" y="866"/>
                  <a:pt x="3294634" y="0"/>
                </a:cubicBezTo>
                <a:cubicBezTo>
                  <a:pt x="3382733" y="-866"/>
                  <a:pt x="3851721" y="-26284"/>
                  <a:pt x="4319016" y="0"/>
                </a:cubicBezTo>
                <a:cubicBezTo>
                  <a:pt x="4786311" y="26284"/>
                  <a:pt x="4457053" y="4286"/>
                  <a:pt x="4512818" y="0"/>
                </a:cubicBezTo>
                <a:cubicBezTo>
                  <a:pt x="4568583" y="-4286"/>
                  <a:pt x="5084285" y="-9583"/>
                  <a:pt x="5537200" y="0"/>
                </a:cubicBezTo>
                <a:cubicBezTo>
                  <a:pt x="5990115" y="9583"/>
                  <a:pt x="6173231" y="39440"/>
                  <a:pt x="6561582" y="0"/>
                </a:cubicBezTo>
                <a:cubicBezTo>
                  <a:pt x="6949933" y="-39440"/>
                  <a:pt x="7088794" y="21191"/>
                  <a:pt x="7253732" y="0"/>
                </a:cubicBezTo>
                <a:cubicBezTo>
                  <a:pt x="7418670" y="-21191"/>
                  <a:pt x="7618560" y="28085"/>
                  <a:pt x="7945882" y="0"/>
                </a:cubicBezTo>
                <a:cubicBezTo>
                  <a:pt x="8273204" y="-28085"/>
                  <a:pt x="8157467" y="10933"/>
                  <a:pt x="8305800" y="0"/>
                </a:cubicBezTo>
                <a:cubicBezTo>
                  <a:pt x="8454133" y="-10933"/>
                  <a:pt x="8743768" y="38935"/>
                  <a:pt x="9164066" y="0"/>
                </a:cubicBezTo>
                <a:cubicBezTo>
                  <a:pt x="9584364" y="-38935"/>
                  <a:pt x="9265640" y="-7119"/>
                  <a:pt x="9357868" y="0"/>
                </a:cubicBezTo>
                <a:cubicBezTo>
                  <a:pt x="9450096" y="7119"/>
                  <a:pt x="9735854" y="7393"/>
                  <a:pt x="10050018" y="0"/>
                </a:cubicBezTo>
                <a:cubicBezTo>
                  <a:pt x="10364182" y="-7393"/>
                  <a:pt x="10834318" y="19155"/>
                  <a:pt x="11074400" y="0"/>
                </a:cubicBezTo>
                <a:cubicBezTo>
                  <a:pt x="11314482" y="-19155"/>
                  <a:pt x="11753071" y="27239"/>
                  <a:pt x="12098782" y="0"/>
                </a:cubicBezTo>
                <a:cubicBezTo>
                  <a:pt x="12444493" y="-27239"/>
                  <a:pt x="12513390" y="-8052"/>
                  <a:pt x="12790932" y="0"/>
                </a:cubicBezTo>
                <a:cubicBezTo>
                  <a:pt x="13068474" y="8052"/>
                  <a:pt x="13449700" y="-38777"/>
                  <a:pt x="13649198" y="0"/>
                </a:cubicBezTo>
                <a:cubicBezTo>
                  <a:pt x="13848696" y="38777"/>
                  <a:pt x="14321229" y="21457"/>
                  <a:pt x="14673580" y="0"/>
                </a:cubicBezTo>
                <a:cubicBezTo>
                  <a:pt x="15025931" y="-21457"/>
                  <a:pt x="14943272" y="6950"/>
                  <a:pt x="15199614" y="0"/>
                </a:cubicBezTo>
                <a:cubicBezTo>
                  <a:pt x="15455956" y="-6950"/>
                  <a:pt x="15310424" y="-4438"/>
                  <a:pt x="15393416" y="0"/>
                </a:cubicBezTo>
                <a:cubicBezTo>
                  <a:pt x="15476408" y="4438"/>
                  <a:pt x="16303342" y="-26448"/>
                  <a:pt x="16611600" y="0"/>
                </a:cubicBezTo>
                <a:cubicBezTo>
                  <a:pt x="16602957" y="218356"/>
                  <a:pt x="16635039" y="340456"/>
                  <a:pt x="16611600" y="520450"/>
                </a:cubicBezTo>
                <a:cubicBezTo>
                  <a:pt x="16588162" y="700444"/>
                  <a:pt x="16620572" y="837238"/>
                  <a:pt x="16611600" y="1123077"/>
                </a:cubicBezTo>
                <a:cubicBezTo>
                  <a:pt x="16602628" y="1408916"/>
                  <a:pt x="16645468" y="1685643"/>
                  <a:pt x="16611600" y="1890056"/>
                </a:cubicBezTo>
                <a:cubicBezTo>
                  <a:pt x="16577732" y="2094469"/>
                  <a:pt x="16630463" y="2309985"/>
                  <a:pt x="16611600" y="2657035"/>
                </a:cubicBezTo>
                <a:cubicBezTo>
                  <a:pt x="16592737" y="3004085"/>
                  <a:pt x="16626733" y="3127692"/>
                  <a:pt x="16611600" y="3424014"/>
                </a:cubicBezTo>
                <a:cubicBezTo>
                  <a:pt x="16596467" y="3720336"/>
                  <a:pt x="16616099" y="4019572"/>
                  <a:pt x="16611600" y="4190993"/>
                </a:cubicBezTo>
                <a:cubicBezTo>
                  <a:pt x="16607101" y="4362414"/>
                  <a:pt x="16607285" y="4737650"/>
                  <a:pt x="16611600" y="4875796"/>
                </a:cubicBezTo>
                <a:cubicBezTo>
                  <a:pt x="16615915" y="5013942"/>
                  <a:pt x="16637853" y="5405659"/>
                  <a:pt x="16611600" y="5560599"/>
                </a:cubicBezTo>
                <a:cubicBezTo>
                  <a:pt x="16585347" y="5715539"/>
                  <a:pt x="16636528" y="6031448"/>
                  <a:pt x="16611600" y="6409755"/>
                </a:cubicBezTo>
                <a:cubicBezTo>
                  <a:pt x="16586672" y="6788062"/>
                  <a:pt x="16583715" y="6868947"/>
                  <a:pt x="16611600" y="7094557"/>
                </a:cubicBezTo>
                <a:cubicBezTo>
                  <a:pt x="16639485" y="7320167"/>
                  <a:pt x="16621183" y="7718769"/>
                  <a:pt x="16611600" y="8217634"/>
                </a:cubicBezTo>
                <a:cubicBezTo>
                  <a:pt x="16278471" y="8240625"/>
                  <a:pt x="16083431" y="8220964"/>
                  <a:pt x="15587218" y="8217634"/>
                </a:cubicBezTo>
                <a:cubicBezTo>
                  <a:pt x="15091005" y="8214304"/>
                  <a:pt x="15204963" y="8206870"/>
                  <a:pt x="14895068" y="8217634"/>
                </a:cubicBezTo>
                <a:cubicBezTo>
                  <a:pt x="14585173" y="8228399"/>
                  <a:pt x="14714977" y="8227955"/>
                  <a:pt x="14535150" y="8217634"/>
                </a:cubicBezTo>
                <a:cubicBezTo>
                  <a:pt x="14355323" y="8207313"/>
                  <a:pt x="14407820" y="8222057"/>
                  <a:pt x="14341348" y="8217634"/>
                </a:cubicBezTo>
                <a:cubicBezTo>
                  <a:pt x="14274876" y="8213211"/>
                  <a:pt x="13676732" y="8218736"/>
                  <a:pt x="13483082" y="8217634"/>
                </a:cubicBezTo>
                <a:cubicBezTo>
                  <a:pt x="13289432" y="8216532"/>
                  <a:pt x="13044980" y="8191750"/>
                  <a:pt x="12790932" y="8217634"/>
                </a:cubicBezTo>
                <a:cubicBezTo>
                  <a:pt x="12536884" y="8243519"/>
                  <a:pt x="12480370" y="8208072"/>
                  <a:pt x="12264898" y="8217634"/>
                </a:cubicBezTo>
                <a:cubicBezTo>
                  <a:pt x="12049426" y="8227196"/>
                  <a:pt x="12135880" y="8212774"/>
                  <a:pt x="12071096" y="8217634"/>
                </a:cubicBezTo>
                <a:cubicBezTo>
                  <a:pt x="12006312" y="8222494"/>
                  <a:pt x="11668019" y="8216275"/>
                  <a:pt x="11378946" y="8217634"/>
                </a:cubicBezTo>
                <a:cubicBezTo>
                  <a:pt x="11089873" y="8218994"/>
                  <a:pt x="11124460" y="8224437"/>
                  <a:pt x="11019028" y="8217634"/>
                </a:cubicBezTo>
                <a:cubicBezTo>
                  <a:pt x="10913596" y="8210831"/>
                  <a:pt x="10647655" y="8230340"/>
                  <a:pt x="10492994" y="8217634"/>
                </a:cubicBezTo>
                <a:cubicBezTo>
                  <a:pt x="10338333" y="8204928"/>
                  <a:pt x="9698113" y="8181772"/>
                  <a:pt x="9468612" y="8217634"/>
                </a:cubicBezTo>
                <a:cubicBezTo>
                  <a:pt x="9239111" y="8253496"/>
                  <a:pt x="9338289" y="8220380"/>
                  <a:pt x="9274810" y="8217634"/>
                </a:cubicBezTo>
                <a:cubicBezTo>
                  <a:pt x="9211331" y="8214888"/>
                  <a:pt x="9165858" y="8226252"/>
                  <a:pt x="9081008" y="8217634"/>
                </a:cubicBezTo>
                <a:cubicBezTo>
                  <a:pt x="8996158" y="8209016"/>
                  <a:pt x="8940356" y="8210565"/>
                  <a:pt x="8887206" y="8217634"/>
                </a:cubicBezTo>
                <a:cubicBezTo>
                  <a:pt x="8834056" y="8224703"/>
                  <a:pt x="8454931" y="8185248"/>
                  <a:pt x="8195056" y="8217634"/>
                </a:cubicBezTo>
                <a:cubicBezTo>
                  <a:pt x="7935181" y="8250021"/>
                  <a:pt x="7785516" y="8240292"/>
                  <a:pt x="7502906" y="8217634"/>
                </a:cubicBezTo>
                <a:cubicBezTo>
                  <a:pt x="7220296" y="8194977"/>
                  <a:pt x="7086964" y="8202079"/>
                  <a:pt x="6810756" y="8217634"/>
                </a:cubicBezTo>
                <a:cubicBezTo>
                  <a:pt x="6534548" y="8233190"/>
                  <a:pt x="6493700" y="8235009"/>
                  <a:pt x="6284722" y="8217634"/>
                </a:cubicBezTo>
                <a:cubicBezTo>
                  <a:pt x="6075744" y="8200259"/>
                  <a:pt x="6088413" y="8222378"/>
                  <a:pt x="5924804" y="8217634"/>
                </a:cubicBezTo>
                <a:cubicBezTo>
                  <a:pt x="5761195" y="8212890"/>
                  <a:pt x="5464236" y="8188816"/>
                  <a:pt x="5232654" y="8217634"/>
                </a:cubicBezTo>
                <a:cubicBezTo>
                  <a:pt x="5001072" y="8246453"/>
                  <a:pt x="5125352" y="8210982"/>
                  <a:pt x="5038852" y="8217634"/>
                </a:cubicBezTo>
                <a:cubicBezTo>
                  <a:pt x="4952352" y="8224286"/>
                  <a:pt x="4716423" y="8239420"/>
                  <a:pt x="4512818" y="8217634"/>
                </a:cubicBezTo>
                <a:cubicBezTo>
                  <a:pt x="4309213" y="8195848"/>
                  <a:pt x="4227752" y="8234252"/>
                  <a:pt x="4152900" y="8217634"/>
                </a:cubicBezTo>
                <a:cubicBezTo>
                  <a:pt x="4078048" y="8201016"/>
                  <a:pt x="3896227" y="8208407"/>
                  <a:pt x="3792982" y="8217634"/>
                </a:cubicBezTo>
                <a:cubicBezTo>
                  <a:pt x="3689737" y="8226861"/>
                  <a:pt x="3566989" y="8206161"/>
                  <a:pt x="3433064" y="8217634"/>
                </a:cubicBezTo>
                <a:cubicBezTo>
                  <a:pt x="3299139" y="8229107"/>
                  <a:pt x="3062363" y="8211143"/>
                  <a:pt x="2740914" y="8217634"/>
                </a:cubicBezTo>
                <a:cubicBezTo>
                  <a:pt x="2419465" y="8224126"/>
                  <a:pt x="2223486" y="8217564"/>
                  <a:pt x="2048764" y="8217634"/>
                </a:cubicBezTo>
                <a:cubicBezTo>
                  <a:pt x="1874042" y="8217705"/>
                  <a:pt x="1806011" y="8232054"/>
                  <a:pt x="1688846" y="8217634"/>
                </a:cubicBezTo>
                <a:cubicBezTo>
                  <a:pt x="1571681" y="8203214"/>
                  <a:pt x="1056453" y="8176402"/>
                  <a:pt x="830580" y="8217634"/>
                </a:cubicBezTo>
                <a:cubicBezTo>
                  <a:pt x="604707" y="8258866"/>
                  <a:pt x="389246" y="8190728"/>
                  <a:pt x="0" y="8217634"/>
                </a:cubicBezTo>
                <a:cubicBezTo>
                  <a:pt x="18300" y="7978467"/>
                  <a:pt x="25867" y="7820698"/>
                  <a:pt x="0" y="7615008"/>
                </a:cubicBezTo>
                <a:cubicBezTo>
                  <a:pt x="-25867" y="7409318"/>
                  <a:pt x="-37314" y="7104182"/>
                  <a:pt x="0" y="6848028"/>
                </a:cubicBezTo>
                <a:cubicBezTo>
                  <a:pt x="37314" y="6591874"/>
                  <a:pt x="32337" y="6405958"/>
                  <a:pt x="0" y="6081049"/>
                </a:cubicBezTo>
                <a:cubicBezTo>
                  <a:pt x="-32337" y="5756140"/>
                  <a:pt x="6972" y="5830595"/>
                  <a:pt x="0" y="5642775"/>
                </a:cubicBezTo>
                <a:cubicBezTo>
                  <a:pt x="-6972" y="5454955"/>
                  <a:pt x="-14958" y="5259108"/>
                  <a:pt x="0" y="5122325"/>
                </a:cubicBezTo>
                <a:cubicBezTo>
                  <a:pt x="14958" y="4985542"/>
                  <a:pt x="31722" y="4600938"/>
                  <a:pt x="0" y="4273170"/>
                </a:cubicBezTo>
                <a:cubicBezTo>
                  <a:pt x="-31722" y="3945402"/>
                  <a:pt x="18807" y="4036660"/>
                  <a:pt x="0" y="3834896"/>
                </a:cubicBezTo>
                <a:cubicBezTo>
                  <a:pt x="-18807" y="3633132"/>
                  <a:pt x="739" y="3520337"/>
                  <a:pt x="0" y="3396622"/>
                </a:cubicBezTo>
                <a:cubicBezTo>
                  <a:pt x="-739" y="3272907"/>
                  <a:pt x="-6982" y="3088843"/>
                  <a:pt x="0" y="2958348"/>
                </a:cubicBezTo>
                <a:cubicBezTo>
                  <a:pt x="6982" y="2827853"/>
                  <a:pt x="16584" y="2615632"/>
                  <a:pt x="0" y="2520074"/>
                </a:cubicBezTo>
                <a:cubicBezTo>
                  <a:pt x="-16584" y="2424516"/>
                  <a:pt x="-9161" y="1905698"/>
                  <a:pt x="0" y="1670919"/>
                </a:cubicBezTo>
                <a:cubicBezTo>
                  <a:pt x="9161" y="1436140"/>
                  <a:pt x="9298" y="1352397"/>
                  <a:pt x="0" y="1150469"/>
                </a:cubicBezTo>
                <a:cubicBezTo>
                  <a:pt x="-9298" y="948541"/>
                  <a:pt x="-39807" y="246939"/>
                  <a:pt x="0" y="0"/>
                </a:cubicBezTo>
                <a:close/>
              </a:path>
              <a:path w="16611600" h="8217634" stroke="0" extrusionOk="0">
                <a:moveTo>
                  <a:pt x="0" y="0"/>
                </a:moveTo>
                <a:cubicBezTo>
                  <a:pt x="52810" y="-3655"/>
                  <a:pt x="110323" y="-1035"/>
                  <a:pt x="193802" y="0"/>
                </a:cubicBezTo>
                <a:cubicBezTo>
                  <a:pt x="277281" y="1035"/>
                  <a:pt x="681866" y="-1056"/>
                  <a:pt x="885952" y="0"/>
                </a:cubicBezTo>
                <a:cubicBezTo>
                  <a:pt x="1090038" y="1056"/>
                  <a:pt x="1351125" y="29080"/>
                  <a:pt x="1578102" y="0"/>
                </a:cubicBezTo>
                <a:cubicBezTo>
                  <a:pt x="1805079" y="-29080"/>
                  <a:pt x="1872276" y="-4898"/>
                  <a:pt x="2104136" y="0"/>
                </a:cubicBezTo>
                <a:cubicBezTo>
                  <a:pt x="2335996" y="4898"/>
                  <a:pt x="2235270" y="6912"/>
                  <a:pt x="2297938" y="0"/>
                </a:cubicBezTo>
                <a:cubicBezTo>
                  <a:pt x="2360606" y="-6912"/>
                  <a:pt x="2430018" y="6792"/>
                  <a:pt x="2491740" y="0"/>
                </a:cubicBezTo>
                <a:cubicBezTo>
                  <a:pt x="2553462" y="-6792"/>
                  <a:pt x="2920880" y="2428"/>
                  <a:pt x="3183890" y="0"/>
                </a:cubicBezTo>
                <a:cubicBezTo>
                  <a:pt x="3446900" y="-2428"/>
                  <a:pt x="3396132" y="-124"/>
                  <a:pt x="3543808" y="0"/>
                </a:cubicBezTo>
                <a:cubicBezTo>
                  <a:pt x="3691484" y="124"/>
                  <a:pt x="3938895" y="-10865"/>
                  <a:pt x="4069842" y="0"/>
                </a:cubicBezTo>
                <a:cubicBezTo>
                  <a:pt x="4200789" y="10865"/>
                  <a:pt x="4515339" y="-28898"/>
                  <a:pt x="4761992" y="0"/>
                </a:cubicBezTo>
                <a:cubicBezTo>
                  <a:pt x="5008645" y="28898"/>
                  <a:pt x="5147548" y="-9803"/>
                  <a:pt x="5454142" y="0"/>
                </a:cubicBezTo>
                <a:cubicBezTo>
                  <a:pt x="5760736" y="9803"/>
                  <a:pt x="5848244" y="7266"/>
                  <a:pt x="6146292" y="0"/>
                </a:cubicBezTo>
                <a:cubicBezTo>
                  <a:pt x="6444340" y="-7266"/>
                  <a:pt x="6265334" y="-6323"/>
                  <a:pt x="6340094" y="0"/>
                </a:cubicBezTo>
                <a:cubicBezTo>
                  <a:pt x="6414854" y="6323"/>
                  <a:pt x="6693831" y="4629"/>
                  <a:pt x="7032244" y="0"/>
                </a:cubicBezTo>
                <a:cubicBezTo>
                  <a:pt x="7370657" y="-4629"/>
                  <a:pt x="7315697" y="-26169"/>
                  <a:pt x="7558278" y="0"/>
                </a:cubicBezTo>
                <a:cubicBezTo>
                  <a:pt x="7800859" y="26169"/>
                  <a:pt x="7706116" y="-2335"/>
                  <a:pt x="7752080" y="0"/>
                </a:cubicBezTo>
                <a:cubicBezTo>
                  <a:pt x="7798044" y="2335"/>
                  <a:pt x="8130585" y="-16117"/>
                  <a:pt x="8278114" y="0"/>
                </a:cubicBezTo>
                <a:cubicBezTo>
                  <a:pt x="8425643" y="16117"/>
                  <a:pt x="8414768" y="-2478"/>
                  <a:pt x="8471916" y="0"/>
                </a:cubicBezTo>
                <a:cubicBezTo>
                  <a:pt x="8529064" y="2478"/>
                  <a:pt x="8598759" y="279"/>
                  <a:pt x="8665718" y="0"/>
                </a:cubicBezTo>
                <a:cubicBezTo>
                  <a:pt x="8732677" y="-279"/>
                  <a:pt x="9062879" y="19610"/>
                  <a:pt x="9191752" y="0"/>
                </a:cubicBezTo>
                <a:cubicBezTo>
                  <a:pt x="9320625" y="-19610"/>
                  <a:pt x="9570792" y="-14780"/>
                  <a:pt x="9717786" y="0"/>
                </a:cubicBezTo>
                <a:cubicBezTo>
                  <a:pt x="9864780" y="14780"/>
                  <a:pt x="10041215" y="-3963"/>
                  <a:pt x="10243820" y="0"/>
                </a:cubicBezTo>
                <a:cubicBezTo>
                  <a:pt x="10446425" y="3963"/>
                  <a:pt x="10888577" y="-33949"/>
                  <a:pt x="11102086" y="0"/>
                </a:cubicBezTo>
                <a:cubicBezTo>
                  <a:pt x="11315595" y="33949"/>
                  <a:pt x="11889421" y="-22993"/>
                  <a:pt x="12126468" y="0"/>
                </a:cubicBezTo>
                <a:cubicBezTo>
                  <a:pt x="12363515" y="22993"/>
                  <a:pt x="12682211" y="-16672"/>
                  <a:pt x="12984734" y="0"/>
                </a:cubicBezTo>
                <a:cubicBezTo>
                  <a:pt x="13287257" y="16672"/>
                  <a:pt x="13105317" y="290"/>
                  <a:pt x="13178536" y="0"/>
                </a:cubicBezTo>
                <a:cubicBezTo>
                  <a:pt x="13251755" y="-290"/>
                  <a:pt x="13991154" y="8453"/>
                  <a:pt x="14202918" y="0"/>
                </a:cubicBezTo>
                <a:cubicBezTo>
                  <a:pt x="14414682" y="-8453"/>
                  <a:pt x="14838842" y="-27687"/>
                  <a:pt x="15061184" y="0"/>
                </a:cubicBezTo>
                <a:cubicBezTo>
                  <a:pt x="15283526" y="27687"/>
                  <a:pt x="15353400" y="-14392"/>
                  <a:pt x="15587218" y="0"/>
                </a:cubicBezTo>
                <a:cubicBezTo>
                  <a:pt x="15821036" y="14392"/>
                  <a:pt x="16265487" y="42750"/>
                  <a:pt x="16611600" y="0"/>
                </a:cubicBezTo>
                <a:cubicBezTo>
                  <a:pt x="16595193" y="294205"/>
                  <a:pt x="16634631" y="323440"/>
                  <a:pt x="16611600" y="602626"/>
                </a:cubicBezTo>
                <a:cubicBezTo>
                  <a:pt x="16588569" y="881812"/>
                  <a:pt x="16613963" y="1003304"/>
                  <a:pt x="16611600" y="1205253"/>
                </a:cubicBezTo>
                <a:cubicBezTo>
                  <a:pt x="16609237" y="1407202"/>
                  <a:pt x="16630281" y="1484830"/>
                  <a:pt x="16611600" y="1643527"/>
                </a:cubicBezTo>
                <a:cubicBezTo>
                  <a:pt x="16592919" y="1802224"/>
                  <a:pt x="16622100" y="1996060"/>
                  <a:pt x="16611600" y="2163977"/>
                </a:cubicBezTo>
                <a:cubicBezTo>
                  <a:pt x="16601101" y="2331894"/>
                  <a:pt x="16610820" y="2508875"/>
                  <a:pt x="16611600" y="2766603"/>
                </a:cubicBezTo>
                <a:cubicBezTo>
                  <a:pt x="16612380" y="3024331"/>
                  <a:pt x="16603483" y="3096826"/>
                  <a:pt x="16611600" y="3287054"/>
                </a:cubicBezTo>
                <a:cubicBezTo>
                  <a:pt x="16619717" y="3477282"/>
                  <a:pt x="16606506" y="3694573"/>
                  <a:pt x="16611600" y="3971856"/>
                </a:cubicBezTo>
                <a:cubicBezTo>
                  <a:pt x="16616694" y="4249139"/>
                  <a:pt x="16634003" y="4238937"/>
                  <a:pt x="16611600" y="4492307"/>
                </a:cubicBezTo>
                <a:cubicBezTo>
                  <a:pt x="16589197" y="4745677"/>
                  <a:pt x="16589576" y="4881119"/>
                  <a:pt x="16611600" y="5012757"/>
                </a:cubicBezTo>
                <a:cubicBezTo>
                  <a:pt x="16633625" y="5144395"/>
                  <a:pt x="16638882" y="5580885"/>
                  <a:pt x="16611600" y="5861912"/>
                </a:cubicBezTo>
                <a:cubicBezTo>
                  <a:pt x="16584318" y="6142940"/>
                  <a:pt x="16608579" y="6207960"/>
                  <a:pt x="16611600" y="6300186"/>
                </a:cubicBezTo>
                <a:cubicBezTo>
                  <a:pt x="16614621" y="6392412"/>
                  <a:pt x="16611547" y="6747335"/>
                  <a:pt x="16611600" y="7149342"/>
                </a:cubicBezTo>
                <a:cubicBezTo>
                  <a:pt x="16611653" y="7551349"/>
                  <a:pt x="16630493" y="7491296"/>
                  <a:pt x="16611600" y="7587615"/>
                </a:cubicBezTo>
                <a:cubicBezTo>
                  <a:pt x="16592707" y="7683934"/>
                  <a:pt x="16618739" y="7936305"/>
                  <a:pt x="16611600" y="8217634"/>
                </a:cubicBezTo>
                <a:cubicBezTo>
                  <a:pt x="16375622" y="8250718"/>
                  <a:pt x="15803158" y="8177815"/>
                  <a:pt x="15587218" y="8217634"/>
                </a:cubicBezTo>
                <a:cubicBezTo>
                  <a:pt x="15371278" y="8257453"/>
                  <a:pt x="15066287" y="8200634"/>
                  <a:pt x="14562836" y="8217634"/>
                </a:cubicBezTo>
                <a:cubicBezTo>
                  <a:pt x="14059385" y="8234634"/>
                  <a:pt x="14279635" y="8225060"/>
                  <a:pt x="14036802" y="8217634"/>
                </a:cubicBezTo>
                <a:cubicBezTo>
                  <a:pt x="13793969" y="8210208"/>
                  <a:pt x="13706794" y="8210769"/>
                  <a:pt x="13510768" y="8217634"/>
                </a:cubicBezTo>
                <a:cubicBezTo>
                  <a:pt x="13314742" y="8224499"/>
                  <a:pt x="12984359" y="8235156"/>
                  <a:pt x="12486386" y="8217634"/>
                </a:cubicBezTo>
                <a:cubicBezTo>
                  <a:pt x="11988413" y="8200112"/>
                  <a:pt x="11978497" y="8203180"/>
                  <a:pt x="11628120" y="8217634"/>
                </a:cubicBezTo>
                <a:cubicBezTo>
                  <a:pt x="11277743" y="8232088"/>
                  <a:pt x="11241927" y="8219667"/>
                  <a:pt x="11102086" y="8217634"/>
                </a:cubicBezTo>
                <a:cubicBezTo>
                  <a:pt x="10962245" y="8215601"/>
                  <a:pt x="10547102" y="8206514"/>
                  <a:pt x="10243820" y="8217634"/>
                </a:cubicBezTo>
                <a:cubicBezTo>
                  <a:pt x="9940538" y="8228754"/>
                  <a:pt x="9829594" y="8233574"/>
                  <a:pt x="9551670" y="8217634"/>
                </a:cubicBezTo>
                <a:cubicBezTo>
                  <a:pt x="9273746" y="8201695"/>
                  <a:pt x="9103275" y="8243131"/>
                  <a:pt x="8859520" y="8217634"/>
                </a:cubicBezTo>
                <a:cubicBezTo>
                  <a:pt x="8615765" y="8192138"/>
                  <a:pt x="8461860" y="8228066"/>
                  <a:pt x="8167370" y="8217634"/>
                </a:cubicBezTo>
                <a:cubicBezTo>
                  <a:pt x="7872880" y="8207203"/>
                  <a:pt x="8067923" y="8214819"/>
                  <a:pt x="7973568" y="8217634"/>
                </a:cubicBezTo>
                <a:cubicBezTo>
                  <a:pt x="7879213" y="8220449"/>
                  <a:pt x="7842320" y="8215136"/>
                  <a:pt x="7779766" y="8217634"/>
                </a:cubicBezTo>
                <a:cubicBezTo>
                  <a:pt x="7717212" y="8220132"/>
                  <a:pt x="7123587" y="8221732"/>
                  <a:pt x="6921500" y="8217634"/>
                </a:cubicBezTo>
                <a:cubicBezTo>
                  <a:pt x="6719413" y="8213536"/>
                  <a:pt x="6410786" y="8248944"/>
                  <a:pt x="6063234" y="8217634"/>
                </a:cubicBezTo>
                <a:cubicBezTo>
                  <a:pt x="5715682" y="8186324"/>
                  <a:pt x="5693761" y="8205237"/>
                  <a:pt x="5537200" y="8217634"/>
                </a:cubicBezTo>
                <a:cubicBezTo>
                  <a:pt x="5380639" y="8230031"/>
                  <a:pt x="4885109" y="8181916"/>
                  <a:pt x="4678934" y="8217634"/>
                </a:cubicBezTo>
                <a:cubicBezTo>
                  <a:pt x="4472759" y="8253352"/>
                  <a:pt x="3946102" y="8199010"/>
                  <a:pt x="3654552" y="8217634"/>
                </a:cubicBezTo>
                <a:cubicBezTo>
                  <a:pt x="3363002" y="8236258"/>
                  <a:pt x="3354740" y="8241985"/>
                  <a:pt x="3128518" y="8217634"/>
                </a:cubicBezTo>
                <a:cubicBezTo>
                  <a:pt x="2902296" y="8193283"/>
                  <a:pt x="2498175" y="8249051"/>
                  <a:pt x="2270252" y="8217634"/>
                </a:cubicBezTo>
                <a:cubicBezTo>
                  <a:pt x="2042329" y="8186217"/>
                  <a:pt x="1773007" y="8233211"/>
                  <a:pt x="1578102" y="8217634"/>
                </a:cubicBezTo>
                <a:cubicBezTo>
                  <a:pt x="1383197" y="8202058"/>
                  <a:pt x="631834" y="8269402"/>
                  <a:pt x="0" y="8217634"/>
                </a:cubicBezTo>
                <a:cubicBezTo>
                  <a:pt x="-18637" y="7975994"/>
                  <a:pt x="17148" y="7902594"/>
                  <a:pt x="0" y="7697184"/>
                </a:cubicBezTo>
                <a:cubicBezTo>
                  <a:pt x="-17148" y="7491774"/>
                  <a:pt x="26282" y="7218015"/>
                  <a:pt x="0" y="6848028"/>
                </a:cubicBezTo>
                <a:cubicBezTo>
                  <a:pt x="-26282" y="6478041"/>
                  <a:pt x="-9044" y="6430836"/>
                  <a:pt x="0" y="6163226"/>
                </a:cubicBezTo>
                <a:cubicBezTo>
                  <a:pt x="9044" y="5895616"/>
                  <a:pt x="22327" y="5639716"/>
                  <a:pt x="0" y="5478423"/>
                </a:cubicBezTo>
                <a:cubicBezTo>
                  <a:pt x="-22327" y="5317130"/>
                  <a:pt x="23116" y="5027184"/>
                  <a:pt x="0" y="4711443"/>
                </a:cubicBezTo>
                <a:cubicBezTo>
                  <a:pt x="-23116" y="4395702"/>
                  <a:pt x="-26819" y="4190805"/>
                  <a:pt x="0" y="3944464"/>
                </a:cubicBezTo>
                <a:cubicBezTo>
                  <a:pt x="26819" y="3698123"/>
                  <a:pt x="16504" y="3720900"/>
                  <a:pt x="0" y="3506191"/>
                </a:cubicBezTo>
                <a:cubicBezTo>
                  <a:pt x="-16504" y="3291482"/>
                  <a:pt x="128" y="3235872"/>
                  <a:pt x="0" y="3067917"/>
                </a:cubicBezTo>
                <a:cubicBezTo>
                  <a:pt x="-128" y="2899962"/>
                  <a:pt x="-10556" y="2748681"/>
                  <a:pt x="0" y="2629643"/>
                </a:cubicBezTo>
                <a:cubicBezTo>
                  <a:pt x="10556" y="2510605"/>
                  <a:pt x="-14269" y="2324842"/>
                  <a:pt x="0" y="2191369"/>
                </a:cubicBezTo>
                <a:cubicBezTo>
                  <a:pt x="14269" y="2057896"/>
                  <a:pt x="-10517" y="1763854"/>
                  <a:pt x="0" y="1588743"/>
                </a:cubicBezTo>
                <a:cubicBezTo>
                  <a:pt x="10517" y="1413632"/>
                  <a:pt x="-11114" y="1107403"/>
                  <a:pt x="0" y="903940"/>
                </a:cubicBezTo>
                <a:cubicBezTo>
                  <a:pt x="11114" y="700477"/>
                  <a:pt x="21684" y="374047"/>
                  <a:pt x="0" y="0"/>
                </a:cubicBezTo>
                <a:close/>
              </a:path>
            </a:pathLst>
          </a:custGeom>
          <a:ln>
            <a:solidFill>
              <a:schemeClr val="tx1"/>
            </a:solidFill>
            <a:extLst>
              <a:ext uri="{C807C97D-BFC1-408E-A445-0C87EB9F89A2}">
                <ask:lineSketchStyleProps xmlns:ask="http://schemas.microsoft.com/office/drawing/2018/sketchyshapes" sd="2085985143">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tham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khảo</a:t>
            </a:r>
            <a:endParaRPr kumimoji="0" lang="en-US" sz="4400" b="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“Trong mắt trẻ” của tác giả Ăng-toan đơ Xanh-tơ Ê-xu-pe-ri đã đem đến cho chúng ta những sự thật thú vị về vấn đề góc nhìn. Và em hoàn toàn đồng ý với nhận xét “Việc tái hiện sự khác nhau trong cách nhìn những bức tranh liên quan chặt chẽ đến ý nghĩa của đoạn trích.”. Bởi vì đoạn trích đặt ra vấn đề cách nhìn của trẻ con nói riêng và vấn đề góc nhìn nói chung. Ai trong chúng ta cũng từng là những đứa trẻ, với trí óc của trẻ nhỏ ta cảm nhận và khám phá mọi thứ xung quanh bằng tâm thế vô tư, hồn nhiên nhất. Đồng thời đoạn trích khiến người đọc lưu tâm đến việc cùng một vấn đề sẽ có những cách tiếp cận, những góc nhìn khác nhau. Bởi ở mỗi độ tuổi chúng ta ta sẽ có cách nhìn nhận vấn đề khác nhau, khi cảm thụ một tác phẩm văn học cũng vậy</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4EADDD2-9C6E-FEC9-D849-FF4496443FC3}"/>
              </a:ext>
            </a:extLst>
          </p:cNvPr>
          <p:cNvSpPr/>
          <p:nvPr/>
        </p:nvSpPr>
        <p:spPr>
          <a:xfrm>
            <a:off x="-838200" y="8953500"/>
            <a:ext cx="4195548" cy="5302430"/>
          </a:xfrm>
          <a:custGeom>
            <a:avLst/>
            <a:gdLst/>
            <a:ahLst/>
            <a:cxnLst/>
            <a:rect l="l" t="t" r="r" b="b"/>
            <a:pathLst>
              <a:path w="4195548" h="5302430">
                <a:moveTo>
                  <a:pt x="0" y="0"/>
                </a:moveTo>
                <a:lnTo>
                  <a:pt x="4195548" y="0"/>
                </a:lnTo>
                <a:lnTo>
                  <a:pt x="4195548" y="5302430"/>
                </a:lnTo>
                <a:lnTo>
                  <a:pt x="0" y="5302430"/>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5F102ADC-9703-EB49-307B-06DE588B8DA3}"/>
              </a:ext>
            </a:extLst>
          </p:cNvPr>
          <p:cNvSpPr/>
          <p:nvPr/>
        </p:nvSpPr>
        <p:spPr>
          <a:xfrm rot="-10800000">
            <a:off x="15773400" y="-42291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sp>
    </p:spTree>
    <p:extLst>
      <p:ext uri="{BB962C8B-B14F-4D97-AF65-F5344CB8AC3E}">
        <p14:creationId xmlns:p14="http://schemas.microsoft.com/office/powerpoint/2010/main" val="426784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37590"/>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 </a:t>
            </a:r>
          </a:p>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ĐỌC- TÌM HIỂU CHUNG</a:t>
            </a: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sp>
      <p:sp>
        <p:nvSpPr>
          <p:cNvPr id="5" name="Freeform 4">
            <a:extLst>
              <a:ext uri="{FF2B5EF4-FFF2-40B4-BE49-F238E27FC236}">
                <a16:creationId xmlns:a16="http://schemas.microsoft.com/office/drawing/2014/main" id="{F974D52A-9189-B504-9080-17156316906A}"/>
              </a:ext>
            </a:extLst>
          </p:cNvPr>
          <p:cNvSpPr/>
          <p:nvPr/>
        </p:nvSpPr>
        <p:spPr>
          <a:xfrm>
            <a:off x="12725400" y="1028700"/>
            <a:ext cx="6065464" cy="9618307"/>
          </a:xfrm>
          <a:custGeom>
            <a:avLst/>
            <a:gdLst/>
            <a:ahLst/>
            <a:cxnLst/>
            <a:rect l="l" t="t" r="r" b="b"/>
            <a:pathLst>
              <a:path w="3576615" h="5671616">
                <a:moveTo>
                  <a:pt x="0" y="0"/>
                </a:moveTo>
                <a:lnTo>
                  <a:pt x="3576615" y="0"/>
                </a:lnTo>
                <a:lnTo>
                  <a:pt x="3576615" y="5671616"/>
                </a:lnTo>
                <a:lnTo>
                  <a:pt x="0" y="5671616"/>
                </a:lnTo>
                <a:lnTo>
                  <a:pt x="0" y="0"/>
                </a:lnTo>
                <a:close/>
              </a:path>
            </a:pathLst>
          </a:custGeom>
          <a:blipFill>
            <a:blip r:embed="rId6"/>
            <a:stretch>
              <a:fillRect l="-91119" r="-110928"/>
            </a:stretch>
          </a:blipFill>
        </p:spPr>
      </p:sp>
    </p:spTree>
    <p:extLst>
      <p:ext uri="{BB962C8B-B14F-4D97-AF65-F5344CB8AC3E}">
        <p14:creationId xmlns:p14="http://schemas.microsoft.com/office/powerpoint/2010/main" val="29770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2469331-5A5B-A10F-787C-68BB843824E0}"/>
              </a:ext>
            </a:extLst>
          </p:cNvPr>
          <p:cNvSpPr/>
          <p:nvPr/>
        </p:nvSpPr>
        <p:spPr>
          <a:xfrm>
            <a:off x="-2590800" y="-28574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sp>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1.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Đọc</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graphicFrame>
        <p:nvGraphicFramePr>
          <p:cNvPr id="4" name="Table 3">
            <a:extLst>
              <a:ext uri="{FF2B5EF4-FFF2-40B4-BE49-F238E27FC236}">
                <a16:creationId xmlns:a16="http://schemas.microsoft.com/office/drawing/2014/main" id="{223B09AF-E84F-783E-90BE-A9CB03B4DC1F}"/>
              </a:ext>
            </a:extLst>
          </p:cNvPr>
          <p:cNvGraphicFramePr>
            <a:graphicFrameLocks noGrp="1"/>
          </p:cNvGraphicFramePr>
          <p:nvPr>
            <p:extLst>
              <p:ext uri="{D42A27DB-BD31-4B8C-83A1-F6EECF244321}">
                <p14:modId xmlns:p14="http://schemas.microsoft.com/office/powerpoint/2010/main" val="3491240212"/>
              </p:ext>
            </p:extLst>
          </p:nvPr>
        </p:nvGraphicFramePr>
        <p:xfrm>
          <a:off x="1371600" y="2019300"/>
          <a:ext cx="15544800" cy="7010399"/>
        </p:xfrm>
        <a:graphic>
          <a:graphicData uri="http://schemas.openxmlformats.org/drawingml/2006/table">
            <a:tbl>
              <a:tblPr>
                <a:tableStyleId>{5C22544A-7EE6-4342-B048-85BDC9FD1C3A}</a:tableStyleId>
              </a:tblPr>
              <a:tblGrid>
                <a:gridCol w="10546368">
                  <a:extLst>
                    <a:ext uri="{9D8B030D-6E8A-4147-A177-3AD203B41FA5}">
                      <a16:colId xmlns:a16="http://schemas.microsoft.com/office/drawing/2014/main" val="20000"/>
                    </a:ext>
                  </a:extLst>
                </a:gridCol>
                <a:gridCol w="1791104">
                  <a:extLst>
                    <a:ext uri="{9D8B030D-6E8A-4147-A177-3AD203B41FA5}">
                      <a16:colId xmlns:a16="http://schemas.microsoft.com/office/drawing/2014/main" val="20001"/>
                    </a:ext>
                  </a:extLst>
                </a:gridCol>
                <a:gridCol w="3207328">
                  <a:extLst>
                    <a:ext uri="{9D8B030D-6E8A-4147-A177-3AD203B41FA5}">
                      <a16:colId xmlns:a16="http://schemas.microsoft.com/office/drawing/2014/main" val="20002"/>
                    </a:ext>
                  </a:extLst>
                </a:gridCol>
              </a:tblGrid>
              <a:tr h="1421945">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TIÊU</a:t>
                      </a:r>
                      <a:r>
                        <a:rPr lang="en-US" sz="4400" b="1" baseline="0" dirty="0">
                          <a:solidFill>
                            <a:schemeClr val="tx1">
                              <a:lumMod val="50000"/>
                            </a:schemeClr>
                          </a:solidFill>
                          <a:latin typeface="Times New Roman" panose="02020603050405020304" pitchFamily="18" charset="0"/>
                          <a:cs typeface="Times New Roman" panose="02020603050405020304" pitchFamily="18" charset="0"/>
                        </a:rPr>
                        <a:t> CHÍ</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to, </a:t>
                      </a:r>
                      <a:r>
                        <a:rPr lang="en-US" sz="4400" dirty="0" err="1">
                          <a:solidFill>
                            <a:schemeClr val="tx1">
                              <a:lumMod val="50000"/>
                            </a:schemeClr>
                          </a:solidFill>
                          <a:latin typeface="Times New Roman" panose="02020603050405020304" pitchFamily="18" charset="0"/>
                          <a:cs typeface="Times New Roman" panose="02020603050405020304" pitchFamily="18" charset="0"/>
                        </a:rPr>
                        <a:t>rõ</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phù</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59175">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5"/>
            <a:stretch>
              <a:fillRect/>
            </a:stretch>
          </a:blipFill>
        </p:spPr>
      </p:sp>
    </p:spTree>
    <p:extLst>
      <p:ext uri="{BB962C8B-B14F-4D97-AF65-F5344CB8AC3E}">
        <p14:creationId xmlns:p14="http://schemas.microsoft.com/office/powerpoint/2010/main" val="30525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BC0F336-D758-37E7-A9DC-3F330DB8540B}"/>
              </a:ext>
            </a:extLst>
          </p:cNvPr>
          <p:cNvSpPr/>
          <p:nvPr/>
        </p:nvSpPr>
        <p:spPr>
          <a:xfrm>
            <a:off x="5715000" y="2301075"/>
            <a:ext cx="120396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Ê-xu-pe-ri (1900 – 1944) sinh tại thành phố Li-on, Pháp trong một gia đình quý tộc tại địa phương.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Là một nhà văn và phi công Pháp nổi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Ông mất tích trong một chuyến bay ở thế chiến thứ hai khi đang thu thập thông tin về quân Đức.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của Ê-xu-pe-ri thường tập trung vào đề tài phi công hoặc lấy cảm hứng từ những chuyến bay của chính tác giả.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Đạt giải thưởng văn học Pháp Femina năm 1931.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chính: </a:t>
            </a:r>
            <a:r>
              <a:rPr kumimoji="0" lang="vi-VN" sz="4400" b="0" i="1" u="none" strike="noStrike" kern="1200" cap="none" spc="0" normalizeH="0" baseline="0" noProof="0" dirty="0">
                <a:ln>
                  <a:noFill/>
                </a:ln>
                <a:solidFill>
                  <a:srgbClr val="000000"/>
                </a:solidFill>
                <a:effectLst/>
                <a:uLnTx/>
                <a:uFillTx/>
                <a:latin typeface="+mj-lt"/>
                <a:ea typeface="+mn-ea"/>
                <a:cs typeface="+mn-cs"/>
              </a:rPr>
              <a:t>Chuyến thư miền Nam </a:t>
            </a:r>
            <a:r>
              <a:rPr kumimoji="0" lang="vi-VN" sz="4400" b="0" i="0" u="none" strike="noStrike" kern="1200" cap="none" spc="0" normalizeH="0" baseline="0" noProof="0" dirty="0">
                <a:ln>
                  <a:noFill/>
                </a:ln>
                <a:solidFill>
                  <a:srgbClr val="000000"/>
                </a:solidFill>
                <a:effectLst/>
                <a:uLnTx/>
                <a:uFillTx/>
                <a:latin typeface="+mj-lt"/>
                <a:ea typeface="+mn-ea"/>
                <a:cs typeface="+mn-cs"/>
              </a:rPr>
              <a:t>(1929), </a:t>
            </a:r>
            <a:r>
              <a:rPr kumimoji="0" lang="vi-VN" sz="4400" b="0" i="1" u="none" strike="noStrike" kern="1200" cap="none" spc="0" normalizeH="0" baseline="0" noProof="0" dirty="0">
                <a:ln>
                  <a:noFill/>
                </a:ln>
                <a:solidFill>
                  <a:srgbClr val="000000"/>
                </a:solidFill>
                <a:effectLst/>
                <a:uLnTx/>
                <a:uFillTx/>
                <a:latin typeface="+mj-lt"/>
                <a:ea typeface="+mn-ea"/>
                <a:cs typeface="+mn-cs"/>
              </a:rPr>
              <a:t>Thư gửi một con tin </a:t>
            </a:r>
            <a:r>
              <a:rPr kumimoji="0" lang="vi-VN" sz="4400" b="0" i="0" u="none" strike="noStrike" kern="1200" cap="none" spc="0" normalizeH="0" baseline="0" noProof="0" dirty="0">
                <a:ln>
                  <a:noFill/>
                </a:ln>
                <a:solidFill>
                  <a:srgbClr val="000000"/>
                </a:solidFill>
                <a:effectLst/>
                <a:uLnTx/>
                <a:uFillTx/>
                <a:latin typeface="+mj-lt"/>
                <a:ea typeface="+mn-ea"/>
                <a:cs typeface="+mn-cs"/>
              </a:rPr>
              <a:t>(1943), </a:t>
            </a:r>
            <a:r>
              <a:rPr kumimoji="0" lang="vi-VN" sz="4400" b="0" i="1" u="none" strike="noStrike" kern="1200" cap="none" spc="0" normalizeH="0" baseline="0" noProof="0" dirty="0">
                <a:ln>
                  <a:noFill/>
                </a:ln>
                <a:solidFill>
                  <a:srgbClr val="000000"/>
                </a:solidFill>
                <a:effectLst/>
                <a:uLnTx/>
                <a:uFillTx/>
                <a:latin typeface="+mj-lt"/>
                <a:ea typeface="+mn-ea"/>
                <a:cs typeface="+mn-cs"/>
              </a:rPr>
              <a:t>Cung thành </a:t>
            </a:r>
            <a:r>
              <a:rPr kumimoji="0" lang="vi-VN" sz="4400" b="0" i="0" u="none" strike="noStrike" kern="1200" cap="none" spc="0" normalizeH="0" baseline="0" noProof="0" dirty="0">
                <a:ln>
                  <a:noFill/>
                </a:ln>
                <a:solidFill>
                  <a:srgbClr val="000000"/>
                </a:solidFill>
                <a:effectLst/>
                <a:uLnTx/>
                <a:uFillTx/>
                <a:latin typeface="+mj-lt"/>
                <a:ea typeface="+mn-ea"/>
                <a:cs typeface="+mn-cs"/>
              </a:rPr>
              <a:t>(1936),…</a:t>
            </a:r>
          </a:p>
        </p:txBody>
      </p:sp>
      <p:grpSp>
        <p:nvGrpSpPr>
          <p:cNvPr id="6" name="Group 2">
            <a:extLst>
              <a:ext uri="{FF2B5EF4-FFF2-40B4-BE49-F238E27FC236}">
                <a16:creationId xmlns:a16="http://schemas.microsoft.com/office/drawing/2014/main" id="{E13BEE99-FF8E-49FB-7C0C-BB65BBEF8D6B}"/>
              </a:ext>
            </a:extLst>
          </p:cNvPr>
          <p:cNvGrpSpPr/>
          <p:nvPr/>
        </p:nvGrpSpPr>
        <p:grpSpPr>
          <a:xfrm>
            <a:off x="-609600" y="3314700"/>
            <a:ext cx="5795010" cy="5246370"/>
            <a:chOff x="0" y="0"/>
            <a:chExt cx="5580380" cy="5052060"/>
          </a:xfrm>
        </p:grpSpPr>
        <p:sp>
          <p:nvSpPr>
            <p:cNvPr id="10" name="Freeform 3">
              <a:extLst>
                <a:ext uri="{FF2B5EF4-FFF2-40B4-BE49-F238E27FC236}">
                  <a16:creationId xmlns:a16="http://schemas.microsoft.com/office/drawing/2014/main" id="{7709EF74-C496-102E-9286-3B1AA8A446FF}"/>
                </a:ext>
              </a:extLst>
            </p:cNvPr>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5"/>
              <a:stretch>
                <a:fillRect l="-17243" r="-5868"/>
              </a:stretch>
            </a:blipFill>
          </p:spPr>
        </p:sp>
      </p:grpSp>
    </p:spTree>
    <p:extLst>
      <p:ext uri="{BB962C8B-B14F-4D97-AF65-F5344CB8AC3E}">
        <p14:creationId xmlns:p14="http://schemas.microsoft.com/office/powerpoint/2010/main" val="41041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EA3965-FB82-57C3-C178-989897ECC3CE}"/>
              </a:ext>
            </a:extLst>
          </p:cNvPr>
          <p:cNvPicPr>
            <a:picLocks noChangeAspect="1"/>
          </p:cNvPicPr>
          <p:nvPr/>
        </p:nvPicPr>
        <p:blipFill rotWithShape="1">
          <a:blip r:embed="rId3"/>
          <a:srcRect t="14484" r="1" b="17173"/>
          <a:stretch/>
        </p:blipFill>
        <p:spPr>
          <a:xfrm>
            <a:off x="20" y="10"/>
            <a:ext cx="9143981" cy="10286990"/>
          </a:xfrm>
          <a:prstGeom prst="rect">
            <a:avLst/>
          </a:prstGeom>
        </p:spPr>
      </p:pic>
      <p:pic>
        <p:nvPicPr>
          <p:cNvPr id="2" name="Picture 1">
            <a:extLst>
              <a:ext uri="{FF2B5EF4-FFF2-40B4-BE49-F238E27FC236}">
                <a16:creationId xmlns:a16="http://schemas.microsoft.com/office/drawing/2014/main" id="{DAC2F4C6-A471-0EE1-C345-9F8DCFB016B0}"/>
              </a:ext>
            </a:extLst>
          </p:cNvPr>
          <p:cNvPicPr>
            <a:picLocks noChangeAspect="1"/>
          </p:cNvPicPr>
          <p:nvPr/>
        </p:nvPicPr>
        <p:blipFill rotWithShape="1">
          <a:blip r:embed="rId4"/>
          <a:srcRect l="6317" r="4840" b="1"/>
          <a:stretch/>
        </p:blipFill>
        <p:spPr>
          <a:xfrm>
            <a:off x="9143997" y="10"/>
            <a:ext cx="9144001" cy="10292342"/>
          </a:xfrm>
          <a:prstGeom prst="rect">
            <a:avLst/>
          </a:prstGeom>
        </p:spPr>
      </p:pic>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25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11">
            <a:extLst>
              <a:ext uri="{FF2B5EF4-FFF2-40B4-BE49-F238E27FC236}">
                <a16:creationId xmlns:a16="http://schemas.microsoft.com/office/drawing/2014/main" id="{3E42BF94-A3E1-CB35-BA34-8B8D341FE46F}"/>
              </a:ext>
            </a:extLst>
          </p:cNvPr>
          <p:cNvSpPr txBox="1"/>
          <p:nvPr/>
        </p:nvSpPr>
        <p:spPr>
          <a:xfrm>
            <a:off x="533400" y="3240524"/>
            <a:ext cx="17145000"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quen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chịu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dọc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lẻ</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D396E18C-4E6B-502B-7726-497C883FC0B1}"/>
              </a:ext>
            </a:extLst>
          </p:cNvPr>
          <p:cNvSpPr txBox="1"/>
          <p:nvPr/>
        </p:nvSpPr>
        <p:spPr>
          <a:xfrm>
            <a:off x="5181601" y="2095500"/>
            <a:ext cx="640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Hoàng</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tử</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bé</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p>
        </p:txBody>
      </p:sp>
      <p:sp>
        <p:nvSpPr>
          <p:cNvPr id="11" name="Freeform 4">
            <a:extLst>
              <a:ext uri="{FF2B5EF4-FFF2-40B4-BE49-F238E27FC236}">
                <a16:creationId xmlns:a16="http://schemas.microsoft.com/office/drawing/2014/main" id="{5948AFEC-019C-EEF9-92A6-E7F2359CE088}"/>
              </a:ext>
            </a:extLst>
          </p:cNvPr>
          <p:cNvSpPr/>
          <p:nvPr/>
        </p:nvSpPr>
        <p:spPr>
          <a:xfrm>
            <a:off x="14859000" y="-185270"/>
            <a:ext cx="3338778" cy="3272003"/>
          </a:xfrm>
          <a:custGeom>
            <a:avLst/>
            <a:gdLst/>
            <a:ahLst/>
            <a:cxnLst/>
            <a:rect l="l" t="t" r="r" b="b"/>
            <a:pathLst>
              <a:path w="5611926" h="5499688">
                <a:moveTo>
                  <a:pt x="0" y="0"/>
                </a:moveTo>
                <a:lnTo>
                  <a:pt x="5611926" y="0"/>
                </a:lnTo>
                <a:lnTo>
                  <a:pt x="5611926" y="5499688"/>
                </a:lnTo>
                <a:lnTo>
                  <a:pt x="0" y="5499688"/>
                </a:lnTo>
                <a:lnTo>
                  <a:pt x="0" y="0"/>
                </a:lnTo>
                <a:close/>
              </a:path>
            </a:pathLst>
          </a:custGeom>
          <a:blipFill>
            <a:blip r:embed="rId4"/>
            <a:stretch>
              <a:fillRect/>
            </a:stretch>
          </a:blipFill>
        </p:spPr>
      </p:sp>
    </p:spTree>
    <p:extLst>
      <p:ext uri="{BB962C8B-B14F-4D97-AF65-F5344CB8AC3E}">
        <p14:creationId xmlns:p14="http://schemas.microsoft.com/office/powerpoint/2010/main" val="30687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D396E18C-4E6B-502B-7726-497C883FC0B1}"/>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5" name="Freeform 8">
            <a:extLst>
              <a:ext uri="{FF2B5EF4-FFF2-40B4-BE49-F238E27FC236}">
                <a16:creationId xmlns:a16="http://schemas.microsoft.com/office/drawing/2014/main" id="{599619AA-969B-CB47-122E-378E7F746A8C}"/>
              </a:ext>
            </a:extLst>
          </p:cNvPr>
          <p:cNvSpPr/>
          <p:nvPr/>
        </p:nvSpPr>
        <p:spPr>
          <a:xfrm>
            <a:off x="-43666" y="3543300"/>
            <a:ext cx="5636746" cy="63334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Content Placeholder 2">
            <a:extLst>
              <a:ext uri="{FF2B5EF4-FFF2-40B4-BE49-F238E27FC236}">
                <a16:creationId xmlns:a16="http://schemas.microsoft.com/office/drawing/2014/main" id="{928959FA-13DE-AEDA-9E26-D46C263E8AA4}"/>
              </a:ext>
            </a:extLst>
          </p:cNvPr>
          <p:cNvSpPr txBox="1">
            <a:spLocks/>
          </p:cNvSpPr>
          <p:nvPr/>
        </p:nvSpPr>
        <p:spPr>
          <a:xfrm>
            <a:off x="8382000" y="5249036"/>
            <a:ext cx="60579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4733229" y="3349716"/>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876AD53F-4D63-3DC1-1512-FEF3440ADEEE}"/>
              </a:ext>
            </a:extLst>
          </p:cNvPr>
          <p:cNvSpPr txBox="1">
            <a:spLocks/>
          </p:cNvSpPr>
          <p:nvPr/>
        </p:nvSpPr>
        <p:spPr>
          <a:xfrm>
            <a:off x="5791200" y="7285078"/>
            <a:ext cx="7772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Content Placeholder 2">
            <a:extLst>
              <a:ext uri="{FF2B5EF4-FFF2-40B4-BE49-F238E27FC236}">
                <a16:creationId xmlns:a16="http://schemas.microsoft.com/office/drawing/2014/main" id="{A52E2D61-6093-4CBC-F020-AA66C079EC2A}"/>
              </a:ext>
            </a:extLst>
          </p:cNvPr>
          <p:cNvSpPr txBox="1">
            <a:spLocks/>
          </p:cNvSpPr>
          <p:nvPr/>
        </p:nvSpPr>
        <p:spPr>
          <a:xfrm>
            <a:off x="8181339" y="8966320"/>
            <a:ext cx="1023112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ontent Placeholder 2">
            <a:extLst>
              <a:ext uri="{FF2B5EF4-FFF2-40B4-BE49-F238E27FC236}">
                <a16:creationId xmlns:a16="http://schemas.microsoft.com/office/drawing/2014/main" id="{F2DA9C2A-E667-5CBC-4B0B-54FF4436B584}"/>
              </a:ext>
            </a:extLst>
          </p:cNvPr>
          <p:cNvSpPr txBox="1">
            <a:spLocks/>
          </p:cNvSpPr>
          <p:nvPr/>
        </p:nvSpPr>
        <p:spPr>
          <a:xfrm>
            <a:off x="4702749" y="8954038"/>
            <a:ext cx="291725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Content Placeholder 2">
            <a:extLst>
              <a:ext uri="{FF2B5EF4-FFF2-40B4-BE49-F238E27FC236}">
                <a16:creationId xmlns:a16="http://schemas.microsoft.com/office/drawing/2014/main" id="{3EDCA9C3-2184-F45B-639B-856C814F76CB}"/>
              </a:ext>
            </a:extLst>
          </p:cNvPr>
          <p:cNvSpPr txBox="1">
            <a:spLocks/>
          </p:cNvSpPr>
          <p:nvPr/>
        </p:nvSpPr>
        <p:spPr>
          <a:xfrm>
            <a:off x="13296899" y="7285078"/>
            <a:ext cx="2057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ontent Placeholder 2">
            <a:extLst>
              <a:ext uri="{FF2B5EF4-FFF2-40B4-BE49-F238E27FC236}">
                <a16:creationId xmlns:a16="http://schemas.microsoft.com/office/drawing/2014/main" id="{9766F539-F3F9-B785-CD4C-20E4BC959524}"/>
              </a:ext>
            </a:extLst>
          </p:cNvPr>
          <p:cNvSpPr txBox="1">
            <a:spLocks/>
          </p:cNvSpPr>
          <p:nvPr/>
        </p:nvSpPr>
        <p:spPr>
          <a:xfrm>
            <a:off x="5562600" y="5254244"/>
            <a:ext cx="338328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Content Placeholder 2">
            <a:extLst>
              <a:ext uri="{FF2B5EF4-FFF2-40B4-BE49-F238E27FC236}">
                <a16:creationId xmlns:a16="http://schemas.microsoft.com/office/drawing/2014/main" id="{52230453-FBB2-9E3D-E901-5E7DE67EFC61}"/>
              </a:ext>
            </a:extLst>
          </p:cNvPr>
          <p:cNvSpPr txBox="1">
            <a:spLocks/>
          </p:cNvSpPr>
          <p:nvPr/>
        </p:nvSpPr>
        <p:spPr>
          <a:xfrm>
            <a:off x="7505698" y="3383140"/>
            <a:ext cx="1032510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“Hoàng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Ê-xu-pe-</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93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P spid="10"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2709</Words>
  <Application>Microsoft Office PowerPoint</Application>
  <PresentationFormat>Custom</PresentationFormat>
  <Paragraphs>204</Paragraphs>
  <Slides>31</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Cambria</vt:lpstr>
      <vt:lpstr>Times New Roman</vt:lpstr>
      <vt:lpstr>#9Slide07 SVNAppleberry</vt:lpstr>
      <vt:lpstr>#9Slide05 SVNStandly</vt:lpstr>
      <vt:lpstr>Calibri</vt:lpstr>
      <vt:lpstr>#9Slide05 SVNCoco FY</vt:lpstr>
      <vt:lpstr>#9Slide05 Dancing Script</vt:lpstr>
      <vt:lpstr>#9Slide04 Tinos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bức vẽ của nhân vật tôi</vt:lpstr>
      <vt:lpstr>2. Kỉ niệm vẽ tranh ngày còn nhỏ của nhân vật “tôi”</vt:lpstr>
      <vt:lpstr>PowerPoint Presentation</vt:lpstr>
      <vt:lpstr>3. Cuộc gặp gỡ với Hoàng tử bé</vt:lpstr>
      <vt:lpstr>3. Cuộc gặp gỡ với Hoàng tử bé</vt:lpstr>
      <vt:lpstr>3. Cuộc gặp gỡ với Hoàng tử bé</vt:lpstr>
      <vt:lpstr>PowerPoint Presentation</vt:lpstr>
      <vt:lpstr>PowerPoint Presentation</vt:lpstr>
      <vt:lpstr>Tâm trạng sau khi chia tay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Khaki Get To Know Me Presentation</dc:title>
  <dc:creator>Admin</dc:creator>
  <cp:lastModifiedBy>Phương</cp:lastModifiedBy>
  <cp:revision>19</cp:revision>
  <dcterms:created xsi:type="dcterms:W3CDTF">2006-08-16T00:00:00Z</dcterms:created>
  <dcterms:modified xsi:type="dcterms:W3CDTF">2024-05-24T15:37:54Z</dcterms:modified>
  <dc:identifier>DAF1PJ9YruQ</dc:identifier>
</cp:coreProperties>
</file>