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5"/>
  </p:notesMasterIdLst>
  <p:sldIdLst>
    <p:sldId id="256" r:id="rId2"/>
    <p:sldId id="268" r:id="rId3"/>
    <p:sldId id="261" r:id="rId4"/>
    <p:sldId id="260" r:id="rId5"/>
    <p:sldId id="354" r:id="rId6"/>
    <p:sldId id="355" r:id="rId7"/>
    <p:sldId id="356" r:id="rId8"/>
    <p:sldId id="357" r:id="rId9"/>
    <p:sldId id="358" r:id="rId10"/>
    <p:sldId id="359" r:id="rId11"/>
    <p:sldId id="292" r:id="rId12"/>
    <p:sldId id="266" r:id="rId13"/>
    <p:sldId id="262" r:id="rId14"/>
    <p:sldId id="295"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279" r:id="rId29"/>
    <p:sldId id="258" r:id="rId30"/>
    <p:sldId id="263" r:id="rId31"/>
    <p:sldId id="269" r:id="rId32"/>
    <p:sldId id="270" r:id="rId33"/>
    <p:sldId id="288" r:id="rId34"/>
  </p:sldIdLst>
  <p:sldSz cx="9144000" cy="5143500" type="screen16x9"/>
  <p:notesSz cx="6858000" cy="9144000"/>
  <p:embeddedFontLst>
    <p:embeddedFont>
      <p:font typeface="#9Slide05 Brannboll Ny" panose="020B0604020202020204" charset="0"/>
      <p:regular r:id="rId36"/>
    </p:embeddedFont>
    <p:embeddedFont>
      <p:font typeface="#9Slide05 FS Blonde Script" panose="020B0604020202020204" charset="0"/>
      <p:italic r:id="rId37"/>
    </p:embeddedFont>
    <p:embeddedFont>
      <p:font typeface="#9Slide05 SVNReklame Script" panose="020B0604020202020204" charset="0"/>
      <p:regular r:id="rId38"/>
    </p:embeddedFont>
    <p:embeddedFont>
      <p:font typeface="Archivo" panose="020B0604020202020204" charset="0"/>
      <p:regular r:id="rId39"/>
      <p:bold r:id="rId40"/>
      <p:italic r:id="rId41"/>
      <p:boldItalic r:id="rId42"/>
    </p:embeddedFont>
    <p:embeddedFont>
      <p:font typeface="Besley" panose="020B060402020202020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Fredoka One" panose="02000000000000000000" pitchFamily="2" charset="0"/>
      <p:regular r:id="rId51"/>
    </p:embeddedFont>
    <p:embeddedFont>
      <p:font typeface="Palanquin Dark" panose="020B0604020202020204" charset="0"/>
      <p:regular r:id="rId52"/>
      <p:bold r:id="rId53"/>
    </p:embeddedFont>
    <p:embeddedFont>
      <p:font typeface="Playball" panose="020B0604020202020204"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7EED8E-3AA9-4F30-B6B6-F0D64B8B1DF2}">
  <a:tblStyle styleId="{E27EED8E-3AA9-4F30-B6B6-F0D64B8B1D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5" autoAdjust="0"/>
    <p:restoredTop sz="62734" autoAdjust="0"/>
  </p:normalViewPr>
  <p:slideViewPr>
    <p:cSldViewPr snapToGrid="0">
      <p:cViewPr varScale="1">
        <p:scale>
          <a:sx n="57" d="100"/>
          <a:sy n="57" d="100"/>
        </p:scale>
        <p:origin x="16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75a01917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75a01917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10</a:t>
            </a:fld>
            <a:endParaRPr lang="en-US"/>
          </a:p>
        </p:txBody>
      </p:sp>
    </p:spTree>
    <p:extLst>
      <p:ext uri="{BB962C8B-B14F-4D97-AF65-F5344CB8AC3E}">
        <p14:creationId xmlns:p14="http://schemas.microsoft.com/office/powerpoint/2010/main" val="167426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75ad73adca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75ad73adca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19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1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496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0275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257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5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55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75ad73adc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75ad73adc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43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84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723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643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156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7673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5ad73ad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5ad73ad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684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75ad73adc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75ad73adc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75ad73adca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75ad73adca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77b642fd3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77b642fd3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75ad73adca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75ad73adca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75ad73adca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175ad73adca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175ad73adca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175ad73adca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8794a74c9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8794a74c9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buNone/>
              <a:tabLst>
                <a:tab pos="90170" algn="l"/>
                <a:tab pos="2743200" algn="ctr"/>
                <a:tab pos="5486400" algn="r"/>
              </a:tabLst>
            </a:pPr>
            <a:r>
              <a:rPr lang="vi-VN" sz="1800" kern="100" dirty="0">
                <a:solidFill>
                  <a:srgbClr val="000000"/>
                </a:solidFill>
                <a:effectLst/>
                <a:latin typeface="Times New Roman" panose="02020603050405020304" pitchFamily="18" charset="0"/>
                <a:ea typeface="SimSun" panose="02010600030101010101" pitchFamily="2" charset="-122"/>
              </a:rPr>
              <a:t>Bổ sung:</a:t>
            </a:r>
            <a:endParaRPr lang="en-US" sz="1800" kern="100" dirty="0">
              <a:effectLst/>
              <a:latin typeface="Times New Roman" panose="02020603050405020304" pitchFamily="18" charset="0"/>
              <a:ea typeface="SimSun" panose="02010600030101010101" pitchFamily="2" charset="-122"/>
            </a:endParaRPr>
          </a:p>
          <a:p>
            <a:pPr marL="158750" indent="0" algn="just">
              <a:buNone/>
              <a:tabLst>
                <a:tab pos="90170" algn="l"/>
                <a:tab pos="2743200" algn="ctr"/>
                <a:tab pos="5486400" algn="r"/>
              </a:tabLst>
            </a:pPr>
            <a:r>
              <a:rPr lang="vi-VN" sz="1800" kern="100" dirty="0">
                <a:solidFill>
                  <a:srgbClr val="000000"/>
                </a:solidFill>
                <a:effectLst/>
                <a:latin typeface="Times New Roman" panose="02020603050405020304" pitchFamily="18" charset="0"/>
                <a:ea typeface="SimSun" panose="02010600030101010101" pitchFamily="2" charset="-122"/>
              </a:rPr>
              <a:t>- Nam Cao (1915-1951) tên khai sinh là Trần Hữu Tri quê làng Đại Hoàng, phủ Lí Nhân, tỉnh Hà Nam. Ông là nhà văn hiện thực xuất sắc trước cách mạng tháng Tám với những tác phẩm văn xuôi viết về người nông dân nghèo đói và người trí thức nghèo sống mòn mỏi, bế tắc trong xã hội cũ, thể hiện một tình cảm sâu sắc. Sau cách mạng, Nam Cao chân thành tận tụy sáng tác phục vụ kháng chiến chống Pháp. Ông đã hi sinh trong một chuyến công tác vùng địch hậu, để lại một tấm gương cao đẹp của nhà văn - chiến sĩ.</a:t>
            </a:r>
            <a:endParaRPr lang="en-US" sz="1800" kern="100" dirty="0">
              <a:effectLst/>
              <a:latin typeface="Times New Roman" panose="02020603050405020304" pitchFamily="18" charset="0"/>
              <a:ea typeface="SimSun" panose="02010600030101010101" pitchFamily="2" charset="-122"/>
            </a:endParaRPr>
          </a:p>
          <a:p>
            <a:pPr marL="158750" indent="0" algn="just">
              <a:buNone/>
              <a:tabLst>
                <a:tab pos="90170" algn="l"/>
                <a:tab pos="2743200" algn="ctr"/>
                <a:tab pos="5486400" algn="r"/>
              </a:tabLst>
            </a:pPr>
            <a:r>
              <a:rPr lang="vi-VN" sz="1800" kern="100" dirty="0">
                <a:solidFill>
                  <a:srgbClr val="000000"/>
                </a:solidFill>
                <a:effectLst/>
                <a:latin typeface="Times New Roman" panose="02020603050405020304" pitchFamily="18" charset="0"/>
                <a:ea typeface="SimSun" panose="02010600030101010101" pitchFamily="2" charset="-122"/>
              </a:rPr>
              <a:t>- Nam Cao được tặng giải thưởng Hồ Chí Minh về văn học nghệ thuật đợt 1 năm 1996.</a:t>
            </a:r>
            <a:endParaRPr lang="en-US" sz="1800" kern="100" dirty="0">
              <a:effectLst/>
              <a:latin typeface="Times New Roman" panose="02020603050405020304" pitchFamily="18" charset="0"/>
              <a:ea typeface="SimSun" panose="02010600030101010101" pitchFamily="2" charset="-122"/>
            </a:endParaRPr>
          </a:p>
          <a:p>
            <a:pPr marL="158750" indent="0">
              <a:buNone/>
              <a:tabLst>
                <a:tab pos="90170" algn="l"/>
              </a:tabLst>
            </a:pPr>
            <a:r>
              <a:rPr lang="vi-VN" sz="1800" kern="100" dirty="0">
                <a:solidFill>
                  <a:srgbClr val="000000"/>
                </a:solidFill>
                <a:effectLst/>
                <a:latin typeface="Times New Roman" panose="02020603050405020304" pitchFamily="18" charset="0"/>
                <a:ea typeface="SimSun" panose="02010600030101010101" pitchFamily="2" charset="-122"/>
              </a:rPr>
              <a:t>Giới thiệu một số tác phẩm tiêu biểu của Nam Cao.</a:t>
            </a:r>
            <a:endParaRPr lang="en-US" sz="1800" kern="100" dirty="0">
              <a:effectLst/>
              <a:latin typeface="Times New Roman" panose="02020603050405020304" pitchFamily="18" charset="0"/>
              <a:ea typeface="SimSun" panose="02010600030101010101" pitchFamily="2" charset="-122"/>
            </a:endParaRPr>
          </a:p>
          <a:p>
            <a:pPr algn="just">
              <a:tabLst>
                <a:tab pos="90170" algn="l"/>
                <a:tab pos="2743200" algn="ctr"/>
                <a:tab pos="3238500" algn="l"/>
                <a:tab pos="5486400" algn="r"/>
              </a:tabLst>
            </a:pPr>
            <a:r>
              <a:rPr lang="vi-VN" sz="1800" kern="100" dirty="0">
                <a:solidFill>
                  <a:srgbClr val="000000"/>
                </a:solidFill>
                <a:effectLst/>
                <a:latin typeface="Times New Roman" panose="02020603050405020304" pitchFamily="18" charset="0"/>
                <a:ea typeface="SimSun" panose="02010600030101010101" pitchFamily="2" charset="-122"/>
              </a:rPr>
              <a:t>*- Là một trong những truyện ngắn của Nam Cao viết về người nông dân nghèo.</a:t>
            </a:r>
            <a:endParaRPr lang="en-US" sz="1800" kern="100" dirty="0">
              <a:effectLst/>
              <a:latin typeface="Times New Roman" panose="02020603050405020304" pitchFamily="18" charset="0"/>
              <a:ea typeface="SimSun" panose="02010600030101010101" pitchFamily="2" charset="-122"/>
            </a:endParaRPr>
          </a:p>
          <a:p>
            <a:pPr algn="just">
              <a:tabLst>
                <a:tab pos="90170" algn="l"/>
                <a:tab pos="2743200" algn="ctr"/>
                <a:tab pos="3238500" algn="l"/>
                <a:tab pos="5486400" algn="r"/>
              </a:tabLst>
            </a:pPr>
            <a:r>
              <a:rPr lang="vi-VN" sz="1800" kern="100" dirty="0">
                <a:solidFill>
                  <a:srgbClr val="000000"/>
                </a:solidFill>
                <a:effectLst/>
                <a:latin typeface="Times New Roman" panose="02020603050405020304" pitchFamily="18" charset="0"/>
                <a:ea typeface="SimSun" panose="02010600030101010101" pitchFamily="2" charset="-122"/>
              </a:rPr>
              <a:t>- Đăng báo lần đầu năm 1943.</a:t>
            </a:r>
            <a:endParaRPr lang="en-US" sz="1800" kern="100" dirty="0">
              <a:effectLst/>
              <a:latin typeface="Times New Roman" panose="02020603050405020304" pitchFamily="18" charset="0"/>
              <a:ea typeface="SimSun" panose="02010600030101010101" pitchFamily="2" charset="-122"/>
            </a:endParaRPr>
          </a:p>
          <a:p>
            <a:pPr>
              <a:tabLst>
                <a:tab pos="90170" algn="l"/>
              </a:tabLst>
            </a:pPr>
            <a:r>
              <a:rPr lang="vi-VN" sz="1800" kern="100" dirty="0">
                <a:solidFill>
                  <a:srgbClr val="000000"/>
                </a:solidFill>
                <a:effectLst/>
                <a:latin typeface="Times New Roman" panose="02020603050405020304" pitchFamily="18" charset="0"/>
                <a:ea typeface="SimSun" panose="02010600030101010101" pitchFamily="2" charset="-122"/>
              </a:rPr>
              <a:t>- Đoạn trích nằm cuối truyện</a:t>
            </a:r>
            <a:endParaRPr lang="en-US" sz="1800" kern="100" dirty="0">
              <a:effectLst/>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0833FA8B-3056-4714-A259-12B02178CAE9}" type="slidenum">
              <a:rPr lang="en-US" smtClean="0"/>
              <a:t>5</a:t>
            </a:fld>
            <a:endParaRPr lang="en-US"/>
          </a:p>
        </p:txBody>
      </p:sp>
    </p:spTree>
    <p:extLst>
      <p:ext uri="{BB962C8B-B14F-4D97-AF65-F5344CB8AC3E}">
        <p14:creationId xmlns:p14="http://schemas.microsoft.com/office/powerpoint/2010/main" val="383225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6</a:t>
            </a:fld>
            <a:endParaRPr lang="en-US"/>
          </a:p>
        </p:txBody>
      </p:sp>
    </p:spTree>
    <p:extLst>
      <p:ext uri="{BB962C8B-B14F-4D97-AF65-F5344CB8AC3E}">
        <p14:creationId xmlns:p14="http://schemas.microsoft.com/office/powerpoint/2010/main" val="32152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7</a:t>
            </a:fld>
            <a:endParaRPr lang="en-US"/>
          </a:p>
        </p:txBody>
      </p:sp>
    </p:spTree>
    <p:extLst>
      <p:ext uri="{BB962C8B-B14F-4D97-AF65-F5344CB8AC3E}">
        <p14:creationId xmlns:p14="http://schemas.microsoft.com/office/powerpoint/2010/main" val="106513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8</a:t>
            </a:fld>
            <a:endParaRPr lang="en-US"/>
          </a:p>
        </p:txBody>
      </p:sp>
    </p:spTree>
    <p:extLst>
      <p:ext uri="{BB962C8B-B14F-4D97-AF65-F5344CB8AC3E}">
        <p14:creationId xmlns:p14="http://schemas.microsoft.com/office/powerpoint/2010/main" val="158469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9</a:t>
            </a:fld>
            <a:endParaRPr lang="en-US"/>
          </a:p>
        </p:txBody>
      </p:sp>
    </p:spTree>
    <p:extLst>
      <p:ext uri="{BB962C8B-B14F-4D97-AF65-F5344CB8AC3E}">
        <p14:creationId xmlns:p14="http://schemas.microsoft.com/office/powerpoint/2010/main" val="317660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1475" y="241512"/>
            <a:ext cx="9001052" cy="4660479"/>
            <a:chOff x="71475" y="241512"/>
            <a:chExt cx="9001052" cy="4660479"/>
          </a:xfrm>
        </p:grpSpPr>
        <p:sp>
          <p:nvSpPr>
            <p:cNvPr id="10" name="Google Shape;10;p2"/>
            <p:cNvSpPr/>
            <p:nvPr/>
          </p:nvSpPr>
          <p:spPr>
            <a:xfrm flipH="1">
              <a:off x="71475" y="4176551"/>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7713966" y="241512"/>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1503575" y="955850"/>
            <a:ext cx="6136800" cy="276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5500"/>
              <a:buNone/>
              <a:defRPr sz="5500">
                <a:solidFill>
                  <a:schemeClr val="accent1"/>
                </a:solidFill>
              </a:defRPr>
            </a:lvl1pPr>
            <a:lvl2pPr lvl="1" rtl="0">
              <a:spcBef>
                <a:spcPts val="0"/>
              </a:spcBef>
              <a:spcAft>
                <a:spcPts val="0"/>
              </a:spcAft>
              <a:buClr>
                <a:schemeClr val="accent1"/>
              </a:buClr>
              <a:buSzPts val="5200"/>
              <a:buNone/>
              <a:defRPr sz="5200">
                <a:solidFill>
                  <a:schemeClr val="accent1"/>
                </a:solidFill>
              </a:defRPr>
            </a:lvl2pPr>
            <a:lvl3pPr lvl="2" rtl="0">
              <a:spcBef>
                <a:spcPts val="0"/>
              </a:spcBef>
              <a:spcAft>
                <a:spcPts val="0"/>
              </a:spcAft>
              <a:buClr>
                <a:schemeClr val="accent1"/>
              </a:buClr>
              <a:buSzPts val="5200"/>
              <a:buNone/>
              <a:defRPr sz="5200">
                <a:solidFill>
                  <a:schemeClr val="accent1"/>
                </a:solidFill>
              </a:defRPr>
            </a:lvl3pPr>
            <a:lvl4pPr lvl="3" rtl="0">
              <a:spcBef>
                <a:spcPts val="0"/>
              </a:spcBef>
              <a:spcAft>
                <a:spcPts val="0"/>
              </a:spcAft>
              <a:buClr>
                <a:schemeClr val="accent1"/>
              </a:buClr>
              <a:buSzPts val="5200"/>
              <a:buNone/>
              <a:defRPr sz="5200">
                <a:solidFill>
                  <a:schemeClr val="accent1"/>
                </a:solidFill>
              </a:defRPr>
            </a:lvl4pPr>
            <a:lvl5pPr lvl="4" rtl="0">
              <a:spcBef>
                <a:spcPts val="0"/>
              </a:spcBef>
              <a:spcAft>
                <a:spcPts val="0"/>
              </a:spcAft>
              <a:buClr>
                <a:schemeClr val="accent1"/>
              </a:buClr>
              <a:buSzPts val="5200"/>
              <a:buNone/>
              <a:defRPr sz="5200">
                <a:solidFill>
                  <a:schemeClr val="accent1"/>
                </a:solidFill>
              </a:defRPr>
            </a:lvl5pPr>
            <a:lvl6pPr lvl="5" rtl="0">
              <a:spcBef>
                <a:spcPts val="0"/>
              </a:spcBef>
              <a:spcAft>
                <a:spcPts val="0"/>
              </a:spcAft>
              <a:buClr>
                <a:schemeClr val="accent1"/>
              </a:buClr>
              <a:buSzPts val="5200"/>
              <a:buNone/>
              <a:defRPr sz="5200">
                <a:solidFill>
                  <a:schemeClr val="accent1"/>
                </a:solidFill>
              </a:defRPr>
            </a:lvl6pPr>
            <a:lvl7pPr lvl="6" rtl="0">
              <a:spcBef>
                <a:spcPts val="0"/>
              </a:spcBef>
              <a:spcAft>
                <a:spcPts val="0"/>
              </a:spcAft>
              <a:buClr>
                <a:schemeClr val="accent1"/>
              </a:buClr>
              <a:buSzPts val="5200"/>
              <a:buNone/>
              <a:defRPr sz="5200">
                <a:solidFill>
                  <a:schemeClr val="accent1"/>
                </a:solidFill>
              </a:defRPr>
            </a:lvl7pPr>
            <a:lvl8pPr lvl="7" rtl="0">
              <a:spcBef>
                <a:spcPts val="0"/>
              </a:spcBef>
              <a:spcAft>
                <a:spcPts val="0"/>
              </a:spcAft>
              <a:buClr>
                <a:schemeClr val="accent1"/>
              </a:buClr>
              <a:buSzPts val="5200"/>
              <a:buNone/>
              <a:defRPr sz="5200">
                <a:solidFill>
                  <a:schemeClr val="accent1"/>
                </a:solidFill>
              </a:defRPr>
            </a:lvl8pPr>
            <a:lvl9pPr lvl="8" rtl="0">
              <a:spcBef>
                <a:spcPts val="0"/>
              </a:spcBef>
              <a:spcAft>
                <a:spcPts val="0"/>
              </a:spcAft>
              <a:buClr>
                <a:schemeClr val="accent1"/>
              </a:buClr>
              <a:buSzPts val="5200"/>
              <a:buNone/>
              <a:defRPr sz="5200">
                <a:solidFill>
                  <a:schemeClr val="accent1"/>
                </a:solidFill>
              </a:defRPr>
            </a:lvl9pPr>
          </a:lstStyle>
          <a:p>
            <a:endParaRPr/>
          </a:p>
        </p:txBody>
      </p:sp>
      <p:sp>
        <p:nvSpPr>
          <p:cNvPr id="16" name="Google Shape;16;p2"/>
          <p:cNvSpPr txBox="1">
            <a:spLocks noGrp="1"/>
          </p:cNvSpPr>
          <p:nvPr>
            <p:ph type="subTitle" idx="1"/>
          </p:nvPr>
        </p:nvSpPr>
        <p:spPr>
          <a:xfrm>
            <a:off x="1947450" y="3724153"/>
            <a:ext cx="5249100" cy="46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7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ive columns">
  <p:cSld name="CUSTOM_30_1">
    <p:spTree>
      <p:nvGrpSpPr>
        <p:cNvPr id="1" name="Shape 210"/>
        <p:cNvGrpSpPr/>
        <p:nvPr/>
      </p:nvGrpSpPr>
      <p:grpSpPr>
        <a:xfrm>
          <a:off x="0" y="0"/>
          <a:ext cx="0" cy="0"/>
          <a:chOff x="0" y="0"/>
          <a:chExt cx="0" cy="0"/>
        </a:xfrm>
      </p:grpSpPr>
      <p:sp>
        <p:nvSpPr>
          <p:cNvPr id="211" name="Google Shape;211;p23"/>
          <p:cNvSpPr txBox="1">
            <a:spLocks noGrp="1"/>
          </p:cNvSpPr>
          <p:nvPr>
            <p:ph type="subTitle" idx="1"/>
          </p:nvPr>
        </p:nvSpPr>
        <p:spPr>
          <a:xfrm>
            <a:off x="823401" y="3337383"/>
            <a:ext cx="20832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12" name="Google Shape;212;p23"/>
          <p:cNvSpPr txBox="1">
            <a:spLocks noGrp="1"/>
          </p:cNvSpPr>
          <p:nvPr>
            <p:ph type="subTitle" idx="2"/>
          </p:nvPr>
        </p:nvSpPr>
        <p:spPr>
          <a:xfrm>
            <a:off x="823401" y="3814117"/>
            <a:ext cx="20832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3" name="Google Shape;213;p23"/>
          <p:cNvSpPr txBox="1">
            <a:spLocks noGrp="1"/>
          </p:cNvSpPr>
          <p:nvPr>
            <p:ph type="subTitle" idx="3"/>
          </p:nvPr>
        </p:nvSpPr>
        <p:spPr>
          <a:xfrm>
            <a:off x="3530400" y="3337383"/>
            <a:ext cx="20832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14" name="Google Shape;214;p23"/>
          <p:cNvSpPr txBox="1">
            <a:spLocks noGrp="1"/>
          </p:cNvSpPr>
          <p:nvPr>
            <p:ph type="subTitle" idx="4"/>
          </p:nvPr>
        </p:nvSpPr>
        <p:spPr>
          <a:xfrm>
            <a:off x="3530400" y="3814117"/>
            <a:ext cx="20832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5" name="Google Shape;215;p23"/>
          <p:cNvSpPr txBox="1">
            <a:spLocks noGrp="1"/>
          </p:cNvSpPr>
          <p:nvPr>
            <p:ph type="subTitle" idx="5"/>
          </p:nvPr>
        </p:nvSpPr>
        <p:spPr>
          <a:xfrm>
            <a:off x="6237399" y="3337383"/>
            <a:ext cx="2083200" cy="5304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16" name="Google Shape;216;p23"/>
          <p:cNvSpPr txBox="1">
            <a:spLocks noGrp="1"/>
          </p:cNvSpPr>
          <p:nvPr>
            <p:ph type="subTitle" idx="6"/>
          </p:nvPr>
        </p:nvSpPr>
        <p:spPr>
          <a:xfrm>
            <a:off x="6237399" y="3814117"/>
            <a:ext cx="20832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7" name="Google Shape;217;p23"/>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sz="3200"/>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sp>
        <p:nvSpPr>
          <p:cNvPr id="218" name="Google Shape;218;p23"/>
          <p:cNvSpPr txBox="1">
            <a:spLocks noGrp="1"/>
          </p:cNvSpPr>
          <p:nvPr>
            <p:ph type="subTitle" idx="7"/>
          </p:nvPr>
        </p:nvSpPr>
        <p:spPr>
          <a:xfrm>
            <a:off x="823401" y="1727875"/>
            <a:ext cx="20832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19" name="Google Shape;219;p23"/>
          <p:cNvSpPr txBox="1">
            <a:spLocks noGrp="1"/>
          </p:cNvSpPr>
          <p:nvPr>
            <p:ph type="subTitle" idx="8"/>
          </p:nvPr>
        </p:nvSpPr>
        <p:spPr>
          <a:xfrm>
            <a:off x="823401" y="2204610"/>
            <a:ext cx="20832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0" name="Google Shape;220;p23"/>
          <p:cNvSpPr txBox="1">
            <a:spLocks noGrp="1"/>
          </p:cNvSpPr>
          <p:nvPr>
            <p:ph type="subTitle" idx="9"/>
          </p:nvPr>
        </p:nvSpPr>
        <p:spPr>
          <a:xfrm>
            <a:off x="6237399" y="1727875"/>
            <a:ext cx="20832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21" name="Google Shape;221;p23"/>
          <p:cNvSpPr txBox="1">
            <a:spLocks noGrp="1"/>
          </p:cNvSpPr>
          <p:nvPr>
            <p:ph type="subTitle" idx="13"/>
          </p:nvPr>
        </p:nvSpPr>
        <p:spPr>
          <a:xfrm>
            <a:off x="6237399" y="2204610"/>
            <a:ext cx="20832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222" name="Google Shape;222;p23"/>
          <p:cNvGrpSpPr/>
          <p:nvPr/>
        </p:nvGrpSpPr>
        <p:grpSpPr>
          <a:xfrm>
            <a:off x="71475" y="4176538"/>
            <a:ext cx="9001050" cy="725452"/>
            <a:chOff x="71475" y="4176538"/>
            <a:chExt cx="9001050" cy="725452"/>
          </a:xfrm>
        </p:grpSpPr>
        <p:grpSp>
          <p:nvGrpSpPr>
            <p:cNvPr id="223" name="Google Shape;223;p23"/>
            <p:cNvGrpSpPr/>
            <p:nvPr/>
          </p:nvGrpSpPr>
          <p:grpSpPr>
            <a:xfrm>
              <a:off x="235500" y="4176538"/>
              <a:ext cx="8837025" cy="725452"/>
              <a:chOff x="235500" y="4176538"/>
              <a:chExt cx="8837025" cy="725452"/>
            </a:xfrm>
          </p:grpSpPr>
          <p:sp>
            <p:nvSpPr>
              <p:cNvPr id="224" name="Google Shape;224;p23"/>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3"/>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23"/>
            <p:cNvSpPr/>
            <p:nvPr/>
          </p:nvSpPr>
          <p:spPr>
            <a:xfrm flipH="1">
              <a:off x="71475" y="4176551"/>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4_1_1">
    <p:spTree>
      <p:nvGrpSpPr>
        <p:cNvPr id="1" name="Shape 227"/>
        <p:cNvGrpSpPr/>
        <p:nvPr/>
      </p:nvGrpSpPr>
      <p:grpSpPr>
        <a:xfrm>
          <a:off x="0" y="0"/>
          <a:ext cx="0" cy="0"/>
          <a:chOff x="0" y="0"/>
          <a:chExt cx="0" cy="0"/>
        </a:xfrm>
      </p:grpSpPr>
      <p:sp>
        <p:nvSpPr>
          <p:cNvPr id="228" name="Google Shape;22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229" name="Google Shape;229;p24"/>
          <p:cNvGrpSpPr/>
          <p:nvPr/>
        </p:nvGrpSpPr>
        <p:grpSpPr>
          <a:xfrm>
            <a:off x="235500" y="241512"/>
            <a:ext cx="8837027" cy="4660479"/>
            <a:chOff x="235500" y="241512"/>
            <a:chExt cx="8837027" cy="4660479"/>
          </a:xfrm>
        </p:grpSpPr>
        <p:sp>
          <p:nvSpPr>
            <p:cNvPr id="230" name="Google Shape;230;p24"/>
            <p:cNvSpPr/>
            <p:nvPr/>
          </p:nvSpPr>
          <p:spPr>
            <a:xfrm>
              <a:off x="7713968" y="4176551"/>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4"/>
            <p:cNvSpPr/>
            <p:nvPr/>
          </p:nvSpPr>
          <p:spPr>
            <a:xfrm flipH="1">
              <a:off x="7713966" y="241512"/>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4"/>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4"/>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 name="Google Shape;234;p24"/>
          <p:cNvSpPr txBox="1">
            <a:spLocks noGrp="1"/>
          </p:cNvSpPr>
          <p:nvPr>
            <p:ph type="subTitle" idx="1"/>
          </p:nvPr>
        </p:nvSpPr>
        <p:spPr>
          <a:xfrm>
            <a:off x="5668750" y="2358133"/>
            <a:ext cx="26415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35" name="Google Shape;235;p24"/>
          <p:cNvSpPr txBox="1">
            <a:spLocks noGrp="1"/>
          </p:cNvSpPr>
          <p:nvPr>
            <p:ph type="subTitle" idx="2"/>
          </p:nvPr>
        </p:nvSpPr>
        <p:spPr>
          <a:xfrm>
            <a:off x="5668750" y="2829927"/>
            <a:ext cx="26415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36" name="Google Shape;236;p24"/>
          <p:cNvSpPr txBox="1">
            <a:spLocks noGrp="1"/>
          </p:cNvSpPr>
          <p:nvPr>
            <p:ph type="subTitle" idx="3"/>
          </p:nvPr>
        </p:nvSpPr>
        <p:spPr>
          <a:xfrm>
            <a:off x="5668750" y="1234321"/>
            <a:ext cx="26415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37" name="Google Shape;237;p24"/>
          <p:cNvSpPr txBox="1">
            <a:spLocks noGrp="1"/>
          </p:cNvSpPr>
          <p:nvPr>
            <p:ph type="subTitle" idx="4"/>
          </p:nvPr>
        </p:nvSpPr>
        <p:spPr>
          <a:xfrm>
            <a:off x="5668750" y="1706125"/>
            <a:ext cx="26415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38" name="Google Shape;238;p24"/>
          <p:cNvSpPr txBox="1">
            <a:spLocks noGrp="1"/>
          </p:cNvSpPr>
          <p:nvPr>
            <p:ph type="subTitle" idx="5"/>
          </p:nvPr>
        </p:nvSpPr>
        <p:spPr>
          <a:xfrm>
            <a:off x="5668750" y="3481945"/>
            <a:ext cx="2641500" cy="5304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39" name="Google Shape;239;p24"/>
          <p:cNvSpPr txBox="1">
            <a:spLocks noGrp="1"/>
          </p:cNvSpPr>
          <p:nvPr>
            <p:ph type="subTitle" idx="6"/>
          </p:nvPr>
        </p:nvSpPr>
        <p:spPr>
          <a:xfrm>
            <a:off x="5668750" y="3953749"/>
            <a:ext cx="26415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40" name="Google Shape;240;p24"/>
          <p:cNvSpPr txBox="1">
            <a:spLocks noGrp="1"/>
          </p:cNvSpPr>
          <p:nvPr>
            <p:ph type="subTitle" idx="7"/>
          </p:nvPr>
        </p:nvSpPr>
        <p:spPr>
          <a:xfrm>
            <a:off x="1739500" y="1234321"/>
            <a:ext cx="26415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41" name="Google Shape;241;p24"/>
          <p:cNvSpPr txBox="1">
            <a:spLocks noGrp="1"/>
          </p:cNvSpPr>
          <p:nvPr>
            <p:ph type="subTitle" idx="8"/>
          </p:nvPr>
        </p:nvSpPr>
        <p:spPr>
          <a:xfrm>
            <a:off x="1739500" y="1706125"/>
            <a:ext cx="26415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42" name="Google Shape;242;p24"/>
          <p:cNvSpPr txBox="1">
            <a:spLocks noGrp="1"/>
          </p:cNvSpPr>
          <p:nvPr>
            <p:ph type="subTitle" idx="9"/>
          </p:nvPr>
        </p:nvSpPr>
        <p:spPr>
          <a:xfrm>
            <a:off x="1739500" y="2358133"/>
            <a:ext cx="26415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43" name="Google Shape;243;p24"/>
          <p:cNvSpPr txBox="1">
            <a:spLocks noGrp="1"/>
          </p:cNvSpPr>
          <p:nvPr>
            <p:ph type="subTitle" idx="13"/>
          </p:nvPr>
        </p:nvSpPr>
        <p:spPr>
          <a:xfrm>
            <a:off x="1739500" y="2829927"/>
            <a:ext cx="26415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44" name="Google Shape;244;p24"/>
          <p:cNvSpPr txBox="1">
            <a:spLocks noGrp="1"/>
          </p:cNvSpPr>
          <p:nvPr>
            <p:ph type="subTitle" idx="14"/>
          </p:nvPr>
        </p:nvSpPr>
        <p:spPr>
          <a:xfrm>
            <a:off x="1739500" y="3481945"/>
            <a:ext cx="26415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200">
                <a:latin typeface="Besley"/>
                <a:ea typeface="Besley"/>
                <a:cs typeface="Besley"/>
                <a:sym typeface="Besley"/>
              </a:defRPr>
            </a:lvl1pPr>
            <a:lvl2pPr lvl="1" rtl="0">
              <a:lnSpc>
                <a:spcPct val="100000"/>
              </a:lnSpc>
              <a:spcBef>
                <a:spcPts val="0"/>
              </a:spcBef>
              <a:spcAft>
                <a:spcPts val="0"/>
              </a:spcAft>
              <a:buNone/>
              <a:defRPr sz="2200">
                <a:latin typeface="Besley"/>
                <a:ea typeface="Besley"/>
                <a:cs typeface="Besley"/>
                <a:sym typeface="Besley"/>
              </a:defRPr>
            </a:lvl2pPr>
            <a:lvl3pPr lvl="2" rtl="0">
              <a:lnSpc>
                <a:spcPct val="100000"/>
              </a:lnSpc>
              <a:spcBef>
                <a:spcPts val="0"/>
              </a:spcBef>
              <a:spcAft>
                <a:spcPts val="0"/>
              </a:spcAft>
              <a:buNone/>
              <a:defRPr sz="2200">
                <a:latin typeface="Besley"/>
                <a:ea typeface="Besley"/>
                <a:cs typeface="Besley"/>
                <a:sym typeface="Besley"/>
              </a:defRPr>
            </a:lvl3pPr>
            <a:lvl4pPr lvl="3" rtl="0">
              <a:lnSpc>
                <a:spcPct val="100000"/>
              </a:lnSpc>
              <a:spcBef>
                <a:spcPts val="0"/>
              </a:spcBef>
              <a:spcAft>
                <a:spcPts val="0"/>
              </a:spcAft>
              <a:buNone/>
              <a:defRPr sz="2200">
                <a:latin typeface="Besley"/>
                <a:ea typeface="Besley"/>
                <a:cs typeface="Besley"/>
                <a:sym typeface="Besley"/>
              </a:defRPr>
            </a:lvl4pPr>
            <a:lvl5pPr lvl="4" rtl="0">
              <a:lnSpc>
                <a:spcPct val="100000"/>
              </a:lnSpc>
              <a:spcBef>
                <a:spcPts val="0"/>
              </a:spcBef>
              <a:spcAft>
                <a:spcPts val="0"/>
              </a:spcAft>
              <a:buNone/>
              <a:defRPr sz="2200">
                <a:latin typeface="Besley"/>
                <a:ea typeface="Besley"/>
                <a:cs typeface="Besley"/>
                <a:sym typeface="Besley"/>
              </a:defRPr>
            </a:lvl5pPr>
            <a:lvl6pPr lvl="5" rtl="0">
              <a:lnSpc>
                <a:spcPct val="100000"/>
              </a:lnSpc>
              <a:spcBef>
                <a:spcPts val="0"/>
              </a:spcBef>
              <a:spcAft>
                <a:spcPts val="0"/>
              </a:spcAft>
              <a:buNone/>
              <a:defRPr sz="2200">
                <a:latin typeface="Besley"/>
                <a:ea typeface="Besley"/>
                <a:cs typeface="Besley"/>
                <a:sym typeface="Besley"/>
              </a:defRPr>
            </a:lvl6pPr>
            <a:lvl7pPr lvl="6" rtl="0">
              <a:lnSpc>
                <a:spcPct val="100000"/>
              </a:lnSpc>
              <a:spcBef>
                <a:spcPts val="0"/>
              </a:spcBef>
              <a:spcAft>
                <a:spcPts val="0"/>
              </a:spcAft>
              <a:buNone/>
              <a:defRPr sz="2200">
                <a:latin typeface="Besley"/>
                <a:ea typeface="Besley"/>
                <a:cs typeface="Besley"/>
                <a:sym typeface="Besley"/>
              </a:defRPr>
            </a:lvl7pPr>
            <a:lvl8pPr lvl="7" rtl="0">
              <a:lnSpc>
                <a:spcPct val="100000"/>
              </a:lnSpc>
              <a:spcBef>
                <a:spcPts val="0"/>
              </a:spcBef>
              <a:spcAft>
                <a:spcPts val="0"/>
              </a:spcAft>
              <a:buNone/>
              <a:defRPr sz="2200">
                <a:latin typeface="Besley"/>
                <a:ea typeface="Besley"/>
                <a:cs typeface="Besley"/>
                <a:sym typeface="Besley"/>
              </a:defRPr>
            </a:lvl8pPr>
            <a:lvl9pPr lvl="8" rtl="0">
              <a:lnSpc>
                <a:spcPct val="100000"/>
              </a:lnSpc>
              <a:spcBef>
                <a:spcPts val="0"/>
              </a:spcBef>
              <a:spcAft>
                <a:spcPts val="0"/>
              </a:spcAft>
              <a:buNone/>
              <a:defRPr sz="2200">
                <a:latin typeface="Besley"/>
                <a:ea typeface="Besley"/>
                <a:cs typeface="Besley"/>
                <a:sym typeface="Besley"/>
              </a:defRPr>
            </a:lvl9pPr>
          </a:lstStyle>
          <a:p>
            <a:endParaRPr/>
          </a:p>
        </p:txBody>
      </p:sp>
      <p:sp>
        <p:nvSpPr>
          <p:cNvPr id="245" name="Google Shape;245;p24"/>
          <p:cNvSpPr txBox="1">
            <a:spLocks noGrp="1"/>
          </p:cNvSpPr>
          <p:nvPr>
            <p:ph type="subTitle" idx="15"/>
          </p:nvPr>
        </p:nvSpPr>
        <p:spPr>
          <a:xfrm>
            <a:off x="1739500" y="3953749"/>
            <a:ext cx="26415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46" name="Google Shape;246;p24"/>
          <p:cNvSpPr txBox="1">
            <a:spLocks noGrp="1"/>
          </p:cNvSpPr>
          <p:nvPr>
            <p:ph type="title" idx="16" hasCustomPrompt="1"/>
          </p:nvPr>
        </p:nvSpPr>
        <p:spPr>
          <a:xfrm>
            <a:off x="4784972" y="1541508"/>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solidFill>
                  <a:schemeClr val="dk2"/>
                </a:solidFill>
                <a:latin typeface="Playball"/>
                <a:ea typeface="Playball"/>
                <a:cs typeface="Playball"/>
                <a:sym typeface="Playba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47" name="Google Shape;247;p24"/>
          <p:cNvSpPr txBox="1">
            <a:spLocks noGrp="1"/>
          </p:cNvSpPr>
          <p:nvPr>
            <p:ph type="title" idx="17" hasCustomPrompt="1"/>
          </p:nvPr>
        </p:nvSpPr>
        <p:spPr>
          <a:xfrm>
            <a:off x="4784972" y="266532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solidFill>
                  <a:schemeClr val="dk2"/>
                </a:solidFill>
                <a:latin typeface="Playball"/>
                <a:ea typeface="Playball"/>
                <a:cs typeface="Playball"/>
                <a:sym typeface="Playba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48" name="Google Shape;248;p24"/>
          <p:cNvSpPr txBox="1">
            <a:spLocks noGrp="1"/>
          </p:cNvSpPr>
          <p:nvPr>
            <p:ph type="title" idx="18" hasCustomPrompt="1"/>
          </p:nvPr>
        </p:nvSpPr>
        <p:spPr>
          <a:xfrm>
            <a:off x="844722" y="1541508"/>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solidFill>
                  <a:schemeClr val="dk2"/>
                </a:solidFill>
                <a:latin typeface="Playball"/>
                <a:ea typeface="Playball"/>
                <a:cs typeface="Playball"/>
                <a:sym typeface="Playba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49" name="Google Shape;249;p24"/>
          <p:cNvSpPr txBox="1">
            <a:spLocks noGrp="1"/>
          </p:cNvSpPr>
          <p:nvPr>
            <p:ph type="title" idx="19" hasCustomPrompt="1"/>
          </p:nvPr>
        </p:nvSpPr>
        <p:spPr>
          <a:xfrm>
            <a:off x="844722" y="266532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solidFill>
                  <a:schemeClr val="dk2"/>
                </a:solidFill>
                <a:latin typeface="Playball"/>
                <a:ea typeface="Playball"/>
                <a:cs typeface="Playball"/>
                <a:sym typeface="Playba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50" name="Google Shape;250;p24"/>
          <p:cNvSpPr txBox="1">
            <a:spLocks noGrp="1"/>
          </p:cNvSpPr>
          <p:nvPr>
            <p:ph type="title" idx="20" hasCustomPrompt="1"/>
          </p:nvPr>
        </p:nvSpPr>
        <p:spPr>
          <a:xfrm>
            <a:off x="844722" y="3789132"/>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solidFill>
                  <a:schemeClr val="dk2"/>
                </a:solidFill>
                <a:latin typeface="Playball"/>
                <a:ea typeface="Playball"/>
                <a:cs typeface="Playball"/>
                <a:sym typeface="Playba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51" name="Google Shape;251;p24"/>
          <p:cNvSpPr txBox="1">
            <a:spLocks noGrp="1"/>
          </p:cNvSpPr>
          <p:nvPr>
            <p:ph type="title" idx="21" hasCustomPrompt="1"/>
          </p:nvPr>
        </p:nvSpPr>
        <p:spPr>
          <a:xfrm>
            <a:off x="4784972" y="3789132"/>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solidFill>
                  <a:schemeClr val="dk2"/>
                </a:solidFill>
                <a:latin typeface="Playball"/>
                <a:ea typeface="Playball"/>
                <a:cs typeface="Playball"/>
                <a:sym typeface="Playba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29">
    <p:spTree>
      <p:nvGrpSpPr>
        <p:cNvPr id="1" name="Shape 282"/>
        <p:cNvGrpSpPr/>
        <p:nvPr/>
      </p:nvGrpSpPr>
      <p:grpSpPr>
        <a:xfrm>
          <a:off x="0" y="0"/>
          <a:ext cx="0" cy="0"/>
          <a:chOff x="0" y="0"/>
          <a:chExt cx="0" cy="0"/>
        </a:xfrm>
      </p:grpSpPr>
      <p:sp>
        <p:nvSpPr>
          <p:cNvPr id="283" name="Google Shape;283;p27"/>
          <p:cNvSpPr txBox="1">
            <a:spLocks noGrp="1"/>
          </p:cNvSpPr>
          <p:nvPr>
            <p:ph type="subTitle" idx="1"/>
          </p:nvPr>
        </p:nvSpPr>
        <p:spPr>
          <a:xfrm>
            <a:off x="722375" y="2740635"/>
            <a:ext cx="4164600" cy="94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sp>
        <p:nvSpPr>
          <p:cNvPr id="284" name="Google Shape;284;p27"/>
          <p:cNvSpPr txBox="1">
            <a:spLocks noGrp="1"/>
          </p:cNvSpPr>
          <p:nvPr>
            <p:ph type="title"/>
          </p:nvPr>
        </p:nvSpPr>
        <p:spPr>
          <a:xfrm>
            <a:off x="722375" y="1391734"/>
            <a:ext cx="4164600" cy="1245900"/>
          </a:xfrm>
          <a:prstGeom prst="rect">
            <a:avLst/>
          </a:prstGeom>
        </p:spPr>
        <p:txBody>
          <a:bodyPr spcFirstLastPara="1" wrap="square" lIns="91425" tIns="91425" rIns="91425" bIns="91425" anchor="ctr" anchorCtr="0">
            <a:noAutofit/>
          </a:bodyPr>
          <a:lstStyle>
            <a:lvl1pPr lvl="0" rtl="0">
              <a:spcBef>
                <a:spcPts val="0"/>
              </a:spcBef>
              <a:spcAft>
                <a:spcPts val="0"/>
              </a:spcAft>
              <a:buSzPts val="8500"/>
              <a:buNone/>
              <a:defRPr sz="85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85" name="Google Shape;285;p27"/>
          <p:cNvGrpSpPr/>
          <p:nvPr/>
        </p:nvGrpSpPr>
        <p:grpSpPr>
          <a:xfrm>
            <a:off x="71473" y="241512"/>
            <a:ext cx="9001054" cy="4660479"/>
            <a:chOff x="71473" y="241512"/>
            <a:chExt cx="9001054" cy="4660479"/>
          </a:xfrm>
        </p:grpSpPr>
        <p:sp>
          <p:nvSpPr>
            <p:cNvPr id="286" name="Google Shape;286;p27"/>
            <p:cNvSpPr/>
            <p:nvPr/>
          </p:nvSpPr>
          <p:spPr>
            <a:xfrm>
              <a:off x="71473" y="241524"/>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p:nvPr/>
          </p:nvSpPr>
          <p:spPr>
            <a:xfrm flipH="1">
              <a:off x="71475" y="4176551"/>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flipH="1">
              <a:off x="7713966" y="241512"/>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7"/>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7"/>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292"/>
        <p:cNvGrpSpPr/>
        <p:nvPr/>
      </p:nvGrpSpPr>
      <p:grpSpPr>
        <a:xfrm>
          <a:off x="0" y="0"/>
          <a:ext cx="0" cy="0"/>
          <a:chOff x="0" y="0"/>
          <a:chExt cx="0" cy="0"/>
        </a:xfrm>
      </p:grpSpPr>
      <p:sp>
        <p:nvSpPr>
          <p:cNvPr id="293" name="Google Shape;293;p28"/>
          <p:cNvSpPr txBox="1">
            <a:spLocks noGrp="1"/>
          </p:cNvSpPr>
          <p:nvPr>
            <p:ph type="body" idx="1"/>
          </p:nvPr>
        </p:nvSpPr>
        <p:spPr>
          <a:xfrm>
            <a:off x="720000" y="1401575"/>
            <a:ext cx="4274400" cy="30546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94" name="Google Shape;294;p28"/>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295" name="Google Shape;295;p28"/>
          <p:cNvGrpSpPr/>
          <p:nvPr/>
        </p:nvGrpSpPr>
        <p:grpSpPr>
          <a:xfrm>
            <a:off x="71475" y="241512"/>
            <a:ext cx="9001052" cy="4660479"/>
            <a:chOff x="71475" y="241512"/>
            <a:chExt cx="9001052" cy="4660479"/>
          </a:xfrm>
        </p:grpSpPr>
        <p:sp>
          <p:nvSpPr>
            <p:cNvPr id="296" name="Google Shape;296;p28"/>
            <p:cNvSpPr/>
            <p:nvPr/>
          </p:nvSpPr>
          <p:spPr>
            <a:xfrm flipH="1">
              <a:off x="71475" y="4176551"/>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8"/>
            <p:cNvSpPr/>
            <p:nvPr/>
          </p:nvSpPr>
          <p:spPr>
            <a:xfrm flipH="1">
              <a:off x="7713966" y="241512"/>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8"/>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8"/>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354"/>
        <p:cNvGrpSpPr/>
        <p:nvPr/>
      </p:nvGrpSpPr>
      <p:grpSpPr>
        <a:xfrm>
          <a:off x="0" y="0"/>
          <a:ext cx="0" cy="0"/>
          <a:chOff x="0" y="0"/>
          <a:chExt cx="0" cy="0"/>
        </a:xfrm>
      </p:grpSpPr>
      <p:grpSp>
        <p:nvGrpSpPr>
          <p:cNvPr id="355" name="Google Shape;355;p35"/>
          <p:cNvGrpSpPr/>
          <p:nvPr/>
        </p:nvGrpSpPr>
        <p:grpSpPr>
          <a:xfrm>
            <a:off x="71473" y="241512"/>
            <a:ext cx="9001054" cy="4660479"/>
            <a:chOff x="71473" y="241512"/>
            <a:chExt cx="9001054" cy="4660479"/>
          </a:xfrm>
        </p:grpSpPr>
        <p:sp>
          <p:nvSpPr>
            <p:cNvPr id="356" name="Google Shape;356;p35"/>
            <p:cNvSpPr/>
            <p:nvPr/>
          </p:nvSpPr>
          <p:spPr>
            <a:xfrm>
              <a:off x="71473" y="241524"/>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5"/>
            <p:cNvSpPr/>
            <p:nvPr/>
          </p:nvSpPr>
          <p:spPr>
            <a:xfrm flipH="1">
              <a:off x="71475" y="4176551"/>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5"/>
            <p:cNvSpPr/>
            <p:nvPr/>
          </p:nvSpPr>
          <p:spPr>
            <a:xfrm flipH="1">
              <a:off x="7713966" y="241512"/>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5"/>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5"/>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5"/>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25">
    <p:bg>
      <p:bgPr>
        <a:solidFill>
          <a:schemeClr val="dk2"/>
        </a:solidFill>
        <a:effectLst/>
      </p:bgPr>
    </p:bg>
    <p:spTree>
      <p:nvGrpSpPr>
        <p:cNvPr id="1" name="Shape 362"/>
        <p:cNvGrpSpPr/>
        <p:nvPr/>
      </p:nvGrpSpPr>
      <p:grpSpPr>
        <a:xfrm>
          <a:off x="0" y="0"/>
          <a:ext cx="0" cy="0"/>
          <a:chOff x="0" y="0"/>
          <a:chExt cx="0" cy="0"/>
        </a:xfrm>
      </p:grpSpPr>
      <p:grpSp>
        <p:nvGrpSpPr>
          <p:cNvPr id="363" name="Google Shape;363;p36"/>
          <p:cNvGrpSpPr/>
          <p:nvPr/>
        </p:nvGrpSpPr>
        <p:grpSpPr>
          <a:xfrm>
            <a:off x="71473" y="241512"/>
            <a:ext cx="9001054" cy="4660479"/>
            <a:chOff x="71473" y="241512"/>
            <a:chExt cx="9001054" cy="4660479"/>
          </a:xfrm>
        </p:grpSpPr>
        <p:sp>
          <p:nvSpPr>
            <p:cNvPr id="364" name="Google Shape;364;p36"/>
            <p:cNvSpPr/>
            <p:nvPr/>
          </p:nvSpPr>
          <p:spPr>
            <a:xfrm>
              <a:off x="71473" y="241524"/>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flipH="1">
              <a:off x="71475" y="4176551"/>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flipH="1">
              <a:off x="7713966" y="241512"/>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235500" y="241525"/>
              <a:ext cx="8673000" cy="23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235500" y="4878891"/>
              <a:ext cx="8673000" cy="23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25_1">
    <p:bg>
      <p:bgPr>
        <a:solidFill>
          <a:schemeClr val="accent1"/>
        </a:solidFill>
        <a:effectLst/>
      </p:bgPr>
    </p:bg>
    <p:spTree>
      <p:nvGrpSpPr>
        <p:cNvPr id="1" name="Shape 370"/>
        <p:cNvGrpSpPr/>
        <p:nvPr/>
      </p:nvGrpSpPr>
      <p:grpSpPr>
        <a:xfrm>
          <a:off x="0" y="0"/>
          <a:ext cx="0" cy="0"/>
          <a:chOff x="0" y="0"/>
          <a:chExt cx="0" cy="0"/>
        </a:xfrm>
      </p:grpSpPr>
      <p:grpSp>
        <p:nvGrpSpPr>
          <p:cNvPr id="371" name="Google Shape;371;p37"/>
          <p:cNvGrpSpPr/>
          <p:nvPr/>
        </p:nvGrpSpPr>
        <p:grpSpPr>
          <a:xfrm>
            <a:off x="71473" y="241512"/>
            <a:ext cx="9001054" cy="4660479"/>
            <a:chOff x="71473" y="241512"/>
            <a:chExt cx="9001054" cy="4660479"/>
          </a:xfrm>
        </p:grpSpPr>
        <p:sp>
          <p:nvSpPr>
            <p:cNvPr id="372" name="Google Shape;372;p37"/>
            <p:cNvSpPr/>
            <p:nvPr/>
          </p:nvSpPr>
          <p:spPr>
            <a:xfrm>
              <a:off x="71473" y="241524"/>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flipH="1">
              <a:off x="71475" y="4176551"/>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flipH="1">
              <a:off x="7713966" y="241512"/>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235500" y="241525"/>
              <a:ext cx="8673000" cy="23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235500" y="4878891"/>
              <a:ext cx="8673000" cy="23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752450" y="2429143"/>
            <a:ext cx="5639100" cy="15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9" name="Google Shape;19;p3"/>
          <p:cNvSpPr txBox="1">
            <a:spLocks noGrp="1"/>
          </p:cNvSpPr>
          <p:nvPr>
            <p:ph type="title" idx="2" hasCustomPrompt="1"/>
          </p:nvPr>
        </p:nvSpPr>
        <p:spPr>
          <a:xfrm>
            <a:off x="3915450" y="10051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solidFill>
                  <a:schemeClr val="dk2"/>
                </a:solidFill>
                <a:latin typeface="Playball"/>
                <a:ea typeface="Playball"/>
                <a:cs typeface="Playball"/>
                <a:sym typeface="Playba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0" name="Google Shape;20;p3"/>
          <p:cNvSpPr txBox="1">
            <a:spLocks noGrp="1"/>
          </p:cNvSpPr>
          <p:nvPr>
            <p:ph type="subTitle" idx="1"/>
          </p:nvPr>
        </p:nvSpPr>
        <p:spPr>
          <a:xfrm>
            <a:off x="1752450" y="4036537"/>
            <a:ext cx="5639100" cy="42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1700"/>
            </a:lvl1pPr>
            <a:lvl2pPr lvl="1" algn="ctr">
              <a:lnSpc>
                <a:spcPct val="100000"/>
              </a:lnSpc>
              <a:spcBef>
                <a:spcPts val="0"/>
              </a:spcBef>
              <a:spcAft>
                <a:spcPts val="0"/>
              </a:spcAft>
              <a:buNone/>
              <a:defRPr sz="1700"/>
            </a:lvl2pPr>
            <a:lvl3pPr lvl="2" algn="ctr">
              <a:lnSpc>
                <a:spcPct val="100000"/>
              </a:lnSpc>
              <a:spcBef>
                <a:spcPts val="0"/>
              </a:spcBef>
              <a:spcAft>
                <a:spcPts val="0"/>
              </a:spcAft>
              <a:buNone/>
              <a:defRPr sz="1700"/>
            </a:lvl3pPr>
            <a:lvl4pPr lvl="3" algn="ctr">
              <a:lnSpc>
                <a:spcPct val="100000"/>
              </a:lnSpc>
              <a:spcBef>
                <a:spcPts val="0"/>
              </a:spcBef>
              <a:spcAft>
                <a:spcPts val="0"/>
              </a:spcAft>
              <a:buNone/>
              <a:defRPr sz="1700"/>
            </a:lvl4pPr>
            <a:lvl5pPr lvl="4" algn="ctr">
              <a:lnSpc>
                <a:spcPct val="100000"/>
              </a:lnSpc>
              <a:spcBef>
                <a:spcPts val="0"/>
              </a:spcBef>
              <a:spcAft>
                <a:spcPts val="0"/>
              </a:spcAft>
              <a:buNone/>
              <a:defRPr sz="1700"/>
            </a:lvl5pPr>
            <a:lvl6pPr lvl="5" algn="ctr">
              <a:lnSpc>
                <a:spcPct val="100000"/>
              </a:lnSpc>
              <a:spcBef>
                <a:spcPts val="0"/>
              </a:spcBef>
              <a:spcAft>
                <a:spcPts val="0"/>
              </a:spcAft>
              <a:buNone/>
              <a:defRPr sz="1700"/>
            </a:lvl6pPr>
            <a:lvl7pPr lvl="6" algn="ctr">
              <a:lnSpc>
                <a:spcPct val="100000"/>
              </a:lnSpc>
              <a:spcBef>
                <a:spcPts val="0"/>
              </a:spcBef>
              <a:spcAft>
                <a:spcPts val="0"/>
              </a:spcAft>
              <a:buNone/>
              <a:defRPr sz="1700"/>
            </a:lvl7pPr>
            <a:lvl8pPr lvl="7" algn="ctr">
              <a:lnSpc>
                <a:spcPct val="100000"/>
              </a:lnSpc>
              <a:spcBef>
                <a:spcPts val="0"/>
              </a:spcBef>
              <a:spcAft>
                <a:spcPts val="0"/>
              </a:spcAft>
              <a:buNone/>
              <a:defRPr sz="1700"/>
            </a:lvl8pPr>
            <a:lvl9pPr lvl="8" algn="ctr">
              <a:lnSpc>
                <a:spcPct val="100000"/>
              </a:lnSpc>
              <a:spcBef>
                <a:spcPts val="0"/>
              </a:spcBef>
              <a:spcAft>
                <a:spcPts val="0"/>
              </a:spcAft>
              <a:buNone/>
              <a:defRPr sz="1700"/>
            </a:lvl9pPr>
          </a:lstStyle>
          <a:p>
            <a:endParaRPr/>
          </a:p>
        </p:txBody>
      </p:sp>
      <p:grpSp>
        <p:nvGrpSpPr>
          <p:cNvPr id="21" name="Google Shape;21;p3"/>
          <p:cNvGrpSpPr/>
          <p:nvPr/>
        </p:nvGrpSpPr>
        <p:grpSpPr>
          <a:xfrm flipH="1">
            <a:off x="71473" y="241524"/>
            <a:ext cx="9001052" cy="4660467"/>
            <a:chOff x="71473" y="241524"/>
            <a:chExt cx="9001052" cy="4660467"/>
          </a:xfrm>
        </p:grpSpPr>
        <p:sp>
          <p:nvSpPr>
            <p:cNvPr id="22" name="Google Shape;22;p3"/>
            <p:cNvSpPr/>
            <p:nvPr/>
          </p:nvSpPr>
          <p:spPr>
            <a:xfrm>
              <a:off x="71473" y="241524"/>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txBox="1">
            <a:spLocks noGrp="1"/>
          </p:cNvSpPr>
          <p:nvPr>
            <p:ph type="body" idx="1"/>
          </p:nvPr>
        </p:nvSpPr>
        <p:spPr>
          <a:xfrm>
            <a:off x="1094175" y="1401575"/>
            <a:ext cx="3182400" cy="30546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5" name="Google Shape;35;p5"/>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36" name="Google Shape;36;p5"/>
          <p:cNvSpPr txBox="1">
            <a:spLocks noGrp="1"/>
          </p:cNvSpPr>
          <p:nvPr>
            <p:ph type="body" idx="2"/>
          </p:nvPr>
        </p:nvSpPr>
        <p:spPr>
          <a:xfrm>
            <a:off x="4867425" y="1401575"/>
            <a:ext cx="3182400" cy="30546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grpSp>
        <p:nvGrpSpPr>
          <p:cNvPr id="37" name="Google Shape;37;p5"/>
          <p:cNvGrpSpPr/>
          <p:nvPr/>
        </p:nvGrpSpPr>
        <p:grpSpPr>
          <a:xfrm>
            <a:off x="71475" y="4176538"/>
            <a:ext cx="9001050" cy="725452"/>
            <a:chOff x="71475" y="4176538"/>
            <a:chExt cx="9001050" cy="725452"/>
          </a:xfrm>
        </p:grpSpPr>
        <p:sp>
          <p:nvSpPr>
            <p:cNvPr id="38" name="Google Shape;38;p5"/>
            <p:cNvSpPr/>
            <p:nvPr/>
          </p:nvSpPr>
          <p:spPr>
            <a:xfrm flipH="1">
              <a:off x="71475" y="4176551"/>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
        <p:cNvGrpSpPr/>
        <p:nvPr/>
      </p:nvGrpSpPr>
      <p:grpSpPr>
        <a:xfrm>
          <a:off x="0" y="0"/>
          <a:ext cx="0" cy="0"/>
          <a:chOff x="0" y="0"/>
          <a:chExt cx="0" cy="0"/>
        </a:xfrm>
      </p:grpSpPr>
      <p:grpSp>
        <p:nvGrpSpPr>
          <p:cNvPr id="56" name="Google Shape;56;p8"/>
          <p:cNvGrpSpPr/>
          <p:nvPr/>
        </p:nvGrpSpPr>
        <p:grpSpPr>
          <a:xfrm>
            <a:off x="71473" y="241524"/>
            <a:ext cx="9001052" cy="4660467"/>
            <a:chOff x="71473" y="241524"/>
            <a:chExt cx="9001052" cy="4660467"/>
          </a:xfrm>
        </p:grpSpPr>
        <p:sp>
          <p:nvSpPr>
            <p:cNvPr id="57" name="Google Shape;57;p8"/>
            <p:cNvSpPr/>
            <p:nvPr/>
          </p:nvSpPr>
          <p:spPr>
            <a:xfrm>
              <a:off x="71473" y="241524"/>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8"/>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8"/>
          <p:cNvSpPr txBox="1">
            <a:spLocks noGrp="1"/>
          </p:cNvSpPr>
          <p:nvPr>
            <p:ph type="title"/>
          </p:nvPr>
        </p:nvSpPr>
        <p:spPr>
          <a:xfrm>
            <a:off x="825075" y="1460850"/>
            <a:ext cx="7497000" cy="222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7500"/>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9"/>
          <p:cNvSpPr txBox="1">
            <a:spLocks noGrp="1"/>
          </p:cNvSpPr>
          <p:nvPr>
            <p:ph type="subTitle" idx="1"/>
          </p:nvPr>
        </p:nvSpPr>
        <p:spPr>
          <a:xfrm>
            <a:off x="3512850" y="2395056"/>
            <a:ext cx="4908600" cy="118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700"/>
            </a:lvl1pPr>
            <a:lvl2pPr lvl="1" algn="r" rtl="0">
              <a:spcBef>
                <a:spcPts val="0"/>
              </a:spcBef>
              <a:spcAft>
                <a:spcPts val="0"/>
              </a:spcAft>
              <a:buNone/>
              <a:defRPr sz="1700"/>
            </a:lvl2pPr>
            <a:lvl3pPr lvl="2" algn="r" rtl="0">
              <a:spcBef>
                <a:spcPts val="0"/>
              </a:spcBef>
              <a:spcAft>
                <a:spcPts val="0"/>
              </a:spcAft>
              <a:buNone/>
              <a:defRPr sz="1700"/>
            </a:lvl3pPr>
            <a:lvl4pPr lvl="3" algn="r" rtl="0">
              <a:spcBef>
                <a:spcPts val="0"/>
              </a:spcBef>
              <a:spcAft>
                <a:spcPts val="0"/>
              </a:spcAft>
              <a:buNone/>
              <a:defRPr sz="1700"/>
            </a:lvl4pPr>
            <a:lvl5pPr lvl="4" algn="r" rtl="0">
              <a:spcBef>
                <a:spcPts val="0"/>
              </a:spcBef>
              <a:spcAft>
                <a:spcPts val="0"/>
              </a:spcAft>
              <a:buNone/>
              <a:defRPr sz="1700"/>
            </a:lvl5pPr>
            <a:lvl6pPr lvl="5" algn="r" rtl="0">
              <a:spcBef>
                <a:spcPts val="0"/>
              </a:spcBef>
              <a:spcAft>
                <a:spcPts val="0"/>
              </a:spcAft>
              <a:buNone/>
              <a:defRPr sz="1700"/>
            </a:lvl6pPr>
            <a:lvl7pPr lvl="6" algn="r" rtl="0">
              <a:spcBef>
                <a:spcPts val="0"/>
              </a:spcBef>
              <a:spcAft>
                <a:spcPts val="0"/>
              </a:spcAft>
              <a:buNone/>
              <a:defRPr sz="1700"/>
            </a:lvl7pPr>
            <a:lvl8pPr lvl="7" algn="r" rtl="0">
              <a:spcBef>
                <a:spcPts val="0"/>
              </a:spcBef>
              <a:spcAft>
                <a:spcPts val="0"/>
              </a:spcAft>
              <a:buNone/>
              <a:defRPr sz="1700"/>
            </a:lvl8pPr>
            <a:lvl9pPr lvl="8" algn="r" rtl="0">
              <a:spcBef>
                <a:spcPts val="0"/>
              </a:spcBef>
              <a:spcAft>
                <a:spcPts val="0"/>
              </a:spcAft>
              <a:buNone/>
              <a:defRPr sz="1700"/>
            </a:lvl9pPr>
          </a:lstStyle>
          <a:p>
            <a:endParaRPr/>
          </a:p>
        </p:txBody>
      </p:sp>
      <p:sp>
        <p:nvSpPr>
          <p:cNvPr id="64" name="Google Shape;64;p9"/>
          <p:cNvSpPr txBox="1">
            <a:spLocks noGrp="1"/>
          </p:cNvSpPr>
          <p:nvPr>
            <p:ph type="title"/>
          </p:nvPr>
        </p:nvSpPr>
        <p:spPr>
          <a:xfrm>
            <a:off x="3513003" y="1453725"/>
            <a:ext cx="4908600" cy="870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sz="44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grpSp>
        <p:nvGrpSpPr>
          <p:cNvPr id="65" name="Google Shape;65;p9"/>
          <p:cNvGrpSpPr/>
          <p:nvPr/>
        </p:nvGrpSpPr>
        <p:grpSpPr>
          <a:xfrm>
            <a:off x="71473" y="241512"/>
            <a:ext cx="9001054" cy="4660479"/>
            <a:chOff x="71473" y="241512"/>
            <a:chExt cx="9001054" cy="4660479"/>
          </a:xfrm>
        </p:grpSpPr>
        <p:sp>
          <p:nvSpPr>
            <p:cNvPr id="66" name="Google Shape;66;p9"/>
            <p:cNvSpPr/>
            <p:nvPr/>
          </p:nvSpPr>
          <p:spPr>
            <a:xfrm>
              <a:off x="71473" y="241524"/>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flipH="1">
              <a:off x="71475" y="4176551"/>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flipH="1">
              <a:off x="7713966" y="241512"/>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8">
    <p:spTree>
      <p:nvGrpSpPr>
        <p:cNvPr id="1" name="Shape 105"/>
        <p:cNvGrpSpPr/>
        <p:nvPr/>
      </p:nvGrpSpPr>
      <p:grpSpPr>
        <a:xfrm>
          <a:off x="0" y="0"/>
          <a:ext cx="0" cy="0"/>
          <a:chOff x="0" y="0"/>
          <a:chExt cx="0" cy="0"/>
        </a:xfrm>
      </p:grpSpPr>
      <p:sp>
        <p:nvSpPr>
          <p:cNvPr id="106" name="Google Shape;106;p14"/>
          <p:cNvSpPr txBox="1">
            <a:spLocks noGrp="1"/>
          </p:cNvSpPr>
          <p:nvPr>
            <p:ph type="title"/>
          </p:nvPr>
        </p:nvSpPr>
        <p:spPr>
          <a:xfrm>
            <a:off x="3458825" y="3153490"/>
            <a:ext cx="4962900" cy="530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600">
                <a:solidFill>
                  <a:schemeClr val="dk2"/>
                </a:solidFill>
                <a:latin typeface="Playball"/>
                <a:ea typeface="Playball"/>
                <a:cs typeface="Playball"/>
                <a:sym typeface="Playball"/>
              </a:defRPr>
            </a:lvl1pPr>
            <a:lvl2pPr lvl="1" algn="r" rtl="0">
              <a:spcBef>
                <a:spcPts val="0"/>
              </a:spcBef>
              <a:spcAft>
                <a:spcPts val="0"/>
              </a:spcAft>
              <a:buNone/>
              <a:defRPr sz="2600">
                <a:solidFill>
                  <a:schemeClr val="dk2"/>
                </a:solidFill>
                <a:latin typeface="Playball"/>
                <a:ea typeface="Playball"/>
                <a:cs typeface="Playball"/>
                <a:sym typeface="Playball"/>
              </a:defRPr>
            </a:lvl2pPr>
            <a:lvl3pPr lvl="2" algn="r" rtl="0">
              <a:spcBef>
                <a:spcPts val="0"/>
              </a:spcBef>
              <a:spcAft>
                <a:spcPts val="0"/>
              </a:spcAft>
              <a:buNone/>
              <a:defRPr sz="2600">
                <a:solidFill>
                  <a:schemeClr val="dk2"/>
                </a:solidFill>
                <a:latin typeface="Playball"/>
                <a:ea typeface="Playball"/>
                <a:cs typeface="Playball"/>
                <a:sym typeface="Playball"/>
              </a:defRPr>
            </a:lvl3pPr>
            <a:lvl4pPr lvl="3" algn="r" rtl="0">
              <a:spcBef>
                <a:spcPts val="0"/>
              </a:spcBef>
              <a:spcAft>
                <a:spcPts val="0"/>
              </a:spcAft>
              <a:buNone/>
              <a:defRPr sz="2600">
                <a:solidFill>
                  <a:schemeClr val="dk2"/>
                </a:solidFill>
                <a:latin typeface="Playball"/>
                <a:ea typeface="Playball"/>
                <a:cs typeface="Playball"/>
                <a:sym typeface="Playball"/>
              </a:defRPr>
            </a:lvl4pPr>
            <a:lvl5pPr lvl="4" algn="r" rtl="0">
              <a:spcBef>
                <a:spcPts val="0"/>
              </a:spcBef>
              <a:spcAft>
                <a:spcPts val="0"/>
              </a:spcAft>
              <a:buNone/>
              <a:defRPr sz="2600">
                <a:solidFill>
                  <a:schemeClr val="dk2"/>
                </a:solidFill>
                <a:latin typeface="Playball"/>
                <a:ea typeface="Playball"/>
                <a:cs typeface="Playball"/>
                <a:sym typeface="Playball"/>
              </a:defRPr>
            </a:lvl5pPr>
            <a:lvl6pPr lvl="5" algn="r" rtl="0">
              <a:spcBef>
                <a:spcPts val="0"/>
              </a:spcBef>
              <a:spcAft>
                <a:spcPts val="0"/>
              </a:spcAft>
              <a:buNone/>
              <a:defRPr sz="2600">
                <a:solidFill>
                  <a:schemeClr val="dk2"/>
                </a:solidFill>
                <a:latin typeface="Playball"/>
                <a:ea typeface="Playball"/>
                <a:cs typeface="Playball"/>
                <a:sym typeface="Playball"/>
              </a:defRPr>
            </a:lvl6pPr>
            <a:lvl7pPr lvl="6" algn="r" rtl="0">
              <a:spcBef>
                <a:spcPts val="0"/>
              </a:spcBef>
              <a:spcAft>
                <a:spcPts val="0"/>
              </a:spcAft>
              <a:buNone/>
              <a:defRPr sz="2600">
                <a:solidFill>
                  <a:schemeClr val="dk2"/>
                </a:solidFill>
                <a:latin typeface="Playball"/>
                <a:ea typeface="Playball"/>
                <a:cs typeface="Playball"/>
                <a:sym typeface="Playball"/>
              </a:defRPr>
            </a:lvl7pPr>
            <a:lvl8pPr lvl="7" algn="r" rtl="0">
              <a:spcBef>
                <a:spcPts val="0"/>
              </a:spcBef>
              <a:spcAft>
                <a:spcPts val="0"/>
              </a:spcAft>
              <a:buNone/>
              <a:defRPr sz="2600">
                <a:solidFill>
                  <a:schemeClr val="dk2"/>
                </a:solidFill>
                <a:latin typeface="Playball"/>
                <a:ea typeface="Playball"/>
                <a:cs typeface="Playball"/>
                <a:sym typeface="Playball"/>
              </a:defRPr>
            </a:lvl8pPr>
            <a:lvl9pPr lvl="8" algn="r" rtl="0">
              <a:spcBef>
                <a:spcPts val="0"/>
              </a:spcBef>
              <a:spcAft>
                <a:spcPts val="0"/>
              </a:spcAft>
              <a:buNone/>
              <a:defRPr sz="2600">
                <a:solidFill>
                  <a:schemeClr val="dk2"/>
                </a:solidFill>
                <a:latin typeface="Playball"/>
                <a:ea typeface="Playball"/>
                <a:cs typeface="Playball"/>
                <a:sym typeface="Playball"/>
              </a:defRPr>
            </a:lvl9pPr>
          </a:lstStyle>
          <a:p>
            <a:endParaRPr/>
          </a:p>
        </p:txBody>
      </p:sp>
      <p:sp>
        <p:nvSpPr>
          <p:cNvPr id="107" name="Google Shape;107;p14"/>
          <p:cNvSpPr txBox="1">
            <a:spLocks noGrp="1"/>
          </p:cNvSpPr>
          <p:nvPr>
            <p:ph type="subTitle" idx="1"/>
          </p:nvPr>
        </p:nvSpPr>
        <p:spPr>
          <a:xfrm>
            <a:off x="3458825" y="1316440"/>
            <a:ext cx="4962900" cy="17229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algn="r" rtl="0">
              <a:spcBef>
                <a:spcPts val="0"/>
              </a:spcBef>
              <a:spcAft>
                <a:spcPts val="0"/>
              </a:spcAft>
              <a:buNone/>
              <a:defRPr sz="2400"/>
            </a:lvl2pPr>
            <a:lvl3pPr lvl="2" algn="r" rtl="0">
              <a:spcBef>
                <a:spcPts val="0"/>
              </a:spcBef>
              <a:spcAft>
                <a:spcPts val="0"/>
              </a:spcAft>
              <a:buNone/>
              <a:defRPr sz="2400"/>
            </a:lvl3pPr>
            <a:lvl4pPr lvl="3" algn="r" rtl="0">
              <a:spcBef>
                <a:spcPts val="0"/>
              </a:spcBef>
              <a:spcAft>
                <a:spcPts val="0"/>
              </a:spcAft>
              <a:buNone/>
              <a:defRPr sz="2400"/>
            </a:lvl4pPr>
            <a:lvl5pPr lvl="4" algn="r" rtl="0">
              <a:spcBef>
                <a:spcPts val="0"/>
              </a:spcBef>
              <a:spcAft>
                <a:spcPts val="0"/>
              </a:spcAft>
              <a:buNone/>
              <a:defRPr sz="2400"/>
            </a:lvl5pPr>
            <a:lvl6pPr lvl="5" algn="r" rtl="0">
              <a:spcBef>
                <a:spcPts val="0"/>
              </a:spcBef>
              <a:spcAft>
                <a:spcPts val="0"/>
              </a:spcAft>
              <a:buNone/>
              <a:defRPr sz="2400"/>
            </a:lvl6pPr>
            <a:lvl7pPr lvl="6" algn="r" rtl="0">
              <a:spcBef>
                <a:spcPts val="0"/>
              </a:spcBef>
              <a:spcAft>
                <a:spcPts val="0"/>
              </a:spcAft>
              <a:buNone/>
              <a:defRPr sz="2400"/>
            </a:lvl7pPr>
            <a:lvl8pPr lvl="7" algn="r" rtl="0">
              <a:spcBef>
                <a:spcPts val="0"/>
              </a:spcBef>
              <a:spcAft>
                <a:spcPts val="0"/>
              </a:spcAft>
              <a:buNone/>
              <a:defRPr sz="2400"/>
            </a:lvl8pPr>
            <a:lvl9pPr lvl="8" algn="r" rtl="0">
              <a:spcBef>
                <a:spcPts val="0"/>
              </a:spcBef>
              <a:spcAft>
                <a:spcPts val="0"/>
              </a:spcAft>
              <a:buNone/>
              <a:defRPr sz="2400"/>
            </a:lvl9pPr>
          </a:lstStyle>
          <a:p>
            <a:endParaRPr/>
          </a:p>
        </p:txBody>
      </p:sp>
      <p:grpSp>
        <p:nvGrpSpPr>
          <p:cNvPr id="108" name="Google Shape;108;p14"/>
          <p:cNvGrpSpPr/>
          <p:nvPr/>
        </p:nvGrpSpPr>
        <p:grpSpPr>
          <a:xfrm>
            <a:off x="71473" y="241512"/>
            <a:ext cx="9001054" cy="725541"/>
            <a:chOff x="71473" y="241512"/>
            <a:chExt cx="9001054" cy="725541"/>
          </a:xfrm>
        </p:grpSpPr>
        <p:sp>
          <p:nvSpPr>
            <p:cNvPr id="109" name="Google Shape;109;p14"/>
            <p:cNvSpPr/>
            <p:nvPr/>
          </p:nvSpPr>
          <p:spPr>
            <a:xfrm>
              <a:off x="71473" y="241524"/>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flipH="1">
              <a:off x="7713966" y="241512"/>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4"/>
          <p:cNvGrpSpPr/>
          <p:nvPr/>
        </p:nvGrpSpPr>
        <p:grpSpPr>
          <a:xfrm>
            <a:off x="235500" y="4176538"/>
            <a:ext cx="8837025" cy="725452"/>
            <a:chOff x="235500" y="4176538"/>
            <a:chExt cx="8837025" cy="725452"/>
          </a:xfrm>
        </p:grpSpPr>
        <p:sp>
          <p:nvSpPr>
            <p:cNvPr id="113" name="Google Shape;113;p14"/>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22_1">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725074" y="2429150"/>
            <a:ext cx="5282700" cy="15120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5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17" name="Google Shape;117;p15"/>
          <p:cNvSpPr txBox="1">
            <a:spLocks noGrp="1"/>
          </p:cNvSpPr>
          <p:nvPr>
            <p:ph type="title" idx="2" hasCustomPrompt="1"/>
          </p:nvPr>
        </p:nvSpPr>
        <p:spPr>
          <a:xfrm>
            <a:off x="820810" y="10051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solidFill>
                  <a:schemeClr val="dk2"/>
                </a:solidFill>
                <a:latin typeface="Playball"/>
                <a:ea typeface="Playball"/>
                <a:cs typeface="Playball"/>
                <a:sym typeface="Playba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18" name="Google Shape;118;p15"/>
          <p:cNvSpPr txBox="1">
            <a:spLocks noGrp="1"/>
          </p:cNvSpPr>
          <p:nvPr>
            <p:ph type="subTitle" idx="1"/>
          </p:nvPr>
        </p:nvSpPr>
        <p:spPr>
          <a:xfrm>
            <a:off x="725074" y="4036529"/>
            <a:ext cx="5282700" cy="4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700"/>
            </a:lvl1pPr>
            <a:lvl2pPr lvl="1" rtl="0">
              <a:lnSpc>
                <a:spcPct val="100000"/>
              </a:lnSpc>
              <a:spcBef>
                <a:spcPts val="0"/>
              </a:spcBef>
              <a:spcAft>
                <a:spcPts val="0"/>
              </a:spcAft>
              <a:buNone/>
              <a:defRPr sz="1700"/>
            </a:lvl2pPr>
            <a:lvl3pPr lvl="2" rtl="0">
              <a:lnSpc>
                <a:spcPct val="100000"/>
              </a:lnSpc>
              <a:spcBef>
                <a:spcPts val="0"/>
              </a:spcBef>
              <a:spcAft>
                <a:spcPts val="0"/>
              </a:spcAft>
              <a:buNone/>
              <a:defRPr sz="1700"/>
            </a:lvl3pPr>
            <a:lvl4pPr lvl="3" rtl="0">
              <a:lnSpc>
                <a:spcPct val="100000"/>
              </a:lnSpc>
              <a:spcBef>
                <a:spcPts val="0"/>
              </a:spcBef>
              <a:spcAft>
                <a:spcPts val="0"/>
              </a:spcAft>
              <a:buNone/>
              <a:defRPr sz="1700"/>
            </a:lvl4pPr>
            <a:lvl5pPr lvl="4" rtl="0">
              <a:lnSpc>
                <a:spcPct val="100000"/>
              </a:lnSpc>
              <a:spcBef>
                <a:spcPts val="0"/>
              </a:spcBef>
              <a:spcAft>
                <a:spcPts val="0"/>
              </a:spcAft>
              <a:buNone/>
              <a:defRPr sz="1700"/>
            </a:lvl5pPr>
            <a:lvl6pPr lvl="5" rtl="0">
              <a:lnSpc>
                <a:spcPct val="100000"/>
              </a:lnSpc>
              <a:spcBef>
                <a:spcPts val="0"/>
              </a:spcBef>
              <a:spcAft>
                <a:spcPts val="0"/>
              </a:spcAft>
              <a:buNone/>
              <a:defRPr sz="1700"/>
            </a:lvl6pPr>
            <a:lvl7pPr lvl="6" rtl="0">
              <a:lnSpc>
                <a:spcPct val="100000"/>
              </a:lnSpc>
              <a:spcBef>
                <a:spcPts val="0"/>
              </a:spcBef>
              <a:spcAft>
                <a:spcPts val="0"/>
              </a:spcAft>
              <a:buNone/>
              <a:defRPr sz="1700"/>
            </a:lvl7pPr>
            <a:lvl8pPr lvl="7" rtl="0">
              <a:lnSpc>
                <a:spcPct val="100000"/>
              </a:lnSpc>
              <a:spcBef>
                <a:spcPts val="0"/>
              </a:spcBef>
              <a:spcAft>
                <a:spcPts val="0"/>
              </a:spcAft>
              <a:buNone/>
              <a:defRPr sz="1700"/>
            </a:lvl8pPr>
            <a:lvl9pPr lvl="8" rtl="0">
              <a:lnSpc>
                <a:spcPct val="100000"/>
              </a:lnSpc>
              <a:spcBef>
                <a:spcPts val="0"/>
              </a:spcBef>
              <a:spcAft>
                <a:spcPts val="0"/>
              </a:spcAft>
              <a:buNone/>
              <a:defRPr sz="1700"/>
            </a:lvl9pPr>
          </a:lstStyle>
          <a:p>
            <a:endParaRPr/>
          </a:p>
        </p:txBody>
      </p:sp>
      <p:grpSp>
        <p:nvGrpSpPr>
          <p:cNvPr id="119" name="Google Shape;119;p15"/>
          <p:cNvGrpSpPr/>
          <p:nvPr/>
        </p:nvGrpSpPr>
        <p:grpSpPr>
          <a:xfrm>
            <a:off x="71473" y="241524"/>
            <a:ext cx="9001052" cy="4660467"/>
            <a:chOff x="71473" y="241524"/>
            <a:chExt cx="9001052" cy="4660467"/>
          </a:xfrm>
        </p:grpSpPr>
        <p:sp>
          <p:nvSpPr>
            <p:cNvPr id="120" name="Google Shape;120;p15"/>
            <p:cNvSpPr/>
            <p:nvPr/>
          </p:nvSpPr>
          <p:spPr>
            <a:xfrm>
              <a:off x="71473" y="241524"/>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22_1_1">
    <p:spTree>
      <p:nvGrpSpPr>
        <p:cNvPr id="1" name="Shape 124"/>
        <p:cNvGrpSpPr/>
        <p:nvPr/>
      </p:nvGrpSpPr>
      <p:grpSpPr>
        <a:xfrm>
          <a:off x="0" y="0"/>
          <a:ext cx="0" cy="0"/>
          <a:chOff x="0" y="0"/>
          <a:chExt cx="0" cy="0"/>
        </a:xfrm>
      </p:grpSpPr>
      <p:sp>
        <p:nvSpPr>
          <p:cNvPr id="125" name="Google Shape;125;p16"/>
          <p:cNvSpPr txBox="1">
            <a:spLocks noGrp="1"/>
          </p:cNvSpPr>
          <p:nvPr>
            <p:ph type="title"/>
          </p:nvPr>
        </p:nvSpPr>
        <p:spPr>
          <a:xfrm>
            <a:off x="1752450" y="2714701"/>
            <a:ext cx="5639100" cy="92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26" name="Google Shape;126;p16"/>
          <p:cNvSpPr txBox="1">
            <a:spLocks noGrp="1"/>
          </p:cNvSpPr>
          <p:nvPr>
            <p:ph type="title" idx="2" hasCustomPrompt="1"/>
          </p:nvPr>
        </p:nvSpPr>
        <p:spPr>
          <a:xfrm>
            <a:off x="3915450" y="13813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solidFill>
                  <a:schemeClr val="dk2"/>
                </a:solidFill>
                <a:latin typeface="Playball"/>
                <a:ea typeface="Playball"/>
                <a:cs typeface="Playball"/>
                <a:sym typeface="Playba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27" name="Google Shape;127;p16"/>
          <p:cNvSpPr txBox="1">
            <a:spLocks noGrp="1"/>
          </p:cNvSpPr>
          <p:nvPr>
            <p:ph type="subTitle" idx="1"/>
          </p:nvPr>
        </p:nvSpPr>
        <p:spPr>
          <a:xfrm>
            <a:off x="1752450" y="3655664"/>
            <a:ext cx="5639100" cy="4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grpSp>
        <p:nvGrpSpPr>
          <p:cNvPr id="128" name="Google Shape;128;p16"/>
          <p:cNvGrpSpPr/>
          <p:nvPr/>
        </p:nvGrpSpPr>
        <p:grpSpPr>
          <a:xfrm flipH="1">
            <a:off x="71473" y="241524"/>
            <a:ext cx="9001052" cy="4660467"/>
            <a:chOff x="71473" y="241524"/>
            <a:chExt cx="9001052" cy="4660467"/>
          </a:xfrm>
        </p:grpSpPr>
        <p:sp>
          <p:nvSpPr>
            <p:cNvPr id="129" name="Google Shape;129;p16"/>
            <p:cNvSpPr/>
            <p:nvPr/>
          </p:nvSpPr>
          <p:spPr>
            <a:xfrm>
              <a:off x="71473" y="241524"/>
              <a:ext cx="1358560" cy="725529"/>
            </a:xfrm>
            <a:custGeom>
              <a:avLst/>
              <a:gdLst/>
              <a:ahLst/>
              <a:cxnLst/>
              <a:rect l="l" t="t" r="r" b="b"/>
              <a:pathLst>
                <a:path w="23691" h="12652" extrusionOk="0">
                  <a:moveTo>
                    <a:pt x="13199" y="400"/>
                  </a:moveTo>
                  <a:cubicBezTo>
                    <a:pt x="13113" y="443"/>
                    <a:pt x="13034" y="495"/>
                    <a:pt x="12948" y="547"/>
                  </a:cubicBezTo>
                  <a:cubicBezTo>
                    <a:pt x="12844" y="495"/>
                    <a:pt x="12739" y="443"/>
                    <a:pt x="12627" y="400"/>
                  </a:cubicBezTo>
                  <a:close/>
                  <a:moveTo>
                    <a:pt x="15872" y="400"/>
                  </a:moveTo>
                  <a:cubicBezTo>
                    <a:pt x="15672" y="426"/>
                    <a:pt x="15473" y="478"/>
                    <a:pt x="15291" y="573"/>
                  </a:cubicBezTo>
                  <a:cubicBezTo>
                    <a:pt x="15204" y="504"/>
                    <a:pt x="15108" y="452"/>
                    <a:pt x="15013" y="400"/>
                  </a:cubicBezTo>
                  <a:close/>
                  <a:moveTo>
                    <a:pt x="15247" y="868"/>
                  </a:moveTo>
                  <a:cubicBezTo>
                    <a:pt x="15369" y="964"/>
                    <a:pt x="15464" y="1077"/>
                    <a:pt x="15542" y="1207"/>
                  </a:cubicBezTo>
                  <a:cubicBezTo>
                    <a:pt x="15664" y="1398"/>
                    <a:pt x="15742" y="1632"/>
                    <a:pt x="15655" y="1849"/>
                  </a:cubicBezTo>
                  <a:cubicBezTo>
                    <a:pt x="15591" y="2009"/>
                    <a:pt x="15453" y="2147"/>
                    <a:pt x="15282" y="2147"/>
                  </a:cubicBezTo>
                  <a:cubicBezTo>
                    <a:pt x="15268" y="2147"/>
                    <a:pt x="15253" y="2146"/>
                    <a:pt x="15239" y="2144"/>
                  </a:cubicBezTo>
                  <a:cubicBezTo>
                    <a:pt x="15056" y="2127"/>
                    <a:pt x="14918" y="1953"/>
                    <a:pt x="14865" y="1788"/>
                  </a:cubicBezTo>
                  <a:cubicBezTo>
                    <a:pt x="14805" y="1606"/>
                    <a:pt x="14822" y="1415"/>
                    <a:pt x="14909" y="1241"/>
                  </a:cubicBezTo>
                  <a:cubicBezTo>
                    <a:pt x="14987" y="1094"/>
                    <a:pt x="15108" y="964"/>
                    <a:pt x="15247" y="868"/>
                  </a:cubicBezTo>
                  <a:close/>
                  <a:moveTo>
                    <a:pt x="16050" y="628"/>
                  </a:moveTo>
                  <a:cubicBezTo>
                    <a:pt x="16444" y="628"/>
                    <a:pt x="16830" y="797"/>
                    <a:pt x="17165" y="998"/>
                  </a:cubicBezTo>
                  <a:cubicBezTo>
                    <a:pt x="17599" y="1259"/>
                    <a:pt x="17981" y="1589"/>
                    <a:pt x="18371" y="1901"/>
                  </a:cubicBezTo>
                  <a:cubicBezTo>
                    <a:pt x="18606" y="2075"/>
                    <a:pt x="18840" y="2257"/>
                    <a:pt x="19083" y="2422"/>
                  </a:cubicBezTo>
                  <a:cubicBezTo>
                    <a:pt x="18423" y="2239"/>
                    <a:pt x="17746" y="2161"/>
                    <a:pt x="17070" y="2161"/>
                  </a:cubicBezTo>
                  <a:lnTo>
                    <a:pt x="17104" y="2161"/>
                  </a:lnTo>
                  <a:cubicBezTo>
                    <a:pt x="17113" y="2161"/>
                    <a:pt x="17104" y="2153"/>
                    <a:pt x="17104" y="2153"/>
                  </a:cubicBezTo>
                  <a:cubicBezTo>
                    <a:pt x="17070" y="2153"/>
                    <a:pt x="17026" y="2161"/>
                    <a:pt x="16992" y="2161"/>
                  </a:cubicBezTo>
                  <a:cubicBezTo>
                    <a:pt x="16523" y="2170"/>
                    <a:pt x="16063" y="2222"/>
                    <a:pt x="15603" y="2300"/>
                  </a:cubicBezTo>
                  <a:cubicBezTo>
                    <a:pt x="15690" y="2248"/>
                    <a:pt x="15768" y="2170"/>
                    <a:pt x="15829" y="2083"/>
                  </a:cubicBezTo>
                  <a:cubicBezTo>
                    <a:pt x="16132" y="1632"/>
                    <a:pt x="15855" y="1068"/>
                    <a:pt x="15499" y="738"/>
                  </a:cubicBezTo>
                  <a:cubicBezTo>
                    <a:pt x="15612" y="686"/>
                    <a:pt x="15733" y="660"/>
                    <a:pt x="15855" y="643"/>
                  </a:cubicBezTo>
                  <a:cubicBezTo>
                    <a:pt x="15920" y="633"/>
                    <a:pt x="15985" y="628"/>
                    <a:pt x="16050" y="628"/>
                  </a:cubicBezTo>
                  <a:close/>
                  <a:moveTo>
                    <a:pt x="12948" y="912"/>
                  </a:moveTo>
                  <a:cubicBezTo>
                    <a:pt x="13173" y="1059"/>
                    <a:pt x="13373" y="1233"/>
                    <a:pt x="13512" y="1450"/>
                  </a:cubicBezTo>
                  <a:lnTo>
                    <a:pt x="13520" y="1450"/>
                  </a:lnTo>
                  <a:cubicBezTo>
                    <a:pt x="13746" y="1797"/>
                    <a:pt x="13815" y="2239"/>
                    <a:pt x="13529" y="2578"/>
                  </a:cubicBezTo>
                  <a:cubicBezTo>
                    <a:pt x="13403" y="2728"/>
                    <a:pt x="13226" y="2816"/>
                    <a:pt x="13051" y="2816"/>
                  </a:cubicBezTo>
                  <a:cubicBezTo>
                    <a:pt x="12913" y="2816"/>
                    <a:pt x="12777" y="2761"/>
                    <a:pt x="12670" y="2639"/>
                  </a:cubicBezTo>
                  <a:cubicBezTo>
                    <a:pt x="12453" y="2396"/>
                    <a:pt x="12410" y="2014"/>
                    <a:pt x="12479" y="1710"/>
                  </a:cubicBezTo>
                  <a:cubicBezTo>
                    <a:pt x="12540" y="1406"/>
                    <a:pt x="12722" y="1129"/>
                    <a:pt x="12948" y="912"/>
                  </a:cubicBezTo>
                  <a:close/>
                  <a:moveTo>
                    <a:pt x="14121" y="450"/>
                  </a:moveTo>
                  <a:cubicBezTo>
                    <a:pt x="14221" y="450"/>
                    <a:pt x="14322" y="459"/>
                    <a:pt x="14423" y="478"/>
                  </a:cubicBezTo>
                  <a:cubicBezTo>
                    <a:pt x="14640" y="521"/>
                    <a:pt x="14857" y="608"/>
                    <a:pt x="15048" y="721"/>
                  </a:cubicBezTo>
                  <a:cubicBezTo>
                    <a:pt x="14978" y="782"/>
                    <a:pt x="14918" y="842"/>
                    <a:pt x="14857" y="912"/>
                  </a:cubicBezTo>
                  <a:cubicBezTo>
                    <a:pt x="14579" y="1241"/>
                    <a:pt x="14492" y="1719"/>
                    <a:pt x="14744" y="2092"/>
                  </a:cubicBezTo>
                  <a:cubicBezTo>
                    <a:pt x="14844" y="2234"/>
                    <a:pt x="14993" y="2352"/>
                    <a:pt x="15167" y="2392"/>
                  </a:cubicBezTo>
                  <a:lnTo>
                    <a:pt x="15167" y="2392"/>
                  </a:lnTo>
                  <a:cubicBezTo>
                    <a:pt x="14671" y="2512"/>
                    <a:pt x="14191" y="2667"/>
                    <a:pt x="13720" y="2856"/>
                  </a:cubicBezTo>
                  <a:cubicBezTo>
                    <a:pt x="14024" y="2552"/>
                    <a:pt x="14119" y="2083"/>
                    <a:pt x="13980" y="1675"/>
                  </a:cubicBezTo>
                  <a:cubicBezTo>
                    <a:pt x="13850" y="1276"/>
                    <a:pt x="13564" y="946"/>
                    <a:pt x="13217" y="712"/>
                  </a:cubicBezTo>
                  <a:cubicBezTo>
                    <a:pt x="13493" y="541"/>
                    <a:pt x="13805" y="450"/>
                    <a:pt x="14121" y="450"/>
                  </a:cubicBezTo>
                  <a:close/>
                  <a:moveTo>
                    <a:pt x="10561" y="400"/>
                  </a:moveTo>
                  <a:cubicBezTo>
                    <a:pt x="10310" y="504"/>
                    <a:pt x="10067" y="634"/>
                    <a:pt x="9858" y="799"/>
                  </a:cubicBezTo>
                  <a:cubicBezTo>
                    <a:pt x="9624" y="712"/>
                    <a:pt x="9390" y="643"/>
                    <a:pt x="9155" y="591"/>
                  </a:cubicBezTo>
                  <a:cubicBezTo>
                    <a:pt x="8700" y="496"/>
                    <a:pt x="8224" y="444"/>
                    <a:pt x="7748" y="444"/>
                  </a:cubicBezTo>
                  <a:cubicBezTo>
                    <a:pt x="7091" y="444"/>
                    <a:pt x="6432" y="543"/>
                    <a:pt x="5823" y="764"/>
                  </a:cubicBezTo>
                  <a:cubicBezTo>
                    <a:pt x="4903" y="1103"/>
                    <a:pt x="4088" y="1736"/>
                    <a:pt x="3628" y="2613"/>
                  </a:cubicBezTo>
                  <a:cubicBezTo>
                    <a:pt x="3411" y="3029"/>
                    <a:pt x="3272" y="3498"/>
                    <a:pt x="3246" y="3975"/>
                  </a:cubicBezTo>
                  <a:lnTo>
                    <a:pt x="3246" y="400"/>
                  </a:lnTo>
                  <a:close/>
                  <a:moveTo>
                    <a:pt x="9971" y="1103"/>
                  </a:moveTo>
                  <a:cubicBezTo>
                    <a:pt x="10258" y="1241"/>
                    <a:pt x="10527" y="1415"/>
                    <a:pt x="10744" y="1658"/>
                  </a:cubicBezTo>
                  <a:cubicBezTo>
                    <a:pt x="11047" y="1988"/>
                    <a:pt x="11256" y="2430"/>
                    <a:pt x="11229" y="2890"/>
                  </a:cubicBezTo>
                  <a:cubicBezTo>
                    <a:pt x="11212" y="3324"/>
                    <a:pt x="10943" y="3723"/>
                    <a:pt x="10561" y="3914"/>
                  </a:cubicBezTo>
                  <a:cubicBezTo>
                    <a:pt x="10421" y="3987"/>
                    <a:pt x="10274" y="4022"/>
                    <a:pt x="10129" y="4022"/>
                  </a:cubicBezTo>
                  <a:cubicBezTo>
                    <a:pt x="9879" y="4022"/>
                    <a:pt x="9634" y="3919"/>
                    <a:pt x="9442" y="3732"/>
                  </a:cubicBezTo>
                  <a:cubicBezTo>
                    <a:pt x="9103" y="3402"/>
                    <a:pt x="9008" y="2916"/>
                    <a:pt x="9103" y="2465"/>
                  </a:cubicBezTo>
                  <a:cubicBezTo>
                    <a:pt x="9216" y="1918"/>
                    <a:pt x="9537" y="1450"/>
                    <a:pt x="9971" y="1103"/>
                  </a:cubicBezTo>
                  <a:close/>
                  <a:moveTo>
                    <a:pt x="11575" y="526"/>
                  </a:moveTo>
                  <a:cubicBezTo>
                    <a:pt x="11856" y="526"/>
                    <a:pt x="12136" y="573"/>
                    <a:pt x="12401" y="660"/>
                  </a:cubicBezTo>
                  <a:cubicBezTo>
                    <a:pt x="12496" y="695"/>
                    <a:pt x="12592" y="729"/>
                    <a:pt x="12687" y="773"/>
                  </a:cubicBezTo>
                  <a:cubicBezTo>
                    <a:pt x="12410" y="1033"/>
                    <a:pt x="12201" y="1380"/>
                    <a:pt x="12141" y="1762"/>
                  </a:cubicBezTo>
                  <a:cubicBezTo>
                    <a:pt x="12089" y="2153"/>
                    <a:pt x="12175" y="2595"/>
                    <a:pt x="12462" y="2890"/>
                  </a:cubicBezTo>
                  <a:cubicBezTo>
                    <a:pt x="12627" y="3056"/>
                    <a:pt x="12833" y="3142"/>
                    <a:pt x="13040" y="3142"/>
                  </a:cubicBezTo>
                  <a:cubicBezTo>
                    <a:pt x="13049" y="3142"/>
                    <a:pt x="13059" y="3142"/>
                    <a:pt x="13069" y="3142"/>
                  </a:cubicBezTo>
                  <a:lnTo>
                    <a:pt x="13069" y="3142"/>
                  </a:lnTo>
                  <a:cubicBezTo>
                    <a:pt x="12227" y="3550"/>
                    <a:pt x="11429" y="4053"/>
                    <a:pt x="10683" y="4617"/>
                  </a:cubicBezTo>
                  <a:cubicBezTo>
                    <a:pt x="9173" y="5745"/>
                    <a:pt x="7854" y="7108"/>
                    <a:pt x="6552" y="8461"/>
                  </a:cubicBezTo>
                  <a:cubicBezTo>
                    <a:pt x="6231" y="8791"/>
                    <a:pt x="5910" y="9138"/>
                    <a:pt x="5572" y="9459"/>
                  </a:cubicBezTo>
                  <a:cubicBezTo>
                    <a:pt x="5242" y="9772"/>
                    <a:pt x="4886" y="10075"/>
                    <a:pt x="4478" y="10284"/>
                  </a:cubicBezTo>
                  <a:cubicBezTo>
                    <a:pt x="4185" y="10427"/>
                    <a:pt x="3857" y="10526"/>
                    <a:pt x="3528" y="10526"/>
                  </a:cubicBezTo>
                  <a:cubicBezTo>
                    <a:pt x="3419" y="10526"/>
                    <a:pt x="3310" y="10516"/>
                    <a:pt x="3203" y="10492"/>
                  </a:cubicBezTo>
                  <a:cubicBezTo>
                    <a:pt x="2855" y="10422"/>
                    <a:pt x="2560" y="10206"/>
                    <a:pt x="2361" y="9928"/>
                  </a:cubicBezTo>
                  <a:cubicBezTo>
                    <a:pt x="2265" y="9789"/>
                    <a:pt x="2196" y="9624"/>
                    <a:pt x="2187" y="9485"/>
                  </a:cubicBezTo>
                  <a:cubicBezTo>
                    <a:pt x="2179" y="9320"/>
                    <a:pt x="2205" y="9182"/>
                    <a:pt x="2274" y="9051"/>
                  </a:cubicBezTo>
                  <a:cubicBezTo>
                    <a:pt x="2352" y="8904"/>
                    <a:pt x="2448" y="8791"/>
                    <a:pt x="2586" y="8713"/>
                  </a:cubicBezTo>
                  <a:cubicBezTo>
                    <a:pt x="2674" y="8659"/>
                    <a:pt x="2782" y="8626"/>
                    <a:pt x="2879" y="8626"/>
                  </a:cubicBezTo>
                  <a:cubicBezTo>
                    <a:pt x="2907" y="8626"/>
                    <a:pt x="2934" y="8629"/>
                    <a:pt x="2960" y="8635"/>
                  </a:cubicBezTo>
                  <a:cubicBezTo>
                    <a:pt x="3064" y="8652"/>
                    <a:pt x="3107" y="8670"/>
                    <a:pt x="3194" y="8730"/>
                  </a:cubicBezTo>
                  <a:cubicBezTo>
                    <a:pt x="3211" y="8748"/>
                    <a:pt x="3229" y="8756"/>
                    <a:pt x="3263" y="8791"/>
                  </a:cubicBezTo>
                  <a:cubicBezTo>
                    <a:pt x="3272" y="8808"/>
                    <a:pt x="3281" y="8817"/>
                    <a:pt x="3298" y="8834"/>
                  </a:cubicBezTo>
                  <a:cubicBezTo>
                    <a:pt x="3298" y="8834"/>
                    <a:pt x="3307" y="8843"/>
                    <a:pt x="3307" y="8843"/>
                  </a:cubicBezTo>
                  <a:cubicBezTo>
                    <a:pt x="3307" y="8843"/>
                    <a:pt x="3307" y="8852"/>
                    <a:pt x="3315" y="8852"/>
                  </a:cubicBezTo>
                  <a:cubicBezTo>
                    <a:pt x="3333" y="8878"/>
                    <a:pt x="3341" y="8904"/>
                    <a:pt x="3359" y="8930"/>
                  </a:cubicBezTo>
                  <a:cubicBezTo>
                    <a:pt x="3359" y="8930"/>
                    <a:pt x="3367" y="8947"/>
                    <a:pt x="3367" y="8956"/>
                  </a:cubicBezTo>
                  <a:cubicBezTo>
                    <a:pt x="3385" y="8982"/>
                    <a:pt x="3393" y="9017"/>
                    <a:pt x="3402" y="9051"/>
                  </a:cubicBezTo>
                  <a:cubicBezTo>
                    <a:pt x="3402" y="9057"/>
                    <a:pt x="3402" y="9079"/>
                    <a:pt x="3402" y="9086"/>
                  </a:cubicBezTo>
                  <a:lnTo>
                    <a:pt x="3402" y="9138"/>
                  </a:lnTo>
                  <a:cubicBezTo>
                    <a:pt x="3402" y="9147"/>
                    <a:pt x="3402" y="9156"/>
                    <a:pt x="3393" y="9164"/>
                  </a:cubicBezTo>
                  <a:cubicBezTo>
                    <a:pt x="3393" y="9173"/>
                    <a:pt x="3393" y="9190"/>
                    <a:pt x="3385" y="9199"/>
                  </a:cubicBezTo>
                  <a:cubicBezTo>
                    <a:pt x="3385" y="9199"/>
                    <a:pt x="3367" y="9234"/>
                    <a:pt x="3367" y="9234"/>
                  </a:cubicBezTo>
                  <a:cubicBezTo>
                    <a:pt x="3359" y="9242"/>
                    <a:pt x="3341" y="9268"/>
                    <a:pt x="3341" y="9268"/>
                  </a:cubicBezTo>
                  <a:cubicBezTo>
                    <a:pt x="3324" y="9294"/>
                    <a:pt x="3298" y="9312"/>
                    <a:pt x="3281" y="9329"/>
                  </a:cubicBezTo>
                  <a:lnTo>
                    <a:pt x="3272" y="9329"/>
                  </a:lnTo>
                  <a:cubicBezTo>
                    <a:pt x="3263" y="9338"/>
                    <a:pt x="3246" y="9346"/>
                    <a:pt x="3237" y="9355"/>
                  </a:cubicBezTo>
                  <a:cubicBezTo>
                    <a:pt x="3220" y="9364"/>
                    <a:pt x="3203" y="9372"/>
                    <a:pt x="3185" y="9381"/>
                  </a:cubicBezTo>
                  <a:cubicBezTo>
                    <a:pt x="3185" y="9381"/>
                    <a:pt x="3185" y="9381"/>
                    <a:pt x="3177" y="9390"/>
                  </a:cubicBezTo>
                  <a:cubicBezTo>
                    <a:pt x="3150" y="9390"/>
                    <a:pt x="3124" y="9399"/>
                    <a:pt x="3107" y="9407"/>
                  </a:cubicBezTo>
                  <a:lnTo>
                    <a:pt x="3012" y="9407"/>
                  </a:lnTo>
                  <a:cubicBezTo>
                    <a:pt x="3038" y="9407"/>
                    <a:pt x="3003" y="9407"/>
                    <a:pt x="2968" y="9399"/>
                  </a:cubicBezTo>
                  <a:cubicBezTo>
                    <a:pt x="2968" y="9390"/>
                    <a:pt x="2916" y="9364"/>
                    <a:pt x="2899" y="9355"/>
                  </a:cubicBezTo>
                  <a:cubicBezTo>
                    <a:pt x="2856" y="9325"/>
                    <a:pt x="2808" y="9313"/>
                    <a:pt x="2761" y="9313"/>
                  </a:cubicBezTo>
                  <a:cubicBezTo>
                    <a:pt x="2656" y="9313"/>
                    <a:pt x="2551" y="9376"/>
                    <a:pt x="2491" y="9459"/>
                  </a:cubicBezTo>
                  <a:cubicBezTo>
                    <a:pt x="2404" y="9598"/>
                    <a:pt x="2474" y="9780"/>
                    <a:pt x="2604" y="9867"/>
                  </a:cubicBezTo>
                  <a:cubicBezTo>
                    <a:pt x="2716" y="9950"/>
                    <a:pt x="2860" y="9984"/>
                    <a:pt x="3003" y="9984"/>
                  </a:cubicBezTo>
                  <a:cubicBezTo>
                    <a:pt x="3071" y="9984"/>
                    <a:pt x="3139" y="9976"/>
                    <a:pt x="3203" y="9963"/>
                  </a:cubicBezTo>
                  <a:cubicBezTo>
                    <a:pt x="3593" y="9884"/>
                    <a:pt x="3914" y="9503"/>
                    <a:pt x="3905" y="9095"/>
                  </a:cubicBezTo>
                  <a:cubicBezTo>
                    <a:pt x="3897" y="8704"/>
                    <a:pt x="3610" y="8340"/>
                    <a:pt x="3246" y="8210"/>
                  </a:cubicBezTo>
                  <a:lnTo>
                    <a:pt x="3246" y="4178"/>
                  </a:lnTo>
                  <a:lnTo>
                    <a:pt x="3246" y="4178"/>
                  </a:lnTo>
                  <a:cubicBezTo>
                    <a:pt x="3261" y="4578"/>
                    <a:pt x="3360" y="4974"/>
                    <a:pt x="3524" y="5337"/>
                  </a:cubicBezTo>
                  <a:cubicBezTo>
                    <a:pt x="3914" y="6170"/>
                    <a:pt x="4704" y="6752"/>
                    <a:pt x="5632" y="6787"/>
                  </a:cubicBezTo>
                  <a:cubicBezTo>
                    <a:pt x="5662" y="6788"/>
                    <a:pt x="5691" y="6788"/>
                    <a:pt x="5720" y="6788"/>
                  </a:cubicBezTo>
                  <a:cubicBezTo>
                    <a:pt x="6554" y="6788"/>
                    <a:pt x="7423" y="6316"/>
                    <a:pt x="7767" y="5537"/>
                  </a:cubicBezTo>
                  <a:cubicBezTo>
                    <a:pt x="7984" y="5034"/>
                    <a:pt x="8001" y="4374"/>
                    <a:pt x="7602" y="3949"/>
                  </a:cubicBezTo>
                  <a:cubicBezTo>
                    <a:pt x="7437" y="3784"/>
                    <a:pt x="7212" y="3671"/>
                    <a:pt x="6986" y="3637"/>
                  </a:cubicBezTo>
                  <a:cubicBezTo>
                    <a:pt x="6929" y="3628"/>
                    <a:pt x="6872" y="3623"/>
                    <a:pt x="6817" y="3623"/>
                  </a:cubicBezTo>
                  <a:cubicBezTo>
                    <a:pt x="6606" y="3623"/>
                    <a:pt x="6412" y="3690"/>
                    <a:pt x="6240" y="3827"/>
                  </a:cubicBezTo>
                  <a:cubicBezTo>
                    <a:pt x="6136" y="3906"/>
                    <a:pt x="6153" y="4070"/>
                    <a:pt x="6222" y="4157"/>
                  </a:cubicBezTo>
                  <a:cubicBezTo>
                    <a:pt x="6268" y="4220"/>
                    <a:pt x="6352" y="4261"/>
                    <a:pt x="6431" y="4261"/>
                  </a:cubicBezTo>
                  <a:cubicBezTo>
                    <a:pt x="6472" y="4261"/>
                    <a:pt x="6511" y="4250"/>
                    <a:pt x="6543" y="4227"/>
                  </a:cubicBezTo>
                  <a:cubicBezTo>
                    <a:pt x="6570" y="4209"/>
                    <a:pt x="6587" y="4201"/>
                    <a:pt x="6604" y="4183"/>
                  </a:cubicBezTo>
                  <a:cubicBezTo>
                    <a:pt x="6613" y="4183"/>
                    <a:pt x="6656" y="4166"/>
                    <a:pt x="6656" y="4166"/>
                  </a:cubicBezTo>
                  <a:cubicBezTo>
                    <a:pt x="6674" y="4157"/>
                    <a:pt x="6691" y="4157"/>
                    <a:pt x="6708" y="4149"/>
                  </a:cubicBezTo>
                  <a:cubicBezTo>
                    <a:pt x="6717" y="4149"/>
                    <a:pt x="6717" y="4140"/>
                    <a:pt x="6726" y="4140"/>
                  </a:cubicBezTo>
                  <a:lnTo>
                    <a:pt x="6847" y="4140"/>
                  </a:lnTo>
                  <a:cubicBezTo>
                    <a:pt x="6847" y="4140"/>
                    <a:pt x="6873" y="4149"/>
                    <a:pt x="6882" y="4149"/>
                  </a:cubicBezTo>
                  <a:cubicBezTo>
                    <a:pt x="6899" y="4149"/>
                    <a:pt x="6925" y="4157"/>
                    <a:pt x="6943" y="4166"/>
                  </a:cubicBezTo>
                  <a:cubicBezTo>
                    <a:pt x="6960" y="4166"/>
                    <a:pt x="6986" y="4175"/>
                    <a:pt x="7003" y="4183"/>
                  </a:cubicBezTo>
                  <a:cubicBezTo>
                    <a:pt x="7003" y="4183"/>
                    <a:pt x="7047" y="4201"/>
                    <a:pt x="7047" y="4201"/>
                  </a:cubicBezTo>
                  <a:cubicBezTo>
                    <a:pt x="7082" y="4218"/>
                    <a:pt x="7116" y="4244"/>
                    <a:pt x="7142" y="4261"/>
                  </a:cubicBezTo>
                  <a:cubicBezTo>
                    <a:pt x="7142" y="4261"/>
                    <a:pt x="7177" y="4296"/>
                    <a:pt x="7186" y="4296"/>
                  </a:cubicBezTo>
                  <a:cubicBezTo>
                    <a:pt x="7203" y="4313"/>
                    <a:pt x="7220" y="4339"/>
                    <a:pt x="7238" y="4357"/>
                  </a:cubicBezTo>
                  <a:cubicBezTo>
                    <a:pt x="7238" y="4357"/>
                    <a:pt x="7246" y="4365"/>
                    <a:pt x="7246" y="4365"/>
                  </a:cubicBezTo>
                  <a:cubicBezTo>
                    <a:pt x="7264" y="4391"/>
                    <a:pt x="7272" y="4409"/>
                    <a:pt x="7290" y="4435"/>
                  </a:cubicBezTo>
                  <a:cubicBezTo>
                    <a:pt x="7377" y="4591"/>
                    <a:pt x="7403" y="4817"/>
                    <a:pt x="7368" y="4999"/>
                  </a:cubicBezTo>
                  <a:cubicBezTo>
                    <a:pt x="7333" y="5207"/>
                    <a:pt x="7272" y="5355"/>
                    <a:pt x="7160" y="5528"/>
                  </a:cubicBezTo>
                  <a:cubicBezTo>
                    <a:pt x="7142" y="5546"/>
                    <a:pt x="7125" y="5572"/>
                    <a:pt x="7108" y="5589"/>
                  </a:cubicBezTo>
                  <a:cubicBezTo>
                    <a:pt x="7108" y="5589"/>
                    <a:pt x="7082" y="5624"/>
                    <a:pt x="7082" y="5632"/>
                  </a:cubicBezTo>
                  <a:cubicBezTo>
                    <a:pt x="7055" y="5658"/>
                    <a:pt x="7029" y="5693"/>
                    <a:pt x="6995" y="5719"/>
                  </a:cubicBezTo>
                  <a:cubicBezTo>
                    <a:pt x="6969" y="5754"/>
                    <a:pt x="6925" y="5789"/>
                    <a:pt x="6891" y="5823"/>
                  </a:cubicBezTo>
                  <a:cubicBezTo>
                    <a:pt x="6882" y="5832"/>
                    <a:pt x="6865" y="5841"/>
                    <a:pt x="6856" y="5849"/>
                  </a:cubicBezTo>
                  <a:cubicBezTo>
                    <a:pt x="6856" y="5858"/>
                    <a:pt x="6821" y="5875"/>
                    <a:pt x="6821" y="5884"/>
                  </a:cubicBezTo>
                  <a:cubicBezTo>
                    <a:pt x="6743" y="5936"/>
                    <a:pt x="6665" y="5988"/>
                    <a:pt x="6587" y="6032"/>
                  </a:cubicBezTo>
                  <a:cubicBezTo>
                    <a:pt x="6543" y="6049"/>
                    <a:pt x="6509" y="6066"/>
                    <a:pt x="6474" y="6084"/>
                  </a:cubicBezTo>
                  <a:cubicBezTo>
                    <a:pt x="6465" y="6084"/>
                    <a:pt x="6439" y="6101"/>
                    <a:pt x="6431" y="6110"/>
                  </a:cubicBezTo>
                  <a:cubicBezTo>
                    <a:pt x="6413" y="6110"/>
                    <a:pt x="6396" y="6118"/>
                    <a:pt x="6379" y="6127"/>
                  </a:cubicBezTo>
                  <a:cubicBezTo>
                    <a:pt x="6283" y="6162"/>
                    <a:pt x="6196" y="6188"/>
                    <a:pt x="6101" y="6205"/>
                  </a:cubicBezTo>
                  <a:cubicBezTo>
                    <a:pt x="6058" y="6222"/>
                    <a:pt x="6014" y="6231"/>
                    <a:pt x="5962" y="6240"/>
                  </a:cubicBezTo>
                  <a:cubicBezTo>
                    <a:pt x="5953" y="6240"/>
                    <a:pt x="5875" y="6249"/>
                    <a:pt x="5875" y="6249"/>
                  </a:cubicBezTo>
                  <a:cubicBezTo>
                    <a:pt x="5780" y="6266"/>
                    <a:pt x="5684" y="6266"/>
                    <a:pt x="5589" y="6266"/>
                  </a:cubicBezTo>
                  <a:cubicBezTo>
                    <a:pt x="5537" y="6266"/>
                    <a:pt x="5485" y="6266"/>
                    <a:pt x="5433" y="6257"/>
                  </a:cubicBezTo>
                  <a:lnTo>
                    <a:pt x="5389" y="6257"/>
                  </a:lnTo>
                  <a:cubicBezTo>
                    <a:pt x="5381" y="6257"/>
                    <a:pt x="5346" y="6249"/>
                    <a:pt x="5337" y="6249"/>
                  </a:cubicBezTo>
                  <a:cubicBezTo>
                    <a:pt x="4964" y="6188"/>
                    <a:pt x="4652" y="6040"/>
                    <a:pt x="4365" y="5780"/>
                  </a:cubicBezTo>
                  <a:cubicBezTo>
                    <a:pt x="3775" y="5233"/>
                    <a:pt x="3498" y="4365"/>
                    <a:pt x="3619" y="3576"/>
                  </a:cubicBezTo>
                  <a:cubicBezTo>
                    <a:pt x="3749" y="2699"/>
                    <a:pt x="4339" y="1936"/>
                    <a:pt x="5060" y="1450"/>
                  </a:cubicBezTo>
                  <a:cubicBezTo>
                    <a:pt x="5842" y="917"/>
                    <a:pt x="6790" y="700"/>
                    <a:pt x="7721" y="700"/>
                  </a:cubicBezTo>
                  <a:cubicBezTo>
                    <a:pt x="7792" y="700"/>
                    <a:pt x="7862" y="701"/>
                    <a:pt x="7932" y="703"/>
                  </a:cubicBezTo>
                  <a:cubicBezTo>
                    <a:pt x="8487" y="712"/>
                    <a:pt x="9103" y="782"/>
                    <a:pt x="9650" y="972"/>
                  </a:cubicBezTo>
                  <a:cubicBezTo>
                    <a:pt x="9407" y="1198"/>
                    <a:pt x="9199" y="1467"/>
                    <a:pt x="9051" y="1771"/>
                  </a:cubicBezTo>
                  <a:cubicBezTo>
                    <a:pt x="8817" y="2257"/>
                    <a:pt x="8713" y="2847"/>
                    <a:pt x="8921" y="3359"/>
                  </a:cubicBezTo>
                  <a:cubicBezTo>
                    <a:pt x="9086" y="3784"/>
                    <a:pt x="9442" y="4157"/>
                    <a:pt x="9902" y="4244"/>
                  </a:cubicBezTo>
                  <a:cubicBezTo>
                    <a:pt x="9972" y="4257"/>
                    <a:pt x="10043" y="4264"/>
                    <a:pt x="10113" y="4264"/>
                  </a:cubicBezTo>
                  <a:cubicBezTo>
                    <a:pt x="10499" y="4264"/>
                    <a:pt x="10867" y="4069"/>
                    <a:pt x="11117" y="3775"/>
                  </a:cubicBezTo>
                  <a:cubicBezTo>
                    <a:pt x="11429" y="3402"/>
                    <a:pt x="11533" y="2916"/>
                    <a:pt x="11429" y="2439"/>
                  </a:cubicBezTo>
                  <a:cubicBezTo>
                    <a:pt x="11273" y="1745"/>
                    <a:pt x="10787" y="1259"/>
                    <a:pt x="10188" y="946"/>
                  </a:cubicBezTo>
                  <a:cubicBezTo>
                    <a:pt x="10431" y="790"/>
                    <a:pt x="10700" y="669"/>
                    <a:pt x="10987" y="599"/>
                  </a:cubicBezTo>
                  <a:cubicBezTo>
                    <a:pt x="11180" y="549"/>
                    <a:pt x="11378" y="526"/>
                    <a:pt x="11575" y="526"/>
                  </a:cubicBezTo>
                  <a:close/>
                  <a:moveTo>
                    <a:pt x="2847" y="1"/>
                  </a:moveTo>
                  <a:lnTo>
                    <a:pt x="2847" y="8149"/>
                  </a:lnTo>
                  <a:cubicBezTo>
                    <a:pt x="2083" y="8184"/>
                    <a:pt x="1545" y="9077"/>
                    <a:pt x="1805" y="9798"/>
                  </a:cubicBezTo>
                  <a:cubicBezTo>
                    <a:pt x="2047" y="10469"/>
                    <a:pt x="2703" y="10792"/>
                    <a:pt x="3374" y="10792"/>
                  </a:cubicBezTo>
                  <a:cubicBezTo>
                    <a:pt x="3570" y="10792"/>
                    <a:pt x="3768" y="10764"/>
                    <a:pt x="3958" y="10709"/>
                  </a:cubicBezTo>
                  <a:cubicBezTo>
                    <a:pt x="4409" y="10579"/>
                    <a:pt x="4808" y="10353"/>
                    <a:pt x="5172" y="10049"/>
                  </a:cubicBezTo>
                  <a:cubicBezTo>
                    <a:pt x="5546" y="9737"/>
                    <a:pt x="5867" y="9381"/>
                    <a:pt x="6205" y="9034"/>
                  </a:cubicBezTo>
                  <a:cubicBezTo>
                    <a:pt x="7602" y="7585"/>
                    <a:pt x="8973" y="6110"/>
                    <a:pt x="10570" y="4877"/>
                  </a:cubicBezTo>
                  <a:cubicBezTo>
                    <a:pt x="11741" y="3975"/>
                    <a:pt x="13043" y="3203"/>
                    <a:pt x="14449" y="2743"/>
                  </a:cubicBezTo>
                  <a:lnTo>
                    <a:pt x="14449" y="2743"/>
                  </a:lnTo>
                  <a:cubicBezTo>
                    <a:pt x="13434" y="3099"/>
                    <a:pt x="12462" y="3602"/>
                    <a:pt x="11577" y="4227"/>
                  </a:cubicBezTo>
                  <a:cubicBezTo>
                    <a:pt x="10206" y="5190"/>
                    <a:pt x="9103" y="6457"/>
                    <a:pt x="8027" y="7724"/>
                  </a:cubicBezTo>
                  <a:cubicBezTo>
                    <a:pt x="6969" y="8973"/>
                    <a:pt x="5910" y="10266"/>
                    <a:pt x="4591" y="11256"/>
                  </a:cubicBezTo>
                  <a:cubicBezTo>
                    <a:pt x="4261" y="11507"/>
                    <a:pt x="3914" y="11742"/>
                    <a:pt x="3550" y="11941"/>
                  </a:cubicBezTo>
                  <a:cubicBezTo>
                    <a:pt x="3133" y="12167"/>
                    <a:pt x="2682" y="12358"/>
                    <a:pt x="2213" y="12410"/>
                  </a:cubicBezTo>
                  <a:cubicBezTo>
                    <a:pt x="2135" y="12418"/>
                    <a:pt x="2056" y="12423"/>
                    <a:pt x="1976" y="12423"/>
                  </a:cubicBezTo>
                  <a:cubicBezTo>
                    <a:pt x="1255" y="12423"/>
                    <a:pt x="522" y="12065"/>
                    <a:pt x="374" y="11299"/>
                  </a:cubicBezTo>
                  <a:cubicBezTo>
                    <a:pt x="313" y="10978"/>
                    <a:pt x="408" y="10622"/>
                    <a:pt x="669" y="10414"/>
                  </a:cubicBezTo>
                  <a:cubicBezTo>
                    <a:pt x="823" y="10294"/>
                    <a:pt x="1026" y="10223"/>
                    <a:pt x="1218" y="10223"/>
                  </a:cubicBezTo>
                  <a:cubicBezTo>
                    <a:pt x="1318" y="10223"/>
                    <a:pt x="1416" y="10242"/>
                    <a:pt x="1502" y="10284"/>
                  </a:cubicBezTo>
                  <a:cubicBezTo>
                    <a:pt x="1632" y="10353"/>
                    <a:pt x="1727" y="10466"/>
                    <a:pt x="1779" y="10596"/>
                  </a:cubicBezTo>
                  <a:cubicBezTo>
                    <a:pt x="1797" y="10665"/>
                    <a:pt x="1814" y="10752"/>
                    <a:pt x="1805" y="10796"/>
                  </a:cubicBezTo>
                  <a:cubicBezTo>
                    <a:pt x="1797" y="10865"/>
                    <a:pt x="1762" y="10917"/>
                    <a:pt x="1727" y="10961"/>
                  </a:cubicBezTo>
                  <a:cubicBezTo>
                    <a:pt x="1719" y="10969"/>
                    <a:pt x="1719" y="10969"/>
                    <a:pt x="1710" y="10978"/>
                  </a:cubicBezTo>
                  <a:lnTo>
                    <a:pt x="1701" y="10978"/>
                  </a:lnTo>
                  <a:cubicBezTo>
                    <a:pt x="1701" y="10978"/>
                    <a:pt x="1693" y="10987"/>
                    <a:pt x="1684" y="10987"/>
                  </a:cubicBezTo>
                  <a:cubicBezTo>
                    <a:pt x="1693" y="10987"/>
                    <a:pt x="1658" y="11004"/>
                    <a:pt x="1649" y="11004"/>
                  </a:cubicBezTo>
                  <a:cubicBezTo>
                    <a:pt x="1641" y="11004"/>
                    <a:pt x="1623" y="11013"/>
                    <a:pt x="1606" y="11013"/>
                  </a:cubicBezTo>
                  <a:lnTo>
                    <a:pt x="1545" y="11013"/>
                  </a:lnTo>
                  <a:cubicBezTo>
                    <a:pt x="1528" y="11013"/>
                    <a:pt x="1510" y="11004"/>
                    <a:pt x="1519" y="11004"/>
                  </a:cubicBezTo>
                  <a:lnTo>
                    <a:pt x="1502" y="11004"/>
                  </a:lnTo>
                  <a:cubicBezTo>
                    <a:pt x="1484" y="10995"/>
                    <a:pt x="1467" y="10995"/>
                    <a:pt x="1450" y="10987"/>
                  </a:cubicBezTo>
                  <a:cubicBezTo>
                    <a:pt x="1441" y="10987"/>
                    <a:pt x="1441" y="10987"/>
                    <a:pt x="1432" y="10978"/>
                  </a:cubicBezTo>
                  <a:cubicBezTo>
                    <a:pt x="1424" y="10969"/>
                    <a:pt x="1415" y="10969"/>
                    <a:pt x="1398" y="10961"/>
                  </a:cubicBezTo>
                  <a:cubicBezTo>
                    <a:pt x="1398" y="10961"/>
                    <a:pt x="1398" y="10952"/>
                    <a:pt x="1398" y="10952"/>
                  </a:cubicBezTo>
                  <a:cubicBezTo>
                    <a:pt x="1398" y="10945"/>
                    <a:pt x="1386" y="10932"/>
                    <a:pt x="1382" y="10932"/>
                  </a:cubicBezTo>
                  <a:cubicBezTo>
                    <a:pt x="1381" y="10932"/>
                    <a:pt x="1380" y="10933"/>
                    <a:pt x="1380" y="10934"/>
                  </a:cubicBezTo>
                  <a:cubicBezTo>
                    <a:pt x="1380" y="10926"/>
                    <a:pt x="1380" y="10926"/>
                    <a:pt x="1380" y="10926"/>
                  </a:cubicBezTo>
                  <a:cubicBezTo>
                    <a:pt x="1372" y="10917"/>
                    <a:pt x="1372" y="10908"/>
                    <a:pt x="1372" y="10908"/>
                  </a:cubicBezTo>
                  <a:cubicBezTo>
                    <a:pt x="1346" y="10761"/>
                    <a:pt x="1250" y="10648"/>
                    <a:pt x="1094" y="10639"/>
                  </a:cubicBezTo>
                  <a:cubicBezTo>
                    <a:pt x="946" y="10639"/>
                    <a:pt x="781" y="10778"/>
                    <a:pt x="807" y="10926"/>
                  </a:cubicBezTo>
                  <a:cubicBezTo>
                    <a:pt x="834" y="11143"/>
                    <a:pt x="938" y="11334"/>
                    <a:pt x="1137" y="11438"/>
                  </a:cubicBezTo>
                  <a:cubicBezTo>
                    <a:pt x="1251" y="11496"/>
                    <a:pt x="1374" y="11524"/>
                    <a:pt x="1496" y="11524"/>
                  </a:cubicBezTo>
                  <a:cubicBezTo>
                    <a:pt x="1776" y="11524"/>
                    <a:pt x="2046" y="11375"/>
                    <a:pt x="2161" y="11091"/>
                  </a:cubicBezTo>
                  <a:cubicBezTo>
                    <a:pt x="2317" y="10718"/>
                    <a:pt x="2144" y="10232"/>
                    <a:pt x="1788" y="9997"/>
                  </a:cubicBezTo>
                  <a:cubicBezTo>
                    <a:pt x="1624" y="9892"/>
                    <a:pt x="1439" y="9846"/>
                    <a:pt x="1251" y="9846"/>
                  </a:cubicBezTo>
                  <a:cubicBezTo>
                    <a:pt x="1050" y="9846"/>
                    <a:pt x="848" y="9899"/>
                    <a:pt x="669" y="9989"/>
                  </a:cubicBezTo>
                  <a:cubicBezTo>
                    <a:pt x="304" y="10180"/>
                    <a:pt x="79" y="10535"/>
                    <a:pt x="35" y="10943"/>
                  </a:cubicBezTo>
                  <a:cubicBezTo>
                    <a:pt x="0" y="11360"/>
                    <a:pt x="165" y="11785"/>
                    <a:pt x="443" y="12089"/>
                  </a:cubicBezTo>
                  <a:cubicBezTo>
                    <a:pt x="747" y="12410"/>
                    <a:pt x="1172" y="12583"/>
                    <a:pt x="1606" y="12635"/>
                  </a:cubicBezTo>
                  <a:cubicBezTo>
                    <a:pt x="1698" y="12646"/>
                    <a:pt x="1790" y="12651"/>
                    <a:pt x="1881" y="12651"/>
                  </a:cubicBezTo>
                  <a:cubicBezTo>
                    <a:pt x="2741" y="12651"/>
                    <a:pt x="3545" y="12194"/>
                    <a:pt x="4235" y="11715"/>
                  </a:cubicBezTo>
                  <a:cubicBezTo>
                    <a:pt x="5684" y="10709"/>
                    <a:pt x="6821" y="9364"/>
                    <a:pt x="7949" y="8019"/>
                  </a:cubicBezTo>
                  <a:cubicBezTo>
                    <a:pt x="9103" y="6639"/>
                    <a:pt x="10275" y="5251"/>
                    <a:pt x="11768" y="4218"/>
                  </a:cubicBezTo>
                  <a:cubicBezTo>
                    <a:pt x="12974" y="3385"/>
                    <a:pt x="14345" y="2777"/>
                    <a:pt x="15768" y="2422"/>
                  </a:cubicBezTo>
                  <a:cubicBezTo>
                    <a:pt x="16230" y="2343"/>
                    <a:pt x="16697" y="2301"/>
                    <a:pt x="17164" y="2301"/>
                  </a:cubicBezTo>
                  <a:cubicBezTo>
                    <a:pt x="17521" y="2301"/>
                    <a:pt x="17878" y="2326"/>
                    <a:pt x="18232" y="2378"/>
                  </a:cubicBezTo>
                  <a:cubicBezTo>
                    <a:pt x="18632" y="2439"/>
                    <a:pt x="19031" y="2526"/>
                    <a:pt x="19421" y="2647"/>
                  </a:cubicBezTo>
                  <a:cubicBezTo>
                    <a:pt x="19473" y="2682"/>
                    <a:pt x="19534" y="2717"/>
                    <a:pt x="19586" y="2751"/>
                  </a:cubicBezTo>
                  <a:cubicBezTo>
                    <a:pt x="20167" y="3084"/>
                    <a:pt x="20845" y="3363"/>
                    <a:pt x="21522" y="3363"/>
                  </a:cubicBezTo>
                  <a:cubicBezTo>
                    <a:pt x="21746" y="3363"/>
                    <a:pt x="21970" y="3332"/>
                    <a:pt x="22189" y="3263"/>
                  </a:cubicBezTo>
                  <a:cubicBezTo>
                    <a:pt x="22563" y="3142"/>
                    <a:pt x="22918" y="2934"/>
                    <a:pt x="23144" y="2604"/>
                  </a:cubicBezTo>
                  <a:cubicBezTo>
                    <a:pt x="23378" y="2239"/>
                    <a:pt x="23387" y="1779"/>
                    <a:pt x="23187" y="1398"/>
                  </a:cubicBezTo>
                  <a:cubicBezTo>
                    <a:pt x="22935" y="902"/>
                    <a:pt x="22360" y="601"/>
                    <a:pt x="21805" y="601"/>
                  </a:cubicBezTo>
                  <a:cubicBezTo>
                    <a:pt x="21408" y="601"/>
                    <a:pt x="21020" y="755"/>
                    <a:pt x="20766" y="1103"/>
                  </a:cubicBezTo>
                  <a:cubicBezTo>
                    <a:pt x="20480" y="1493"/>
                    <a:pt x="20506" y="2101"/>
                    <a:pt x="20914" y="2404"/>
                  </a:cubicBezTo>
                  <a:cubicBezTo>
                    <a:pt x="21050" y="2504"/>
                    <a:pt x="21220" y="2553"/>
                    <a:pt x="21391" y="2553"/>
                  </a:cubicBezTo>
                  <a:cubicBezTo>
                    <a:pt x="21666" y="2553"/>
                    <a:pt x="21943" y="2425"/>
                    <a:pt x="22077" y="2179"/>
                  </a:cubicBezTo>
                  <a:cubicBezTo>
                    <a:pt x="22146" y="2040"/>
                    <a:pt x="22111" y="1875"/>
                    <a:pt x="21973" y="1797"/>
                  </a:cubicBezTo>
                  <a:cubicBezTo>
                    <a:pt x="21932" y="1774"/>
                    <a:pt x="21885" y="1762"/>
                    <a:pt x="21837" y="1762"/>
                  </a:cubicBezTo>
                  <a:cubicBezTo>
                    <a:pt x="21742" y="1762"/>
                    <a:pt x="21646" y="1808"/>
                    <a:pt x="21599" y="1901"/>
                  </a:cubicBezTo>
                  <a:cubicBezTo>
                    <a:pt x="21591" y="1910"/>
                    <a:pt x="21582" y="1918"/>
                    <a:pt x="21582" y="1936"/>
                  </a:cubicBezTo>
                  <a:cubicBezTo>
                    <a:pt x="21582" y="1935"/>
                    <a:pt x="21582" y="1934"/>
                    <a:pt x="21581" y="1934"/>
                  </a:cubicBezTo>
                  <a:cubicBezTo>
                    <a:pt x="21577" y="1934"/>
                    <a:pt x="21555" y="1963"/>
                    <a:pt x="21547" y="1970"/>
                  </a:cubicBezTo>
                  <a:cubicBezTo>
                    <a:pt x="21539" y="1970"/>
                    <a:pt x="21539" y="1970"/>
                    <a:pt x="21530" y="1979"/>
                  </a:cubicBezTo>
                  <a:cubicBezTo>
                    <a:pt x="21530" y="1979"/>
                    <a:pt x="21487" y="1996"/>
                    <a:pt x="21495" y="1996"/>
                  </a:cubicBezTo>
                  <a:cubicBezTo>
                    <a:pt x="21478" y="2005"/>
                    <a:pt x="21469" y="2005"/>
                    <a:pt x="21452" y="2005"/>
                  </a:cubicBezTo>
                  <a:cubicBezTo>
                    <a:pt x="21443" y="2014"/>
                    <a:pt x="21391" y="2014"/>
                    <a:pt x="21417" y="2014"/>
                  </a:cubicBezTo>
                  <a:lnTo>
                    <a:pt x="21365" y="2014"/>
                  </a:lnTo>
                  <a:cubicBezTo>
                    <a:pt x="21359" y="2014"/>
                    <a:pt x="21338" y="2010"/>
                    <a:pt x="21327" y="2010"/>
                  </a:cubicBezTo>
                  <a:cubicBezTo>
                    <a:pt x="21322" y="2010"/>
                    <a:pt x="21319" y="2011"/>
                    <a:pt x="21322" y="2014"/>
                  </a:cubicBezTo>
                  <a:cubicBezTo>
                    <a:pt x="21313" y="2005"/>
                    <a:pt x="21296" y="2005"/>
                    <a:pt x="21278" y="2005"/>
                  </a:cubicBezTo>
                  <a:cubicBezTo>
                    <a:pt x="21271" y="1998"/>
                    <a:pt x="21247" y="1985"/>
                    <a:pt x="21238" y="1985"/>
                  </a:cubicBezTo>
                  <a:cubicBezTo>
                    <a:pt x="21236" y="1985"/>
                    <a:pt x="21235" y="1986"/>
                    <a:pt x="21235" y="1988"/>
                  </a:cubicBezTo>
                  <a:cubicBezTo>
                    <a:pt x="21235" y="1979"/>
                    <a:pt x="21226" y="1979"/>
                    <a:pt x="21218" y="1970"/>
                  </a:cubicBezTo>
                  <a:cubicBezTo>
                    <a:pt x="21226" y="1970"/>
                    <a:pt x="21183" y="1953"/>
                    <a:pt x="21183" y="1944"/>
                  </a:cubicBezTo>
                  <a:cubicBezTo>
                    <a:pt x="21174" y="1944"/>
                    <a:pt x="21148" y="1901"/>
                    <a:pt x="21148" y="1901"/>
                  </a:cubicBezTo>
                  <a:cubicBezTo>
                    <a:pt x="21139" y="1892"/>
                    <a:pt x="21131" y="1884"/>
                    <a:pt x="21131" y="1866"/>
                  </a:cubicBezTo>
                  <a:cubicBezTo>
                    <a:pt x="21113" y="1849"/>
                    <a:pt x="21105" y="1814"/>
                    <a:pt x="21087" y="1753"/>
                  </a:cubicBezTo>
                  <a:cubicBezTo>
                    <a:pt x="21087" y="1753"/>
                    <a:pt x="21087" y="1745"/>
                    <a:pt x="21087" y="1745"/>
                  </a:cubicBezTo>
                  <a:cubicBezTo>
                    <a:pt x="21087" y="1727"/>
                    <a:pt x="21087" y="1710"/>
                    <a:pt x="21087" y="1693"/>
                  </a:cubicBezTo>
                  <a:cubicBezTo>
                    <a:pt x="21087" y="1667"/>
                    <a:pt x="21087" y="1641"/>
                    <a:pt x="21087" y="1623"/>
                  </a:cubicBezTo>
                  <a:cubicBezTo>
                    <a:pt x="21087" y="1623"/>
                    <a:pt x="21096" y="1563"/>
                    <a:pt x="21096" y="1563"/>
                  </a:cubicBezTo>
                  <a:cubicBezTo>
                    <a:pt x="21105" y="1537"/>
                    <a:pt x="21113" y="1510"/>
                    <a:pt x="21122" y="1484"/>
                  </a:cubicBezTo>
                  <a:cubicBezTo>
                    <a:pt x="21148" y="1415"/>
                    <a:pt x="21200" y="1337"/>
                    <a:pt x="21278" y="1276"/>
                  </a:cubicBezTo>
                  <a:cubicBezTo>
                    <a:pt x="21426" y="1146"/>
                    <a:pt x="21643" y="1085"/>
                    <a:pt x="21842" y="1085"/>
                  </a:cubicBezTo>
                  <a:cubicBezTo>
                    <a:pt x="22242" y="1085"/>
                    <a:pt x="22658" y="1328"/>
                    <a:pt x="22849" y="1693"/>
                  </a:cubicBezTo>
                  <a:cubicBezTo>
                    <a:pt x="23023" y="2040"/>
                    <a:pt x="22892" y="2422"/>
                    <a:pt x="22606" y="2682"/>
                  </a:cubicBezTo>
                  <a:cubicBezTo>
                    <a:pt x="22320" y="2942"/>
                    <a:pt x="21894" y="3064"/>
                    <a:pt x="21504" y="3072"/>
                  </a:cubicBezTo>
                  <a:cubicBezTo>
                    <a:pt x="21483" y="3073"/>
                    <a:pt x="21462" y="3073"/>
                    <a:pt x="21441" y="3073"/>
                  </a:cubicBezTo>
                  <a:cubicBezTo>
                    <a:pt x="20417" y="3073"/>
                    <a:pt x="19501" y="2453"/>
                    <a:pt x="18718" y="1858"/>
                  </a:cubicBezTo>
                  <a:cubicBezTo>
                    <a:pt x="18285" y="1528"/>
                    <a:pt x="17877" y="1172"/>
                    <a:pt x="17425" y="877"/>
                  </a:cubicBezTo>
                  <a:cubicBezTo>
                    <a:pt x="17070" y="643"/>
                    <a:pt x="16653" y="443"/>
                    <a:pt x="16228" y="400"/>
                  </a:cubicBezTo>
                  <a:lnTo>
                    <a:pt x="23691" y="400"/>
                  </a:lnTo>
                  <a:lnTo>
                    <a:pt x="23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6"/>
            <p:cNvSpPr/>
            <p:nvPr/>
          </p:nvSpPr>
          <p:spPr>
            <a:xfrm>
              <a:off x="7713966" y="4176538"/>
              <a:ext cx="1358559" cy="725440"/>
            </a:xfrm>
            <a:custGeom>
              <a:avLst/>
              <a:gdLst/>
              <a:ahLst/>
              <a:cxnLst/>
              <a:rect l="l" t="t" r="r" b="b"/>
              <a:pathLst>
                <a:path w="23692" h="12651" extrusionOk="0">
                  <a:moveTo>
                    <a:pt x="13563" y="8629"/>
                  </a:moveTo>
                  <a:cubicBezTo>
                    <a:pt x="13813" y="8629"/>
                    <a:pt x="14057" y="8733"/>
                    <a:pt x="14250" y="8919"/>
                  </a:cubicBezTo>
                  <a:cubicBezTo>
                    <a:pt x="14588" y="9249"/>
                    <a:pt x="14684" y="9735"/>
                    <a:pt x="14588" y="10195"/>
                  </a:cubicBezTo>
                  <a:cubicBezTo>
                    <a:pt x="14475" y="10733"/>
                    <a:pt x="14154" y="11210"/>
                    <a:pt x="13720" y="11549"/>
                  </a:cubicBezTo>
                  <a:cubicBezTo>
                    <a:pt x="13434" y="11419"/>
                    <a:pt x="13165" y="11236"/>
                    <a:pt x="12948" y="10993"/>
                  </a:cubicBezTo>
                  <a:cubicBezTo>
                    <a:pt x="12644" y="10664"/>
                    <a:pt x="12436" y="10221"/>
                    <a:pt x="12462" y="9761"/>
                  </a:cubicBezTo>
                  <a:cubicBezTo>
                    <a:pt x="12488" y="9327"/>
                    <a:pt x="12749" y="8937"/>
                    <a:pt x="13130" y="8737"/>
                  </a:cubicBezTo>
                  <a:cubicBezTo>
                    <a:pt x="13270" y="8664"/>
                    <a:pt x="13417" y="8629"/>
                    <a:pt x="13563" y="8629"/>
                  </a:cubicBezTo>
                  <a:close/>
                  <a:moveTo>
                    <a:pt x="10636" y="9837"/>
                  </a:moveTo>
                  <a:cubicBezTo>
                    <a:pt x="10776" y="9837"/>
                    <a:pt x="10913" y="9894"/>
                    <a:pt x="11022" y="10021"/>
                  </a:cubicBezTo>
                  <a:cubicBezTo>
                    <a:pt x="11239" y="10256"/>
                    <a:pt x="11282" y="10646"/>
                    <a:pt x="11213" y="10941"/>
                  </a:cubicBezTo>
                  <a:cubicBezTo>
                    <a:pt x="11152" y="11245"/>
                    <a:pt x="10970" y="11523"/>
                    <a:pt x="10744" y="11740"/>
                  </a:cubicBezTo>
                  <a:cubicBezTo>
                    <a:pt x="10518" y="11592"/>
                    <a:pt x="10319" y="11419"/>
                    <a:pt x="10180" y="11202"/>
                  </a:cubicBezTo>
                  <a:cubicBezTo>
                    <a:pt x="9946" y="10855"/>
                    <a:pt x="9876" y="10412"/>
                    <a:pt x="10163" y="10074"/>
                  </a:cubicBezTo>
                  <a:cubicBezTo>
                    <a:pt x="10288" y="9925"/>
                    <a:pt x="10463" y="9837"/>
                    <a:pt x="10636" y="9837"/>
                  </a:cubicBezTo>
                  <a:close/>
                  <a:moveTo>
                    <a:pt x="8416" y="10504"/>
                  </a:moveTo>
                  <a:cubicBezTo>
                    <a:pt x="8431" y="10504"/>
                    <a:pt x="8446" y="10505"/>
                    <a:pt x="8462" y="10507"/>
                  </a:cubicBezTo>
                  <a:cubicBezTo>
                    <a:pt x="8644" y="10533"/>
                    <a:pt x="8774" y="10707"/>
                    <a:pt x="8826" y="10863"/>
                  </a:cubicBezTo>
                  <a:cubicBezTo>
                    <a:pt x="8887" y="11045"/>
                    <a:pt x="8870" y="11236"/>
                    <a:pt x="8783" y="11410"/>
                  </a:cubicBezTo>
                  <a:cubicBezTo>
                    <a:pt x="8705" y="11557"/>
                    <a:pt x="8583" y="11688"/>
                    <a:pt x="8444" y="11783"/>
                  </a:cubicBezTo>
                  <a:cubicBezTo>
                    <a:pt x="8332" y="11688"/>
                    <a:pt x="8227" y="11575"/>
                    <a:pt x="8149" y="11445"/>
                  </a:cubicBezTo>
                  <a:cubicBezTo>
                    <a:pt x="8028" y="11254"/>
                    <a:pt x="7958" y="11019"/>
                    <a:pt x="8037" y="10802"/>
                  </a:cubicBezTo>
                  <a:cubicBezTo>
                    <a:pt x="8101" y="10642"/>
                    <a:pt x="8238" y="10504"/>
                    <a:pt x="8416" y="10504"/>
                  </a:cubicBezTo>
                  <a:close/>
                  <a:moveTo>
                    <a:pt x="4617" y="10230"/>
                  </a:moveTo>
                  <a:cubicBezTo>
                    <a:pt x="5268" y="10412"/>
                    <a:pt x="5945" y="10490"/>
                    <a:pt x="6622" y="10490"/>
                  </a:cubicBezTo>
                  <a:lnTo>
                    <a:pt x="6587" y="10490"/>
                  </a:lnTo>
                  <a:cubicBezTo>
                    <a:pt x="6587" y="10490"/>
                    <a:pt x="6587" y="10499"/>
                    <a:pt x="6587" y="10499"/>
                  </a:cubicBezTo>
                  <a:cubicBezTo>
                    <a:pt x="6631" y="10499"/>
                    <a:pt x="6665" y="10490"/>
                    <a:pt x="6700" y="10490"/>
                  </a:cubicBezTo>
                  <a:cubicBezTo>
                    <a:pt x="7169" y="10481"/>
                    <a:pt x="7629" y="10429"/>
                    <a:pt x="8089" y="10351"/>
                  </a:cubicBezTo>
                  <a:lnTo>
                    <a:pt x="8089" y="10351"/>
                  </a:lnTo>
                  <a:cubicBezTo>
                    <a:pt x="8002" y="10403"/>
                    <a:pt x="7924" y="10481"/>
                    <a:pt x="7863" y="10568"/>
                  </a:cubicBezTo>
                  <a:cubicBezTo>
                    <a:pt x="7568" y="11019"/>
                    <a:pt x="7846" y="11583"/>
                    <a:pt x="8193" y="11913"/>
                  </a:cubicBezTo>
                  <a:cubicBezTo>
                    <a:pt x="8080" y="11965"/>
                    <a:pt x="7958" y="12000"/>
                    <a:pt x="7837" y="12009"/>
                  </a:cubicBezTo>
                  <a:cubicBezTo>
                    <a:pt x="7772" y="12019"/>
                    <a:pt x="7707" y="12023"/>
                    <a:pt x="7642" y="12023"/>
                  </a:cubicBezTo>
                  <a:cubicBezTo>
                    <a:pt x="7248" y="12023"/>
                    <a:pt x="6862" y="11854"/>
                    <a:pt x="6527" y="11653"/>
                  </a:cubicBezTo>
                  <a:cubicBezTo>
                    <a:pt x="6101" y="11393"/>
                    <a:pt x="5711" y="11063"/>
                    <a:pt x="5320" y="10750"/>
                  </a:cubicBezTo>
                  <a:cubicBezTo>
                    <a:pt x="5086" y="10577"/>
                    <a:pt x="4852" y="10395"/>
                    <a:pt x="4617" y="10230"/>
                  </a:cubicBezTo>
                  <a:close/>
                  <a:moveTo>
                    <a:pt x="9972" y="9796"/>
                  </a:moveTo>
                  <a:lnTo>
                    <a:pt x="9972" y="9796"/>
                  </a:lnTo>
                  <a:cubicBezTo>
                    <a:pt x="9668" y="10100"/>
                    <a:pt x="9572" y="10568"/>
                    <a:pt x="9711" y="10976"/>
                  </a:cubicBezTo>
                  <a:cubicBezTo>
                    <a:pt x="9841" y="11375"/>
                    <a:pt x="10137" y="11705"/>
                    <a:pt x="10475" y="11939"/>
                  </a:cubicBezTo>
                  <a:cubicBezTo>
                    <a:pt x="10205" y="12110"/>
                    <a:pt x="9895" y="12202"/>
                    <a:pt x="9576" y="12202"/>
                  </a:cubicBezTo>
                  <a:cubicBezTo>
                    <a:pt x="9474" y="12202"/>
                    <a:pt x="9371" y="12192"/>
                    <a:pt x="9269" y="12174"/>
                  </a:cubicBezTo>
                  <a:cubicBezTo>
                    <a:pt x="9052" y="12130"/>
                    <a:pt x="8835" y="12052"/>
                    <a:pt x="8644" y="11931"/>
                  </a:cubicBezTo>
                  <a:cubicBezTo>
                    <a:pt x="8713" y="11870"/>
                    <a:pt x="8783" y="11809"/>
                    <a:pt x="8835" y="11740"/>
                  </a:cubicBezTo>
                  <a:cubicBezTo>
                    <a:pt x="9113" y="11419"/>
                    <a:pt x="9199" y="10933"/>
                    <a:pt x="8948" y="10560"/>
                  </a:cubicBezTo>
                  <a:cubicBezTo>
                    <a:pt x="8847" y="10417"/>
                    <a:pt x="8698" y="10299"/>
                    <a:pt x="8524" y="10260"/>
                  </a:cubicBezTo>
                  <a:lnTo>
                    <a:pt x="8524" y="10260"/>
                  </a:lnTo>
                  <a:cubicBezTo>
                    <a:pt x="9021" y="10139"/>
                    <a:pt x="9509" y="9984"/>
                    <a:pt x="9972" y="9796"/>
                  </a:cubicBezTo>
                  <a:close/>
                  <a:moveTo>
                    <a:pt x="8401" y="12078"/>
                  </a:moveTo>
                  <a:cubicBezTo>
                    <a:pt x="8488" y="12148"/>
                    <a:pt x="8583" y="12200"/>
                    <a:pt x="8679" y="12252"/>
                  </a:cubicBezTo>
                  <a:lnTo>
                    <a:pt x="7820" y="12252"/>
                  </a:lnTo>
                  <a:cubicBezTo>
                    <a:pt x="8019" y="12226"/>
                    <a:pt x="8219" y="12174"/>
                    <a:pt x="8401" y="12078"/>
                  </a:cubicBezTo>
                  <a:close/>
                  <a:moveTo>
                    <a:pt x="10744" y="12104"/>
                  </a:moveTo>
                  <a:cubicBezTo>
                    <a:pt x="10848" y="12156"/>
                    <a:pt x="10952" y="12208"/>
                    <a:pt x="11065" y="12252"/>
                  </a:cubicBezTo>
                  <a:lnTo>
                    <a:pt x="10492" y="12252"/>
                  </a:lnTo>
                  <a:cubicBezTo>
                    <a:pt x="10579" y="12208"/>
                    <a:pt x="10657" y="12156"/>
                    <a:pt x="10744" y="12104"/>
                  </a:cubicBezTo>
                  <a:close/>
                  <a:moveTo>
                    <a:pt x="20170" y="2129"/>
                  </a:moveTo>
                  <a:cubicBezTo>
                    <a:pt x="20277" y="2129"/>
                    <a:pt x="20383" y="2138"/>
                    <a:pt x="20489" y="2159"/>
                  </a:cubicBezTo>
                  <a:cubicBezTo>
                    <a:pt x="20836" y="2229"/>
                    <a:pt x="21140" y="2446"/>
                    <a:pt x="21331" y="2724"/>
                  </a:cubicBezTo>
                  <a:cubicBezTo>
                    <a:pt x="21426" y="2862"/>
                    <a:pt x="21496" y="3027"/>
                    <a:pt x="21504" y="3175"/>
                  </a:cubicBezTo>
                  <a:cubicBezTo>
                    <a:pt x="21513" y="3331"/>
                    <a:pt x="21487" y="3470"/>
                    <a:pt x="21418" y="3600"/>
                  </a:cubicBezTo>
                  <a:cubicBezTo>
                    <a:pt x="21340" y="3756"/>
                    <a:pt x="21244" y="3860"/>
                    <a:pt x="21105" y="3938"/>
                  </a:cubicBezTo>
                  <a:cubicBezTo>
                    <a:pt x="21020" y="3991"/>
                    <a:pt x="20914" y="4029"/>
                    <a:pt x="20819" y="4029"/>
                  </a:cubicBezTo>
                  <a:cubicBezTo>
                    <a:pt x="20789" y="4029"/>
                    <a:pt x="20759" y="4025"/>
                    <a:pt x="20732" y="4017"/>
                  </a:cubicBezTo>
                  <a:cubicBezTo>
                    <a:pt x="20628" y="3999"/>
                    <a:pt x="20593" y="3982"/>
                    <a:pt x="20506" y="3921"/>
                  </a:cubicBezTo>
                  <a:cubicBezTo>
                    <a:pt x="20480" y="3904"/>
                    <a:pt x="20463" y="3895"/>
                    <a:pt x="20428" y="3860"/>
                  </a:cubicBezTo>
                  <a:cubicBezTo>
                    <a:pt x="20420" y="3843"/>
                    <a:pt x="20411" y="3834"/>
                    <a:pt x="20394" y="3817"/>
                  </a:cubicBezTo>
                  <a:cubicBezTo>
                    <a:pt x="20394" y="3817"/>
                    <a:pt x="20385" y="3808"/>
                    <a:pt x="20385" y="3808"/>
                  </a:cubicBezTo>
                  <a:cubicBezTo>
                    <a:pt x="20385" y="3808"/>
                    <a:pt x="20385" y="3800"/>
                    <a:pt x="20376" y="3800"/>
                  </a:cubicBezTo>
                  <a:cubicBezTo>
                    <a:pt x="20359" y="3774"/>
                    <a:pt x="20350" y="3747"/>
                    <a:pt x="20333" y="3721"/>
                  </a:cubicBezTo>
                  <a:cubicBezTo>
                    <a:pt x="20333" y="3721"/>
                    <a:pt x="20324" y="3704"/>
                    <a:pt x="20324" y="3695"/>
                  </a:cubicBezTo>
                  <a:cubicBezTo>
                    <a:pt x="20307" y="3669"/>
                    <a:pt x="20298" y="3635"/>
                    <a:pt x="20298" y="3600"/>
                  </a:cubicBezTo>
                  <a:cubicBezTo>
                    <a:pt x="20298" y="3601"/>
                    <a:pt x="20298" y="3601"/>
                    <a:pt x="20298" y="3601"/>
                  </a:cubicBezTo>
                  <a:cubicBezTo>
                    <a:pt x="20296" y="3601"/>
                    <a:pt x="20290" y="3573"/>
                    <a:pt x="20290" y="3565"/>
                  </a:cubicBezTo>
                  <a:lnTo>
                    <a:pt x="20290" y="3513"/>
                  </a:lnTo>
                  <a:cubicBezTo>
                    <a:pt x="20290" y="3505"/>
                    <a:pt x="20298" y="3496"/>
                    <a:pt x="20298" y="3487"/>
                  </a:cubicBezTo>
                  <a:cubicBezTo>
                    <a:pt x="20298" y="3478"/>
                    <a:pt x="20307" y="3461"/>
                    <a:pt x="20307" y="3452"/>
                  </a:cubicBezTo>
                  <a:cubicBezTo>
                    <a:pt x="20307" y="3452"/>
                    <a:pt x="20324" y="3418"/>
                    <a:pt x="20324" y="3418"/>
                  </a:cubicBezTo>
                  <a:cubicBezTo>
                    <a:pt x="20333" y="3409"/>
                    <a:pt x="20350" y="3383"/>
                    <a:pt x="20350" y="3383"/>
                  </a:cubicBezTo>
                  <a:cubicBezTo>
                    <a:pt x="20376" y="3357"/>
                    <a:pt x="20394" y="3340"/>
                    <a:pt x="20411" y="3322"/>
                  </a:cubicBezTo>
                  <a:cubicBezTo>
                    <a:pt x="20420" y="3322"/>
                    <a:pt x="20420" y="3322"/>
                    <a:pt x="20420" y="3314"/>
                  </a:cubicBezTo>
                  <a:cubicBezTo>
                    <a:pt x="20428" y="3314"/>
                    <a:pt x="20446" y="3305"/>
                    <a:pt x="20454" y="3296"/>
                  </a:cubicBezTo>
                  <a:cubicBezTo>
                    <a:pt x="20472" y="3288"/>
                    <a:pt x="20489" y="3279"/>
                    <a:pt x="20506" y="3270"/>
                  </a:cubicBezTo>
                  <a:cubicBezTo>
                    <a:pt x="20506" y="3270"/>
                    <a:pt x="20515" y="3270"/>
                    <a:pt x="20515" y="3262"/>
                  </a:cubicBezTo>
                  <a:cubicBezTo>
                    <a:pt x="20541" y="3262"/>
                    <a:pt x="20567" y="3253"/>
                    <a:pt x="20593" y="3244"/>
                  </a:cubicBezTo>
                  <a:lnTo>
                    <a:pt x="20680" y="3244"/>
                  </a:lnTo>
                  <a:cubicBezTo>
                    <a:pt x="20654" y="3244"/>
                    <a:pt x="20689" y="3244"/>
                    <a:pt x="20723" y="3253"/>
                  </a:cubicBezTo>
                  <a:cubicBezTo>
                    <a:pt x="20723" y="3262"/>
                    <a:pt x="20775" y="3288"/>
                    <a:pt x="20793" y="3296"/>
                  </a:cubicBezTo>
                  <a:cubicBezTo>
                    <a:pt x="20836" y="3326"/>
                    <a:pt x="20883" y="3339"/>
                    <a:pt x="20931" y="3339"/>
                  </a:cubicBezTo>
                  <a:cubicBezTo>
                    <a:pt x="21036" y="3339"/>
                    <a:pt x="21141" y="3276"/>
                    <a:pt x="21201" y="3192"/>
                  </a:cubicBezTo>
                  <a:cubicBezTo>
                    <a:pt x="21287" y="3053"/>
                    <a:pt x="21218" y="2871"/>
                    <a:pt x="21097" y="2784"/>
                  </a:cubicBezTo>
                  <a:cubicBezTo>
                    <a:pt x="20979" y="2702"/>
                    <a:pt x="20837" y="2667"/>
                    <a:pt x="20692" y="2667"/>
                  </a:cubicBezTo>
                  <a:cubicBezTo>
                    <a:pt x="20624" y="2667"/>
                    <a:pt x="20556" y="2675"/>
                    <a:pt x="20489" y="2689"/>
                  </a:cubicBezTo>
                  <a:cubicBezTo>
                    <a:pt x="20099" y="2767"/>
                    <a:pt x="19778" y="3149"/>
                    <a:pt x="19786" y="3557"/>
                  </a:cubicBezTo>
                  <a:cubicBezTo>
                    <a:pt x="19795" y="3947"/>
                    <a:pt x="20081" y="4312"/>
                    <a:pt x="20454" y="4442"/>
                  </a:cubicBezTo>
                  <a:lnTo>
                    <a:pt x="20454" y="12252"/>
                  </a:lnTo>
                  <a:lnTo>
                    <a:pt x="13130" y="12252"/>
                  </a:lnTo>
                  <a:cubicBezTo>
                    <a:pt x="13382" y="12148"/>
                    <a:pt x="13625" y="12017"/>
                    <a:pt x="13842" y="11852"/>
                  </a:cubicBezTo>
                  <a:cubicBezTo>
                    <a:pt x="14068" y="11948"/>
                    <a:pt x="14302" y="12009"/>
                    <a:pt x="14536" y="12061"/>
                  </a:cubicBezTo>
                  <a:cubicBezTo>
                    <a:pt x="14996" y="12156"/>
                    <a:pt x="15472" y="12207"/>
                    <a:pt x="15948" y="12207"/>
                  </a:cubicBezTo>
                  <a:cubicBezTo>
                    <a:pt x="16604" y="12207"/>
                    <a:pt x="17260" y="12109"/>
                    <a:pt x="17868" y="11887"/>
                  </a:cubicBezTo>
                  <a:cubicBezTo>
                    <a:pt x="18788" y="11549"/>
                    <a:pt x="19604" y="10915"/>
                    <a:pt x="20064" y="10039"/>
                  </a:cubicBezTo>
                  <a:cubicBezTo>
                    <a:pt x="20281" y="9622"/>
                    <a:pt x="20428" y="9154"/>
                    <a:pt x="20446" y="8676"/>
                  </a:cubicBezTo>
                  <a:cubicBezTo>
                    <a:pt x="20463" y="8208"/>
                    <a:pt x="20359" y="7739"/>
                    <a:pt x="20168" y="7323"/>
                  </a:cubicBezTo>
                  <a:cubicBezTo>
                    <a:pt x="19786" y="6481"/>
                    <a:pt x="18988" y="5900"/>
                    <a:pt x="18059" y="5865"/>
                  </a:cubicBezTo>
                  <a:cubicBezTo>
                    <a:pt x="18030" y="5864"/>
                    <a:pt x="18001" y="5863"/>
                    <a:pt x="17971" y="5863"/>
                  </a:cubicBezTo>
                  <a:cubicBezTo>
                    <a:pt x="17138" y="5863"/>
                    <a:pt x="16269" y="6335"/>
                    <a:pt x="15933" y="7123"/>
                  </a:cubicBezTo>
                  <a:cubicBezTo>
                    <a:pt x="15708" y="7626"/>
                    <a:pt x="15690" y="8277"/>
                    <a:pt x="16089" y="8702"/>
                  </a:cubicBezTo>
                  <a:cubicBezTo>
                    <a:pt x="16254" y="8867"/>
                    <a:pt x="16480" y="8980"/>
                    <a:pt x="16706" y="9015"/>
                  </a:cubicBezTo>
                  <a:cubicBezTo>
                    <a:pt x="16763" y="9024"/>
                    <a:pt x="16819" y="9028"/>
                    <a:pt x="16874" y="9028"/>
                  </a:cubicBezTo>
                  <a:cubicBezTo>
                    <a:pt x="17086" y="9028"/>
                    <a:pt x="17280" y="8962"/>
                    <a:pt x="17452" y="8824"/>
                  </a:cubicBezTo>
                  <a:cubicBezTo>
                    <a:pt x="17556" y="8746"/>
                    <a:pt x="17539" y="8581"/>
                    <a:pt x="17478" y="8494"/>
                  </a:cubicBezTo>
                  <a:cubicBezTo>
                    <a:pt x="17432" y="8431"/>
                    <a:pt x="17348" y="8391"/>
                    <a:pt x="17266" y="8391"/>
                  </a:cubicBezTo>
                  <a:cubicBezTo>
                    <a:pt x="17225" y="8391"/>
                    <a:pt x="17183" y="8401"/>
                    <a:pt x="17148" y="8425"/>
                  </a:cubicBezTo>
                  <a:cubicBezTo>
                    <a:pt x="17131" y="8442"/>
                    <a:pt x="17105" y="8459"/>
                    <a:pt x="17087" y="8468"/>
                  </a:cubicBezTo>
                  <a:cubicBezTo>
                    <a:pt x="17079" y="8468"/>
                    <a:pt x="17035" y="8486"/>
                    <a:pt x="17044" y="8486"/>
                  </a:cubicBezTo>
                  <a:cubicBezTo>
                    <a:pt x="17018" y="8494"/>
                    <a:pt x="17001" y="8503"/>
                    <a:pt x="16983" y="8503"/>
                  </a:cubicBezTo>
                  <a:cubicBezTo>
                    <a:pt x="16975" y="8512"/>
                    <a:pt x="16975" y="8512"/>
                    <a:pt x="16975" y="8512"/>
                  </a:cubicBezTo>
                  <a:lnTo>
                    <a:pt x="16844" y="8512"/>
                  </a:lnTo>
                  <a:cubicBezTo>
                    <a:pt x="16844" y="8512"/>
                    <a:pt x="16818" y="8512"/>
                    <a:pt x="16810" y="8503"/>
                  </a:cubicBezTo>
                  <a:cubicBezTo>
                    <a:pt x="16792" y="8503"/>
                    <a:pt x="16766" y="8494"/>
                    <a:pt x="16749" y="8494"/>
                  </a:cubicBezTo>
                  <a:cubicBezTo>
                    <a:pt x="16732" y="8486"/>
                    <a:pt x="16714" y="8477"/>
                    <a:pt x="16688" y="8468"/>
                  </a:cubicBezTo>
                  <a:cubicBezTo>
                    <a:pt x="16688" y="8468"/>
                    <a:pt x="16645" y="8451"/>
                    <a:pt x="16645" y="8451"/>
                  </a:cubicBezTo>
                  <a:cubicBezTo>
                    <a:pt x="16610" y="8433"/>
                    <a:pt x="16584" y="8407"/>
                    <a:pt x="16549" y="8390"/>
                  </a:cubicBezTo>
                  <a:cubicBezTo>
                    <a:pt x="16549" y="8390"/>
                    <a:pt x="16515" y="8355"/>
                    <a:pt x="16515" y="8355"/>
                  </a:cubicBezTo>
                  <a:cubicBezTo>
                    <a:pt x="16489" y="8338"/>
                    <a:pt x="16480" y="8312"/>
                    <a:pt x="16463" y="8295"/>
                  </a:cubicBezTo>
                  <a:cubicBezTo>
                    <a:pt x="16454" y="8295"/>
                    <a:pt x="16454" y="8286"/>
                    <a:pt x="16445" y="8286"/>
                  </a:cubicBezTo>
                  <a:cubicBezTo>
                    <a:pt x="16437" y="8260"/>
                    <a:pt x="16419" y="8243"/>
                    <a:pt x="16411" y="8217"/>
                  </a:cubicBezTo>
                  <a:cubicBezTo>
                    <a:pt x="16315" y="8060"/>
                    <a:pt x="16289" y="7835"/>
                    <a:pt x="16324" y="7652"/>
                  </a:cubicBezTo>
                  <a:cubicBezTo>
                    <a:pt x="16367" y="7453"/>
                    <a:pt x="16419" y="7297"/>
                    <a:pt x="16541" y="7123"/>
                  </a:cubicBezTo>
                  <a:cubicBezTo>
                    <a:pt x="16549" y="7106"/>
                    <a:pt x="16567" y="7080"/>
                    <a:pt x="16584" y="7062"/>
                  </a:cubicBezTo>
                  <a:cubicBezTo>
                    <a:pt x="16584" y="7062"/>
                    <a:pt x="16610" y="7028"/>
                    <a:pt x="16610" y="7019"/>
                  </a:cubicBezTo>
                  <a:cubicBezTo>
                    <a:pt x="16636" y="6993"/>
                    <a:pt x="16662" y="6958"/>
                    <a:pt x="16697" y="6932"/>
                  </a:cubicBezTo>
                  <a:cubicBezTo>
                    <a:pt x="16732" y="6898"/>
                    <a:pt x="16766" y="6863"/>
                    <a:pt x="16801" y="6828"/>
                  </a:cubicBezTo>
                  <a:cubicBezTo>
                    <a:pt x="16810" y="6819"/>
                    <a:pt x="16827" y="6811"/>
                    <a:pt x="16836" y="6802"/>
                  </a:cubicBezTo>
                  <a:cubicBezTo>
                    <a:pt x="16844" y="6793"/>
                    <a:pt x="16870" y="6776"/>
                    <a:pt x="16879" y="6767"/>
                  </a:cubicBezTo>
                  <a:cubicBezTo>
                    <a:pt x="16949" y="6715"/>
                    <a:pt x="17027" y="6663"/>
                    <a:pt x="17113" y="6620"/>
                  </a:cubicBezTo>
                  <a:cubicBezTo>
                    <a:pt x="17148" y="6602"/>
                    <a:pt x="17183" y="6585"/>
                    <a:pt x="17218" y="6568"/>
                  </a:cubicBezTo>
                  <a:cubicBezTo>
                    <a:pt x="17226" y="6568"/>
                    <a:pt x="17252" y="6550"/>
                    <a:pt x="17261" y="6550"/>
                  </a:cubicBezTo>
                  <a:cubicBezTo>
                    <a:pt x="17278" y="6542"/>
                    <a:pt x="17304" y="6533"/>
                    <a:pt x="17322" y="6524"/>
                  </a:cubicBezTo>
                  <a:cubicBezTo>
                    <a:pt x="17408" y="6490"/>
                    <a:pt x="17504" y="6464"/>
                    <a:pt x="17591" y="6446"/>
                  </a:cubicBezTo>
                  <a:cubicBezTo>
                    <a:pt x="17634" y="6429"/>
                    <a:pt x="17686" y="6420"/>
                    <a:pt x="17730" y="6420"/>
                  </a:cubicBezTo>
                  <a:cubicBezTo>
                    <a:pt x="17738" y="6412"/>
                    <a:pt x="17816" y="6403"/>
                    <a:pt x="17816" y="6403"/>
                  </a:cubicBezTo>
                  <a:cubicBezTo>
                    <a:pt x="17912" y="6394"/>
                    <a:pt x="18016" y="6386"/>
                    <a:pt x="18111" y="6386"/>
                  </a:cubicBezTo>
                  <a:cubicBezTo>
                    <a:pt x="18155" y="6386"/>
                    <a:pt x="18207" y="6386"/>
                    <a:pt x="18259" y="6394"/>
                  </a:cubicBezTo>
                  <a:lnTo>
                    <a:pt x="18311" y="6394"/>
                  </a:lnTo>
                  <a:cubicBezTo>
                    <a:pt x="18311" y="6394"/>
                    <a:pt x="18346" y="6403"/>
                    <a:pt x="18354" y="6403"/>
                  </a:cubicBezTo>
                  <a:cubicBezTo>
                    <a:pt x="18736" y="6464"/>
                    <a:pt x="19040" y="6611"/>
                    <a:pt x="19326" y="6871"/>
                  </a:cubicBezTo>
                  <a:cubicBezTo>
                    <a:pt x="19916" y="7418"/>
                    <a:pt x="20194" y="8286"/>
                    <a:pt x="20073" y="9076"/>
                  </a:cubicBezTo>
                  <a:cubicBezTo>
                    <a:pt x="19942" y="9961"/>
                    <a:pt x="19352" y="10716"/>
                    <a:pt x="18632" y="11210"/>
                  </a:cubicBezTo>
                  <a:cubicBezTo>
                    <a:pt x="17836" y="11743"/>
                    <a:pt x="16878" y="11959"/>
                    <a:pt x="15925" y="11959"/>
                  </a:cubicBezTo>
                  <a:cubicBezTo>
                    <a:pt x="15870" y="11959"/>
                    <a:pt x="15815" y="11958"/>
                    <a:pt x="15760" y="11957"/>
                  </a:cubicBezTo>
                  <a:cubicBezTo>
                    <a:pt x="15204" y="11939"/>
                    <a:pt x="14588" y="11870"/>
                    <a:pt x="14042" y="11679"/>
                  </a:cubicBezTo>
                  <a:cubicBezTo>
                    <a:pt x="14285" y="11453"/>
                    <a:pt x="14493" y="11184"/>
                    <a:pt x="14640" y="10881"/>
                  </a:cubicBezTo>
                  <a:cubicBezTo>
                    <a:pt x="14875" y="10395"/>
                    <a:pt x="14979" y="9805"/>
                    <a:pt x="14779" y="9293"/>
                  </a:cubicBezTo>
                  <a:cubicBezTo>
                    <a:pt x="14606" y="8867"/>
                    <a:pt x="14250" y="8494"/>
                    <a:pt x="13790" y="8407"/>
                  </a:cubicBezTo>
                  <a:cubicBezTo>
                    <a:pt x="13719" y="8394"/>
                    <a:pt x="13649" y="8388"/>
                    <a:pt x="13579" y="8388"/>
                  </a:cubicBezTo>
                  <a:cubicBezTo>
                    <a:pt x="13193" y="8388"/>
                    <a:pt x="12825" y="8582"/>
                    <a:pt x="12575" y="8876"/>
                  </a:cubicBezTo>
                  <a:cubicBezTo>
                    <a:pt x="12263" y="9249"/>
                    <a:pt x="12158" y="9735"/>
                    <a:pt x="12263" y="10212"/>
                  </a:cubicBezTo>
                  <a:cubicBezTo>
                    <a:pt x="12419" y="10907"/>
                    <a:pt x="12913" y="11393"/>
                    <a:pt x="13512" y="11705"/>
                  </a:cubicBezTo>
                  <a:cubicBezTo>
                    <a:pt x="13261" y="11870"/>
                    <a:pt x="12992" y="11983"/>
                    <a:pt x="12705" y="12052"/>
                  </a:cubicBezTo>
                  <a:cubicBezTo>
                    <a:pt x="12511" y="12103"/>
                    <a:pt x="12309" y="12128"/>
                    <a:pt x="12107" y="12128"/>
                  </a:cubicBezTo>
                  <a:cubicBezTo>
                    <a:pt x="11829" y="12128"/>
                    <a:pt x="11551" y="12082"/>
                    <a:pt x="11291" y="11991"/>
                  </a:cubicBezTo>
                  <a:cubicBezTo>
                    <a:pt x="11195" y="11965"/>
                    <a:pt x="11100" y="11922"/>
                    <a:pt x="11013" y="11879"/>
                  </a:cubicBezTo>
                  <a:cubicBezTo>
                    <a:pt x="11282" y="11618"/>
                    <a:pt x="11499" y="11271"/>
                    <a:pt x="11551" y="10889"/>
                  </a:cubicBezTo>
                  <a:cubicBezTo>
                    <a:pt x="11603" y="10499"/>
                    <a:pt x="11516" y="10056"/>
                    <a:pt x="11230" y="9761"/>
                  </a:cubicBezTo>
                  <a:cubicBezTo>
                    <a:pt x="11065" y="9588"/>
                    <a:pt x="10839" y="9509"/>
                    <a:pt x="10622" y="9509"/>
                  </a:cubicBezTo>
                  <a:cubicBezTo>
                    <a:pt x="11464" y="9102"/>
                    <a:pt x="12263" y="8598"/>
                    <a:pt x="13018" y="8043"/>
                  </a:cubicBezTo>
                  <a:cubicBezTo>
                    <a:pt x="14519" y="6906"/>
                    <a:pt x="15838" y="5544"/>
                    <a:pt x="17139" y="4190"/>
                  </a:cubicBezTo>
                  <a:cubicBezTo>
                    <a:pt x="17469" y="3860"/>
                    <a:pt x="17782" y="3513"/>
                    <a:pt x="18120" y="3192"/>
                  </a:cubicBezTo>
                  <a:cubicBezTo>
                    <a:pt x="18450" y="2880"/>
                    <a:pt x="18806" y="2576"/>
                    <a:pt x="19213" y="2368"/>
                  </a:cubicBezTo>
                  <a:cubicBezTo>
                    <a:pt x="19509" y="2223"/>
                    <a:pt x="19839" y="2129"/>
                    <a:pt x="20170" y="2129"/>
                  </a:cubicBezTo>
                  <a:close/>
                  <a:moveTo>
                    <a:pt x="21810" y="0"/>
                  </a:moveTo>
                  <a:cubicBezTo>
                    <a:pt x="20951" y="0"/>
                    <a:pt x="20147" y="458"/>
                    <a:pt x="19456" y="945"/>
                  </a:cubicBezTo>
                  <a:cubicBezTo>
                    <a:pt x="18007" y="1943"/>
                    <a:pt x="16870" y="3288"/>
                    <a:pt x="15742" y="4633"/>
                  </a:cubicBezTo>
                  <a:cubicBezTo>
                    <a:pt x="14588" y="6012"/>
                    <a:pt x="13417" y="7401"/>
                    <a:pt x="11924" y="8433"/>
                  </a:cubicBezTo>
                  <a:cubicBezTo>
                    <a:pt x="10718" y="9267"/>
                    <a:pt x="9347" y="9874"/>
                    <a:pt x="7924" y="10238"/>
                  </a:cubicBezTo>
                  <a:cubicBezTo>
                    <a:pt x="7467" y="10311"/>
                    <a:pt x="7005" y="10352"/>
                    <a:pt x="6544" y="10352"/>
                  </a:cubicBezTo>
                  <a:cubicBezTo>
                    <a:pt x="6181" y="10352"/>
                    <a:pt x="5818" y="10327"/>
                    <a:pt x="5459" y="10273"/>
                  </a:cubicBezTo>
                  <a:cubicBezTo>
                    <a:pt x="5060" y="10212"/>
                    <a:pt x="4661" y="10126"/>
                    <a:pt x="4270" y="10013"/>
                  </a:cubicBezTo>
                  <a:cubicBezTo>
                    <a:pt x="4218" y="9978"/>
                    <a:pt x="4166" y="9935"/>
                    <a:pt x="4105" y="9909"/>
                  </a:cubicBezTo>
                  <a:cubicBezTo>
                    <a:pt x="3531" y="9569"/>
                    <a:pt x="2849" y="9289"/>
                    <a:pt x="2169" y="9289"/>
                  </a:cubicBezTo>
                  <a:cubicBezTo>
                    <a:pt x="1945" y="9289"/>
                    <a:pt x="1722" y="9319"/>
                    <a:pt x="1502" y="9388"/>
                  </a:cubicBezTo>
                  <a:cubicBezTo>
                    <a:pt x="1129" y="9509"/>
                    <a:pt x="773" y="9718"/>
                    <a:pt x="556" y="10048"/>
                  </a:cubicBezTo>
                  <a:cubicBezTo>
                    <a:pt x="313" y="10412"/>
                    <a:pt x="305" y="10872"/>
                    <a:pt x="504" y="11254"/>
                  </a:cubicBezTo>
                  <a:cubicBezTo>
                    <a:pt x="762" y="11749"/>
                    <a:pt x="1339" y="12050"/>
                    <a:pt x="1893" y="12050"/>
                  </a:cubicBezTo>
                  <a:cubicBezTo>
                    <a:pt x="2290" y="12050"/>
                    <a:pt x="2676" y="11896"/>
                    <a:pt x="2925" y="11549"/>
                  </a:cubicBezTo>
                  <a:cubicBezTo>
                    <a:pt x="3220" y="11158"/>
                    <a:pt x="3186" y="10551"/>
                    <a:pt x="2778" y="10247"/>
                  </a:cubicBezTo>
                  <a:cubicBezTo>
                    <a:pt x="2642" y="10148"/>
                    <a:pt x="2473" y="10099"/>
                    <a:pt x="2303" y="10099"/>
                  </a:cubicBezTo>
                  <a:cubicBezTo>
                    <a:pt x="2027" y="10099"/>
                    <a:pt x="1749" y="10229"/>
                    <a:pt x="1615" y="10481"/>
                  </a:cubicBezTo>
                  <a:cubicBezTo>
                    <a:pt x="1546" y="10612"/>
                    <a:pt x="1580" y="10776"/>
                    <a:pt x="1719" y="10855"/>
                  </a:cubicBezTo>
                  <a:cubicBezTo>
                    <a:pt x="1760" y="10878"/>
                    <a:pt x="1808" y="10890"/>
                    <a:pt x="1856" y="10890"/>
                  </a:cubicBezTo>
                  <a:cubicBezTo>
                    <a:pt x="1951" y="10890"/>
                    <a:pt x="2046" y="10845"/>
                    <a:pt x="2092" y="10759"/>
                  </a:cubicBezTo>
                  <a:cubicBezTo>
                    <a:pt x="2101" y="10742"/>
                    <a:pt x="2110" y="10733"/>
                    <a:pt x="2118" y="10716"/>
                  </a:cubicBezTo>
                  <a:cubicBezTo>
                    <a:pt x="2118" y="10717"/>
                    <a:pt x="2118" y="10717"/>
                    <a:pt x="2119" y="10717"/>
                  </a:cubicBezTo>
                  <a:cubicBezTo>
                    <a:pt x="2122" y="10717"/>
                    <a:pt x="2137" y="10690"/>
                    <a:pt x="2144" y="10690"/>
                  </a:cubicBezTo>
                  <a:cubicBezTo>
                    <a:pt x="2144" y="10681"/>
                    <a:pt x="2144" y="10681"/>
                    <a:pt x="2153" y="10681"/>
                  </a:cubicBezTo>
                  <a:cubicBezTo>
                    <a:pt x="2153" y="10681"/>
                    <a:pt x="2153" y="10681"/>
                    <a:pt x="2162" y="10672"/>
                  </a:cubicBezTo>
                  <a:cubicBezTo>
                    <a:pt x="2162" y="10672"/>
                    <a:pt x="2205" y="10655"/>
                    <a:pt x="2196" y="10655"/>
                  </a:cubicBezTo>
                  <a:cubicBezTo>
                    <a:pt x="2214" y="10655"/>
                    <a:pt x="2222" y="10646"/>
                    <a:pt x="2240" y="10646"/>
                  </a:cubicBezTo>
                  <a:cubicBezTo>
                    <a:pt x="2248" y="10638"/>
                    <a:pt x="2301" y="10638"/>
                    <a:pt x="2274" y="10638"/>
                  </a:cubicBezTo>
                  <a:lnTo>
                    <a:pt x="2327" y="10638"/>
                  </a:lnTo>
                  <a:cubicBezTo>
                    <a:pt x="2332" y="10638"/>
                    <a:pt x="2354" y="10641"/>
                    <a:pt x="2364" y="10641"/>
                  </a:cubicBezTo>
                  <a:cubicBezTo>
                    <a:pt x="2370" y="10641"/>
                    <a:pt x="2373" y="10640"/>
                    <a:pt x="2370" y="10638"/>
                  </a:cubicBezTo>
                  <a:lnTo>
                    <a:pt x="2370" y="10638"/>
                  </a:lnTo>
                  <a:cubicBezTo>
                    <a:pt x="2387" y="10646"/>
                    <a:pt x="2396" y="10646"/>
                    <a:pt x="2413" y="10655"/>
                  </a:cubicBezTo>
                  <a:cubicBezTo>
                    <a:pt x="2422" y="10655"/>
                    <a:pt x="2457" y="10672"/>
                    <a:pt x="2457" y="10672"/>
                  </a:cubicBezTo>
                  <a:cubicBezTo>
                    <a:pt x="2465" y="10672"/>
                    <a:pt x="2474" y="10681"/>
                    <a:pt x="2474" y="10681"/>
                  </a:cubicBezTo>
                  <a:cubicBezTo>
                    <a:pt x="2465" y="10681"/>
                    <a:pt x="2509" y="10707"/>
                    <a:pt x="2509" y="10707"/>
                  </a:cubicBezTo>
                  <a:cubicBezTo>
                    <a:pt x="2517" y="10716"/>
                    <a:pt x="2543" y="10750"/>
                    <a:pt x="2543" y="10750"/>
                  </a:cubicBezTo>
                  <a:cubicBezTo>
                    <a:pt x="2552" y="10759"/>
                    <a:pt x="2561" y="10768"/>
                    <a:pt x="2570" y="10785"/>
                  </a:cubicBezTo>
                  <a:cubicBezTo>
                    <a:pt x="2578" y="10802"/>
                    <a:pt x="2587" y="10846"/>
                    <a:pt x="2604" y="10898"/>
                  </a:cubicBezTo>
                  <a:cubicBezTo>
                    <a:pt x="2604" y="10907"/>
                    <a:pt x="2604" y="10907"/>
                    <a:pt x="2604" y="10907"/>
                  </a:cubicBezTo>
                  <a:cubicBezTo>
                    <a:pt x="2604" y="10924"/>
                    <a:pt x="2604" y="10950"/>
                    <a:pt x="2604" y="10967"/>
                  </a:cubicBezTo>
                  <a:cubicBezTo>
                    <a:pt x="2604" y="10985"/>
                    <a:pt x="2604" y="11011"/>
                    <a:pt x="2604" y="11037"/>
                  </a:cubicBezTo>
                  <a:cubicBezTo>
                    <a:pt x="2604" y="11037"/>
                    <a:pt x="2596" y="11089"/>
                    <a:pt x="2596" y="11089"/>
                  </a:cubicBezTo>
                  <a:cubicBezTo>
                    <a:pt x="2587" y="11115"/>
                    <a:pt x="2578" y="11141"/>
                    <a:pt x="2570" y="11167"/>
                  </a:cubicBezTo>
                  <a:cubicBezTo>
                    <a:pt x="2543" y="11236"/>
                    <a:pt x="2491" y="11314"/>
                    <a:pt x="2413" y="11375"/>
                  </a:cubicBezTo>
                  <a:cubicBezTo>
                    <a:pt x="2266" y="11505"/>
                    <a:pt x="2049" y="11566"/>
                    <a:pt x="1849" y="11566"/>
                  </a:cubicBezTo>
                  <a:cubicBezTo>
                    <a:pt x="1450" y="11566"/>
                    <a:pt x="1034" y="11332"/>
                    <a:pt x="843" y="10959"/>
                  </a:cubicBezTo>
                  <a:cubicBezTo>
                    <a:pt x="669" y="10612"/>
                    <a:pt x="799" y="10230"/>
                    <a:pt x="1086" y="9969"/>
                  </a:cubicBezTo>
                  <a:cubicBezTo>
                    <a:pt x="1372" y="9709"/>
                    <a:pt x="1797" y="9588"/>
                    <a:pt x="2188" y="9579"/>
                  </a:cubicBezTo>
                  <a:cubicBezTo>
                    <a:pt x="2209" y="9578"/>
                    <a:pt x="2230" y="9578"/>
                    <a:pt x="2250" y="9578"/>
                  </a:cubicBezTo>
                  <a:cubicBezTo>
                    <a:pt x="3275" y="9578"/>
                    <a:pt x="4191" y="10199"/>
                    <a:pt x="4973" y="10802"/>
                  </a:cubicBezTo>
                  <a:cubicBezTo>
                    <a:pt x="5407" y="11124"/>
                    <a:pt x="5815" y="11479"/>
                    <a:pt x="6266" y="11774"/>
                  </a:cubicBezTo>
                  <a:cubicBezTo>
                    <a:pt x="6622" y="12009"/>
                    <a:pt x="7039" y="12208"/>
                    <a:pt x="7464" y="12252"/>
                  </a:cubicBezTo>
                  <a:lnTo>
                    <a:pt x="1" y="12252"/>
                  </a:lnTo>
                  <a:lnTo>
                    <a:pt x="1" y="12651"/>
                  </a:lnTo>
                  <a:lnTo>
                    <a:pt x="20845" y="12651"/>
                  </a:lnTo>
                  <a:lnTo>
                    <a:pt x="20845" y="4502"/>
                  </a:lnTo>
                  <a:cubicBezTo>
                    <a:pt x="21609" y="4468"/>
                    <a:pt x="22147" y="3583"/>
                    <a:pt x="21886" y="2854"/>
                  </a:cubicBezTo>
                  <a:cubicBezTo>
                    <a:pt x="21645" y="2183"/>
                    <a:pt x="20988" y="1860"/>
                    <a:pt x="20322" y="1860"/>
                  </a:cubicBezTo>
                  <a:cubicBezTo>
                    <a:pt x="20126" y="1860"/>
                    <a:pt x="19930" y="1887"/>
                    <a:pt x="19743" y="1943"/>
                  </a:cubicBezTo>
                  <a:cubicBezTo>
                    <a:pt x="19283" y="2073"/>
                    <a:pt x="18884" y="2298"/>
                    <a:pt x="18528" y="2602"/>
                  </a:cubicBezTo>
                  <a:cubicBezTo>
                    <a:pt x="18155" y="2914"/>
                    <a:pt x="17825" y="3270"/>
                    <a:pt x="17487" y="3617"/>
                  </a:cubicBezTo>
                  <a:cubicBezTo>
                    <a:pt x="16089" y="5067"/>
                    <a:pt x="14718" y="6542"/>
                    <a:pt x="13122" y="7774"/>
                  </a:cubicBezTo>
                  <a:cubicBezTo>
                    <a:pt x="11950" y="8676"/>
                    <a:pt x="10649" y="9449"/>
                    <a:pt x="9243" y="9909"/>
                  </a:cubicBezTo>
                  <a:cubicBezTo>
                    <a:pt x="10258" y="9553"/>
                    <a:pt x="11230" y="9050"/>
                    <a:pt x="12115" y="8425"/>
                  </a:cubicBezTo>
                  <a:cubicBezTo>
                    <a:pt x="13486" y="7462"/>
                    <a:pt x="14588" y="6195"/>
                    <a:pt x="15664" y="4928"/>
                  </a:cubicBezTo>
                  <a:cubicBezTo>
                    <a:pt x="16732" y="3678"/>
                    <a:pt x="17782" y="2385"/>
                    <a:pt x="19101" y="1396"/>
                  </a:cubicBezTo>
                  <a:cubicBezTo>
                    <a:pt x="19430" y="1144"/>
                    <a:pt x="19778" y="910"/>
                    <a:pt x="20142" y="710"/>
                  </a:cubicBezTo>
                  <a:cubicBezTo>
                    <a:pt x="20559" y="485"/>
                    <a:pt x="21010" y="294"/>
                    <a:pt x="21487" y="242"/>
                  </a:cubicBezTo>
                  <a:cubicBezTo>
                    <a:pt x="21563" y="233"/>
                    <a:pt x="21640" y="229"/>
                    <a:pt x="21718" y="229"/>
                  </a:cubicBezTo>
                  <a:cubicBezTo>
                    <a:pt x="22434" y="229"/>
                    <a:pt x="23169" y="593"/>
                    <a:pt x="23318" y="1352"/>
                  </a:cubicBezTo>
                  <a:cubicBezTo>
                    <a:pt x="23379" y="1674"/>
                    <a:pt x="23283" y="2029"/>
                    <a:pt x="23023" y="2238"/>
                  </a:cubicBezTo>
                  <a:cubicBezTo>
                    <a:pt x="22869" y="2357"/>
                    <a:pt x="22666" y="2429"/>
                    <a:pt x="22473" y="2429"/>
                  </a:cubicBezTo>
                  <a:cubicBezTo>
                    <a:pt x="22373" y="2429"/>
                    <a:pt x="22276" y="2409"/>
                    <a:pt x="22190" y="2368"/>
                  </a:cubicBezTo>
                  <a:cubicBezTo>
                    <a:pt x="22060" y="2298"/>
                    <a:pt x="21964" y="2186"/>
                    <a:pt x="21921" y="2055"/>
                  </a:cubicBezTo>
                  <a:cubicBezTo>
                    <a:pt x="21895" y="1986"/>
                    <a:pt x="21886" y="1899"/>
                    <a:pt x="21886" y="1856"/>
                  </a:cubicBezTo>
                  <a:cubicBezTo>
                    <a:pt x="21895" y="1786"/>
                    <a:pt x="21930" y="1734"/>
                    <a:pt x="21964" y="1691"/>
                  </a:cubicBezTo>
                  <a:cubicBezTo>
                    <a:pt x="21973" y="1682"/>
                    <a:pt x="21982" y="1682"/>
                    <a:pt x="21982" y="1674"/>
                  </a:cubicBezTo>
                  <a:lnTo>
                    <a:pt x="21990" y="1674"/>
                  </a:lnTo>
                  <a:cubicBezTo>
                    <a:pt x="21999" y="1674"/>
                    <a:pt x="21999" y="1665"/>
                    <a:pt x="22008" y="1665"/>
                  </a:cubicBezTo>
                  <a:cubicBezTo>
                    <a:pt x="21999" y="1665"/>
                    <a:pt x="22034" y="1656"/>
                    <a:pt x="22042" y="1647"/>
                  </a:cubicBezTo>
                  <a:cubicBezTo>
                    <a:pt x="22051" y="1647"/>
                    <a:pt x="22068" y="1639"/>
                    <a:pt x="22086" y="1639"/>
                  </a:cubicBezTo>
                  <a:lnTo>
                    <a:pt x="22147" y="1639"/>
                  </a:lnTo>
                  <a:cubicBezTo>
                    <a:pt x="22164" y="1639"/>
                    <a:pt x="22181" y="1647"/>
                    <a:pt x="22173" y="1647"/>
                  </a:cubicBezTo>
                  <a:lnTo>
                    <a:pt x="22190" y="1647"/>
                  </a:lnTo>
                  <a:cubicBezTo>
                    <a:pt x="22207" y="1656"/>
                    <a:pt x="22225" y="1656"/>
                    <a:pt x="22242" y="1665"/>
                  </a:cubicBezTo>
                  <a:cubicBezTo>
                    <a:pt x="22251" y="1665"/>
                    <a:pt x="22251" y="1674"/>
                    <a:pt x="22259" y="1674"/>
                  </a:cubicBezTo>
                  <a:cubicBezTo>
                    <a:pt x="22268" y="1682"/>
                    <a:pt x="22277" y="1691"/>
                    <a:pt x="22294" y="1691"/>
                  </a:cubicBezTo>
                  <a:cubicBezTo>
                    <a:pt x="22294" y="1691"/>
                    <a:pt x="22294" y="1700"/>
                    <a:pt x="22294" y="1700"/>
                  </a:cubicBezTo>
                  <a:cubicBezTo>
                    <a:pt x="22303" y="1708"/>
                    <a:pt x="22311" y="1726"/>
                    <a:pt x="22311" y="1726"/>
                  </a:cubicBezTo>
                  <a:cubicBezTo>
                    <a:pt x="22320" y="1734"/>
                    <a:pt x="22320" y="1743"/>
                    <a:pt x="22320" y="1743"/>
                  </a:cubicBezTo>
                  <a:cubicBezTo>
                    <a:pt x="22346" y="1890"/>
                    <a:pt x="22442" y="2003"/>
                    <a:pt x="22606" y="2012"/>
                  </a:cubicBezTo>
                  <a:cubicBezTo>
                    <a:pt x="22610" y="2012"/>
                    <a:pt x="22614" y="2012"/>
                    <a:pt x="22618" y="2012"/>
                  </a:cubicBezTo>
                  <a:cubicBezTo>
                    <a:pt x="22754" y="2012"/>
                    <a:pt x="22910" y="1869"/>
                    <a:pt x="22893" y="1726"/>
                  </a:cubicBezTo>
                  <a:cubicBezTo>
                    <a:pt x="22867" y="1509"/>
                    <a:pt x="22754" y="1318"/>
                    <a:pt x="22554" y="1222"/>
                  </a:cubicBezTo>
                  <a:cubicBezTo>
                    <a:pt x="22439" y="1160"/>
                    <a:pt x="22312" y="1130"/>
                    <a:pt x="22188" y="1130"/>
                  </a:cubicBezTo>
                  <a:cubicBezTo>
                    <a:pt x="21911" y="1130"/>
                    <a:pt x="21644" y="1279"/>
                    <a:pt x="21530" y="1561"/>
                  </a:cubicBezTo>
                  <a:cubicBezTo>
                    <a:pt x="21383" y="1934"/>
                    <a:pt x="21548" y="2420"/>
                    <a:pt x="21904" y="2654"/>
                  </a:cubicBezTo>
                  <a:cubicBezTo>
                    <a:pt x="22069" y="2760"/>
                    <a:pt x="22258" y="2808"/>
                    <a:pt x="22447" y="2808"/>
                  </a:cubicBezTo>
                  <a:cubicBezTo>
                    <a:pt x="22646" y="2808"/>
                    <a:pt x="22846" y="2756"/>
                    <a:pt x="23023" y="2663"/>
                  </a:cubicBezTo>
                  <a:cubicBezTo>
                    <a:pt x="23387" y="2472"/>
                    <a:pt x="23613" y="2116"/>
                    <a:pt x="23656" y="1708"/>
                  </a:cubicBezTo>
                  <a:cubicBezTo>
                    <a:pt x="23691" y="1300"/>
                    <a:pt x="23526" y="866"/>
                    <a:pt x="23249" y="563"/>
                  </a:cubicBezTo>
                  <a:cubicBezTo>
                    <a:pt x="22945" y="242"/>
                    <a:pt x="22520" y="68"/>
                    <a:pt x="22086" y="16"/>
                  </a:cubicBezTo>
                  <a:cubicBezTo>
                    <a:pt x="21993" y="5"/>
                    <a:pt x="21902" y="0"/>
                    <a:pt x="2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6"/>
            <p:cNvSpPr/>
            <p:nvPr/>
          </p:nvSpPr>
          <p:spPr>
            <a:xfrm>
              <a:off x="235500" y="241525"/>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6"/>
            <p:cNvSpPr/>
            <p:nvPr/>
          </p:nvSpPr>
          <p:spPr>
            <a:xfrm>
              <a:off x="235500" y="4878891"/>
              <a:ext cx="8673000" cy="2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7600"/>
            <a:ext cx="7704000" cy="59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200"/>
              <a:buFont typeface="Besley"/>
              <a:buNone/>
              <a:defRPr sz="3200">
                <a:solidFill>
                  <a:schemeClr val="accent1"/>
                </a:solidFill>
                <a:latin typeface="Besley"/>
                <a:ea typeface="Besley"/>
                <a:cs typeface="Besley"/>
                <a:sym typeface="Besley"/>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Archivo"/>
              <a:buChar char="●"/>
              <a:defRPr sz="1500">
                <a:solidFill>
                  <a:schemeClr val="dk1"/>
                </a:solidFill>
                <a:latin typeface="Archivo"/>
                <a:ea typeface="Archivo"/>
                <a:cs typeface="Archivo"/>
                <a:sym typeface="Archivo"/>
              </a:defRPr>
            </a:lvl1pPr>
            <a:lvl2pPr marL="914400" lvl="1" indent="-323850">
              <a:lnSpc>
                <a:spcPct val="100000"/>
              </a:lnSpc>
              <a:spcBef>
                <a:spcPts val="0"/>
              </a:spcBef>
              <a:spcAft>
                <a:spcPts val="0"/>
              </a:spcAft>
              <a:buClr>
                <a:schemeClr val="dk1"/>
              </a:buClr>
              <a:buSzPts val="1500"/>
              <a:buFont typeface="Archivo"/>
              <a:buChar char="○"/>
              <a:defRPr sz="1500">
                <a:solidFill>
                  <a:schemeClr val="dk1"/>
                </a:solidFill>
                <a:latin typeface="Archivo"/>
                <a:ea typeface="Archivo"/>
                <a:cs typeface="Archivo"/>
                <a:sym typeface="Archivo"/>
              </a:defRPr>
            </a:lvl2pPr>
            <a:lvl3pPr marL="1371600" lvl="2" indent="-323850">
              <a:lnSpc>
                <a:spcPct val="100000"/>
              </a:lnSpc>
              <a:spcBef>
                <a:spcPts val="0"/>
              </a:spcBef>
              <a:spcAft>
                <a:spcPts val="0"/>
              </a:spcAft>
              <a:buClr>
                <a:schemeClr val="dk1"/>
              </a:buClr>
              <a:buSzPts val="1500"/>
              <a:buFont typeface="Archivo"/>
              <a:buChar char="■"/>
              <a:defRPr sz="1500">
                <a:solidFill>
                  <a:schemeClr val="dk1"/>
                </a:solidFill>
                <a:latin typeface="Archivo"/>
                <a:ea typeface="Archivo"/>
                <a:cs typeface="Archivo"/>
                <a:sym typeface="Archivo"/>
              </a:defRPr>
            </a:lvl3pPr>
            <a:lvl4pPr marL="1828800" lvl="3" indent="-323850">
              <a:lnSpc>
                <a:spcPct val="100000"/>
              </a:lnSpc>
              <a:spcBef>
                <a:spcPts val="0"/>
              </a:spcBef>
              <a:spcAft>
                <a:spcPts val="0"/>
              </a:spcAft>
              <a:buClr>
                <a:schemeClr val="dk1"/>
              </a:buClr>
              <a:buSzPts val="1500"/>
              <a:buFont typeface="Archivo"/>
              <a:buChar char="●"/>
              <a:defRPr sz="1500">
                <a:solidFill>
                  <a:schemeClr val="dk1"/>
                </a:solidFill>
                <a:latin typeface="Archivo"/>
                <a:ea typeface="Archivo"/>
                <a:cs typeface="Archivo"/>
                <a:sym typeface="Archivo"/>
              </a:defRPr>
            </a:lvl4pPr>
            <a:lvl5pPr marL="2286000" lvl="4" indent="-323850">
              <a:lnSpc>
                <a:spcPct val="100000"/>
              </a:lnSpc>
              <a:spcBef>
                <a:spcPts val="0"/>
              </a:spcBef>
              <a:spcAft>
                <a:spcPts val="0"/>
              </a:spcAft>
              <a:buClr>
                <a:schemeClr val="dk1"/>
              </a:buClr>
              <a:buSzPts val="1500"/>
              <a:buFont typeface="Archivo"/>
              <a:buChar char="○"/>
              <a:defRPr sz="1500">
                <a:solidFill>
                  <a:schemeClr val="dk1"/>
                </a:solidFill>
                <a:latin typeface="Archivo"/>
                <a:ea typeface="Archivo"/>
                <a:cs typeface="Archivo"/>
                <a:sym typeface="Archivo"/>
              </a:defRPr>
            </a:lvl5pPr>
            <a:lvl6pPr marL="2743200" lvl="5" indent="-323850">
              <a:lnSpc>
                <a:spcPct val="100000"/>
              </a:lnSpc>
              <a:spcBef>
                <a:spcPts val="0"/>
              </a:spcBef>
              <a:spcAft>
                <a:spcPts val="0"/>
              </a:spcAft>
              <a:buClr>
                <a:schemeClr val="dk1"/>
              </a:buClr>
              <a:buSzPts val="1500"/>
              <a:buFont typeface="Archivo"/>
              <a:buChar char="■"/>
              <a:defRPr sz="1500">
                <a:solidFill>
                  <a:schemeClr val="dk1"/>
                </a:solidFill>
                <a:latin typeface="Archivo"/>
                <a:ea typeface="Archivo"/>
                <a:cs typeface="Archivo"/>
                <a:sym typeface="Archivo"/>
              </a:defRPr>
            </a:lvl6pPr>
            <a:lvl7pPr marL="3200400" lvl="6" indent="-323850">
              <a:lnSpc>
                <a:spcPct val="100000"/>
              </a:lnSpc>
              <a:spcBef>
                <a:spcPts val="0"/>
              </a:spcBef>
              <a:spcAft>
                <a:spcPts val="0"/>
              </a:spcAft>
              <a:buClr>
                <a:schemeClr val="dk1"/>
              </a:buClr>
              <a:buSzPts val="1500"/>
              <a:buFont typeface="Archivo"/>
              <a:buChar char="●"/>
              <a:defRPr sz="1500">
                <a:solidFill>
                  <a:schemeClr val="dk1"/>
                </a:solidFill>
                <a:latin typeface="Archivo"/>
                <a:ea typeface="Archivo"/>
                <a:cs typeface="Archivo"/>
                <a:sym typeface="Archivo"/>
              </a:defRPr>
            </a:lvl7pPr>
            <a:lvl8pPr marL="3657600" lvl="7" indent="-323850">
              <a:lnSpc>
                <a:spcPct val="100000"/>
              </a:lnSpc>
              <a:spcBef>
                <a:spcPts val="0"/>
              </a:spcBef>
              <a:spcAft>
                <a:spcPts val="0"/>
              </a:spcAft>
              <a:buClr>
                <a:schemeClr val="dk1"/>
              </a:buClr>
              <a:buSzPts val="1500"/>
              <a:buFont typeface="Archivo"/>
              <a:buChar char="○"/>
              <a:defRPr sz="1500">
                <a:solidFill>
                  <a:schemeClr val="dk1"/>
                </a:solidFill>
                <a:latin typeface="Archivo"/>
                <a:ea typeface="Archivo"/>
                <a:cs typeface="Archivo"/>
                <a:sym typeface="Archivo"/>
              </a:defRPr>
            </a:lvl8pPr>
            <a:lvl9pPr marL="4114800" lvl="8" indent="-323850">
              <a:lnSpc>
                <a:spcPct val="100000"/>
              </a:lnSpc>
              <a:spcBef>
                <a:spcPts val="0"/>
              </a:spcBef>
              <a:spcAft>
                <a:spcPts val="0"/>
              </a:spcAft>
              <a:buClr>
                <a:schemeClr val="dk1"/>
              </a:buClr>
              <a:buSzPts val="1500"/>
              <a:buFont typeface="Archivo"/>
              <a:buChar char="■"/>
              <a:defRPr sz="1500">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5" r:id="rId5"/>
    <p:sldLayoutId id="2147483658" r:id="rId6"/>
    <p:sldLayoutId id="2147483660" r:id="rId7"/>
    <p:sldLayoutId id="2147483661" r:id="rId8"/>
    <p:sldLayoutId id="2147483662" r:id="rId9"/>
    <p:sldLayoutId id="2147483669" r:id="rId10"/>
    <p:sldLayoutId id="2147483670" r:id="rId11"/>
    <p:sldLayoutId id="2147483673" r:id="rId12"/>
    <p:sldLayoutId id="2147483674" r:id="rId13"/>
    <p:sldLayoutId id="2147483681" r:id="rId14"/>
    <p:sldLayoutId id="2147483682"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microsoft.com/office/2007/relationships/hdphoto" Target="../media/hdphoto9.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95" name="Google Shape;395;p41"/>
          <p:cNvSpPr txBox="1">
            <a:spLocks noGrp="1"/>
          </p:cNvSpPr>
          <p:nvPr>
            <p:ph type="subTitle" idx="1"/>
          </p:nvPr>
        </p:nvSpPr>
        <p:spPr>
          <a:xfrm>
            <a:off x="1105838" y="2704255"/>
            <a:ext cx="5249100" cy="4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i="1" dirty="0">
                <a:latin typeface="Cambria" panose="02040503050406030204" pitchFamily="18" charset="0"/>
                <a:ea typeface="Cambria" panose="02040503050406030204" pitchFamily="18" charset="0"/>
              </a:rPr>
              <a:t>Nam</a:t>
            </a:r>
            <a:r>
              <a:rPr lang="en" sz="3200" b="1" i="1" dirty="0">
                <a:latin typeface="Cambria" panose="02040503050406030204" pitchFamily="18" charset="0"/>
                <a:ea typeface="Cambria" panose="02040503050406030204" pitchFamily="18" charset="0"/>
              </a:rPr>
              <a:t> Cao</a:t>
            </a:r>
            <a:endParaRPr sz="3200" b="1" i="1" dirty="0">
              <a:latin typeface="Cambria" panose="02040503050406030204" pitchFamily="18" charset="0"/>
              <a:ea typeface="Cambria" panose="02040503050406030204" pitchFamily="18" charset="0"/>
            </a:endParaRPr>
          </a:p>
        </p:txBody>
      </p:sp>
      <p:pic>
        <p:nvPicPr>
          <p:cNvPr id="1026" name="Picture 2" descr="book cover">
            <a:extLst>
              <a:ext uri="{FF2B5EF4-FFF2-40B4-BE49-F238E27FC236}">
                <a16:creationId xmlns:a16="http://schemas.microsoft.com/office/drawing/2014/main" id="{26B3551A-EB9B-413F-994B-0DAC6BD374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172" l="0" r="97837">
                        <a14:foregroundMark x1="47596" y1="61016" x2="28486" y2="83359"/>
                        <a14:foregroundMark x1="6851" y1="92813" x2="87981" y2="91172"/>
                        <a14:foregroundMark x1="87981" y1="91172" x2="87981" y2="91172"/>
                        <a14:foregroundMark x1="36418" y1="85313" x2="55769" y2="90938"/>
                        <a14:foregroundMark x1="52404" y1="67656" x2="40264" y2="76484"/>
                        <a14:foregroundMark x1="51082" y1="58281" x2="31490" y2="68047"/>
                        <a14:foregroundMark x1="73077" y1="58672" x2="86418" y2="66328"/>
                        <a14:foregroundMark x1="97837" y1="58359" x2="97837" y2="86250"/>
                        <a14:foregroundMark x1="83413" y1="76016" x2="82212" y2="82969"/>
                        <a14:foregroundMark x1="90865" y1="87266" x2="40865" y2="84688"/>
                        <a14:foregroundMark x1="47356" y1="70547" x2="37380" y2="74688"/>
                        <a14:foregroundMark x1="21755" y1="77031" x2="2644" y2="87266"/>
                        <a14:foregroundMark x1="6611" y1="78359" x2="0" y2="88594"/>
                        <a14:backgroundMark x1="67067" y1="9219" x2="31490" y2="26172"/>
                      </a14:backgroundRemoval>
                    </a14:imgEffect>
                  </a14:imgLayer>
                </a14:imgProps>
              </a:ext>
              <a:ext uri="{28A0092B-C50C-407E-A947-70E740481C1C}">
                <a14:useLocalDpi xmlns:a14="http://schemas.microsoft.com/office/drawing/2010/main" val="0"/>
              </a:ext>
            </a:extLst>
          </a:blip>
          <a:srcRect/>
          <a:stretch>
            <a:fillRect/>
          </a:stretch>
        </p:blipFill>
        <p:spPr bwMode="auto">
          <a:xfrm>
            <a:off x="4350979" y="-1297615"/>
            <a:ext cx="4793021" cy="6950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CAB811-A8C4-43DE-9E0F-53BE68415E76}"/>
              </a:ext>
            </a:extLst>
          </p:cNvPr>
          <p:cNvPicPr>
            <a:picLocks noChangeAspect="1"/>
          </p:cNvPicPr>
          <p:nvPr/>
        </p:nvPicPr>
        <p:blipFill>
          <a:blip r:embed="rId5"/>
          <a:stretch>
            <a:fillRect/>
          </a:stretch>
        </p:blipFill>
        <p:spPr>
          <a:xfrm>
            <a:off x="293986" y="786277"/>
            <a:ext cx="5614903" cy="20972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9">
            <a:extLst>
              <a:ext uri="{FF2B5EF4-FFF2-40B4-BE49-F238E27FC236}">
                <a16:creationId xmlns:a16="http://schemas.microsoft.com/office/drawing/2014/main" id="{6D036B67-2B6D-0123-1F6F-3EFBCA6BDBD1}"/>
              </a:ext>
            </a:extLst>
          </p:cNvPr>
          <p:cNvGraphicFramePr>
            <a:graphicFrameLocks noGrp="1"/>
          </p:cNvGraphicFramePr>
          <p:nvPr/>
        </p:nvGraphicFramePr>
        <p:xfrm>
          <a:off x="329350" y="285750"/>
          <a:ext cx="8586050" cy="4659966"/>
        </p:xfrm>
        <a:graphic>
          <a:graphicData uri="http://schemas.openxmlformats.org/drawingml/2006/table">
            <a:tbl>
              <a:tblPr/>
              <a:tblGrid>
                <a:gridCol w="2866587">
                  <a:extLst>
                    <a:ext uri="{9D8B030D-6E8A-4147-A177-3AD203B41FA5}">
                      <a16:colId xmlns:a16="http://schemas.microsoft.com/office/drawing/2014/main" val="20000"/>
                    </a:ext>
                  </a:extLst>
                </a:gridCol>
                <a:gridCol w="5719463">
                  <a:extLst>
                    <a:ext uri="{9D8B030D-6E8A-4147-A177-3AD203B41FA5}">
                      <a16:colId xmlns:a16="http://schemas.microsoft.com/office/drawing/2014/main" val="20001"/>
                    </a:ext>
                  </a:extLst>
                </a:gridCol>
              </a:tblGrid>
              <a:tr h="721134">
                <a:tc>
                  <a:txBody>
                    <a:bodyPr/>
                    <a:lstStyle/>
                    <a:p>
                      <a:pPr algn="ctr">
                        <a:lnSpc>
                          <a:spcPts val="5040"/>
                        </a:lnSpc>
                        <a:defRPr/>
                      </a:pP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yếu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tố</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của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truyện</a:t>
                      </a:r>
                      <a:endParaRPr lang="en-US" sz="2200" b="1"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tc>
                  <a:txBody>
                    <a:bodyPr/>
                    <a:lstStyle/>
                    <a:p>
                      <a:pPr algn="ctr">
                        <a:lnSpc>
                          <a:spcPts val="5040"/>
                        </a:lnSpc>
                        <a:defRPr/>
                      </a:pPr>
                      <a:r>
                        <a:rPr lang="en-US" sz="2200" b="1" dirty="0" err="1">
                          <a:solidFill>
                            <a:schemeClr val="tx1"/>
                          </a:solidFill>
                          <a:latin typeface="Times New Roman" panose="02020603050405020304" pitchFamily="18" charset="0"/>
                          <a:cs typeface="Times New Roman" panose="02020603050405020304" pitchFamily="18" charset="0"/>
                        </a:rPr>
                        <a:t>Biểu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hiện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trong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văn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bản</a:t>
                      </a:r>
                      <a:endParaRPr lang="en-US" sz="2200" b="1"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655467">
                <a:tc>
                  <a:txBody>
                    <a:bodyPr/>
                    <a:lstStyle/>
                    <a:p>
                      <a:pPr algn="ctr">
                        <a:lnSpc>
                          <a:spcPts val="5040"/>
                        </a:lnSpc>
                        <a:defRPr/>
                      </a:pPr>
                      <a:r>
                        <a:rPr lang="en-US" sz="2200" b="1" dirty="0" err="1">
                          <a:solidFill>
                            <a:schemeClr val="tx1"/>
                          </a:solidFill>
                          <a:latin typeface="Times New Roman" panose="02020603050405020304" pitchFamily="18" charset="0"/>
                          <a:cs typeface="Times New Roman" panose="02020603050405020304" pitchFamily="18" charset="0"/>
                        </a:rPr>
                        <a:t>Đề</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tài</a:t>
                      </a:r>
                      <a:r>
                        <a:rPr lang="en-US" sz="2200" b="1" dirty="0">
                          <a:solidFill>
                            <a:schemeClr val="tx1"/>
                          </a:solidFill>
                          <a:latin typeface="Times New Roman" panose="02020603050405020304" pitchFamily="18" charset="0"/>
                          <a:cs typeface="Times New Roman" panose="02020603050405020304" pitchFamily="18" charset="0"/>
                        </a:rPr>
                        <a:t> </a:t>
                      </a:r>
                    </a:p>
                  </a:txBody>
                  <a:tcPr marL="95250" marR="95250" marT="95250" marB="9525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endParaRPr lang="en-US" sz="22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1"/>
                  </a:ext>
                </a:extLst>
              </a:tr>
              <a:tr h="1065134">
                <a:tc>
                  <a:txBody>
                    <a:bodyPr/>
                    <a:lstStyle/>
                    <a:p>
                      <a:pPr marL="0" marR="0" indent="0" algn="ctr" defTabSz="914400" rtl="0" eaLnBrk="1" fontAlgn="auto" latinLnBrk="0" hangingPunct="1">
                        <a:lnSpc>
                          <a:spcPts val="5040"/>
                        </a:lnSpc>
                        <a:spcBef>
                          <a:spcPts val="0"/>
                        </a:spcBef>
                        <a:spcAft>
                          <a:spcPts val="0"/>
                        </a:spcAft>
                        <a:buClrTx/>
                        <a:buSzTx/>
                        <a:buFontTx/>
                        <a:buNone/>
                        <a:tabLst/>
                        <a:defRPr/>
                      </a:pPr>
                      <a:r>
                        <a:rPr lang="en-US" sz="2200" b="1" dirty="0" err="1">
                          <a:solidFill>
                            <a:schemeClr val="tx1"/>
                          </a:solidFill>
                          <a:latin typeface="Times New Roman" panose="02020603050405020304" pitchFamily="18" charset="0"/>
                          <a:cs typeface="Times New Roman" panose="02020603050405020304" pitchFamily="18" charset="0"/>
                        </a:rPr>
                        <a:t>Chủ</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đề</a:t>
                      </a:r>
                      <a:endParaRPr lang="en-US" sz="2200" b="1"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marL="0" marR="0" indent="0" algn="l" defTabSz="914400" rtl="0" eaLnBrk="1" fontAlgn="auto" latinLnBrk="0" hangingPunct="1">
                        <a:lnSpc>
                          <a:spcPts val="5040"/>
                        </a:lnSpc>
                        <a:spcBef>
                          <a:spcPts val="0"/>
                        </a:spcBef>
                        <a:spcAft>
                          <a:spcPts val="0"/>
                        </a:spcAft>
                        <a:buClrTx/>
                        <a:buSzTx/>
                        <a:buFontTx/>
                        <a:buNone/>
                        <a:tabLst/>
                        <a:defRPr/>
                      </a:pPr>
                      <a:endParaRPr lang="en-US" sz="22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377490528"/>
                  </a:ext>
                </a:extLst>
              </a:tr>
              <a:tr h="1065134">
                <a:tc>
                  <a:txBody>
                    <a:bodyPr/>
                    <a:lstStyle/>
                    <a:p>
                      <a:pPr algn="ctr">
                        <a:lnSpc>
                          <a:spcPts val="5040"/>
                        </a:lnSpc>
                        <a:defRPr/>
                      </a:pPr>
                      <a:r>
                        <a:rPr lang="en-US" sz="2200" b="1" dirty="0" err="1">
                          <a:solidFill>
                            <a:schemeClr val="tx1"/>
                          </a:solidFill>
                          <a:latin typeface="Times New Roman" panose="02020603050405020304" pitchFamily="18" charset="0"/>
                          <a:cs typeface="Times New Roman" panose="02020603050405020304" pitchFamily="18" charset="0"/>
                        </a:rPr>
                        <a:t>Ngôi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kể</a:t>
                      </a:r>
                      <a:endParaRPr lang="en-US" sz="2200" b="1"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endParaRPr lang="en-US" sz="22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4"/>
                  </a:ext>
                </a:extLst>
              </a:tr>
              <a:tr h="1065134">
                <a:tc>
                  <a:txBody>
                    <a:bodyPr/>
                    <a:lstStyle/>
                    <a:p>
                      <a:pPr algn="ctr">
                        <a:lnSpc>
                          <a:spcPts val="5040"/>
                        </a:lnSpc>
                        <a:defRPr/>
                      </a:pPr>
                      <a:r>
                        <a:rPr lang="en-US" sz="2200" b="1" dirty="0" err="1">
                          <a:solidFill>
                            <a:schemeClr val="tx1"/>
                          </a:solidFill>
                          <a:latin typeface="Times New Roman" panose="02020603050405020304" pitchFamily="18" charset="0"/>
                          <a:cs typeface="Times New Roman" panose="02020603050405020304" pitchFamily="18" charset="0"/>
                        </a:rPr>
                        <a:t>Cốt</a:t>
                      </a:r>
                      <a:r>
                        <a:rPr lang="en-US" sz="2200" b="1" baseline="0" dirty="0">
                          <a:solidFill>
                            <a:schemeClr val="tx1"/>
                          </a:solidFill>
                          <a:latin typeface="Times New Roman" panose="02020603050405020304" pitchFamily="18" charset="0"/>
                          <a:cs typeface="Times New Roman" panose="02020603050405020304" pitchFamily="18" charset="0"/>
                        </a:rPr>
                        <a:t> </a:t>
                      </a:r>
                      <a:r>
                        <a:rPr lang="en-US" sz="2200" b="1" baseline="0" dirty="0" err="1">
                          <a:solidFill>
                            <a:schemeClr val="tx1"/>
                          </a:solidFill>
                          <a:latin typeface="Times New Roman" panose="02020603050405020304" pitchFamily="18" charset="0"/>
                          <a:cs typeface="Times New Roman" panose="02020603050405020304" pitchFamily="18" charset="0"/>
                        </a:rPr>
                        <a:t>truyện</a:t>
                      </a:r>
                      <a:endParaRPr lang="en-US" sz="2200" b="1"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endParaRPr lang="en-US" sz="22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75157876-2EE3-0239-B752-EF8EC8FEF37D}"/>
              </a:ext>
            </a:extLst>
          </p:cNvPr>
          <p:cNvSpPr txBox="1"/>
          <p:nvPr/>
        </p:nvSpPr>
        <p:spPr>
          <a:xfrm>
            <a:off x="3276600" y="1162050"/>
            <a:ext cx="5410200" cy="412934"/>
          </a:xfrm>
          <a:prstGeom prst="rect">
            <a:avLst/>
          </a:prstGeom>
          <a:noFill/>
        </p:spPr>
        <p:txBody>
          <a:bodyPr wrap="square">
            <a:spAutoFit/>
          </a:bodyPr>
          <a:lstStyle/>
          <a:p>
            <a:pPr algn="just">
              <a:lnSpc>
                <a:spcPts val="2520"/>
              </a:lnSpc>
              <a:defRPr/>
            </a:pPr>
            <a:r>
              <a:rPr lang="en-US" sz="2200" dirty="0" err="1">
                <a:solidFill>
                  <a:schemeClr val="tx1"/>
                </a:solidFill>
                <a:latin typeface="Times New Roman" panose="02020603050405020304" pitchFamily="18" charset="0"/>
                <a:cs typeface="Times New Roman" panose="02020603050405020304" pitchFamily="18" charset="0"/>
              </a:rPr>
              <a:t>Người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nông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trước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tháng</a:t>
            </a:r>
            <a:r>
              <a:rPr lang="en-US" sz="2200" dirty="0">
                <a:solidFill>
                  <a:schemeClr val="tx1"/>
                </a:solidFill>
                <a:latin typeface="Times New Roman" panose="02020603050405020304" pitchFamily="18" charset="0"/>
                <a:cs typeface="Times New Roman" panose="02020603050405020304" pitchFamily="18" charset="0"/>
              </a:rPr>
              <a:t> 8</a:t>
            </a:r>
          </a:p>
        </p:txBody>
      </p:sp>
      <p:sp>
        <p:nvSpPr>
          <p:cNvPr id="6" name="TextBox 5">
            <a:extLst>
              <a:ext uri="{FF2B5EF4-FFF2-40B4-BE49-F238E27FC236}">
                <a16:creationId xmlns:a16="http://schemas.microsoft.com/office/drawing/2014/main" id="{5E5B4886-5EF6-766F-7C98-F77266D91844}"/>
              </a:ext>
            </a:extLst>
          </p:cNvPr>
          <p:cNvSpPr txBox="1"/>
          <p:nvPr/>
        </p:nvSpPr>
        <p:spPr>
          <a:xfrm>
            <a:off x="3276600" y="1884383"/>
            <a:ext cx="5410200" cy="733534"/>
          </a:xfrm>
          <a:prstGeom prst="rect">
            <a:avLst/>
          </a:prstGeom>
          <a:noFill/>
        </p:spPr>
        <p:txBody>
          <a:bodyPr wrap="square">
            <a:spAutoFit/>
          </a:bodyPr>
          <a:lstStyle/>
          <a:p>
            <a:pPr algn="just" defTabSz="457200">
              <a:lnSpc>
                <a:spcPts val="2520"/>
              </a:lnSpc>
              <a:buClrTx/>
              <a:defRPr/>
            </a:pPr>
            <a:r>
              <a:rPr lang="en-US" sz="2200" dirty="0" err="1">
                <a:solidFill>
                  <a:schemeClr val="tx1"/>
                </a:solidFill>
                <a:latin typeface="Times New Roman" panose="02020603050405020304" pitchFamily="18" charset="0"/>
                <a:cs typeface="Times New Roman" panose="02020603050405020304" pitchFamily="18" charset="0"/>
              </a:rPr>
              <a:t>Vấn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đề</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cuộc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khổ</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phẩn</a:t>
            </a:r>
            <a:r>
              <a:rPr lang="en-US" sz="2200" dirty="0">
                <a:solidFill>
                  <a:schemeClr val="tx1"/>
                </a:solidFill>
                <a:latin typeface="Times New Roman" panose="02020603050405020304" pitchFamily="18" charset="0"/>
                <a:cs typeface="Times New Roman" panose="02020603050405020304" pitchFamily="18" charset="0"/>
              </a:rPr>
              <a:t> con </a:t>
            </a:r>
            <a:r>
              <a:rPr lang="en-US" sz="2200" dirty="0" err="1">
                <a:solidFill>
                  <a:schemeClr val="tx1"/>
                </a:solidFill>
                <a:latin typeface="Times New Roman" panose="02020603050405020304" pitchFamily="18" charset="0"/>
                <a:cs typeface="Times New Roman" panose="02020603050405020304" pitchFamily="18" charset="0"/>
              </a:rPr>
              <a:t>người</a:t>
            </a:r>
            <a:r>
              <a:rPr lang="en-US" sz="2200" dirty="0">
                <a:solidFill>
                  <a:schemeClr val="tx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6D02847-C03E-EE64-B08A-B014E1EE13F0}"/>
              </a:ext>
            </a:extLst>
          </p:cNvPr>
          <p:cNvSpPr txBox="1"/>
          <p:nvPr/>
        </p:nvSpPr>
        <p:spPr>
          <a:xfrm>
            <a:off x="3276600" y="2876550"/>
            <a:ext cx="5372100" cy="733534"/>
          </a:xfrm>
          <a:prstGeom prst="rect">
            <a:avLst/>
          </a:prstGeom>
          <a:noFill/>
        </p:spPr>
        <p:txBody>
          <a:bodyPr wrap="square">
            <a:spAutoFit/>
          </a:bodyPr>
          <a:lstStyle/>
          <a:p>
            <a:pPr algn="just">
              <a:lnSpc>
                <a:spcPts val="2520"/>
              </a:lnSpc>
              <a:defRPr/>
            </a:pPr>
            <a:r>
              <a:rPr lang="en-US" sz="2200" dirty="0" err="1">
                <a:solidFill>
                  <a:schemeClr val="tx1"/>
                </a:solidFill>
                <a:latin typeface="Times New Roman" panose="02020603050405020304" pitchFamily="18" charset="0"/>
                <a:cs typeface="Times New Roman" panose="02020603050405020304" pitchFamily="18" charset="0"/>
              </a:rPr>
              <a:t>Ngôi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nhất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người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kể</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ông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giáo</a:t>
            </a:r>
            <a:r>
              <a:rPr lang="en-US" sz="2200" dirty="0">
                <a:solidFill>
                  <a:schemeClr val="tx1"/>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người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chứng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kiến</a:t>
            </a:r>
            <a:r>
              <a:rPr lang="en-US" sz="2200" dirty="0">
                <a:solidFill>
                  <a:schemeClr val="tx1"/>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6866550C-2F87-520A-4156-D62C6C04A94E}"/>
              </a:ext>
            </a:extLst>
          </p:cNvPr>
          <p:cNvSpPr txBox="1"/>
          <p:nvPr/>
        </p:nvSpPr>
        <p:spPr>
          <a:xfrm>
            <a:off x="3276600" y="4004482"/>
            <a:ext cx="5410200" cy="733534"/>
          </a:xfrm>
          <a:prstGeom prst="rect">
            <a:avLst/>
          </a:prstGeom>
          <a:noFill/>
        </p:spPr>
        <p:txBody>
          <a:bodyPr wrap="square">
            <a:spAutoFit/>
          </a:bodyPr>
          <a:lstStyle/>
          <a:p>
            <a:pPr algn="just">
              <a:lnSpc>
                <a:spcPts val="2520"/>
              </a:lnSpc>
              <a:defRPr/>
            </a:pPr>
            <a:r>
              <a:rPr lang="en-US" sz="2200" dirty="0" err="1">
                <a:solidFill>
                  <a:schemeClr val="tx1"/>
                </a:solidFill>
                <a:latin typeface="Times New Roman" panose="02020603050405020304" pitchFamily="18" charset="0"/>
                <a:cs typeface="Times New Roman" panose="02020603050405020304" pitchFamily="18" charset="0"/>
              </a:rPr>
              <a:t>Cuộc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nghèo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khó</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nguyên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dẫn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đến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lão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Hạc</a:t>
            </a:r>
            <a:endParaRPr lang="en-US"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6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CF337-9D2E-4452-BDC9-591760C34AFA}"/>
              </a:ext>
            </a:extLst>
          </p:cNvPr>
          <p:cNvSpPr>
            <a:spLocks noGrp="1"/>
          </p:cNvSpPr>
          <p:nvPr>
            <p:ph type="title"/>
          </p:nvPr>
        </p:nvSpPr>
        <p:spPr>
          <a:xfrm>
            <a:off x="720000" y="127404"/>
            <a:ext cx="7704000" cy="592200"/>
          </a:xfrm>
        </p:spPr>
        <p:txBody>
          <a:bodyPr/>
          <a:lstStyle/>
          <a:p>
            <a:pPr algn="ctr"/>
            <a:r>
              <a:rPr lang="en-US" sz="2400" b="1" dirty="0" err="1">
                <a:latin typeface="Cambria" panose="02040503050406030204" pitchFamily="18" charset="0"/>
                <a:ea typeface="Cambria" panose="02040503050406030204" pitchFamily="18" charset="0"/>
              </a:rPr>
              <a:t>Tóm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tắt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văn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bản</a:t>
            </a:r>
            <a:endParaRPr lang="en-US" sz="2400" b="1" dirty="0">
              <a:latin typeface="Cambria" panose="02040503050406030204" pitchFamily="18" charset="0"/>
              <a:ea typeface="Cambria" panose="02040503050406030204" pitchFamily="18" charset="0"/>
            </a:endParaRPr>
          </a:p>
        </p:txBody>
      </p:sp>
      <p:sp>
        <p:nvSpPr>
          <p:cNvPr id="6" name="Text Placeholder 5">
            <a:extLst>
              <a:ext uri="{FF2B5EF4-FFF2-40B4-BE49-F238E27FC236}">
                <a16:creationId xmlns:a16="http://schemas.microsoft.com/office/drawing/2014/main" id="{E0546079-7C4F-41CE-9B8B-C7F49536BEFA}"/>
              </a:ext>
            </a:extLst>
          </p:cNvPr>
          <p:cNvSpPr>
            <a:spLocks noGrp="1"/>
          </p:cNvSpPr>
          <p:nvPr>
            <p:ph type="body" idx="2"/>
          </p:nvPr>
        </p:nvSpPr>
        <p:spPr>
          <a:xfrm>
            <a:off x="0" y="578271"/>
            <a:ext cx="8702272" cy="3986958"/>
          </a:xfrm>
        </p:spPr>
        <p:txBody>
          <a:bodyPr/>
          <a:lstStyle/>
          <a:p>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nghèo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sớm</a:t>
            </a:r>
            <a:r>
              <a:rPr lang="en-US" sz="2000" dirty="0">
                <a:latin typeface="Cambria" panose="02040503050406030204" pitchFamily="18" charset="0"/>
                <a:ea typeface="Cambria" panose="02040503050406030204" pitchFamily="18" charset="0"/>
              </a:rPr>
              <a:t>, con </a:t>
            </a:r>
            <a:r>
              <a:rPr lang="en-US" sz="2000" dirty="0" err="1">
                <a:latin typeface="Cambria" panose="02040503050406030204" pitchFamily="18" charset="0"/>
                <a:ea typeface="Cambria" panose="02040503050406030204" pitchFamily="18" charset="0"/>
              </a:rPr>
              <a:t>trai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bỏ</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đồn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điền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sống</a:t>
            </a:r>
            <a:r>
              <a:rPr lang="en-US" sz="2000" dirty="0">
                <a:latin typeface="Cambria" panose="02040503050406030204" pitchFamily="18" charset="0"/>
                <a:ea typeface="Cambria" panose="02040503050406030204" pitchFamily="18" charset="0"/>
              </a:rPr>
              <a:t> 1 </a:t>
            </a:r>
            <a:r>
              <a:rPr lang="en-US" sz="2000" dirty="0" err="1">
                <a:latin typeface="Cambria" panose="02040503050406030204" pitchFamily="18" charset="0"/>
                <a:ea typeface="Cambria" panose="02040503050406030204" pitchFamily="18" charset="0"/>
              </a:rPr>
              <a:t>mình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với</a:t>
            </a:r>
            <a:r>
              <a:rPr lang="en-US" sz="2000" dirty="0">
                <a:latin typeface="Cambria" panose="02040503050406030204" pitchFamily="18" charset="0"/>
                <a:ea typeface="Cambria" panose="02040503050406030204" pitchFamily="18" charset="0"/>
              </a:rPr>
              <a:t> con </a:t>
            </a:r>
            <a:r>
              <a:rPr lang="en-US" sz="2000" dirty="0" err="1">
                <a:latin typeface="Cambria" panose="02040503050406030204" pitchFamily="18" charset="0"/>
                <a:ea typeface="Cambria" panose="02040503050406030204" pitchFamily="18" charset="0"/>
              </a:rPr>
              <a:t>chó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Vàng</a:t>
            </a:r>
            <a:r>
              <a:rPr lang="en-US" sz="2000" dirty="0">
                <a:latin typeface="Cambria" panose="02040503050406030204" pitchFamily="18" charset="0"/>
                <a:ea typeface="Cambria" panose="02040503050406030204" pitchFamily="18" charset="0"/>
              </a:rPr>
              <a:t>.</a:t>
            </a:r>
          </a:p>
          <a:p>
            <a:r>
              <a:rPr lang="en-US" sz="2000" dirty="0" err="1">
                <a:latin typeface="Cambria" panose="02040503050406030204" pitchFamily="18" charset="0"/>
                <a:ea typeface="Cambria" panose="02040503050406030204" pitchFamily="18" charset="0"/>
              </a:rPr>
              <a:t>Công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thuê</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mướn</a:t>
            </a:r>
            <a:r>
              <a:rPr lang="en-US" sz="2000" dirty="0">
                <a:latin typeface="Cambria" panose="02040503050406030204" pitchFamily="18" charset="0"/>
                <a:ea typeface="Cambria" panose="02040503050406030204" pitchFamily="18" charset="0"/>
              </a:rPr>
              <a:t>, ai </a:t>
            </a:r>
            <a:r>
              <a:rPr lang="en-US" sz="2000" dirty="0" err="1">
                <a:latin typeface="Cambria" panose="02040503050406030204" pitchFamily="18" charset="0"/>
                <a:ea typeface="Cambria" panose="02040503050406030204" pitchFamily="18" charset="0"/>
              </a:rPr>
              <a:t>thuê</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thường</a:t>
            </a:r>
            <a:r>
              <a:rPr lang="en-US" sz="2000" dirty="0">
                <a:latin typeface="Cambria" panose="02040503050406030204" pitchFamily="18" charset="0"/>
                <a:ea typeface="Cambria" panose="02040503050406030204" pitchFamily="18" charset="0"/>
              </a:rPr>
              <a:t> hay </a:t>
            </a:r>
            <a:r>
              <a:rPr lang="en-US" sz="2000" dirty="0" err="1">
                <a:latin typeface="Cambria" panose="02040503050406030204" pitchFamily="18" charset="0"/>
                <a:ea typeface="Cambria" panose="02040503050406030204" pitchFamily="18" charset="0"/>
              </a:rPr>
              <a:t>nói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với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chỉ</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nói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rồi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yêu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quý</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đứa</a:t>
            </a:r>
            <a:r>
              <a:rPr lang="en-US" sz="2000" dirty="0">
                <a:latin typeface="Cambria" panose="02040503050406030204" pitchFamily="18" charset="0"/>
                <a:ea typeface="Cambria" panose="02040503050406030204" pitchFamily="18" charset="0"/>
              </a:rPr>
              <a:t> con </a:t>
            </a:r>
            <a:r>
              <a:rPr lang="en-US" sz="2000" dirty="0" err="1">
                <a:latin typeface="Cambria" panose="02040503050406030204" pitchFamily="18" charset="0"/>
                <a:ea typeface="Cambria" panose="02040503050406030204" pitchFamily="18" charset="0"/>
              </a:rPr>
              <a:t>cầu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tự</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Sau 1 </a:t>
            </a:r>
            <a:r>
              <a:rPr lang="en-US" sz="2000" dirty="0" err="1">
                <a:latin typeface="Cambria" panose="02040503050406030204" pitchFamily="18" charset="0"/>
                <a:ea typeface="Cambria" panose="02040503050406030204" pitchFamily="18" charset="0"/>
              </a:rPr>
              <a:t>trận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ốm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yếu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hẳn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ai </a:t>
            </a:r>
            <a:r>
              <a:rPr lang="en-US" sz="2000" dirty="0" err="1">
                <a:latin typeface="Cambria" panose="02040503050406030204" pitchFamily="18" charset="0"/>
                <a:ea typeface="Cambria" panose="02040503050406030204" pitchFamily="18" charset="0"/>
              </a:rPr>
              <a:t>thuê</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nữa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Cuộc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quyết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định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Vàng</a:t>
            </a:r>
            <a:r>
              <a:rPr lang="en-US" sz="2000" dirty="0">
                <a:latin typeface="Cambria" panose="02040503050406030204" pitchFamily="18" charset="0"/>
                <a:ea typeface="Cambria" panose="02040503050406030204" pitchFamily="18" charset="0"/>
              </a:rPr>
              <a:t>. Khi </a:t>
            </a:r>
            <a:r>
              <a:rPr lang="en-US" sz="2000" dirty="0" err="1">
                <a:latin typeface="Cambria" panose="02040503050406030204" pitchFamily="18" charset="0"/>
                <a:ea typeface="Cambria" panose="02040503050406030204" pitchFamily="18" charset="0"/>
              </a:rPr>
              <a:t>bán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vô</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cùng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khổ</a:t>
            </a:r>
            <a:r>
              <a:rPr lang="en-US" sz="2000" dirty="0">
                <a:latin typeface="Cambria" panose="02040503050406030204" pitchFamily="18" charset="0"/>
                <a:ea typeface="Cambria" panose="02040503050406030204" pitchFamily="18" charset="0"/>
              </a:rPr>
              <a:t>.</a:t>
            </a:r>
          </a:p>
          <a:p>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tiền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dành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dụm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được</a:t>
            </a:r>
            <a:r>
              <a:rPr lang="en-US" sz="2000" dirty="0">
                <a:latin typeface="Cambria" panose="02040503050406030204" pitchFamily="18" charset="0"/>
                <a:ea typeface="Cambria" panose="02040503050406030204" pitchFamily="18" charset="0"/>
              </a:rPr>
              <a:t> sang </a:t>
            </a:r>
            <a:r>
              <a:rPr lang="en-US" sz="2000" dirty="0" err="1">
                <a:latin typeface="Cambria" panose="02040503050406030204" pitchFamily="18" charset="0"/>
                <a:ea typeface="Cambria" panose="02040503050406030204" pitchFamily="18" charset="0"/>
              </a:rPr>
              <a:t>gửi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dặn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dò</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r>
              <a:rPr lang="en-US" sz="2000" dirty="0">
                <a:latin typeface="Cambria" panose="02040503050406030204" pitchFamily="18" charset="0"/>
                <a:ea typeface="Cambria" panose="02040503050406030204" pitchFamily="18" charset="0"/>
              </a:rPr>
              <a:t> lo </a:t>
            </a:r>
            <a:r>
              <a:rPr lang="en-US" sz="2000" dirty="0" err="1">
                <a:latin typeface="Cambria" panose="02040503050406030204" pitchFamily="18" charset="0"/>
                <a:ea typeface="Cambria" panose="02040503050406030204" pitchFamily="18" charset="0"/>
              </a:rPr>
              <a:t>hậu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mình</a:t>
            </a:r>
            <a:r>
              <a:rPr lang="en-US" sz="2000" dirty="0">
                <a:latin typeface="Cambria" panose="02040503050406030204" pitchFamily="18" charset="0"/>
                <a:ea typeface="Cambria" panose="02040503050406030204" pitchFamily="18" charset="0"/>
              </a:rPr>
              <a:t>.</a:t>
            </a:r>
          </a:p>
          <a:p>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hỏi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xin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đánh</a:t>
            </a:r>
            <a:r>
              <a:rPr lang="en-US" sz="2000" dirty="0">
                <a:latin typeface="Cambria" panose="02040503050406030204" pitchFamily="18" charset="0"/>
                <a:ea typeface="Cambria" panose="02040503050406030204" pitchFamily="18" charset="0"/>
              </a:rPr>
              <a:t> con </a:t>
            </a:r>
            <a:r>
              <a:rPr lang="en-US" sz="2000" dirty="0" err="1">
                <a:latin typeface="Cambria" panose="02040503050406030204" pitchFamily="18" charset="0"/>
                <a:ea typeface="Cambria" panose="02040503050406030204" pitchFamily="18" charset="0"/>
              </a:rPr>
              <a:t>chó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a:t>
            </a:r>
            <a:r>
              <a:rPr lang="en-US" sz="2000" dirty="0">
                <a:latin typeface="Cambria" panose="02040503050406030204" pitchFamily="18" charset="0"/>
                <a:ea typeface="Cambria" panose="02040503050406030204" pitchFamily="18" charset="0"/>
              </a:rPr>
              <a:t> hay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vườn</a:t>
            </a:r>
            <a:r>
              <a:rPr lang="en-US" sz="2000" dirty="0">
                <a:latin typeface="Cambria" panose="02040503050406030204" pitchFamily="18" charset="0"/>
                <a:ea typeface="Cambria" panose="02040503050406030204" pitchFamily="18" charset="0"/>
              </a:rPr>
              <a:t>.</a:t>
            </a:r>
          </a:p>
          <a:p>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Binh </a:t>
            </a:r>
            <a:r>
              <a:rPr lang="en-US" sz="2000" dirty="0" err="1">
                <a:latin typeface="Cambria" panose="02040503050406030204" pitchFamily="18" charset="0"/>
                <a:ea typeface="Cambria" panose="02040503050406030204" pitchFamily="18" charset="0"/>
              </a:rPr>
              <a:t>Tư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đớn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dữ</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chỉ</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Binh </a:t>
            </a:r>
            <a:r>
              <a:rPr lang="en-US" sz="2000" dirty="0" err="1">
                <a:latin typeface="Cambria" panose="02040503050406030204" pitchFamily="18" charset="0"/>
                <a:ea typeface="Cambria" panose="02040503050406030204" pitchFamily="18" charset="0"/>
              </a:rPr>
              <a:t>Tư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lí</a:t>
            </a:r>
            <a:r>
              <a:rPr lang="en-US" sz="2000" dirty="0">
                <a:latin typeface="Cambria" panose="02040503050406030204" pitchFamily="18" charset="0"/>
                <a:ea typeface="Cambria" panose="02040503050406030204" pitchFamily="18" charset="0"/>
              </a:rPr>
              <a:t> do.</a:t>
            </a:r>
          </a:p>
        </p:txBody>
      </p:sp>
    </p:spTree>
    <p:extLst>
      <p:ext uri="{BB962C8B-B14F-4D97-AF65-F5344CB8AC3E}">
        <p14:creationId xmlns:p14="http://schemas.microsoft.com/office/powerpoint/2010/main" val="1775223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1"/>
          <p:cNvSpPr/>
          <p:nvPr/>
        </p:nvSpPr>
        <p:spPr>
          <a:xfrm flipH="1">
            <a:off x="820817" y="811943"/>
            <a:ext cx="1313100" cy="1313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550" name="Google Shape;550;p51"/>
          <p:cNvSpPr txBox="1">
            <a:spLocks noGrp="1"/>
          </p:cNvSpPr>
          <p:nvPr>
            <p:ph type="title"/>
          </p:nvPr>
        </p:nvSpPr>
        <p:spPr>
          <a:xfrm>
            <a:off x="394376" y="2429150"/>
            <a:ext cx="5613398" cy="18306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Khám phá văn bản</a:t>
            </a:r>
            <a:endParaRPr b="1" dirty="0">
              <a:latin typeface="Cambria" panose="02040503050406030204" pitchFamily="18" charset="0"/>
              <a:ea typeface="Cambria" panose="02040503050406030204" pitchFamily="18" charset="0"/>
            </a:endParaRPr>
          </a:p>
        </p:txBody>
      </p:sp>
      <p:sp>
        <p:nvSpPr>
          <p:cNvPr id="551" name="Google Shape;551;p51"/>
          <p:cNvSpPr txBox="1">
            <a:spLocks noGrp="1"/>
          </p:cNvSpPr>
          <p:nvPr>
            <p:ph type="title" idx="2"/>
          </p:nvPr>
        </p:nvSpPr>
        <p:spPr>
          <a:xfrm>
            <a:off x="820810" y="1005138"/>
            <a:ext cx="1313100" cy="92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II.</a:t>
            </a:r>
            <a:endParaRPr b="1" dirty="0">
              <a:latin typeface="Cambria" panose="02040503050406030204" pitchFamily="18" charset="0"/>
              <a:ea typeface="Cambria" panose="02040503050406030204" pitchFamily="18" charset="0"/>
            </a:endParaRPr>
          </a:p>
        </p:txBody>
      </p:sp>
      <p:grpSp>
        <p:nvGrpSpPr>
          <p:cNvPr id="553" name="Google Shape;553;p51"/>
          <p:cNvGrpSpPr/>
          <p:nvPr/>
        </p:nvGrpSpPr>
        <p:grpSpPr>
          <a:xfrm rot="-5400000">
            <a:off x="5905937" y="1553338"/>
            <a:ext cx="3227681" cy="2036828"/>
            <a:chOff x="2342775" y="2136625"/>
            <a:chExt cx="885825" cy="559000"/>
          </a:xfrm>
        </p:grpSpPr>
        <p:sp>
          <p:nvSpPr>
            <p:cNvPr id="554" name="Google Shape;554;p51"/>
            <p:cNvSpPr/>
            <p:nvPr/>
          </p:nvSpPr>
          <p:spPr>
            <a:xfrm>
              <a:off x="2366575" y="2136625"/>
              <a:ext cx="862025" cy="559000"/>
            </a:xfrm>
            <a:custGeom>
              <a:avLst/>
              <a:gdLst/>
              <a:ahLst/>
              <a:cxnLst/>
              <a:rect l="l" t="t" r="r" b="b"/>
              <a:pathLst>
                <a:path w="34481" h="22360" extrusionOk="0">
                  <a:moveTo>
                    <a:pt x="18585" y="6325"/>
                  </a:moveTo>
                  <a:cubicBezTo>
                    <a:pt x="18587" y="6325"/>
                    <a:pt x="18593" y="6329"/>
                    <a:pt x="18587" y="6329"/>
                  </a:cubicBezTo>
                  <a:cubicBezTo>
                    <a:pt x="18584" y="6326"/>
                    <a:pt x="18584" y="6325"/>
                    <a:pt x="18585" y="6325"/>
                  </a:cubicBezTo>
                  <a:close/>
                  <a:moveTo>
                    <a:pt x="20115" y="8802"/>
                  </a:moveTo>
                  <a:lnTo>
                    <a:pt x="20115" y="8802"/>
                  </a:lnTo>
                  <a:cubicBezTo>
                    <a:pt x="20097" y="8828"/>
                    <a:pt x="20080" y="8845"/>
                    <a:pt x="20071" y="8871"/>
                  </a:cubicBezTo>
                  <a:cubicBezTo>
                    <a:pt x="20063" y="8828"/>
                    <a:pt x="20089" y="8811"/>
                    <a:pt x="20115" y="8802"/>
                  </a:cubicBezTo>
                  <a:close/>
                  <a:moveTo>
                    <a:pt x="12339" y="10303"/>
                  </a:moveTo>
                  <a:cubicBezTo>
                    <a:pt x="12348" y="10321"/>
                    <a:pt x="12348" y="10329"/>
                    <a:pt x="12357" y="10338"/>
                  </a:cubicBezTo>
                  <a:cubicBezTo>
                    <a:pt x="12347" y="10347"/>
                    <a:pt x="12342" y="10351"/>
                    <a:pt x="12339" y="10351"/>
                  </a:cubicBezTo>
                  <a:cubicBezTo>
                    <a:pt x="12330" y="10351"/>
                    <a:pt x="12339" y="10322"/>
                    <a:pt x="12339" y="10303"/>
                  </a:cubicBezTo>
                  <a:close/>
                  <a:moveTo>
                    <a:pt x="26536" y="11969"/>
                  </a:moveTo>
                  <a:cubicBezTo>
                    <a:pt x="26545" y="11974"/>
                    <a:pt x="26547" y="11976"/>
                    <a:pt x="26546" y="11976"/>
                  </a:cubicBezTo>
                  <a:cubicBezTo>
                    <a:pt x="26545" y="11976"/>
                    <a:pt x="26540" y="11974"/>
                    <a:pt x="26536" y="11969"/>
                  </a:cubicBezTo>
                  <a:close/>
                  <a:moveTo>
                    <a:pt x="11836" y="19528"/>
                  </a:moveTo>
                  <a:lnTo>
                    <a:pt x="11836" y="19528"/>
                  </a:lnTo>
                  <a:cubicBezTo>
                    <a:pt x="11871" y="19571"/>
                    <a:pt x="11905" y="19614"/>
                    <a:pt x="11949" y="19649"/>
                  </a:cubicBezTo>
                  <a:cubicBezTo>
                    <a:pt x="11897" y="19623"/>
                    <a:pt x="11862" y="19588"/>
                    <a:pt x="11836" y="19528"/>
                  </a:cubicBezTo>
                  <a:close/>
                  <a:moveTo>
                    <a:pt x="12109" y="0"/>
                  </a:moveTo>
                  <a:cubicBezTo>
                    <a:pt x="11826" y="0"/>
                    <a:pt x="11515" y="82"/>
                    <a:pt x="11211" y="254"/>
                  </a:cubicBezTo>
                  <a:cubicBezTo>
                    <a:pt x="10586" y="784"/>
                    <a:pt x="11732" y="1782"/>
                    <a:pt x="11229" y="1929"/>
                  </a:cubicBezTo>
                  <a:cubicBezTo>
                    <a:pt x="11133" y="1864"/>
                    <a:pt x="11062" y="1834"/>
                    <a:pt x="11006" y="1834"/>
                  </a:cubicBezTo>
                  <a:cubicBezTo>
                    <a:pt x="10900" y="1834"/>
                    <a:pt x="10855" y="1943"/>
                    <a:pt x="10821" y="2120"/>
                  </a:cubicBezTo>
                  <a:cubicBezTo>
                    <a:pt x="10751" y="2407"/>
                    <a:pt x="10187" y="2224"/>
                    <a:pt x="10439" y="2641"/>
                  </a:cubicBezTo>
                  <a:cubicBezTo>
                    <a:pt x="10760" y="3604"/>
                    <a:pt x="8747" y="3387"/>
                    <a:pt x="8174" y="3604"/>
                  </a:cubicBezTo>
                  <a:cubicBezTo>
                    <a:pt x="8625" y="3942"/>
                    <a:pt x="8365" y="4194"/>
                    <a:pt x="7853" y="4489"/>
                  </a:cubicBezTo>
                  <a:cubicBezTo>
                    <a:pt x="7922" y="4888"/>
                    <a:pt x="7567" y="4940"/>
                    <a:pt x="7341" y="5062"/>
                  </a:cubicBezTo>
                  <a:cubicBezTo>
                    <a:pt x="7051" y="5167"/>
                    <a:pt x="7359" y="5555"/>
                    <a:pt x="7058" y="5555"/>
                  </a:cubicBezTo>
                  <a:cubicBezTo>
                    <a:pt x="7035" y="5555"/>
                    <a:pt x="7008" y="5553"/>
                    <a:pt x="6976" y="5548"/>
                  </a:cubicBezTo>
                  <a:lnTo>
                    <a:pt x="6976" y="5548"/>
                  </a:lnTo>
                  <a:cubicBezTo>
                    <a:pt x="6456" y="5808"/>
                    <a:pt x="7532" y="5730"/>
                    <a:pt x="7419" y="6034"/>
                  </a:cubicBezTo>
                  <a:cubicBezTo>
                    <a:pt x="7324" y="6416"/>
                    <a:pt x="7862" y="6919"/>
                    <a:pt x="7367" y="7101"/>
                  </a:cubicBezTo>
                  <a:cubicBezTo>
                    <a:pt x="7150" y="7561"/>
                    <a:pt x="7584" y="7327"/>
                    <a:pt x="7141" y="7891"/>
                  </a:cubicBezTo>
                  <a:cubicBezTo>
                    <a:pt x="7332" y="8160"/>
                    <a:pt x="7115" y="8264"/>
                    <a:pt x="6924" y="8359"/>
                  </a:cubicBezTo>
                  <a:cubicBezTo>
                    <a:pt x="7029" y="8585"/>
                    <a:pt x="7558" y="8394"/>
                    <a:pt x="7436" y="8698"/>
                  </a:cubicBezTo>
                  <a:cubicBezTo>
                    <a:pt x="7020" y="9080"/>
                    <a:pt x="7844" y="9106"/>
                    <a:pt x="7584" y="9514"/>
                  </a:cubicBezTo>
                  <a:cubicBezTo>
                    <a:pt x="7367" y="9921"/>
                    <a:pt x="7844" y="10286"/>
                    <a:pt x="7757" y="10676"/>
                  </a:cubicBezTo>
                  <a:cubicBezTo>
                    <a:pt x="7653" y="11128"/>
                    <a:pt x="8235" y="10807"/>
                    <a:pt x="8165" y="11206"/>
                  </a:cubicBezTo>
                  <a:cubicBezTo>
                    <a:pt x="8138" y="11280"/>
                    <a:pt x="8088" y="11304"/>
                    <a:pt x="8025" y="11304"/>
                  </a:cubicBezTo>
                  <a:cubicBezTo>
                    <a:pt x="7895" y="11304"/>
                    <a:pt x="7712" y="11201"/>
                    <a:pt x="7569" y="11201"/>
                  </a:cubicBezTo>
                  <a:cubicBezTo>
                    <a:pt x="7510" y="11201"/>
                    <a:pt x="7458" y="11218"/>
                    <a:pt x="7419" y="11266"/>
                  </a:cubicBezTo>
                  <a:cubicBezTo>
                    <a:pt x="7341" y="11324"/>
                    <a:pt x="7272" y="11347"/>
                    <a:pt x="7212" y="11347"/>
                  </a:cubicBezTo>
                  <a:cubicBezTo>
                    <a:pt x="7064" y="11347"/>
                    <a:pt x="6966" y="11211"/>
                    <a:pt x="6898" y="11119"/>
                  </a:cubicBezTo>
                  <a:cubicBezTo>
                    <a:pt x="6813" y="10991"/>
                    <a:pt x="6734" y="10944"/>
                    <a:pt x="6657" y="10944"/>
                  </a:cubicBezTo>
                  <a:cubicBezTo>
                    <a:pt x="6435" y="10944"/>
                    <a:pt x="6227" y="11332"/>
                    <a:pt x="5931" y="11332"/>
                  </a:cubicBezTo>
                  <a:cubicBezTo>
                    <a:pt x="5845" y="11332"/>
                    <a:pt x="5752" y="11299"/>
                    <a:pt x="5649" y="11214"/>
                  </a:cubicBezTo>
                  <a:cubicBezTo>
                    <a:pt x="4928" y="10859"/>
                    <a:pt x="5432" y="9670"/>
                    <a:pt x="4686" y="9140"/>
                  </a:cubicBezTo>
                  <a:cubicBezTo>
                    <a:pt x="4375" y="8764"/>
                    <a:pt x="3596" y="8493"/>
                    <a:pt x="2939" y="8493"/>
                  </a:cubicBezTo>
                  <a:cubicBezTo>
                    <a:pt x="2566" y="8493"/>
                    <a:pt x="2233" y="8580"/>
                    <a:pt x="2047" y="8785"/>
                  </a:cubicBezTo>
                  <a:cubicBezTo>
                    <a:pt x="0" y="9948"/>
                    <a:pt x="1106" y="12834"/>
                    <a:pt x="3287" y="12834"/>
                  </a:cubicBezTo>
                  <a:cubicBezTo>
                    <a:pt x="3417" y="12834"/>
                    <a:pt x="3550" y="12824"/>
                    <a:pt x="3688" y="12802"/>
                  </a:cubicBezTo>
                  <a:lnTo>
                    <a:pt x="3688" y="12802"/>
                  </a:lnTo>
                  <a:cubicBezTo>
                    <a:pt x="3288" y="13766"/>
                    <a:pt x="3393" y="14286"/>
                    <a:pt x="3705" y="15276"/>
                  </a:cubicBezTo>
                  <a:cubicBezTo>
                    <a:pt x="3887" y="15588"/>
                    <a:pt x="3688" y="16378"/>
                    <a:pt x="4078" y="16404"/>
                  </a:cubicBezTo>
                  <a:cubicBezTo>
                    <a:pt x="4093" y="16405"/>
                    <a:pt x="4109" y="16405"/>
                    <a:pt x="4125" y="16405"/>
                  </a:cubicBezTo>
                  <a:cubicBezTo>
                    <a:pt x="4389" y="16405"/>
                    <a:pt x="4751" y="16250"/>
                    <a:pt x="5024" y="16250"/>
                  </a:cubicBezTo>
                  <a:cubicBezTo>
                    <a:pt x="5207" y="16250"/>
                    <a:pt x="5350" y="16320"/>
                    <a:pt x="5397" y="16551"/>
                  </a:cubicBezTo>
                  <a:cubicBezTo>
                    <a:pt x="5598" y="16890"/>
                    <a:pt x="5878" y="17015"/>
                    <a:pt x="6193" y="17015"/>
                  </a:cubicBezTo>
                  <a:cubicBezTo>
                    <a:pt x="7070" y="17015"/>
                    <a:pt x="8224" y="16054"/>
                    <a:pt x="8729" y="16054"/>
                  </a:cubicBezTo>
                  <a:cubicBezTo>
                    <a:pt x="9025" y="16054"/>
                    <a:pt x="9098" y="16383"/>
                    <a:pt x="8764" y="17428"/>
                  </a:cubicBezTo>
                  <a:cubicBezTo>
                    <a:pt x="9087" y="18193"/>
                    <a:pt x="8527" y="20016"/>
                    <a:pt x="9606" y="20016"/>
                  </a:cubicBezTo>
                  <a:cubicBezTo>
                    <a:pt x="9629" y="20016"/>
                    <a:pt x="9652" y="20015"/>
                    <a:pt x="9675" y="20014"/>
                  </a:cubicBezTo>
                  <a:cubicBezTo>
                    <a:pt x="9731" y="19991"/>
                    <a:pt x="9785" y="19981"/>
                    <a:pt x="9837" y="19981"/>
                  </a:cubicBezTo>
                  <a:cubicBezTo>
                    <a:pt x="10045" y="19981"/>
                    <a:pt x="10208" y="20149"/>
                    <a:pt x="10187" y="20378"/>
                  </a:cubicBezTo>
                  <a:cubicBezTo>
                    <a:pt x="10378" y="21350"/>
                    <a:pt x="10612" y="21671"/>
                    <a:pt x="11524" y="22226"/>
                  </a:cubicBezTo>
                  <a:cubicBezTo>
                    <a:pt x="11619" y="22321"/>
                    <a:pt x="11702" y="22360"/>
                    <a:pt x="11779" y="22360"/>
                  </a:cubicBezTo>
                  <a:cubicBezTo>
                    <a:pt x="12100" y="22360"/>
                    <a:pt x="12297" y="21687"/>
                    <a:pt x="12675" y="21687"/>
                  </a:cubicBezTo>
                  <a:cubicBezTo>
                    <a:pt x="12768" y="21687"/>
                    <a:pt x="12871" y="21727"/>
                    <a:pt x="12990" y="21827"/>
                  </a:cubicBezTo>
                  <a:cubicBezTo>
                    <a:pt x="13247" y="21746"/>
                    <a:pt x="13495" y="21492"/>
                    <a:pt x="13780" y="21492"/>
                  </a:cubicBezTo>
                  <a:cubicBezTo>
                    <a:pt x="13890" y="21492"/>
                    <a:pt x="14004" y="21529"/>
                    <a:pt x="14127" y="21628"/>
                  </a:cubicBezTo>
                  <a:cubicBezTo>
                    <a:pt x="14409" y="21844"/>
                    <a:pt x="14689" y="21923"/>
                    <a:pt x="14966" y="21923"/>
                  </a:cubicBezTo>
                  <a:cubicBezTo>
                    <a:pt x="15684" y="21923"/>
                    <a:pt x="16388" y="21398"/>
                    <a:pt x="17104" y="21398"/>
                  </a:cubicBezTo>
                  <a:cubicBezTo>
                    <a:pt x="17351" y="21398"/>
                    <a:pt x="17599" y="21460"/>
                    <a:pt x="17850" y="21628"/>
                  </a:cubicBezTo>
                  <a:cubicBezTo>
                    <a:pt x="18272" y="21766"/>
                    <a:pt x="18620" y="21826"/>
                    <a:pt x="18913" y="21826"/>
                  </a:cubicBezTo>
                  <a:cubicBezTo>
                    <a:pt x="20551" y="21826"/>
                    <a:pt x="20488" y="19974"/>
                    <a:pt x="22084" y="19658"/>
                  </a:cubicBezTo>
                  <a:cubicBezTo>
                    <a:pt x="27612" y="19024"/>
                    <a:pt x="23872" y="17653"/>
                    <a:pt x="25208" y="15978"/>
                  </a:cubicBezTo>
                  <a:cubicBezTo>
                    <a:pt x="26254" y="15423"/>
                    <a:pt x="25539" y="15160"/>
                    <a:pt x="25900" y="15160"/>
                  </a:cubicBezTo>
                  <a:cubicBezTo>
                    <a:pt x="25923" y="15160"/>
                    <a:pt x="25949" y="15161"/>
                    <a:pt x="25981" y="15163"/>
                  </a:cubicBezTo>
                  <a:cubicBezTo>
                    <a:pt x="26005" y="15165"/>
                    <a:pt x="26030" y="15167"/>
                    <a:pt x="26055" y="15167"/>
                  </a:cubicBezTo>
                  <a:cubicBezTo>
                    <a:pt x="26138" y="15167"/>
                    <a:pt x="26208" y="15144"/>
                    <a:pt x="26154" y="15024"/>
                  </a:cubicBezTo>
                  <a:cubicBezTo>
                    <a:pt x="25781" y="14373"/>
                    <a:pt x="26441" y="13774"/>
                    <a:pt x="26276" y="13176"/>
                  </a:cubicBezTo>
                  <a:cubicBezTo>
                    <a:pt x="26944" y="12299"/>
                    <a:pt x="27083" y="11258"/>
                    <a:pt x="27491" y="10416"/>
                  </a:cubicBezTo>
                  <a:cubicBezTo>
                    <a:pt x="27907" y="10216"/>
                    <a:pt x="27170" y="9635"/>
                    <a:pt x="27118" y="9210"/>
                  </a:cubicBezTo>
                  <a:cubicBezTo>
                    <a:pt x="27219" y="9099"/>
                    <a:pt x="27317" y="9055"/>
                    <a:pt x="27415" y="9055"/>
                  </a:cubicBezTo>
                  <a:cubicBezTo>
                    <a:pt x="27777" y="9055"/>
                    <a:pt x="28120" y="9661"/>
                    <a:pt x="28489" y="9661"/>
                  </a:cubicBezTo>
                  <a:cubicBezTo>
                    <a:pt x="28532" y="9661"/>
                    <a:pt x="28575" y="9653"/>
                    <a:pt x="28619" y="9635"/>
                  </a:cubicBezTo>
                  <a:cubicBezTo>
                    <a:pt x="29139" y="9627"/>
                    <a:pt x="28779" y="8879"/>
                    <a:pt x="29229" y="8879"/>
                  </a:cubicBezTo>
                  <a:cubicBezTo>
                    <a:pt x="29236" y="8879"/>
                    <a:pt x="29244" y="8880"/>
                    <a:pt x="29252" y="8880"/>
                  </a:cubicBezTo>
                  <a:cubicBezTo>
                    <a:pt x="29864" y="8849"/>
                    <a:pt x="30371" y="8514"/>
                    <a:pt x="30892" y="8514"/>
                  </a:cubicBezTo>
                  <a:cubicBezTo>
                    <a:pt x="31087" y="8514"/>
                    <a:pt x="31285" y="8561"/>
                    <a:pt x="31491" y="8689"/>
                  </a:cubicBezTo>
                  <a:cubicBezTo>
                    <a:pt x="31502" y="8690"/>
                    <a:pt x="31514" y="8690"/>
                    <a:pt x="31525" y="8690"/>
                  </a:cubicBezTo>
                  <a:cubicBezTo>
                    <a:pt x="32797" y="8690"/>
                    <a:pt x="34480" y="6787"/>
                    <a:pt x="33956" y="5652"/>
                  </a:cubicBezTo>
                  <a:cubicBezTo>
                    <a:pt x="33339" y="5062"/>
                    <a:pt x="32958" y="4324"/>
                    <a:pt x="32298" y="3830"/>
                  </a:cubicBezTo>
                  <a:cubicBezTo>
                    <a:pt x="32281" y="2858"/>
                    <a:pt x="32602" y="1695"/>
                    <a:pt x="31968" y="957"/>
                  </a:cubicBezTo>
                  <a:cubicBezTo>
                    <a:pt x="31924" y="963"/>
                    <a:pt x="31876" y="966"/>
                    <a:pt x="31825" y="966"/>
                  </a:cubicBezTo>
                  <a:cubicBezTo>
                    <a:pt x="31067" y="966"/>
                    <a:pt x="29696" y="368"/>
                    <a:pt x="28799" y="368"/>
                  </a:cubicBezTo>
                  <a:cubicBezTo>
                    <a:pt x="28387" y="368"/>
                    <a:pt x="28075" y="494"/>
                    <a:pt x="27968" y="862"/>
                  </a:cubicBezTo>
                  <a:cubicBezTo>
                    <a:pt x="27985" y="1209"/>
                    <a:pt x="28168" y="1608"/>
                    <a:pt x="27595" y="1678"/>
                  </a:cubicBezTo>
                  <a:cubicBezTo>
                    <a:pt x="26857" y="3109"/>
                    <a:pt x="28983" y="3960"/>
                    <a:pt x="29226" y="5114"/>
                  </a:cubicBezTo>
                  <a:cubicBezTo>
                    <a:pt x="28665" y="5150"/>
                    <a:pt x="27090" y="6317"/>
                    <a:pt x="26511" y="6317"/>
                  </a:cubicBezTo>
                  <a:cubicBezTo>
                    <a:pt x="26400" y="6317"/>
                    <a:pt x="26326" y="6275"/>
                    <a:pt x="26302" y="6173"/>
                  </a:cubicBezTo>
                  <a:cubicBezTo>
                    <a:pt x="26441" y="5400"/>
                    <a:pt x="25200" y="5609"/>
                    <a:pt x="25434" y="4819"/>
                  </a:cubicBezTo>
                  <a:cubicBezTo>
                    <a:pt x="25347" y="4368"/>
                    <a:pt x="24965" y="4003"/>
                    <a:pt x="25252" y="3517"/>
                  </a:cubicBezTo>
                  <a:cubicBezTo>
                    <a:pt x="25533" y="2871"/>
                    <a:pt x="24393" y="1844"/>
                    <a:pt x="23713" y="1844"/>
                  </a:cubicBezTo>
                  <a:cubicBezTo>
                    <a:pt x="23553" y="1844"/>
                    <a:pt x="23418" y="1901"/>
                    <a:pt x="23334" y="2033"/>
                  </a:cubicBezTo>
                  <a:cubicBezTo>
                    <a:pt x="23351" y="2311"/>
                    <a:pt x="23213" y="2424"/>
                    <a:pt x="22987" y="2537"/>
                  </a:cubicBezTo>
                  <a:cubicBezTo>
                    <a:pt x="21946" y="2953"/>
                    <a:pt x="23351" y="4203"/>
                    <a:pt x="23100" y="4741"/>
                  </a:cubicBezTo>
                  <a:cubicBezTo>
                    <a:pt x="22850" y="5049"/>
                    <a:pt x="22563" y="5142"/>
                    <a:pt x="22259" y="5142"/>
                  </a:cubicBezTo>
                  <a:cubicBezTo>
                    <a:pt x="21795" y="5142"/>
                    <a:pt x="21292" y="4926"/>
                    <a:pt x="20823" y="4926"/>
                  </a:cubicBezTo>
                  <a:cubicBezTo>
                    <a:pt x="20603" y="4926"/>
                    <a:pt x="20390" y="4974"/>
                    <a:pt x="20193" y="5114"/>
                  </a:cubicBezTo>
                  <a:cubicBezTo>
                    <a:pt x="20134" y="5154"/>
                    <a:pt x="20090" y="5171"/>
                    <a:pt x="20056" y="5171"/>
                  </a:cubicBezTo>
                  <a:cubicBezTo>
                    <a:pt x="19856" y="5171"/>
                    <a:pt x="20013" y="4576"/>
                    <a:pt x="19701" y="4576"/>
                  </a:cubicBezTo>
                  <a:cubicBezTo>
                    <a:pt x="19697" y="4576"/>
                    <a:pt x="19693" y="4576"/>
                    <a:pt x="19689" y="4576"/>
                  </a:cubicBezTo>
                  <a:cubicBezTo>
                    <a:pt x="18474" y="4211"/>
                    <a:pt x="19620" y="4255"/>
                    <a:pt x="18934" y="3483"/>
                  </a:cubicBezTo>
                  <a:cubicBezTo>
                    <a:pt x="18049" y="3005"/>
                    <a:pt x="19516" y="1782"/>
                    <a:pt x="18396" y="1296"/>
                  </a:cubicBezTo>
                  <a:cubicBezTo>
                    <a:pt x="17686" y="1051"/>
                    <a:pt x="17231" y="952"/>
                    <a:pt x="16927" y="952"/>
                  </a:cubicBezTo>
                  <a:cubicBezTo>
                    <a:pt x="15946" y="952"/>
                    <a:pt x="16529" y="1983"/>
                    <a:pt x="15125" y="2493"/>
                  </a:cubicBezTo>
                  <a:cubicBezTo>
                    <a:pt x="14569" y="2085"/>
                    <a:pt x="13164" y="2242"/>
                    <a:pt x="13077" y="1678"/>
                  </a:cubicBezTo>
                  <a:cubicBezTo>
                    <a:pt x="13459" y="626"/>
                    <a:pt x="12891" y="0"/>
                    <a:pt x="1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555" name="Google Shape;555;p51"/>
            <p:cNvSpPr/>
            <p:nvPr/>
          </p:nvSpPr>
          <p:spPr>
            <a:xfrm>
              <a:off x="2455675" y="2579525"/>
              <a:ext cx="93650" cy="83525"/>
            </a:xfrm>
            <a:custGeom>
              <a:avLst/>
              <a:gdLst/>
              <a:ahLst/>
              <a:cxnLst/>
              <a:rect l="l" t="t" r="r" b="b"/>
              <a:pathLst>
                <a:path w="3746" h="3341" extrusionOk="0">
                  <a:moveTo>
                    <a:pt x="2127" y="0"/>
                  </a:moveTo>
                  <a:cubicBezTo>
                    <a:pt x="2037" y="0"/>
                    <a:pt x="1942" y="11"/>
                    <a:pt x="1842" y="33"/>
                  </a:cubicBezTo>
                  <a:cubicBezTo>
                    <a:pt x="1" y="762"/>
                    <a:pt x="26" y="3340"/>
                    <a:pt x="1555" y="3340"/>
                  </a:cubicBezTo>
                  <a:cubicBezTo>
                    <a:pt x="1899" y="3340"/>
                    <a:pt x="2320" y="3209"/>
                    <a:pt x="2814" y="2896"/>
                  </a:cubicBezTo>
                  <a:cubicBezTo>
                    <a:pt x="3745" y="2046"/>
                    <a:pt x="3399"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556" name="Google Shape;556;p51"/>
            <p:cNvSpPr/>
            <p:nvPr/>
          </p:nvSpPr>
          <p:spPr>
            <a:xfrm>
              <a:off x="3097975" y="2381250"/>
              <a:ext cx="129200" cy="85000"/>
            </a:xfrm>
            <a:custGeom>
              <a:avLst/>
              <a:gdLst/>
              <a:ahLst/>
              <a:cxnLst/>
              <a:rect l="l" t="t" r="r" b="b"/>
              <a:pathLst>
                <a:path w="5168" h="3400" extrusionOk="0">
                  <a:moveTo>
                    <a:pt x="2594" y="0"/>
                  </a:moveTo>
                  <a:cubicBezTo>
                    <a:pt x="774" y="0"/>
                    <a:pt x="0" y="2679"/>
                    <a:pt x="2322" y="3373"/>
                  </a:cubicBezTo>
                  <a:cubicBezTo>
                    <a:pt x="2416" y="3391"/>
                    <a:pt x="2508" y="3399"/>
                    <a:pt x="2599" y="3399"/>
                  </a:cubicBezTo>
                  <a:cubicBezTo>
                    <a:pt x="4129" y="3399"/>
                    <a:pt x="5168" y="1035"/>
                    <a:pt x="3554" y="232"/>
                  </a:cubicBezTo>
                  <a:cubicBezTo>
                    <a:pt x="3212" y="71"/>
                    <a:pt x="2889" y="0"/>
                    <a:pt x="25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557" name="Google Shape;557;p51"/>
            <p:cNvSpPr/>
            <p:nvPr/>
          </p:nvSpPr>
          <p:spPr>
            <a:xfrm>
              <a:off x="2342775" y="2372000"/>
              <a:ext cx="30025" cy="39200"/>
            </a:xfrm>
            <a:custGeom>
              <a:avLst/>
              <a:gdLst/>
              <a:ahLst/>
              <a:cxnLst/>
              <a:rect l="l" t="t" r="r" b="b"/>
              <a:pathLst>
                <a:path w="1201" h="1568" extrusionOk="0">
                  <a:moveTo>
                    <a:pt x="645" y="1"/>
                  </a:moveTo>
                  <a:cubicBezTo>
                    <a:pt x="629" y="1"/>
                    <a:pt x="613" y="1"/>
                    <a:pt x="596" y="3"/>
                  </a:cubicBezTo>
                  <a:cubicBezTo>
                    <a:pt x="6" y="169"/>
                    <a:pt x="0" y="1568"/>
                    <a:pt x="589" y="1568"/>
                  </a:cubicBezTo>
                  <a:cubicBezTo>
                    <a:pt x="710" y="1568"/>
                    <a:pt x="857" y="1508"/>
                    <a:pt x="1030" y="1366"/>
                  </a:cubicBezTo>
                  <a:cubicBezTo>
                    <a:pt x="1156" y="1003"/>
                    <a:pt x="1201"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pic>
        <p:nvPicPr>
          <p:cNvPr id="558" name="Google Shape;558;p51"/>
          <p:cNvPicPr preferRelativeResize="0"/>
          <p:nvPr/>
        </p:nvPicPr>
        <p:blipFill>
          <a:blip r:embed="rId3">
            <a:alphaModFix/>
          </a:blip>
          <a:stretch>
            <a:fillRect/>
          </a:stretch>
        </p:blipFill>
        <p:spPr>
          <a:xfrm>
            <a:off x="6007743" y="537213"/>
            <a:ext cx="2741881" cy="4069074"/>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8" name="Rectangle 7">
            <a:extLst>
              <a:ext uri="{FF2B5EF4-FFF2-40B4-BE49-F238E27FC236}">
                <a16:creationId xmlns:a16="http://schemas.microsoft.com/office/drawing/2014/main" id="{0440E215-98D4-41CC-BC5F-B98E00CD4B26}"/>
              </a:ext>
            </a:extLst>
          </p:cNvPr>
          <p:cNvSpPr/>
          <p:nvPr/>
        </p:nvSpPr>
        <p:spPr>
          <a:xfrm>
            <a:off x="341971" y="1239729"/>
            <a:ext cx="6383748" cy="2789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000" dirty="0" err="1">
                <a:solidFill>
                  <a:schemeClr val="tx1"/>
                </a:solidFill>
                <a:latin typeface="Cambria" panose="02040503050406030204" pitchFamily="18" charset="0"/>
                <a:ea typeface="Cambria" panose="02040503050406030204" pitchFamily="18" charset="0"/>
              </a:rPr>
              <a:t>Nhà</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nghèo</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vợ</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mất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sớm</a:t>
            </a:r>
            <a:endParaRPr lang="en-US" sz="2000" dirty="0">
              <a:solidFill>
                <a:schemeClr val="tx1"/>
              </a:solidFill>
              <a:latin typeface="Cambria" panose="02040503050406030204" pitchFamily="18" charset="0"/>
              <a:ea typeface="Cambria" panose="02040503050406030204" pitchFamily="18" charset="0"/>
            </a:endParaRPr>
          </a:p>
          <a:p>
            <a:pPr marL="285750" indent="-285750">
              <a:buFontTx/>
              <a:buChar char="-"/>
            </a:pPr>
            <a:r>
              <a:rPr lang="en-US" sz="2000" dirty="0">
                <a:solidFill>
                  <a:schemeClr val="tx1"/>
                </a:solidFill>
                <a:latin typeface="Cambria" panose="02040503050406030204" pitchFamily="18" charset="0"/>
                <a:ea typeface="Cambria" panose="02040503050406030204" pitchFamily="18" charset="0"/>
              </a:rPr>
              <a:t>Con </a:t>
            </a:r>
            <a:r>
              <a:rPr lang="en-US" sz="2000" dirty="0" err="1">
                <a:solidFill>
                  <a:schemeClr val="tx1"/>
                </a:solidFill>
                <a:latin typeface="Cambria" panose="02040503050406030204" pitchFamily="18" charset="0"/>
                <a:ea typeface="Cambria" panose="02040503050406030204" pitchFamily="18" charset="0"/>
              </a:rPr>
              <a:t>trai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duy</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nhất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không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cưới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được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vợ</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bỏ</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đồn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điền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cao</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su</a:t>
            </a:r>
            <a:r>
              <a:rPr lang="en-US" sz="2000" dirty="0">
                <a:solidFill>
                  <a:schemeClr val="tx1"/>
                </a:solidFill>
                <a:latin typeface="Cambria" panose="02040503050406030204" pitchFamily="18" charset="0"/>
                <a:ea typeface="Cambria" panose="02040503050406030204" pitchFamily="18" charset="0"/>
              </a:rPr>
              <a:t>.</a:t>
            </a:r>
          </a:p>
          <a:p>
            <a:pPr marL="285750" indent="-285750">
              <a:buFontTx/>
              <a:buChar char="-"/>
            </a:pPr>
            <a:r>
              <a:rPr lang="en-US" sz="2000" dirty="0" err="1">
                <a:solidFill>
                  <a:schemeClr val="tx1"/>
                </a:solidFill>
                <a:latin typeface="Cambria" panose="02040503050406030204" pitchFamily="18" charset="0"/>
                <a:ea typeface="Cambria" panose="02040503050406030204" pitchFamily="18" charset="0"/>
              </a:rPr>
              <a:t>Lão</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Hạc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già</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yếu</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sống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lủi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thủi</a:t>
            </a:r>
            <a:r>
              <a:rPr lang="en-US" sz="2000" dirty="0">
                <a:solidFill>
                  <a:schemeClr val="tx1"/>
                </a:solidFill>
                <a:latin typeface="Cambria" panose="02040503050406030204" pitchFamily="18" charset="0"/>
                <a:ea typeface="Cambria" panose="02040503050406030204" pitchFamily="18" charset="0"/>
              </a:rPr>
              <a:t> 1 </a:t>
            </a:r>
            <a:r>
              <a:rPr lang="en-US" sz="2000" dirty="0" err="1">
                <a:solidFill>
                  <a:schemeClr val="tx1"/>
                </a:solidFill>
                <a:latin typeface="Cambria" panose="02040503050406030204" pitchFamily="18" charset="0"/>
                <a:ea typeface="Cambria" panose="02040503050406030204" pitchFamily="18" charset="0"/>
              </a:rPr>
              <a:t>mình</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với</a:t>
            </a:r>
            <a:r>
              <a:rPr lang="en-US" sz="2000" dirty="0">
                <a:solidFill>
                  <a:schemeClr val="tx1"/>
                </a:solidFill>
                <a:latin typeface="Cambria" panose="02040503050406030204" pitchFamily="18" charset="0"/>
                <a:ea typeface="Cambria" panose="02040503050406030204" pitchFamily="18" charset="0"/>
              </a:rPr>
              <a:t> con </a:t>
            </a:r>
            <a:r>
              <a:rPr lang="en-US" sz="2000" dirty="0" err="1">
                <a:solidFill>
                  <a:schemeClr val="tx1"/>
                </a:solidFill>
                <a:latin typeface="Cambria" panose="02040503050406030204" pitchFamily="18" charset="0"/>
                <a:ea typeface="Cambria" panose="02040503050406030204" pitchFamily="18" charset="0"/>
              </a:rPr>
              <a:t>chó</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có</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tên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Vàng</a:t>
            </a:r>
            <a:r>
              <a:rPr lang="en-US" sz="2000" dirty="0">
                <a:solidFill>
                  <a:schemeClr val="tx1"/>
                </a:solidFill>
                <a:latin typeface="Cambria" panose="02040503050406030204" pitchFamily="18" charset="0"/>
                <a:ea typeface="Cambria" panose="02040503050406030204" pitchFamily="18" charset="0"/>
              </a:rPr>
              <a:t>.</a:t>
            </a:r>
          </a:p>
          <a:p>
            <a:pPr marL="285750" indent="-285750">
              <a:buFontTx/>
              <a:buChar char="-"/>
            </a:pPr>
            <a:r>
              <a:rPr lang="en-US" sz="2000" dirty="0" err="1">
                <a:solidFill>
                  <a:schemeClr val="tx1"/>
                </a:solidFill>
                <a:latin typeface="Cambria" panose="02040503050406030204" pitchFamily="18" charset="0"/>
                <a:ea typeface="Cambria" panose="02040503050406030204" pitchFamily="18" charset="0"/>
              </a:rPr>
              <a:t>Cuộc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sống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cô</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đơn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nghèo</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khó</a:t>
            </a:r>
            <a:r>
              <a:rPr lang="en-US" sz="2000" dirty="0">
                <a:solidFill>
                  <a:schemeClr val="tx1"/>
                </a:solidFill>
                <a:latin typeface="Cambria" panose="02040503050406030204" pitchFamily="18" charset="0"/>
                <a:ea typeface="Cambria" panose="02040503050406030204" pitchFamily="18" charset="0"/>
              </a:rPr>
              <a:t>, ai </a:t>
            </a:r>
            <a:r>
              <a:rPr lang="en-US" sz="2000" dirty="0" err="1">
                <a:solidFill>
                  <a:schemeClr val="tx1"/>
                </a:solidFill>
                <a:latin typeface="Cambria" panose="02040503050406030204" pitchFamily="18" charset="0"/>
                <a:ea typeface="Cambria" panose="02040503050406030204" pitchFamily="18" charset="0"/>
              </a:rPr>
              <a:t>thuê</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gì</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làm</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nấy</a:t>
            </a:r>
            <a:r>
              <a:rPr lang="en-US" sz="2000" dirty="0">
                <a:solidFill>
                  <a:schemeClr val="tx1"/>
                </a:solidFill>
                <a:latin typeface="Cambria" panose="02040503050406030204" pitchFamily="18" charset="0"/>
                <a:ea typeface="Cambria" panose="02040503050406030204" pitchFamily="18" charset="0"/>
              </a:rPr>
              <a:t>.</a:t>
            </a:r>
          </a:p>
          <a:p>
            <a:pPr marL="285750" indent="-285750">
              <a:buFontTx/>
              <a:buChar char="-"/>
            </a:pPr>
            <a:r>
              <a:rPr lang="en-US" sz="2000" dirty="0" err="1">
                <a:solidFill>
                  <a:schemeClr val="tx1"/>
                </a:solidFill>
                <a:latin typeface="Cambria" panose="02040503050406030204" pitchFamily="18" charset="0"/>
                <a:ea typeface="Cambria" panose="02040503050406030204" pitchFamily="18" charset="0"/>
              </a:rPr>
              <a:t>Ốm</a:t>
            </a:r>
            <a:r>
              <a:rPr lang="en-US" sz="2000" dirty="0">
                <a:solidFill>
                  <a:schemeClr val="tx1"/>
                </a:solidFill>
                <a:latin typeface="Cambria" panose="02040503050406030204" pitchFamily="18" charset="0"/>
                <a:ea typeface="Cambria" panose="02040503050406030204" pitchFamily="18" charset="0"/>
              </a:rPr>
              <a:t> 1 </a:t>
            </a:r>
            <a:r>
              <a:rPr lang="en-US" sz="2000" dirty="0" err="1">
                <a:solidFill>
                  <a:schemeClr val="tx1"/>
                </a:solidFill>
                <a:latin typeface="Cambria" panose="02040503050406030204" pitchFamily="18" charset="0"/>
                <a:ea typeface="Cambria" panose="02040503050406030204" pitchFamily="18" charset="0"/>
              </a:rPr>
              <a:t>trận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nặng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không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còn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đủ</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khả</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năng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làm</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việc</a:t>
            </a:r>
            <a:r>
              <a:rPr lang="en-US" sz="2000" dirty="0">
                <a:solidFill>
                  <a:schemeClr val="tx1"/>
                </a:solidFill>
                <a:latin typeface="Cambria" panose="02040503050406030204" pitchFamily="18" charset="0"/>
                <a:ea typeface="Cambria" panose="02040503050406030204" pitchFamily="18" charset="0"/>
              </a:rPr>
              <a:t>.</a:t>
            </a:r>
          </a:p>
        </p:txBody>
      </p:sp>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A.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1053708" y="709469"/>
            <a:ext cx="3518292" cy="478094"/>
          </a:xfrm>
        </p:spPr>
        <p:txBody>
          <a:bodyPr/>
          <a:lstStyle/>
          <a:p>
            <a:pPr marL="133350" indent="0">
              <a:buNone/>
            </a:pPr>
            <a:r>
              <a:rPr lang="en-US" sz="2000" b="1" dirty="0">
                <a:latin typeface="Cambria" panose="02040503050406030204" pitchFamily="18" charset="0"/>
                <a:ea typeface="Cambria" panose="02040503050406030204" pitchFamily="18" charset="0"/>
              </a:rPr>
              <a:t>a. </a:t>
            </a:r>
            <a:r>
              <a:rPr lang="en-US" sz="2000" b="1" dirty="0" err="1">
                <a:latin typeface="Cambria" panose="02040503050406030204" pitchFamily="18" charset="0"/>
                <a:ea typeface="Cambria" panose="02040503050406030204" pitchFamily="18" charset="0"/>
              </a:rPr>
              <a:t>Hoàn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cảnh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lão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Hạc</a:t>
            </a:r>
            <a:endParaRPr lang="en-US" sz="2000" b="1" dirty="0">
              <a:latin typeface="Cambria" panose="02040503050406030204" pitchFamily="18" charset="0"/>
              <a:ea typeface="Cambria" panose="02040503050406030204" pitchFamily="18" charset="0"/>
            </a:endParaRPr>
          </a:p>
        </p:txBody>
      </p:sp>
      <p:pic>
        <p:nvPicPr>
          <p:cNvPr id="18" name="Picture 2" descr="book cover typography  ">
            <a:extLst>
              <a:ext uri="{FF2B5EF4-FFF2-40B4-BE49-F238E27FC236}">
                <a16:creationId xmlns:a16="http://schemas.microsoft.com/office/drawing/2014/main" id="{E71EBCAF-8B6C-482F-A57C-A3B57201463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46" b="97973" l="10000" r="98429">
                        <a14:foregroundMark x1="67786" y1="74131" x2="73286" y2="94208"/>
                        <a14:foregroundMark x1="83929" y1="94691" x2="65643" y2="97973"/>
                        <a14:foregroundMark x1="98429" y1="96525" x2="14786" y2="96236"/>
                        <a14:backgroundMark x1="49571" y1="33784" x2="28786" y2="59942"/>
                      </a14:backgroundRemoval>
                    </a14:imgEffect>
                  </a14:imgLayer>
                </a14:imgProps>
              </a:ext>
              <a:ext uri="{28A0092B-C50C-407E-A947-70E740481C1C}">
                <a14:useLocalDpi xmlns:a14="http://schemas.microsoft.com/office/drawing/2010/main" val="0"/>
              </a:ext>
            </a:extLst>
          </a:blip>
          <a:srcRect l="8149" t="29355"/>
          <a:stretch/>
        </p:blipFill>
        <p:spPr bwMode="auto">
          <a:xfrm>
            <a:off x="3225293" y="1532078"/>
            <a:ext cx="6383748" cy="36336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A.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1053708" y="709469"/>
            <a:ext cx="3518292" cy="478094"/>
          </a:xfrm>
        </p:spPr>
        <p:txBody>
          <a:bodyPr/>
          <a:lstStyle/>
          <a:p>
            <a:pPr marL="133350" indent="0">
              <a:buNone/>
            </a:pPr>
            <a:r>
              <a:rPr lang="en-US" sz="2000" b="1" dirty="0">
                <a:latin typeface="Cambria" panose="02040503050406030204" pitchFamily="18" charset="0"/>
                <a:ea typeface="Cambria" panose="02040503050406030204" pitchFamily="18" charset="0"/>
              </a:rPr>
              <a:t>a. </a:t>
            </a:r>
            <a:r>
              <a:rPr lang="en-US" sz="2000" b="1" dirty="0" err="1">
                <a:latin typeface="Cambria" panose="02040503050406030204" pitchFamily="18" charset="0"/>
                <a:ea typeface="Cambria" panose="02040503050406030204" pitchFamily="18" charset="0"/>
              </a:rPr>
              <a:t>Hoàn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cảnh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lão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Hạc</a:t>
            </a:r>
            <a:endParaRPr lang="en-US" sz="2000" b="1"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3197402A-F683-45CD-B238-E0264F4408E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28921" b="5700"/>
          <a:stretch/>
        </p:blipFill>
        <p:spPr>
          <a:xfrm>
            <a:off x="2613875" y="828828"/>
            <a:ext cx="3758610" cy="3485844"/>
          </a:xfrm>
          <a:prstGeom prst="rect">
            <a:avLst/>
          </a:prstGeom>
          <a:effectLst>
            <a:softEdge rad="431800"/>
          </a:effectLst>
        </p:spPr>
      </p:pic>
      <p:sp>
        <p:nvSpPr>
          <p:cNvPr id="6" name="Rectangle: Rounded Corners 5">
            <a:extLst>
              <a:ext uri="{FF2B5EF4-FFF2-40B4-BE49-F238E27FC236}">
                <a16:creationId xmlns:a16="http://schemas.microsoft.com/office/drawing/2014/main" id="{07663A86-B7E3-4646-8A64-47FF6E0BBDB5}"/>
              </a:ext>
            </a:extLst>
          </p:cNvPr>
          <p:cNvSpPr/>
          <p:nvPr/>
        </p:nvSpPr>
        <p:spPr>
          <a:xfrm>
            <a:off x="234732" y="1373149"/>
            <a:ext cx="2843335" cy="140431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Một</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người</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nông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dân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nghèo</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khó</a:t>
            </a:r>
            <a:r>
              <a:rPr lang="en-US" sz="1800" b="1" dirty="0">
                <a:solidFill>
                  <a:schemeClr val="tx1"/>
                </a:solidFill>
                <a:latin typeface="Cambria" panose="02040503050406030204" pitchFamily="18" charset="0"/>
                <a:ea typeface="Cambria" panose="02040503050406030204" pitchFamily="18" charset="0"/>
              </a:rPr>
              <a:t>, lam </a:t>
            </a:r>
            <a:r>
              <a:rPr lang="en-US" sz="1800" b="1" dirty="0" err="1">
                <a:solidFill>
                  <a:schemeClr val="tx1"/>
                </a:solidFill>
                <a:latin typeface="Cambria" panose="02040503050406030204" pitchFamily="18" charset="0"/>
                <a:ea typeface="Cambria" panose="02040503050406030204" pitchFamily="18" charset="0"/>
              </a:rPr>
              <a:t>lũ</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cô</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đơn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và</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đáng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thương</a:t>
            </a:r>
            <a:r>
              <a:rPr lang="en-US" sz="1800" b="1" dirty="0">
                <a:solidFill>
                  <a:schemeClr val="tx1"/>
                </a:solidFill>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EA0CEF09-861C-4385-9D9E-202399114279}"/>
              </a:ext>
            </a:extLst>
          </p:cNvPr>
          <p:cNvSpPr/>
          <p:nvPr/>
        </p:nvSpPr>
        <p:spPr>
          <a:xfrm>
            <a:off x="6065934" y="1328140"/>
            <a:ext cx="2843335" cy="140431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Hình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ảnh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tiêu</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biểu</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cho</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người</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nông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dân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trong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xã</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hội</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Việt</a:t>
            </a:r>
            <a:r>
              <a:rPr lang="en-US" sz="1800" b="1" dirty="0">
                <a:solidFill>
                  <a:schemeClr val="tx1"/>
                </a:solidFill>
                <a:latin typeface="Cambria" panose="02040503050406030204" pitchFamily="18" charset="0"/>
                <a:ea typeface="Cambria" panose="02040503050406030204" pitchFamily="18" charset="0"/>
              </a:rPr>
              <a:t> Nam </a:t>
            </a:r>
            <a:r>
              <a:rPr lang="en-US" sz="1800" b="1" dirty="0" err="1">
                <a:solidFill>
                  <a:schemeClr val="tx1"/>
                </a:solidFill>
                <a:latin typeface="Cambria" panose="02040503050406030204" pitchFamily="18" charset="0"/>
                <a:ea typeface="Cambria" panose="02040503050406030204" pitchFamily="18" charset="0"/>
              </a:rPr>
              <a:t>trước</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cách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mạng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tháng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Tám</a:t>
            </a:r>
            <a:r>
              <a:rPr lang="en-US" sz="1800" b="1" dirty="0">
                <a:solidFill>
                  <a:schemeClr val="tx1"/>
                </a:solidFill>
                <a:latin typeface="Cambria" panose="02040503050406030204" pitchFamily="18" charset="0"/>
                <a:ea typeface="Cambria" panose="02040503050406030204" pitchFamily="18" charset="0"/>
              </a:rPr>
              <a:t>.</a:t>
            </a:r>
          </a:p>
        </p:txBody>
      </p:sp>
      <p:sp>
        <p:nvSpPr>
          <p:cNvPr id="9" name="Arrow: Right 8">
            <a:extLst>
              <a:ext uri="{FF2B5EF4-FFF2-40B4-BE49-F238E27FC236}">
                <a16:creationId xmlns:a16="http://schemas.microsoft.com/office/drawing/2014/main" id="{D71922DE-0384-4920-BE78-3C9D17CC715A}"/>
              </a:ext>
            </a:extLst>
          </p:cNvPr>
          <p:cNvSpPr/>
          <p:nvPr/>
        </p:nvSpPr>
        <p:spPr>
          <a:xfrm>
            <a:off x="288820" y="3958067"/>
            <a:ext cx="334536" cy="5055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D7E55F3-7CC5-4DBC-A24D-355DDCE5987A}"/>
              </a:ext>
            </a:extLst>
          </p:cNvPr>
          <p:cNvSpPr/>
          <p:nvPr/>
        </p:nvSpPr>
        <p:spPr>
          <a:xfrm>
            <a:off x="777520" y="3642608"/>
            <a:ext cx="3518292" cy="11364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Hoàn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cảnh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của</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lão</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Hạc</a:t>
            </a:r>
            <a:r>
              <a:rPr lang="en-US" sz="1800" b="1" dirty="0">
                <a:solidFill>
                  <a:schemeClr val="tx1"/>
                </a:solidFill>
                <a:latin typeface="Cambria" panose="02040503050406030204" pitchFamily="18" charset="0"/>
                <a:ea typeface="Cambria" panose="02040503050406030204" pitchFamily="18" charset="0"/>
              </a:rPr>
              <a:t> do </a:t>
            </a:r>
            <a:r>
              <a:rPr lang="en-US" sz="1800" b="1" dirty="0" err="1">
                <a:solidFill>
                  <a:schemeClr val="tx1"/>
                </a:solidFill>
                <a:latin typeface="Cambria" panose="02040503050406030204" pitchFamily="18" charset="0"/>
                <a:ea typeface="Cambria" panose="02040503050406030204" pitchFamily="18" charset="0"/>
              </a:rPr>
              <a:t>chính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lão</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kể</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và</a:t>
            </a:r>
            <a:r>
              <a:rPr lang="en-US" sz="1800" b="1" dirty="0">
                <a:solidFill>
                  <a:schemeClr val="tx1"/>
                </a:solidFill>
                <a:latin typeface="Cambria" panose="02040503050406030204" pitchFamily="18" charset="0"/>
                <a:ea typeface="Cambria" panose="02040503050406030204" pitchFamily="18" charset="0"/>
              </a:rPr>
              <a:t> do </a:t>
            </a:r>
            <a:r>
              <a:rPr lang="en-US" sz="1800" b="1" dirty="0" err="1">
                <a:solidFill>
                  <a:schemeClr val="tx1"/>
                </a:solidFill>
                <a:latin typeface="Cambria" panose="02040503050406030204" pitchFamily="18" charset="0"/>
                <a:ea typeface="Cambria" panose="02040503050406030204" pitchFamily="18" charset="0"/>
              </a:rPr>
              <a:t>nhân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vật</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ông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giáo</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thuật</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lại</a:t>
            </a:r>
            <a:r>
              <a:rPr lang="en-US" sz="1800" b="1" dirty="0">
                <a:solidFill>
                  <a:schemeClr val="tx1"/>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254F99AC-15D7-4863-8B54-AC68F10B6646}"/>
              </a:ext>
            </a:extLst>
          </p:cNvPr>
          <p:cNvSpPr/>
          <p:nvPr/>
        </p:nvSpPr>
        <p:spPr>
          <a:xfrm>
            <a:off x="5390977" y="3642608"/>
            <a:ext cx="3518292" cy="11364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Tác</a:t>
            </a:r>
            <a:r>
              <a:rPr lang="en-US" sz="1800" b="1" dirty="0">
                <a:solidFill>
                  <a:schemeClr val="tx1"/>
                </a:solidFill>
                <a:latin typeface="Cambria" panose="02040503050406030204" pitchFamily="18" charset="0"/>
                <a:ea typeface="Cambria" panose="02040503050406030204" pitchFamily="18" charset="0"/>
              </a:rPr>
              <a:t> dung: </a:t>
            </a:r>
            <a:r>
              <a:rPr lang="en-US" sz="1800" b="1" dirty="0" err="1">
                <a:solidFill>
                  <a:schemeClr val="tx1"/>
                </a:solidFill>
                <a:latin typeface="Cambria" panose="02040503050406030204" pitchFamily="18" charset="0"/>
                <a:ea typeface="Cambria" panose="02040503050406030204" pitchFamily="18" charset="0"/>
              </a:rPr>
              <a:t>Chân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thực</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giàu</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cảm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xúc</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và</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dễ</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chạm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tới</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tình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cảm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của</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người</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đọc</a:t>
            </a:r>
            <a:r>
              <a:rPr lang="en-US" sz="1800" b="1" dirty="0">
                <a:solidFill>
                  <a:schemeClr val="tx1"/>
                </a:solidFill>
                <a:latin typeface="Cambria" panose="02040503050406030204" pitchFamily="18" charset="0"/>
                <a:ea typeface="Cambria" panose="02040503050406030204" pitchFamily="18" charset="0"/>
              </a:rPr>
              <a:t>.</a:t>
            </a:r>
          </a:p>
        </p:txBody>
      </p:sp>
      <p:sp>
        <p:nvSpPr>
          <p:cNvPr id="24" name="Arrow: Right 23">
            <a:extLst>
              <a:ext uri="{FF2B5EF4-FFF2-40B4-BE49-F238E27FC236}">
                <a16:creationId xmlns:a16="http://schemas.microsoft.com/office/drawing/2014/main" id="{3C80F427-E8A0-4A50-AD0C-CB0778103134}"/>
              </a:ext>
            </a:extLst>
          </p:cNvPr>
          <p:cNvSpPr/>
          <p:nvPr/>
        </p:nvSpPr>
        <p:spPr>
          <a:xfrm>
            <a:off x="4680922" y="3980675"/>
            <a:ext cx="334536" cy="5055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051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8" name="Rectangle 7">
            <a:extLst>
              <a:ext uri="{FF2B5EF4-FFF2-40B4-BE49-F238E27FC236}">
                <a16:creationId xmlns:a16="http://schemas.microsoft.com/office/drawing/2014/main" id="{0440E215-98D4-41CC-BC5F-B98E00CD4B26}"/>
              </a:ext>
            </a:extLst>
          </p:cNvPr>
          <p:cNvSpPr/>
          <p:nvPr/>
        </p:nvSpPr>
        <p:spPr>
          <a:xfrm>
            <a:off x="2256263" y="999975"/>
            <a:ext cx="5834029" cy="5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Tình</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cảm</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của</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lão</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Hạc</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với</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cậu</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Vàng</a:t>
            </a:r>
            <a:endParaRPr lang="en-US" sz="2200" b="1" i="1" dirty="0">
              <a:solidFill>
                <a:schemeClr val="tx1"/>
              </a:solidFill>
              <a:latin typeface="Cambria" panose="02040503050406030204" pitchFamily="18" charset="0"/>
              <a:ea typeface="Cambria" panose="02040503050406030204" pitchFamily="18" charset="0"/>
            </a:endParaRPr>
          </a:p>
        </p:txBody>
      </p:sp>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1053708" y="570328"/>
            <a:ext cx="3518292" cy="478094"/>
          </a:xfrm>
        </p:spPr>
        <p:txBody>
          <a:bodyPr/>
          <a:lstStyle/>
          <a:p>
            <a:pPr marL="133350" indent="0">
              <a:buNone/>
            </a:pPr>
            <a:r>
              <a:rPr lang="en-US" sz="2200" b="1" dirty="0">
                <a:latin typeface="Cambria" panose="02040503050406030204" pitchFamily="18" charset="0"/>
                <a:ea typeface="Cambria" panose="02040503050406030204" pitchFamily="18" charset="0"/>
              </a:rPr>
              <a:t>b. </a:t>
            </a:r>
            <a:r>
              <a:rPr lang="en-US" sz="2200" b="1" dirty="0" err="1">
                <a:latin typeface="Cambria" panose="02040503050406030204" pitchFamily="18" charset="0"/>
                <a:ea typeface="Cambria" panose="02040503050406030204" pitchFamily="18" charset="0"/>
              </a:rPr>
              <a:t>Lão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Hạc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bán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chó</a:t>
            </a:r>
            <a:endParaRPr lang="en-US" sz="2200" b="1" dirty="0">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7038BF60-0B9C-49D4-8B62-E74223E4F8B5}"/>
              </a:ext>
            </a:extLst>
          </p:cNvPr>
          <p:cNvSpPr/>
          <p:nvPr/>
        </p:nvSpPr>
        <p:spPr>
          <a:xfrm>
            <a:off x="2351314" y="1610453"/>
            <a:ext cx="6547360" cy="656391"/>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chemeClr val="tx1"/>
                </a:solidFill>
                <a:latin typeface="Cambria" panose="02040503050406030204" pitchFamily="18" charset="0"/>
                <a:ea typeface="Cambria" panose="02040503050406030204" pitchFamily="18" charset="0"/>
              </a:rPr>
              <a:t>Là</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kỉ</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vật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duy</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nhất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của</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đứa</a:t>
            </a:r>
            <a:r>
              <a:rPr lang="en-US" sz="2200" dirty="0">
                <a:solidFill>
                  <a:schemeClr val="tx1"/>
                </a:solidFill>
                <a:latin typeface="Cambria" panose="02040503050406030204" pitchFamily="18" charset="0"/>
                <a:ea typeface="Cambria" panose="02040503050406030204" pitchFamily="18" charset="0"/>
              </a:rPr>
              <a:t> con </a:t>
            </a:r>
            <a:r>
              <a:rPr lang="en-US" sz="2200" dirty="0" err="1">
                <a:solidFill>
                  <a:schemeClr val="tx1"/>
                </a:solidFill>
                <a:latin typeface="Cambria" panose="02040503050406030204" pitchFamily="18" charset="0"/>
                <a:ea typeface="Cambria" panose="02040503050406030204" pitchFamily="18" charset="0"/>
              </a:rPr>
              <a:t>trai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để</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lại</a:t>
            </a:r>
            <a:r>
              <a:rPr lang="en-US" sz="2200" dirty="0">
                <a:solidFill>
                  <a:schemeClr val="tx1"/>
                </a:solidFill>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FDA2F80C-6B2B-49A7-A057-3EFDA93B3552}"/>
              </a:ext>
            </a:extLst>
          </p:cNvPr>
          <p:cNvSpPr/>
          <p:nvPr/>
        </p:nvSpPr>
        <p:spPr>
          <a:xfrm>
            <a:off x="2351314" y="2394098"/>
            <a:ext cx="6547360" cy="656391"/>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chemeClr val="tx1"/>
                </a:solidFill>
                <a:latin typeface="Cambria" panose="02040503050406030204" pitchFamily="18" charset="0"/>
                <a:ea typeface="Cambria" panose="02040503050406030204" pitchFamily="18" charset="0"/>
              </a:rPr>
              <a:t>Gọi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Cậu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Vàng</a:t>
            </a:r>
            <a:r>
              <a:rPr lang="en-US" sz="2200" dirty="0">
                <a:solidFill>
                  <a:schemeClr val="tx1"/>
                </a:solidFill>
                <a:latin typeface="Cambria" panose="02040503050406030204" pitchFamily="18" charset="0"/>
                <a:ea typeface="Cambria" panose="02040503050406030204" pitchFamily="18" charset="0"/>
              </a:rPr>
              <a:t> – </a:t>
            </a:r>
            <a:r>
              <a:rPr lang="en-US" sz="2200" dirty="0" err="1">
                <a:solidFill>
                  <a:schemeClr val="tx1"/>
                </a:solidFill>
                <a:latin typeface="Cambria" panose="02040503050406030204" pitchFamily="18" charset="0"/>
                <a:ea typeface="Cambria" panose="02040503050406030204" pitchFamily="18" charset="0"/>
              </a:rPr>
              <a:t>xưng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ông</a:t>
            </a:r>
            <a:endParaRPr lang="en-US" sz="2200" dirty="0">
              <a:solidFill>
                <a:schemeClr val="tx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9F623385-CD33-46FC-87BD-8569C6A6C9BD}"/>
              </a:ext>
            </a:extLst>
          </p:cNvPr>
          <p:cNvSpPr/>
          <p:nvPr/>
        </p:nvSpPr>
        <p:spPr>
          <a:xfrm>
            <a:off x="2351314" y="3177743"/>
            <a:ext cx="6547360" cy="656391"/>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ambria" panose="02040503050406030204" pitchFamily="18" charset="0"/>
                <a:ea typeface="Cambria" panose="02040503050406030204" pitchFamily="18" charset="0"/>
              </a:rPr>
              <a:t>Cho </a:t>
            </a:r>
            <a:r>
              <a:rPr lang="en-US" sz="2200" dirty="0" err="1">
                <a:solidFill>
                  <a:schemeClr val="tx1"/>
                </a:solidFill>
                <a:latin typeface="Cambria" panose="02040503050406030204" pitchFamily="18" charset="0"/>
                <a:ea typeface="Cambria" panose="02040503050406030204" pitchFamily="18" charset="0"/>
              </a:rPr>
              <a:t>ăn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bát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cưng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nựng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trò</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chuyện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như</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với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đứa</a:t>
            </a:r>
            <a:r>
              <a:rPr lang="en-US" sz="2200" dirty="0">
                <a:solidFill>
                  <a:schemeClr val="tx1"/>
                </a:solidFill>
                <a:latin typeface="Cambria" panose="02040503050406030204" pitchFamily="18" charset="0"/>
                <a:ea typeface="Cambria" panose="02040503050406030204" pitchFamily="18" charset="0"/>
              </a:rPr>
              <a:t> con </a:t>
            </a:r>
            <a:r>
              <a:rPr lang="en-US" sz="2200" dirty="0" err="1">
                <a:solidFill>
                  <a:schemeClr val="tx1"/>
                </a:solidFill>
                <a:latin typeface="Cambria" panose="02040503050406030204" pitchFamily="18" charset="0"/>
                <a:ea typeface="Cambria" panose="02040503050406030204" pitchFamily="18" charset="0"/>
              </a:rPr>
              <a:t>cầu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tự</a:t>
            </a:r>
            <a:endParaRPr lang="en-US" sz="2200" dirty="0">
              <a:solidFill>
                <a:schemeClr val="tx1"/>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9E2A19B8-A96D-4D11-B24C-68981CCD2CE2}"/>
              </a:ext>
            </a:extLst>
          </p:cNvPr>
          <p:cNvSpPr/>
          <p:nvPr/>
        </p:nvSpPr>
        <p:spPr>
          <a:xfrm>
            <a:off x="3902928" y="3902927"/>
            <a:ext cx="4497658" cy="8495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tx1"/>
                </a:solidFill>
                <a:latin typeface="Cambria" panose="02040503050406030204" pitchFamily="18" charset="0"/>
                <a:ea typeface="Cambria" panose="02040503050406030204" pitchFamily="18" charset="0"/>
              </a:rPr>
              <a:t>Với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lão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Hạc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cậu</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vàng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chính</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là</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người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bầu</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bạn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lúc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tuổi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già</a:t>
            </a:r>
            <a:endParaRPr lang="en-US" sz="2200" b="1" dirty="0">
              <a:solidFill>
                <a:schemeClr val="tx1"/>
              </a:solidFill>
              <a:latin typeface="Cambria" panose="02040503050406030204" pitchFamily="18" charset="0"/>
              <a:ea typeface="Cambria" panose="02040503050406030204" pitchFamily="18" charset="0"/>
            </a:endParaRPr>
          </a:p>
        </p:txBody>
      </p:sp>
      <p:sp>
        <p:nvSpPr>
          <p:cNvPr id="3" name="Arrow: Right 2">
            <a:extLst>
              <a:ext uri="{FF2B5EF4-FFF2-40B4-BE49-F238E27FC236}">
                <a16:creationId xmlns:a16="http://schemas.microsoft.com/office/drawing/2014/main" id="{6BC4325D-A960-4CDD-97B8-379FBF022023}"/>
              </a:ext>
            </a:extLst>
          </p:cNvPr>
          <p:cNvSpPr/>
          <p:nvPr/>
        </p:nvSpPr>
        <p:spPr>
          <a:xfrm>
            <a:off x="3114908" y="4096126"/>
            <a:ext cx="446048" cy="6563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pic>
        <p:nvPicPr>
          <p:cNvPr id="2050" name="Picture 2" descr="Tung poster giới thiệu nhân vật, &amp;quot;Cậu Vàng&amp;quot; lại khiến dân mạng dậy sóng vì điều này - Ảnh 1.">
            <a:extLst>
              <a:ext uri="{FF2B5EF4-FFF2-40B4-BE49-F238E27FC236}">
                <a16:creationId xmlns:a16="http://schemas.microsoft.com/office/drawing/2014/main" id="{EFBCC103-B48D-479D-BC76-22D504142CD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61" b="89941" l="3877" r="89905">
                        <a14:foregroundMark x1="41551" y1="16895" x2="50475" y2="20801"/>
                        <a14:foregroundMark x1="82955" y1="13867" x2="73007" y2="24707"/>
                        <a14:foregroundMark x1="84199" y1="14453" x2="83833" y2="30078"/>
                        <a14:foregroundMark x1="76006" y1="15479" x2="69934" y2="19678"/>
                        <a14:foregroundMark x1="43745" y1="17188" x2="47842" y2="19824"/>
                        <a14:foregroundMark x1="45282" y1="16602" x2="47842" y2="18652"/>
                        <a14:foregroundMark x1="43526" y1="16211" x2="34455" y2="31787"/>
                        <a14:foregroundMark x1="18435" y1="53613" x2="7608" y2="59277"/>
                        <a14:foregroundMark x1="9071" y1="62158" x2="3877" y2="67041"/>
                        <a14:foregroundMark x1="42429" y1="17041" x2="36796" y2="27051"/>
                        <a14:foregroundMark x1="36357" y1="23438" x2="36357" y2="25586"/>
                        <a14:foregroundMark x1="40966" y1="17188" x2="38113" y2="20654"/>
                        <a14:foregroundMark x1="37235" y1="21240" x2="36576" y2="23975"/>
                        <a14:foregroundMark x1="89612" y1="50293" x2="89612" y2="50293"/>
                        <a14:backgroundMark x1="13899" y1="36719" x2="10827" y2="45264"/>
                      </a14:backgroundRemoval>
                    </a14:imgEffect>
                  </a14:imgLayer>
                </a14:imgProps>
              </a:ext>
              <a:ext uri="{28A0092B-C50C-407E-A947-70E740481C1C}">
                <a14:useLocalDpi xmlns:a14="http://schemas.microsoft.com/office/drawing/2010/main" val="0"/>
              </a:ext>
            </a:extLst>
          </a:blip>
          <a:srcRect b="18616"/>
          <a:stretch/>
        </p:blipFill>
        <p:spPr bwMode="auto">
          <a:xfrm>
            <a:off x="0" y="2106386"/>
            <a:ext cx="2491323" cy="30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395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8" name="Rectangle 7">
            <a:extLst>
              <a:ext uri="{FF2B5EF4-FFF2-40B4-BE49-F238E27FC236}">
                <a16:creationId xmlns:a16="http://schemas.microsoft.com/office/drawing/2014/main" id="{0440E215-98D4-41CC-BC5F-B98E00CD4B26}"/>
              </a:ext>
            </a:extLst>
          </p:cNvPr>
          <p:cNvSpPr/>
          <p:nvPr/>
        </p:nvSpPr>
        <p:spPr>
          <a:xfrm>
            <a:off x="402889" y="1094659"/>
            <a:ext cx="4631473" cy="5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Lão</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Hạc</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bán</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cậu</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Vàng</a:t>
            </a:r>
            <a:endParaRPr lang="en-US" sz="2200" b="1" i="1" dirty="0">
              <a:solidFill>
                <a:schemeClr val="tx1"/>
              </a:solidFill>
              <a:latin typeface="Cambria" panose="02040503050406030204" pitchFamily="18" charset="0"/>
              <a:ea typeface="Cambria" panose="02040503050406030204" pitchFamily="18" charset="0"/>
            </a:endParaRPr>
          </a:p>
        </p:txBody>
      </p:sp>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489315" y="685829"/>
            <a:ext cx="3518292" cy="478094"/>
          </a:xfrm>
        </p:spPr>
        <p:txBody>
          <a:bodyPr/>
          <a:lstStyle/>
          <a:p>
            <a:pPr marL="133350" indent="0">
              <a:buNone/>
            </a:pPr>
            <a:r>
              <a:rPr lang="en-US" sz="2200" b="1" dirty="0">
                <a:latin typeface="Cambria" panose="02040503050406030204" pitchFamily="18" charset="0"/>
                <a:ea typeface="Cambria" panose="02040503050406030204" pitchFamily="18" charset="0"/>
              </a:rPr>
              <a:t>b. </a:t>
            </a:r>
            <a:r>
              <a:rPr lang="en-US" sz="2200" b="1" dirty="0" err="1">
                <a:latin typeface="Cambria" panose="02040503050406030204" pitchFamily="18" charset="0"/>
                <a:ea typeface="Cambria" panose="02040503050406030204" pitchFamily="18" charset="0"/>
              </a:rPr>
              <a:t>Lão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Hạc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bán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chó</a:t>
            </a:r>
            <a:endParaRPr lang="en-US" sz="2200" b="1" dirty="0">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7038BF60-0B9C-49D4-8B62-E74223E4F8B5}"/>
              </a:ext>
            </a:extLst>
          </p:cNvPr>
          <p:cNvSpPr/>
          <p:nvPr/>
        </p:nvSpPr>
        <p:spPr>
          <a:xfrm>
            <a:off x="509841" y="1805390"/>
            <a:ext cx="5783766" cy="656391"/>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tx1"/>
                </a:solidFill>
                <a:latin typeface="Cambria" panose="02040503050406030204" pitchFamily="18" charset="0"/>
                <a:ea typeface="Cambria" panose="02040503050406030204" pitchFamily="18" charset="0"/>
              </a:rPr>
              <a:t>Lí</a:t>
            </a:r>
            <a:r>
              <a:rPr lang="en-US" sz="2200" b="1" dirty="0">
                <a:solidFill>
                  <a:schemeClr val="tx1"/>
                </a:solidFill>
                <a:latin typeface="Cambria" panose="02040503050406030204" pitchFamily="18" charset="0"/>
                <a:ea typeface="Cambria" panose="02040503050406030204" pitchFamily="18" charset="0"/>
              </a:rPr>
              <a:t> do: </a:t>
            </a:r>
            <a:r>
              <a:rPr lang="en-US" sz="2200" dirty="0" err="1">
                <a:solidFill>
                  <a:schemeClr val="tx1"/>
                </a:solidFill>
                <a:latin typeface="Cambria" panose="02040503050406030204" pitchFamily="18" charset="0"/>
                <a:ea typeface="Cambria" panose="02040503050406030204" pitchFamily="18" charset="0"/>
              </a:rPr>
              <a:t>Lão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Hạc</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ốm</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cuộc</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sống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quá</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khó</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khăn</a:t>
            </a:r>
            <a:r>
              <a:rPr lang="en-US" sz="2200" dirty="0">
                <a:solidFill>
                  <a:schemeClr val="tx1"/>
                </a:solidFill>
                <a:latin typeface="Cambria" panose="02040503050406030204" pitchFamily="18" charset="0"/>
                <a:ea typeface="Cambria" panose="02040503050406030204" pitchFamily="18" charset="0"/>
              </a:rPr>
              <a:t>.</a:t>
            </a:r>
          </a:p>
        </p:txBody>
      </p:sp>
      <p:pic>
        <p:nvPicPr>
          <p:cNvPr id="3076" name="Picture 4" descr="Gặp lại Lão Hạc, Cậu Vàng - Báo Đồng Nai điện tử">
            <a:extLst>
              <a:ext uri="{FF2B5EF4-FFF2-40B4-BE49-F238E27FC236}">
                <a16:creationId xmlns:a16="http://schemas.microsoft.com/office/drawing/2014/main" id="{E02AF910-4B48-4C40-A2EF-76244DB6F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74" b="99395" l="667" r="90000">
                        <a14:foregroundMark x1="11333" y1="4358" x2="13167" y2="30266"/>
                        <a14:foregroundMark x1="36833" y1="1574" x2="3333" y2="6659"/>
                        <a14:foregroundMark x1="2333" y1="1937" x2="7667" y2="74455"/>
                        <a14:foregroundMark x1="4000" y1="58959" x2="667" y2="83777"/>
                        <a14:foregroundMark x1="22167" y1="93220" x2="6833" y2="99153"/>
                        <a14:foregroundMark x1="54167" y1="97700" x2="55167" y2="99395"/>
                        <a14:foregroundMark x1="3333" y1="75061" x2="833" y2="98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22818" y="0"/>
            <a:ext cx="3921181" cy="51435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778A9BC9-7B5C-4E87-BF59-DF3714D8415D}"/>
              </a:ext>
            </a:extLst>
          </p:cNvPr>
          <p:cNvSpPr/>
          <p:nvPr/>
        </p:nvSpPr>
        <p:spPr>
          <a:xfrm>
            <a:off x="509841" y="2650721"/>
            <a:ext cx="5783766" cy="656391"/>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chemeClr val="tx1"/>
                </a:solidFill>
                <a:latin typeface="Cambria" panose="02040503050406030204" pitchFamily="18" charset="0"/>
                <a:ea typeface="Cambria" panose="02040503050406030204" pitchFamily="18" charset="0"/>
              </a:rPr>
              <a:t>Lão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Hạc</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từng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đắn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suy</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nghĩ</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nói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về</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chuyện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bán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cậu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với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ông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giáo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nhiều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lần</a:t>
            </a:r>
            <a:r>
              <a:rPr lang="en-US" sz="2200" dirty="0">
                <a:solidFill>
                  <a:schemeClr val="tx1"/>
                </a:solidFill>
                <a:latin typeface="Cambria" panose="02040503050406030204" pitchFamily="18" charset="0"/>
                <a:ea typeface="Cambria" panose="02040503050406030204" pitchFamily="18" charset="0"/>
              </a:rPr>
              <a:t>.</a:t>
            </a:r>
          </a:p>
        </p:txBody>
      </p:sp>
      <p:sp>
        <p:nvSpPr>
          <p:cNvPr id="4" name="Arrow: Right 3">
            <a:extLst>
              <a:ext uri="{FF2B5EF4-FFF2-40B4-BE49-F238E27FC236}">
                <a16:creationId xmlns:a16="http://schemas.microsoft.com/office/drawing/2014/main" id="{CA342064-4A9D-4015-B61C-B753E6426E76}"/>
              </a:ext>
            </a:extLst>
          </p:cNvPr>
          <p:cNvSpPr/>
          <p:nvPr/>
        </p:nvSpPr>
        <p:spPr>
          <a:xfrm>
            <a:off x="509841" y="3729778"/>
            <a:ext cx="364273" cy="6563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1" name="Rectangle: Rounded Corners 20">
            <a:extLst>
              <a:ext uri="{FF2B5EF4-FFF2-40B4-BE49-F238E27FC236}">
                <a16:creationId xmlns:a16="http://schemas.microsoft.com/office/drawing/2014/main" id="{03D0DD9E-9391-4954-AAE8-F983408C0B1A}"/>
              </a:ext>
            </a:extLst>
          </p:cNvPr>
          <p:cNvSpPr/>
          <p:nvPr/>
        </p:nvSpPr>
        <p:spPr>
          <a:xfrm>
            <a:off x="1115724" y="3729777"/>
            <a:ext cx="5783766" cy="6563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tx1"/>
                </a:solidFill>
                <a:latin typeface="Cambria" panose="02040503050406030204" pitchFamily="18" charset="0"/>
                <a:ea typeface="Cambria" panose="02040503050406030204" pitchFamily="18" charset="0"/>
              </a:rPr>
              <a:t>Lão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Hạc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không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muốn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bán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cậu</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Vàng</a:t>
            </a:r>
            <a:r>
              <a:rPr lang="en-US" sz="2200" b="1"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42705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8" name="Rectangle 7">
            <a:extLst>
              <a:ext uri="{FF2B5EF4-FFF2-40B4-BE49-F238E27FC236}">
                <a16:creationId xmlns:a16="http://schemas.microsoft.com/office/drawing/2014/main" id="{0440E215-98D4-41CC-BC5F-B98E00CD4B26}"/>
              </a:ext>
            </a:extLst>
          </p:cNvPr>
          <p:cNvSpPr/>
          <p:nvPr/>
        </p:nvSpPr>
        <p:spPr>
          <a:xfrm>
            <a:off x="402889" y="891463"/>
            <a:ext cx="4631473" cy="5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Lão</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Hạc</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bán</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cậu</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Vàng</a:t>
            </a:r>
            <a:endParaRPr lang="en-US" sz="2200" b="1" i="1" dirty="0">
              <a:solidFill>
                <a:schemeClr val="tx1"/>
              </a:solidFill>
              <a:latin typeface="Cambria" panose="02040503050406030204" pitchFamily="18" charset="0"/>
              <a:ea typeface="Cambria" panose="02040503050406030204" pitchFamily="18" charset="0"/>
            </a:endParaRPr>
          </a:p>
        </p:txBody>
      </p:sp>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517537" y="548686"/>
            <a:ext cx="3518292" cy="478094"/>
          </a:xfrm>
        </p:spPr>
        <p:txBody>
          <a:bodyPr/>
          <a:lstStyle/>
          <a:p>
            <a:pPr marL="133350" indent="0">
              <a:buNone/>
            </a:pPr>
            <a:r>
              <a:rPr lang="en-US" sz="2200" b="1" dirty="0">
                <a:latin typeface="Cambria" panose="02040503050406030204" pitchFamily="18" charset="0"/>
                <a:ea typeface="Cambria" panose="02040503050406030204" pitchFamily="18" charset="0"/>
              </a:rPr>
              <a:t>b. </a:t>
            </a:r>
            <a:r>
              <a:rPr lang="en-US" sz="2200" b="1" dirty="0" err="1">
                <a:latin typeface="Cambria" panose="02040503050406030204" pitchFamily="18" charset="0"/>
                <a:ea typeface="Cambria" panose="02040503050406030204" pitchFamily="18" charset="0"/>
              </a:rPr>
              <a:t>Lão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Hạc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bán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chó</a:t>
            </a:r>
            <a:endParaRPr lang="en-US" sz="2200" b="1" dirty="0">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7038BF60-0B9C-49D4-8B62-E74223E4F8B5}"/>
              </a:ext>
            </a:extLst>
          </p:cNvPr>
          <p:cNvSpPr/>
          <p:nvPr/>
        </p:nvSpPr>
        <p:spPr>
          <a:xfrm>
            <a:off x="92957" y="1548329"/>
            <a:ext cx="2874597" cy="3191310"/>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latin typeface="Cambria" panose="02040503050406030204" pitchFamily="18" charset="0"/>
                <a:ea typeface="Cambria" panose="02040503050406030204" pitchFamily="18" charset="0"/>
              </a:rPr>
              <a:t>Hành</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động</a:t>
            </a:r>
            <a:endParaRPr lang="en-US" sz="2200" b="1" dirty="0">
              <a:solidFill>
                <a:schemeClr val="tx1"/>
              </a:solidFill>
              <a:latin typeface="Cambria" panose="02040503050406030204" pitchFamily="18" charset="0"/>
              <a:ea typeface="Cambria" panose="02040503050406030204" pitchFamily="18" charset="0"/>
            </a:endParaRPr>
          </a:p>
          <a:p>
            <a:pPr marL="342900" indent="-342900">
              <a:lnSpc>
                <a:spcPct val="150000"/>
              </a:lnSpc>
              <a:buFont typeface="Arial" panose="020B0604020202020204" pitchFamily="34" charset="0"/>
              <a:buChar char="•"/>
            </a:pPr>
            <a:r>
              <a:rPr lang="en-US" sz="2200" dirty="0" err="1">
                <a:solidFill>
                  <a:schemeClr val="tx1"/>
                </a:solidFill>
                <a:latin typeface="Cambria" panose="02040503050406030204" pitchFamily="18" charset="0"/>
                <a:ea typeface="Cambria" panose="02040503050406030204" pitchFamily="18" charset="0"/>
              </a:rPr>
              <a:t>Lão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cố</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làm</a:t>
            </a:r>
            <a:r>
              <a:rPr lang="en-US" sz="2200" dirty="0">
                <a:solidFill>
                  <a:schemeClr val="tx1"/>
                </a:solidFill>
                <a:latin typeface="Cambria" panose="02040503050406030204" pitchFamily="18" charset="0"/>
                <a:ea typeface="Cambria" panose="02040503050406030204" pitchFamily="18" charset="0"/>
              </a:rPr>
              <a:t> ra </a:t>
            </a:r>
            <a:r>
              <a:rPr lang="en-US" sz="2200" dirty="0" err="1">
                <a:solidFill>
                  <a:schemeClr val="tx1"/>
                </a:solidFill>
                <a:latin typeface="Cambria" panose="02040503050406030204" pitchFamily="18" charset="0"/>
                <a:ea typeface="Cambria" panose="02040503050406030204" pitchFamily="18" charset="0"/>
              </a:rPr>
              <a:t>vẻ</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vui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vẻ</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nhưng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trông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lão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cười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như</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mếu</a:t>
            </a:r>
            <a:r>
              <a:rPr lang="en-US" sz="2200" dirty="0">
                <a:solidFill>
                  <a:schemeClr val="tx1"/>
                </a:solidFill>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200" dirty="0">
                <a:solidFill>
                  <a:schemeClr val="tx1"/>
                </a:solidFill>
                <a:latin typeface="Cambria" panose="02040503050406030204" pitchFamily="18" charset="0"/>
                <a:ea typeface="Cambria" panose="02040503050406030204" pitchFamily="18" charset="0"/>
              </a:rPr>
              <a:t>Hu </a:t>
            </a:r>
            <a:r>
              <a:rPr lang="en-US" sz="2200" dirty="0" err="1">
                <a:solidFill>
                  <a:schemeClr val="tx1"/>
                </a:solidFill>
                <a:latin typeface="Cambria" panose="02040503050406030204" pitchFamily="18" charset="0"/>
                <a:ea typeface="Cambria" panose="02040503050406030204" pitchFamily="18" charset="0"/>
              </a:rPr>
              <a:t>hu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khóc</a:t>
            </a:r>
            <a:r>
              <a:rPr lang="en-US" sz="2200" dirty="0">
                <a:solidFill>
                  <a:schemeClr val="tx1"/>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285D83C8-43F9-4774-B8F2-05B97D754A0D}"/>
              </a:ext>
            </a:extLst>
          </p:cNvPr>
          <p:cNvSpPr/>
          <p:nvPr/>
        </p:nvSpPr>
        <p:spPr>
          <a:xfrm>
            <a:off x="5672668" y="1548328"/>
            <a:ext cx="3393554" cy="3191311"/>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latin typeface="Cambria" panose="02040503050406030204" pitchFamily="18" charset="0"/>
                <a:ea typeface="Cambria" panose="02040503050406030204" pitchFamily="18" charset="0"/>
              </a:rPr>
              <a:t>Tâm</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trạng</a:t>
            </a:r>
            <a:endParaRPr lang="en-US" sz="2200" b="1" dirty="0">
              <a:solidFill>
                <a:schemeClr val="tx1"/>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2200" dirty="0" err="1">
                <a:solidFill>
                  <a:schemeClr val="tx1"/>
                </a:solidFill>
                <a:latin typeface="Cambria" panose="02040503050406030204" pitchFamily="18" charset="0"/>
                <a:ea typeface="Cambria" panose="02040503050406030204" pitchFamily="18" charset="0"/>
              </a:rPr>
              <a:t>Cảm</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thấy</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tội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lỗi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tệ</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bạc</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khi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lừa</a:t>
            </a:r>
            <a:r>
              <a:rPr lang="en-US" sz="2200" dirty="0">
                <a:solidFill>
                  <a:schemeClr val="tx1"/>
                </a:solidFill>
                <a:latin typeface="Cambria" panose="02040503050406030204" pitchFamily="18" charset="0"/>
                <a:ea typeface="Cambria" panose="02040503050406030204" pitchFamily="18" charset="0"/>
              </a:rPr>
              <a:t> 1 con </a:t>
            </a:r>
            <a:r>
              <a:rPr lang="en-US" sz="2200" dirty="0" err="1">
                <a:solidFill>
                  <a:schemeClr val="tx1"/>
                </a:solidFill>
                <a:latin typeface="Cambria" panose="02040503050406030204" pitchFamily="18" charset="0"/>
                <a:ea typeface="Cambria" panose="02040503050406030204" pitchFamily="18" charset="0"/>
              </a:rPr>
              <a:t>chó</a:t>
            </a:r>
            <a:endParaRPr lang="en-US" sz="2200" dirty="0">
              <a:solidFill>
                <a:schemeClr val="tx1"/>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2200" dirty="0" err="1">
                <a:solidFill>
                  <a:schemeClr val="tx1"/>
                </a:solidFill>
                <a:latin typeface="Cambria" panose="02040503050406030204" pitchFamily="18" charset="0"/>
                <a:ea typeface="Cambria" panose="02040503050406030204" pitchFamily="18" charset="0"/>
              </a:rPr>
              <a:t>Đau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đớn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dằn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vặt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vì</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thương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cậu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vàng</a:t>
            </a:r>
            <a:r>
              <a:rPr lang="en-US" sz="2200" dirty="0">
                <a:solidFill>
                  <a:schemeClr val="tx1"/>
                </a:solidFill>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200" dirty="0">
                <a:solidFill>
                  <a:schemeClr val="tx1"/>
                </a:solidFill>
                <a:latin typeface="Cambria" panose="02040503050406030204" pitchFamily="18" charset="0"/>
                <a:ea typeface="Cambria" panose="02040503050406030204" pitchFamily="18" charset="0"/>
              </a:rPr>
              <a:t>Chua </a:t>
            </a:r>
            <a:r>
              <a:rPr lang="en-US" sz="2200" dirty="0" err="1">
                <a:solidFill>
                  <a:schemeClr val="tx1"/>
                </a:solidFill>
                <a:latin typeface="Cambria" panose="02040503050406030204" pitchFamily="18" charset="0"/>
                <a:ea typeface="Cambria" panose="02040503050406030204" pitchFamily="18" charset="0"/>
              </a:rPr>
              <a:t>chát</a:t>
            </a:r>
            <a:r>
              <a:rPr lang="en-US" sz="2200" dirty="0">
                <a:solidFill>
                  <a:schemeClr val="tx1"/>
                </a:solidFill>
                <a:latin typeface="Cambria" panose="02040503050406030204" pitchFamily="18" charset="0"/>
                <a:ea typeface="Cambria" panose="02040503050406030204" pitchFamily="18" charset="0"/>
              </a:rPr>
              <a:t>, cay </a:t>
            </a:r>
            <a:r>
              <a:rPr lang="en-US" sz="2200" dirty="0" err="1">
                <a:solidFill>
                  <a:schemeClr val="tx1"/>
                </a:solidFill>
                <a:latin typeface="Cambria" panose="02040503050406030204" pitchFamily="18" charset="0"/>
                <a:ea typeface="Cambria" panose="02040503050406030204" pitchFamily="18" charset="0"/>
              </a:rPr>
              <a:t>đắng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về</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số</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phận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của</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bản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thân</a:t>
            </a:r>
            <a:r>
              <a:rPr lang="en-US" sz="2200" dirty="0">
                <a:solidFill>
                  <a:schemeClr val="tx1"/>
                </a:solidFill>
                <a:latin typeface="Cambria" panose="02040503050406030204" pitchFamily="18" charset="0"/>
                <a:ea typeface="Cambria" panose="02040503050406030204" pitchFamily="18" charset="0"/>
              </a:rPr>
              <a:t>.</a:t>
            </a:r>
          </a:p>
        </p:txBody>
      </p:sp>
      <p:pic>
        <p:nvPicPr>
          <p:cNvPr id="4098" name="Picture 2" descr="Cậu Vàng – Sự vùng lên trong tuyệt vọng - Idoltv">
            <a:extLst>
              <a:ext uri="{FF2B5EF4-FFF2-40B4-BE49-F238E27FC236}">
                <a16:creationId xmlns:a16="http://schemas.microsoft.com/office/drawing/2014/main" id="{5BADF490-181E-4171-B17C-31A9DB854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9814" y="1717823"/>
            <a:ext cx="3786634" cy="3021816"/>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355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8" name="Rectangle 7">
            <a:extLst>
              <a:ext uri="{FF2B5EF4-FFF2-40B4-BE49-F238E27FC236}">
                <a16:creationId xmlns:a16="http://schemas.microsoft.com/office/drawing/2014/main" id="{0440E215-98D4-41CC-BC5F-B98E00CD4B26}"/>
              </a:ext>
            </a:extLst>
          </p:cNvPr>
          <p:cNvSpPr/>
          <p:nvPr/>
        </p:nvSpPr>
        <p:spPr>
          <a:xfrm>
            <a:off x="497117" y="1100720"/>
            <a:ext cx="4631473" cy="5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Lão</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Hạc</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bán</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cậu</a:t>
            </a:r>
            <a:r>
              <a:rPr lang="en-US" sz="2200" b="1" i="1" dirty="0">
                <a:solidFill>
                  <a:schemeClr val="tx1"/>
                </a:solidFill>
                <a:latin typeface="Cambria" panose="02040503050406030204" pitchFamily="18" charset="0"/>
                <a:ea typeface="Cambria" panose="02040503050406030204" pitchFamily="18" charset="0"/>
              </a:rPr>
              <a:t> </a:t>
            </a:r>
            <a:r>
              <a:rPr lang="en-US" sz="2200" b="1" i="1" dirty="0" err="1">
                <a:solidFill>
                  <a:schemeClr val="tx1"/>
                </a:solidFill>
                <a:latin typeface="Cambria" panose="02040503050406030204" pitchFamily="18" charset="0"/>
                <a:ea typeface="Cambria" panose="02040503050406030204" pitchFamily="18" charset="0"/>
              </a:rPr>
              <a:t>Vàng</a:t>
            </a:r>
            <a:endParaRPr lang="en-US" sz="2200" b="1" i="1" dirty="0">
              <a:solidFill>
                <a:schemeClr val="tx1"/>
              </a:solidFill>
              <a:latin typeface="Cambria" panose="02040503050406030204" pitchFamily="18" charset="0"/>
              <a:ea typeface="Cambria" panose="02040503050406030204" pitchFamily="18" charset="0"/>
            </a:endParaRPr>
          </a:p>
        </p:txBody>
      </p:sp>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517537" y="654510"/>
            <a:ext cx="3518292" cy="478094"/>
          </a:xfrm>
        </p:spPr>
        <p:txBody>
          <a:bodyPr/>
          <a:lstStyle/>
          <a:p>
            <a:pPr marL="133350" indent="0">
              <a:buNone/>
            </a:pPr>
            <a:r>
              <a:rPr lang="en-US" sz="2200" b="1" dirty="0">
                <a:latin typeface="Cambria" panose="02040503050406030204" pitchFamily="18" charset="0"/>
                <a:ea typeface="Cambria" panose="02040503050406030204" pitchFamily="18" charset="0"/>
              </a:rPr>
              <a:t>b. </a:t>
            </a:r>
            <a:r>
              <a:rPr lang="en-US" sz="2200" b="1" dirty="0" err="1">
                <a:latin typeface="Cambria" panose="02040503050406030204" pitchFamily="18" charset="0"/>
                <a:ea typeface="Cambria" panose="02040503050406030204" pitchFamily="18" charset="0"/>
              </a:rPr>
              <a:t>Lão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Hạc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bán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chó</a:t>
            </a:r>
            <a:endParaRPr lang="en-US" sz="2200" b="1" dirty="0">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7038BF60-0B9C-49D4-8B62-E74223E4F8B5}"/>
              </a:ext>
            </a:extLst>
          </p:cNvPr>
          <p:cNvSpPr/>
          <p:nvPr/>
        </p:nvSpPr>
        <p:spPr>
          <a:xfrm>
            <a:off x="103933" y="1745219"/>
            <a:ext cx="5417842" cy="26235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US" sz="2200" dirty="0" err="1">
                <a:solidFill>
                  <a:schemeClr val="tx1"/>
                </a:solidFill>
                <a:latin typeface="Cambria" panose="02040503050406030204" pitchFamily="18" charset="0"/>
                <a:ea typeface="Cambria" panose="02040503050406030204" pitchFamily="18" charset="0"/>
              </a:rPr>
              <a:t>Sự</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dằn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vặt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đau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đớn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xót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xa</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của</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lão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Hạc</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khi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phải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bán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cậu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Vàng</a:t>
            </a:r>
            <a:r>
              <a:rPr lang="en-US" sz="2200" dirty="0">
                <a:solidFill>
                  <a:schemeClr val="tx1"/>
                </a:solidFill>
                <a:latin typeface="Cambria" panose="02040503050406030204" pitchFamily="18" charset="0"/>
                <a:ea typeface="Cambria" panose="02040503050406030204" pitchFamily="18" charset="0"/>
              </a:rPr>
              <a:t> – </a:t>
            </a:r>
            <a:r>
              <a:rPr lang="en-US" sz="2200" dirty="0" err="1">
                <a:solidFill>
                  <a:schemeClr val="tx1"/>
                </a:solidFill>
                <a:latin typeface="Cambria" panose="02040503050406030204" pitchFamily="18" charset="0"/>
                <a:ea typeface="Cambria" panose="02040503050406030204" pitchFamily="18" charset="0"/>
              </a:rPr>
              <a:t>người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thân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duy</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nhất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bên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cạnh</a:t>
            </a:r>
            <a:r>
              <a:rPr lang="en-US" sz="2200" dirty="0">
                <a:solidFill>
                  <a:schemeClr val="tx1"/>
                </a:solidFill>
                <a:latin typeface="Cambria" panose="02040503050406030204" pitchFamily="18" charset="0"/>
                <a:ea typeface="Cambria" panose="02040503050406030204" pitchFamily="18" charset="0"/>
              </a:rPr>
              <a:t>.</a:t>
            </a:r>
          </a:p>
          <a:p>
            <a:pPr marL="342900" indent="-342900">
              <a:lnSpc>
                <a:spcPct val="150000"/>
              </a:lnSpc>
              <a:buFont typeface="Arial" panose="020B0604020202020204" pitchFamily="34" charset="0"/>
              <a:buChar char="•"/>
            </a:pPr>
            <a:r>
              <a:rPr lang="en-US" sz="2200" dirty="0" err="1">
                <a:solidFill>
                  <a:schemeClr val="tx1"/>
                </a:solidFill>
                <a:latin typeface="Cambria" panose="02040503050406030204" pitchFamily="18" charset="0"/>
                <a:ea typeface="Cambria" panose="02040503050406030204" pitchFamily="18" charset="0"/>
              </a:rPr>
              <a:t>Việc</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lão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lừa</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cậu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mâu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thuẫn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với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nhân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cách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tử</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tế</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trước</a:t>
            </a:r>
            <a:r>
              <a:rPr lang="en-US" sz="2200" dirty="0">
                <a:solidFill>
                  <a:schemeClr val="tx1"/>
                </a:solidFill>
                <a:latin typeface="Cambria" panose="02040503050406030204" pitchFamily="18" charset="0"/>
                <a:ea typeface="Cambria" panose="02040503050406030204" pitchFamily="18" charset="0"/>
              </a:rPr>
              <a:t> nay </a:t>
            </a:r>
            <a:r>
              <a:rPr lang="en-US" sz="2200" dirty="0" err="1">
                <a:solidFill>
                  <a:schemeClr val="tx1"/>
                </a:solidFill>
                <a:latin typeface="Cambria" panose="02040503050406030204" pitchFamily="18" charset="0"/>
                <a:ea typeface="Cambria" panose="02040503050406030204" pitchFamily="18" charset="0"/>
              </a:rPr>
              <a:t>của</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lão</a:t>
            </a:r>
            <a:r>
              <a:rPr lang="en-US" sz="2200" dirty="0">
                <a:solidFill>
                  <a:schemeClr val="tx1"/>
                </a:solidFill>
                <a:latin typeface="Cambria" panose="02040503050406030204" pitchFamily="18" charset="0"/>
                <a:ea typeface="Cambria" panose="02040503050406030204" pitchFamily="18" charset="0"/>
              </a:rPr>
              <a:t>.</a:t>
            </a:r>
          </a:p>
        </p:txBody>
      </p:sp>
      <p:pic>
        <p:nvPicPr>
          <p:cNvPr id="5128" name="Picture 8" descr="Danh Tác Việt Nam - Lão Hạc (Tái Bản) ">
            <a:extLst>
              <a:ext uri="{FF2B5EF4-FFF2-40B4-BE49-F238E27FC236}">
                <a16:creationId xmlns:a16="http://schemas.microsoft.com/office/drawing/2014/main" id="{28D4F04B-EF82-43BF-9B40-757A91AAD40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61" b="92871" l="9961" r="89941">
                        <a14:foregroundMark x1="26465" y1="92871" x2="43359" y2="92188"/>
                        <a14:backgroundMark x1="62695" y1="94922" x2="80566" y2="91895"/>
                        <a14:backgroundMark x1="67969" y1="90918" x2="76270" y2="92480"/>
                      </a14:backgroundRemoval>
                    </a14:imgEffect>
                  </a14:imgLayer>
                </a14:imgProps>
              </a:ext>
              <a:ext uri="{28A0092B-C50C-407E-A947-70E740481C1C}">
                <a14:useLocalDpi xmlns:a14="http://schemas.microsoft.com/office/drawing/2010/main" val="0"/>
              </a:ext>
            </a:extLst>
          </a:blip>
          <a:srcRect l="7685" t="41074" r="19575"/>
          <a:stretch/>
        </p:blipFill>
        <p:spPr bwMode="auto">
          <a:xfrm>
            <a:off x="4294234" y="1610452"/>
            <a:ext cx="4849765" cy="392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59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8" name="Rectangle 7">
            <a:extLst>
              <a:ext uri="{FF2B5EF4-FFF2-40B4-BE49-F238E27FC236}">
                <a16:creationId xmlns:a16="http://schemas.microsoft.com/office/drawing/2014/main" id="{0440E215-98D4-41CC-BC5F-B98E00CD4B26}"/>
              </a:ext>
            </a:extLst>
          </p:cNvPr>
          <p:cNvSpPr/>
          <p:nvPr/>
        </p:nvSpPr>
        <p:spPr>
          <a:xfrm>
            <a:off x="402889" y="891463"/>
            <a:ext cx="4631473" cy="5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i="1" dirty="0">
                <a:solidFill>
                  <a:schemeClr val="tx1"/>
                </a:solidFill>
                <a:latin typeface="Cambria" panose="02040503050406030204" pitchFamily="18" charset="0"/>
                <a:ea typeface="Cambria" panose="02040503050406030204" pitchFamily="18" charset="0"/>
              </a:rPr>
              <a:t>* </a:t>
            </a:r>
            <a:r>
              <a:rPr lang="en-US" sz="1800" b="1" i="1" dirty="0" err="1">
                <a:solidFill>
                  <a:schemeClr val="tx1"/>
                </a:solidFill>
                <a:latin typeface="Cambria" panose="02040503050406030204" pitchFamily="18" charset="0"/>
                <a:ea typeface="Cambria" panose="02040503050406030204" pitchFamily="18" charset="0"/>
              </a:rPr>
              <a:t>Lão</a:t>
            </a:r>
            <a:r>
              <a:rPr lang="en-US" sz="1800" b="1" i="1" dirty="0">
                <a:solidFill>
                  <a:schemeClr val="tx1"/>
                </a:solidFill>
                <a:latin typeface="Cambria" panose="02040503050406030204" pitchFamily="18" charset="0"/>
                <a:ea typeface="Cambria" panose="02040503050406030204" pitchFamily="18" charset="0"/>
              </a:rPr>
              <a:t> </a:t>
            </a:r>
            <a:r>
              <a:rPr lang="en-US" sz="1800" b="1" i="1" dirty="0" err="1">
                <a:solidFill>
                  <a:schemeClr val="tx1"/>
                </a:solidFill>
                <a:latin typeface="Cambria" panose="02040503050406030204" pitchFamily="18" charset="0"/>
                <a:ea typeface="Cambria" panose="02040503050406030204" pitchFamily="18" charset="0"/>
              </a:rPr>
              <a:t>Hạc</a:t>
            </a:r>
            <a:r>
              <a:rPr lang="en-US" sz="1800" b="1" i="1" dirty="0">
                <a:solidFill>
                  <a:schemeClr val="tx1"/>
                </a:solidFill>
                <a:latin typeface="Cambria" panose="02040503050406030204" pitchFamily="18" charset="0"/>
                <a:ea typeface="Cambria" panose="02040503050406030204" pitchFamily="18" charset="0"/>
              </a:rPr>
              <a:t> </a:t>
            </a:r>
            <a:r>
              <a:rPr lang="en-US" sz="1800" b="1" i="1" dirty="0" err="1">
                <a:solidFill>
                  <a:schemeClr val="tx1"/>
                </a:solidFill>
                <a:latin typeface="Cambria" panose="02040503050406030204" pitchFamily="18" charset="0"/>
                <a:ea typeface="Cambria" panose="02040503050406030204" pitchFamily="18" charset="0"/>
              </a:rPr>
              <a:t>bán</a:t>
            </a:r>
            <a:r>
              <a:rPr lang="en-US" sz="1800" b="1" i="1" dirty="0">
                <a:solidFill>
                  <a:schemeClr val="tx1"/>
                </a:solidFill>
                <a:latin typeface="Cambria" panose="02040503050406030204" pitchFamily="18" charset="0"/>
                <a:ea typeface="Cambria" panose="02040503050406030204" pitchFamily="18" charset="0"/>
              </a:rPr>
              <a:t> </a:t>
            </a:r>
            <a:r>
              <a:rPr lang="en-US" sz="1800" b="1" i="1" dirty="0" err="1">
                <a:solidFill>
                  <a:schemeClr val="tx1"/>
                </a:solidFill>
                <a:latin typeface="Cambria" panose="02040503050406030204" pitchFamily="18" charset="0"/>
                <a:ea typeface="Cambria" panose="02040503050406030204" pitchFamily="18" charset="0"/>
              </a:rPr>
              <a:t>cậu</a:t>
            </a:r>
            <a:r>
              <a:rPr lang="en-US" sz="1800" b="1" i="1" dirty="0">
                <a:solidFill>
                  <a:schemeClr val="tx1"/>
                </a:solidFill>
                <a:latin typeface="Cambria" panose="02040503050406030204" pitchFamily="18" charset="0"/>
                <a:ea typeface="Cambria" panose="02040503050406030204" pitchFamily="18" charset="0"/>
              </a:rPr>
              <a:t> </a:t>
            </a:r>
            <a:r>
              <a:rPr lang="en-US" sz="1800" b="1" i="1" dirty="0" err="1">
                <a:solidFill>
                  <a:schemeClr val="tx1"/>
                </a:solidFill>
                <a:latin typeface="Cambria" panose="02040503050406030204" pitchFamily="18" charset="0"/>
                <a:ea typeface="Cambria" panose="02040503050406030204" pitchFamily="18" charset="0"/>
              </a:rPr>
              <a:t>Vàng</a:t>
            </a:r>
            <a:endParaRPr lang="en-US" sz="1800" b="1" i="1" dirty="0">
              <a:solidFill>
                <a:schemeClr val="tx1"/>
              </a:solidFill>
              <a:latin typeface="Cambria" panose="02040503050406030204" pitchFamily="18" charset="0"/>
              <a:ea typeface="Cambria" panose="02040503050406030204" pitchFamily="18" charset="0"/>
            </a:endParaRPr>
          </a:p>
        </p:txBody>
      </p:sp>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1053708" y="570328"/>
            <a:ext cx="3518292" cy="478094"/>
          </a:xfrm>
        </p:spPr>
        <p:txBody>
          <a:bodyPr/>
          <a:lstStyle/>
          <a:p>
            <a:pPr marL="133350" indent="0">
              <a:buNone/>
            </a:pPr>
            <a:r>
              <a:rPr lang="en-US" sz="2000" b="1" dirty="0">
                <a:latin typeface="Cambria" panose="02040503050406030204" pitchFamily="18" charset="0"/>
                <a:ea typeface="Cambria" panose="02040503050406030204" pitchFamily="18" charset="0"/>
              </a:rPr>
              <a:t>b. </a:t>
            </a:r>
            <a:r>
              <a:rPr lang="en-US" sz="2000" b="1" dirty="0" err="1">
                <a:latin typeface="Cambria" panose="02040503050406030204" pitchFamily="18" charset="0"/>
                <a:ea typeface="Cambria" panose="02040503050406030204" pitchFamily="18" charset="0"/>
              </a:rPr>
              <a:t>Lão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chó</a:t>
            </a:r>
            <a:endParaRPr lang="en-US" sz="2000" b="1" dirty="0">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7038BF60-0B9C-49D4-8B62-E74223E4F8B5}"/>
              </a:ext>
            </a:extLst>
          </p:cNvPr>
          <p:cNvSpPr/>
          <p:nvPr/>
        </p:nvSpPr>
        <p:spPr>
          <a:xfrm>
            <a:off x="3100039" y="1762525"/>
            <a:ext cx="5737067" cy="22572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n-US" sz="2000" b="1" i="1" dirty="0" err="1">
                <a:solidFill>
                  <a:schemeClr val="tx1"/>
                </a:solidFill>
                <a:latin typeface="Cambria" panose="02040503050406030204" pitchFamily="18" charset="0"/>
                <a:ea typeface="Cambria" panose="02040503050406030204" pitchFamily="18" charset="0"/>
              </a:rPr>
              <a:t>Việc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bán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cậu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là</a:t>
            </a:r>
            <a:r>
              <a:rPr lang="en-US" sz="2000" b="1" i="1" dirty="0">
                <a:solidFill>
                  <a:schemeClr val="tx1"/>
                </a:solidFill>
                <a:latin typeface="Cambria" panose="02040503050406030204" pitchFamily="18" charset="0"/>
                <a:ea typeface="Cambria" panose="02040503050406030204" pitchFamily="18" charset="0"/>
              </a:rPr>
              <a:t> 1 </a:t>
            </a:r>
            <a:r>
              <a:rPr lang="en-US" sz="2000" b="1" i="1" dirty="0" err="1">
                <a:solidFill>
                  <a:schemeClr val="tx1"/>
                </a:solidFill>
                <a:latin typeface="Cambria" panose="02040503050406030204" pitchFamily="18" charset="0"/>
                <a:ea typeface="Cambria" panose="02040503050406030204" pitchFamily="18" charset="0"/>
              </a:rPr>
              <a:t>sự</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việc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quan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trọng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giúp</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lão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Hạc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nhận</a:t>
            </a:r>
            <a:r>
              <a:rPr lang="en-US" sz="2000" b="1" i="1" dirty="0">
                <a:solidFill>
                  <a:schemeClr val="tx1"/>
                </a:solidFill>
                <a:latin typeface="Cambria" panose="02040503050406030204" pitchFamily="18" charset="0"/>
                <a:ea typeface="Cambria" panose="02040503050406030204" pitchFamily="18" charset="0"/>
              </a:rPr>
              <a:t> ra </a:t>
            </a:r>
            <a:r>
              <a:rPr lang="en-US" sz="2000" b="1" i="1" dirty="0" err="1">
                <a:solidFill>
                  <a:schemeClr val="tx1"/>
                </a:solidFill>
                <a:latin typeface="Cambria" panose="02040503050406030204" pitchFamily="18" charset="0"/>
                <a:ea typeface="Cambria" panose="02040503050406030204" pitchFamily="18" charset="0"/>
              </a:rPr>
              <a:t>sự</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bế</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cùng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quẫn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cuộc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sống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đồng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cũng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trở</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thành</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sự</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việc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khiến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lão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Hạc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hiểu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hơn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thực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tế</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mà</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mình</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đang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phải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đối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mặt</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Nghèo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khó</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cô</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đơn</a:t>
            </a:r>
            <a:r>
              <a:rPr lang="en-US" sz="2000" b="1" i="1" dirty="0">
                <a:solidFill>
                  <a:schemeClr val="tx1"/>
                </a:solidFill>
                <a:latin typeface="Cambria" panose="02040503050406030204" pitchFamily="18" charset="0"/>
                <a:ea typeface="Cambria" panose="02040503050406030204" pitchFamily="18" charset="0"/>
              </a:rPr>
              <a:t>.</a:t>
            </a:r>
          </a:p>
        </p:txBody>
      </p:sp>
      <p:pic>
        <p:nvPicPr>
          <p:cNvPr id="6146" name="Picture 2" descr="55+ Hình Ảnh Lão Hạc - Người Nông Dân Khắc Khổ Nổi Tiếng">
            <a:extLst>
              <a:ext uri="{FF2B5EF4-FFF2-40B4-BE49-F238E27FC236}">
                <a16:creationId xmlns:a16="http://schemas.microsoft.com/office/drawing/2014/main" id="{CCA3108A-F3C0-475A-BB97-FF87C4A4B19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95" b="99268" l="10000" r="90000">
                        <a14:foregroundMark x1="50938" y1="6799" x2="60781" y2="8264"/>
                        <a14:foregroundMark x1="48047" y1="12971" x2="43281" y2="34833"/>
                        <a14:foregroundMark x1="43281" y1="34833" x2="43516" y2="35669"/>
                        <a14:foregroundMark x1="75156" y1="34205" x2="73828" y2="50314"/>
                        <a14:foregroundMark x1="43516" y1="37029" x2="47422" y2="51046"/>
                        <a14:foregroundMark x1="35781" y1="56067" x2="49219" y2="55753"/>
                        <a14:foregroundMark x1="26719" y1="61402" x2="15234" y2="87029"/>
                        <a14:foregroundMark x1="23203" y1="89226" x2="77969" y2="93096"/>
                        <a14:foregroundMark x1="79609" y1="66946" x2="87109" y2="82636"/>
                        <a14:foregroundMark x1="87109" y1="82636" x2="87813" y2="94770"/>
                        <a14:foregroundMark x1="25469" y1="99268" x2="45000" y2="99268"/>
                        <a14:foregroundMark x1="45000" y1="99268" x2="68984" y2="99059"/>
                        <a14:foregroundMark x1="45234" y1="45502" x2="45547" y2="55649"/>
                      </a14:backgroundRemoval>
                    </a14:imgEffect>
                  </a14:imgLayer>
                </a14:imgProps>
              </a:ext>
              <a:ext uri="{28A0092B-C50C-407E-A947-70E740481C1C}">
                <a14:useLocalDpi xmlns:a14="http://schemas.microsoft.com/office/drawing/2010/main" val="0"/>
              </a:ext>
            </a:extLst>
          </a:blip>
          <a:srcRect/>
          <a:stretch>
            <a:fillRect/>
          </a:stretch>
        </p:blipFill>
        <p:spPr bwMode="auto">
          <a:xfrm>
            <a:off x="-837856" y="1483662"/>
            <a:ext cx="4900115" cy="365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79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3"/>
          <p:cNvSpPr/>
          <p:nvPr/>
        </p:nvSpPr>
        <p:spPr>
          <a:xfrm>
            <a:off x="4765322" y="1401564"/>
            <a:ext cx="807300" cy="80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3"/>
          <p:cNvSpPr/>
          <p:nvPr/>
        </p:nvSpPr>
        <p:spPr>
          <a:xfrm>
            <a:off x="4765322" y="3101880"/>
            <a:ext cx="807300" cy="80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3"/>
          <p:cNvSpPr/>
          <p:nvPr/>
        </p:nvSpPr>
        <p:spPr>
          <a:xfrm>
            <a:off x="445931" y="1443551"/>
            <a:ext cx="807300" cy="80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3"/>
          <p:cNvSpPr/>
          <p:nvPr/>
        </p:nvSpPr>
        <p:spPr>
          <a:xfrm>
            <a:off x="445931" y="3143867"/>
            <a:ext cx="807300" cy="80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3"/>
          <p:cNvSpPr txBox="1">
            <a:spLocks noGrp="1"/>
          </p:cNvSpPr>
          <p:nvPr>
            <p:ph type="subTitle" idx="2"/>
          </p:nvPr>
        </p:nvSpPr>
        <p:spPr>
          <a:xfrm>
            <a:off x="5657778" y="3406431"/>
            <a:ext cx="26415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latin typeface="Cambria" panose="02040503050406030204" pitchFamily="18" charset="0"/>
                <a:ea typeface="Cambria" panose="02040503050406030204" pitchFamily="18" charset="0"/>
              </a:rPr>
              <a:t>Hoàn thành bài tập vận dụng sau văn bản.</a:t>
            </a:r>
            <a:endParaRPr sz="1800" dirty="0">
              <a:latin typeface="Cambria" panose="02040503050406030204" pitchFamily="18" charset="0"/>
              <a:ea typeface="Cambria" panose="02040503050406030204" pitchFamily="18" charset="0"/>
            </a:endParaRPr>
          </a:p>
        </p:txBody>
      </p:sp>
      <p:sp>
        <p:nvSpPr>
          <p:cNvPr id="619" name="Google Shape;619;p53"/>
          <p:cNvSpPr txBox="1">
            <a:spLocks noGrp="1"/>
          </p:cNvSpPr>
          <p:nvPr>
            <p:ph type="subTitle" idx="4"/>
          </p:nvPr>
        </p:nvSpPr>
        <p:spPr>
          <a:xfrm>
            <a:off x="5657778" y="1706125"/>
            <a:ext cx="26415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err="1">
                <a:latin typeface="Cambria" panose="02040503050406030204" pitchFamily="18" charset="0"/>
                <a:ea typeface="Cambria" panose="02040503050406030204" pitchFamily="18" charset="0"/>
              </a:rPr>
              <a:t>Nhân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vật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Lão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diễn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biến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tâm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lí</a:t>
            </a:r>
            <a:r>
              <a:rPr lang="en-US" sz="1800" dirty="0">
                <a:latin typeface="Cambria" panose="02040503050406030204" pitchFamily="18" charset="0"/>
                <a:ea typeface="Cambria" panose="02040503050406030204" pitchFamily="18" charset="0"/>
              </a:rPr>
              <a:t>, ý </a:t>
            </a:r>
            <a:r>
              <a:rPr lang="en-US" sz="1800" dirty="0" err="1">
                <a:latin typeface="Cambria" panose="02040503050406030204" pitchFamily="18" charset="0"/>
                <a:ea typeface="Cambria" panose="02040503050406030204" pitchFamily="18" charset="0"/>
              </a:rPr>
              <a:t>nghĩa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của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nhân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vật</a:t>
            </a:r>
            <a:endParaRPr sz="1800" dirty="0">
              <a:latin typeface="Cambria" panose="02040503050406030204" pitchFamily="18" charset="0"/>
              <a:ea typeface="Cambria" panose="02040503050406030204" pitchFamily="18" charset="0"/>
            </a:endParaRPr>
          </a:p>
        </p:txBody>
      </p:sp>
      <p:sp>
        <p:nvSpPr>
          <p:cNvPr id="621" name="Google Shape;621;p53"/>
          <p:cNvSpPr txBox="1">
            <a:spLocks noGrp="1"/>
          </p:cNvSpPr>
          <p:nvPr>
            <p:ph type="title" idx="19"/>
          </p:nvPr>
        </p:nvSpPr>
        <p:spPr>
          <a:xfrm>
            <a:off x="465581" y="3283811"/>
            <a:ext cx="7680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622" name="Google Shape;622;p53"/>
          <p:cNvSpPr txBox="1">
            <a:spLocks noGrp="1"/>
          </p:cNvSpPr>
          <p:nvPr>
            <p:ph type="title" idx="18"/>
          </p:nvPr>
        </p:nvSpPr>
        <p:spPr>
          <a:xfrm>
            <a:off x="465581" y="1583495"/>
            <a:ext cx="7680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623" name="Google Shape;623;p53"/>
          <p:cNvSpPr txBox="1">
            <a:spLocks noGrp="1"/>
          </p:cNvSpPr>
          <p:nvPr>
            <p:ph type="subTitle" idx="7"/>
          </p:nvPr>
        </p:nvSpPr>
        <p:spPr>
          <a:xfrm>
            <a:off x="1360359" y="1276308"/>
            <a:ext cx="2641500" cy="5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b="1" dirty="0">
                <a:solidFill>
                  <a:schemeClr val="dk2"/>
                </a:solidFill>
                <a:latin typeface="Cambria" panose="02040503050406030204" pitchFamily="18" charset="0"/>
                <a:ea typeface="Cambria" panose="02040503050406030204" pitchFamily="18" charset="0"/>
              </a:rPr>
              <a:t>Hs nhận biết được</a:t>
            </a:r>
            <a:endParaRPr sz="2000" b="1" dirty="0">
              <a:solidFill>
                <a:schemeClr val="dk2"/>
              </a:solidFill>
              <a:latin typeface="Cambria" panose="02040503050406030204" pitchFamily="18" charset="0"/>
              <a:ea typeface="Cambria" panose="02040503050406030204" pitchFamily="18" charset="0"/>
            </a:endParaRPr>
          </a:p>
        </p:txBody>
      </p:sp>
      <p:sp>
        <p:nvSpPr>
          <p:cNvPr id="625" name="Google Shape;625;p53"/>
          <p:cNvSpPr txBox="1">
            <a:spLocks noGrp="1"/>
          </p:cNvSpPr>
          <p:nvPr>
            <p:ph type="subTitle" idx="1"/>
          </p:nvPr>
        </p:nvSpPr>
        <p:spPr>
          <a:xfrm>
            <a:off x="5668750" y="2934637"/>
            <a:ext cx="2641500" cy="5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b="1" dirty="0">
                <a:solidFill>
                  <a:schemeClr val="dk2"/>
                </a:solidFill>
                <a:latin typeface="Cambria" panose="02040503050406030204" pitchFamily="18" charset="0"/>
                <a:ea typeface="Cambria" panose="02040503050406030204" pitchFamily="18" charset="0"/>
              </a:rPr>
              <a:t>Hs vận dụng</a:t>
            </a:r>
            <a:endParaRPr sz="2000" b="1" dirty="0">
              <a:solidFill>
                <a:schemeClr val="dk2"/>
              </a:solidFill>
              <a:latin typeface="Cambria" panose="02040503050406030204" pitchFamily="18" charset="0"/>
              <a:ea typeface="Cambria" panose="02040503050406030204" pitchFamily="18" charset="0"/>
            </a:endParaRPr>
          </a:p>
        </p:txBody>
      </p:sp>
      <p:sp>
        <p:nvSpPr>
          <p:cNvPr id="626" name="Google Shape;626;p53"/>
          <p:cNvSpPr txBox="1">
            <a:spLocks noGrp="1"/>
          </p:cNvSpPr>
          <p:nvPr>
            <p:ph type="subTitle" idx="9"/>
          </p:nvPr>
        </p:nvSpPr>
        <p:spPr>
          <a:xfrm>
            <a:off x="1360359" y="2976624"/>
            <a:ext cx="2641500" cy="5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b="1" dirty="0">
                <a:solidFill>
                  <a:schemeClr val="dk2"/>
                </a:solidFill>
                <a:latin typeface="Cambria" panose="02040503050406030204" pitchFamily="18" charset="0"/>
                <a:ea typeface="Cambria" panose="02040503050406030204" pitchFamily="18" charset="0"/>
              </a:rPr>
              <a:t>HS đánh giá được</a:t>
            </a:r>
            <a:endParaRPr sz="2000" b="1" dirty="0">
              <a:solidFill>
                <a:schemeClr val="dk2"/>
              </a:solidFill>
              <a:latin typeface="Cambria" panose="02040503050406030204" pitchFamily="18" charset="0"/>
              <a:ea typeface="Cambria" panose="02040503050406030204" pitchFamily="18" charset="0"/>
            </a:endParaRPr>
          </a:p>
        </p:txBody>
      </p:sp>
      <p:sp>
        <p:nvSpPr>
          <p:cNvPr id="628" name="Google Shape;628;p53"/>
          <p:cNvSpPr txBox="1">
            <a:spLocks noGrp="1"/>
          </p:cNvSpPr>
          <p:nvPr>
            <p:ph type="subTitle" idx="8"/>
          </p:nvPr>
        </p:nvSpPr>
        <p:spPr>
          <a:xfrm>
            <a:off x="1349387" y="1748112"/>
            <a:ext cx="26415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latin typeface="Cambria" panose="02040503050406030204" pitchFamily="18" charset="0"/>
                <a:ea typeface="Cambria" panose="02040503050406030204" pitchFamily="18" charset="0"/>
              </a:rPr>
              <a:t>Những yếu tố đặc trưng của thể loại thể hiện trong văn bản.</a:t>
            </a:r>
            <a:endParaRPr sz="1800" dirty="0">
              <a:latin typeface="Cambria" panose="02040503050406030204" pitchFamily="18" charset="0"/>
              <a:ea typeface="Cambria" panose="02040503050406030204" pitchFamily="18" charset="0"/>
            </a:endParaRPr>
          </a:p>
        </p:txBody>
      </p:sp>
      <p:sp>
        <p:nvSpPr>
          <p:cNvPr id="629" name="Google Shape;629;p53"/>
          <p:cNvSpPr txBox="1">
            <a:spLocks noGrp="1"/>
          </p:cNvSpPr>
          <p:nvPr>
            <p:ph type="subTitle" idx="13"/>
          </p:nvPr>
        </p:nvSpPr>
        <p:spPr>
          <a:xfrm>
            <a:off x="1360359" y="3544670"/>
            <a:ext cx="26415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latin typeface="Cambria" panose="02040503050406030204" pitchFamily="18" charset="0"/>
                <a:ea typeface="Cambria" panose="02040503050406030204" pitchFamily="18" charset="0"/>
              </a:rPr>
              <a:t>Giá trị và những nghệ thuật đặc sắc của văn bản</a:t>
            </a:r>
            <a:endParaRPr sz="1800" dirty="0">
              <a:latin typeface="Cambria" panose="02040503050406030204" pitchFamily="18" charset="0"/>
              <a:ea typeface="Cambria" panose="02040503050406030204" pitchFamily="18" charset="0"/>
            </a:endParaRPr>
          </a:p>
        </p:txBody>
      </p:sp>
      <p:sp>
        <p:nvSpPr>
          <p:cNvPr id="631" name="Google Shape;631;p53"/>
          <p:cNvSpPr txBox="1">
            <a:spLocks noGrp="1"/>
          </p:cNvSpPr>
          <p:nvPr>
            <p:ph type="title"/>
          </p:nvPr>
        </p:nvSpPr>
        <p:spPr>
          <a:xfrm>
            <a:off x="720000" y="387600"/>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Cambria" panose="02040503050406030204" pitchFamily="18" charset="0"/>
                <a:ea typeface="Cambria" panose="02040503050406030204" pitchFamily="18" charset="0"/>
              </a:rPr>
              <a:t>MỤC TIÊU BÀI HỌC</a:t>
            </a:r>
            <a:endParaRPr sz="2400" b="1" dirty="0">
              <a:latin typeface="Cambria" panose="02040503050406030204" pitchFamily="18" charset="0"/>
              <a:ea typeface="Cambria" panose="02040503050406030204" pitchFamily="18" charset="0"/>
            </a:endParaRPr>
          </a:p>
        </p:txBody>
      </p:sp>
      <p:sp>
        <p:nvSpPr>
          <p:cNvPr id="632" name="Google Shape;632;p53"/>
          <p:cNvSpPr txBox="1">
            <a:spLocks noGrp="1"/>
          </p:cNvSpPr>
          <p:nvPr>
            <p:ph type="subTitle" idx="3"/>
          </p:nvPr>
        </p:nvSpPr>
        <p:spPr>
          <a:xfrm>
            <a:off x="5668750" y="1234321"/>
            <a:ext cx="2641500" cy="5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b="1" dirty="0">
                <a:solidFill>
                  <a:schemeClr val="dk2"/>
                </a:solidFill>
                <a:latin typeface="Cambria" panose="02040503050406030204" pitchFamily="18" charset="0"/>
                <a:ea typeface="Cambria" panose="02040503050406030204" pitchFamily="18" charset="0"/>
              </a:rPr>
              <a:t>Hs phân tích được</a:t>
            </a:r>
            <a:endParaRPr sz="2000" b="1" dirty="0">
              <a:solidFill>
                <a:schemeClr val="dk2"/>
              </a:solidFill>
              <a:latin typeface="Cambria" panose="02040503050406030204" pitchFamily="18" charset="0"/>
              <a:ea typeface="Cambria" panose="02040503050406030204" pitchFamily="18" charset="0"/>
            </a:endParaRPr>
          </a:p>
        </p:txBody>
      </p:sp>
      <p:sp>
        <p:nvSpPr>
          <p:cNvPr id="633" name="Google Shape;633;p53"/>
          <p:cNvSpPr txBox="1">
            <a:spLocks noGrp="1"/>
          </p:cNvSpPr>
          <p:nvPr>
            <p:ph type="title" idx="16"/>
          </p:nvPr>
        </p:nvSpPr>
        <p:spPr>
          <a:xfrm>
            <a:off x="4784972" y="1541508"/>
            <a:ext cx="7680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634" name="Google Shape;634;p53"/>
          <p:cNvSpPr txBox="1">
            <a:spLocks noGrp="1"/>
          </p:cNvSpPr>
          <p:nvPr>
            <p:ph type="title" idx="17"/>
          </p:nvPr>
        </p:nvSpPr>
        <p:spPr>
          <a:xfrm>
            <a:off x="4784972" y="3241824"/>
            <a:ext cx="7680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1053708" y="570328"/>
            <a:ext cx="3518292" cy="478094"/>
          </a:xfrm>
        </p:spPr>
        <p:txBody>
          <a:bodyPr/>
          <a:lstStyle/>
          <a:p>
            <a:pPr marL="133350" indent="0">
              <a:buNone/>
            </a:pPr>
            <a:r>
              <a:rPr lang="en-US" sz="2200" b="1" dirty="0">
                <a:latin typeface="Cambria" panose="02040503050406030204" pitchFamily="18" charset="0"/>
                <a:ea typeface="Cambria" panose="02040503050406030204" pitchFamily="18" charset="0"/>
              </a:rPr>
              <a:t>c. </a:t>
            </a:r>
            <a:r>
              <a:rPr lang="en-US" sz="2200" b="1" dirty="0" err="1">
                <a:latin typeface="Cambria" panose="02040503050406030204" pitchFamily="18" charset="0"/>
                <a:ea typeface="Cambria" panose="02040503050406030204" pitchFamily="18" charset="0"/>
              </a:rPr>
              <a:t>Cái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chết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lão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Hạc</a:t>
            </a:r>
            <a:endParaRPr lang="en-US" sz="2200" b="1" dirty="0">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7038BF60-0B9C-49D4-8B62-E74223E4F8B5}"/>
              </a:ext>
            </a:extLst>
          </p:cNvPr>
          <p:cNvSpPr/>
          <p:nvPr/>
        </p:nvSpPr>
        <p:spPr>
          <a:xfrm>
            <a:off x="280408" y="1187563"/>
            <a:ext cx="6478562" cy="142945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tx1"/>
                </a:solidFill>
                <a:latin typeface="Cambria" panose="02040503050406030204" pitchFamily="18" charset="0"/>
                <a:ea typeface="Cambria" panose="02040503050406030204" pitchFamily="18" charset="0"/>
              </a:rPr>
              <a:t>Lão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Hạc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chuẩn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bị</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cái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chết</a:t>
            </a:r>
            <a:endParaRPr lang="en-US" sz="2200" b="1" dirty="0">
              <a:solidFill>
                <a:schemeClr val="tx1"/>
              </a:solidFill>
              <a:latin typeface="Cambria" panose="02040503050406030204" pitchFamily="18" charset="0"/>
              <a:ea typeface="Cambria" panose="02040503050406030204" pitchFamily="18" charset="0"/>
            </a:endParaRPr>
          </a:p>
          <a:p>
            <a:pPr marL="342900" indent="-342900">
              <a:buFontTx/>
              <a:buChar char="-"/>
            </a:pPr>
            <a:r>
              <a:rPr lang="en-US" sz="2200" dirty="0" err="1">
                <a:solidFill>
                  <a:schemeClr val="tx1"/>
                </a:solidFill>
                <a:latin typeface="Cambria" panose="02040503050406030204" pitchFamily="18" charset="0"/>
                <a:ea typeface="Cambria" panose="02040503050406030204" pitchFamily="18" charset="0"/>
              </a:rPr>
              <a:t>Gửi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tiền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nhờ</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ông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giáo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trông</a:t>
            </a:r>
            <a:r>
              <a:rPr lang="en-US" sz="2200" dirty="0">
                <a:solidFill>
                  <a:schemeClr val="tx1"/>
                </a:solidFill>
                <a:latin typeface="Cambria" panose="02040503050406030204" pitchFamily="18" charset="0"/>
                <a:ea typeface="Cambria" panose="02040503050406030204" pitchFamily="18" charset="0"/>
              </a:rPr>
              <a:t> lo </a:t>
            </a:r>
            <a:r>
              <a:rPr lang="en-US" sz="2200" dirty="0" err="1">
                <a:solidFill>
                  <a:schemeClr val="tx1"/>
                </a:solidFill>
                <a:latin typeface="Cambria" panose="02040503050406030204" pitchFamily="18" charset="0"/>
                <a:ea typeface="Cambria" panose="02040503050406030204" pitchFamily="18" charset="0"/>
              </a:rPr>
              <a:t>mảnh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vườn</a:t>
            </a:r>
            <a:r>
              <a:rPr lang="en-US" sz="2200" dirty="0">
                <a:solidFill>
                  <a:schemeClr val="tx1"/>
                </a:solidFill>
                <a:latin typeface="Cambria" panose="02040503050406030204" pitchFamily="18" charset="0"/>
                <a:ea typeface="Cambria" panose="02040503050406030204" pitchFamily="18" charset="0"/>
              </a:rPr>
              <a:t>, lo </a:t>
            </a:r>
            <a:r>
              <a:rPr lang="en-US" sz="2200" dirty="0" err="1">
                <a:solidFill>
                  <a:schemeClr val="tx1"/>
                </a:solidFill>
                <a:latin typeface="Cambria" panose="02040503050406030204" pitchFamily="18" charset="0"/>
                <a:ea typeface="Cambria" panose="02040503050406030204" pitchFamily="18" charset="0"/>
              </a:rPr>
              <a:t>liệu</a:t>
            </a:r>
            <a:r>
              <a:rPr lang="en-US" sz="2200" dirty="0">
                <a:solidFill>
                  <a:schemeClr val="tx1"/>
                </a:solidFill>
                <a:latin typeface="Cambria" panose="02040503050406030204" pitchFamily="18" charset="0"/>
                <a:ea typeface="Cambria" panose="02040503050406030204" pitchFamily="18" charset="0"/>
              </a:rPr>
              <a:t> ma </a:t>
            </a:r>
            <a:r>
              <a:rPr lang="en-US" sz="2200" dirty="0" err="1">
                <a:solidFill>
                  <a:schemeClr val="tx1"/>
                </a:solidFill>
                <a:latin typeface="Cambria" panose="02040503050406030204" pitchFamily="18" charset="0"/>
                <a:ea typeface="Cambria" panose="02040503050406030204" pitchFamily="18" charset="0"/>
              </a:rPr>
              <a:t>chay</a:t>
            </a:r>
            <a:r>
              <a:rPr lang="en-US" sz="2200" dirty="0">
                <a:solidFill>
                  <a:schemeClr val="tx1"/>
                </a:solidFill>
                <a:latin typeface="Cambria" panose="02040503050406030204" pitchFamily="18" charset="0"/>
                <a:ea typeface="Cambria" panose="02040503050406030204" pitchFamily="18" charset="0"/>
              </a:rPr>
              <a:t>.</a:t>
            </a:r>
          </a:p>
          <a:p>
            <a:pPr marL="342900" indent="-342900">
              <a:buFontTx/>
              <a:buChar char="-"/>
            </a:pPr>
            <a:r>
              <a:rPr lang="en-US" sz="2200" dirty="0">
                <a:solidFill>
                  <a:schemeClr val="tx1"/>
                </a:solidFill>
                <a:latin typeface="Cambria" panose="02040503050406030204" pitchFamily="18" charset="0"/>
                <a:ea typeface="Cambria" panose="02040503050406030204" pitchFamily="18" charset="0"/>
              </a:rPr>
              <a:t>Xin </a:t>
            </a:r>
            <a:r>
              <a:rPr lang="en-US" sz="2200" dirty="0" err="1">
                <a:solidFill>
                  <a:schemeClr val="tx1"/>
                </a:solidFill>
                <a:latin typeface="Cambria" panose="02040503050406030204" pitchFamily="18" charset="0"/>
                <a:ea typeface="Cambria" panose="02040503050406030204" pitchFamily="18" charset="0"/>
              </a:rPr>
              <a:t>Binh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Tư</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bả</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chó</a:t>
            </a:r>
            <a:endParaRPr lang="en-US" sz="2200" dirty="0">
              <a:solidFill>
                <a:schemeClr val="tx1"/>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5350C58E-F9B1-4D30-A754-50B70BB3704E}"/>
              </a:ext>
            </a:extLst>
          </p:cNvPr>
          <p:cNvSpPr/>
          <p:nvPr/>
        </p:nvSpPr>
        <p:spPr>
          <a:xfrm>
            <a:off x="227038" y="2727171"/>
            <a:ext cx="6478562" cy="22019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tx1"/>
                </a:solidFill>
                <a:latin typeface="Cambria" panose="02040503050406030204" pitchFamily="18" charset="0"/>
                <a:ea typeface="Cambria" panose="02040503050406030204" pitchFamily="18" charset="0"/>
              </a:rPr>
              <a:t>Lão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Hạc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chết</a:t>
            </a:r>
            <a:endParaRPr lang="en-US" sz="2200" b="1" dirty="0">
              <a:solidFill>
                <a:schemeClr val="tx1"/>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200" dirty="0">
                <a:solidFill>
                  <a:schemeClr val="tx1"/>
                </a:solidFill>
                <a:latin typeface="Cambria" panose="02040503050406030204" pitchFamily="18" charset="0"/>
                <a:ea typeface="Cambria" panose="02040503050406030204" pitchFamily="18" charset="0"/>
              </a:rPr>
              <a:t>Vật vã, đầu tóc rũ rượi, quần áo xộc xệch, hai mắt long sòng sọc.</a:t>
            </a:r>
          </a:p>
          <a:p>
            <a:pPr marL="342900" indent="-342900">
              <a:buFont typeface="Arial" panose="020B0604020202020204" pitchFamily="34" charset="0"/>
              <a:buChar char="•"/>
            </a:pPr>
            <a:r>
              <a:rPr lang="vi-VN" sz="2200" dirty="0">
                <a:solidFill>
                  <a:schemeClr val="tx1"/>
                </a:solidFill>
                <a:latin typeface="Cambria" panose="02040503050406030204" pitchFamily="18" charset="0"/>
                <a:ea typeface="Cambria" panose="02040503050406030204" pitchFamily="18" charset="0"/>
              </a:rPr>
              <a:t>Tru tréo, sùi bọt mép, giật mạnh người.</a:t>
            </a:r>
          </a:p>
          <a:p>
            <a:pPr marL="342900" indent="-342900">
              <a:buFont typeface="Arial" panose="020B0604020202020204" pitchFamily="34" charset="0"/>
              <a:buChar char="•"/>
            </a:pPr>
            <a:r>
              <a:rPr lang="vi-VN" sz="2200" dirty="0">
                <a:solidFill>
                  <a:schemeClr val="tx1"/>
                </a:solidFill>
                <a:latin typeface="Cambria" panose="02040503050406030204" pitchFamily="18" charset="0"/>
                <a:ea typeface="Cambria" panose="02040503050406030204" pitchFamily="18" charset="0"/>
              </a:rPr>
              <a:t>Vật vã đến hai giờ đồng hồ.</a:t>
            </a:r>
          </a:p>
          <a:p>
            <a:pPr marL="342900" indent="-342900">
              <a:buFont typeface="Arial" panose="020B0604020202020204" pitchFamily="34" charset="0"/>
              <a:buChar char="•"/>
            </a:pPr>
            <a:r>
              <a:rPr lang="vi-VN" sz="2200" dirty="0">
                <a:solidFill>
                  <a:schemeClr val="tx1"/>
                </a:solidFill>
                <a:latin typeface="Cambria" panose="02040503050406030204" pitchFamily="18" charset="0"/>
                <a:ea typeface="Cambria" panose="02040503050406030204" pitchFamily="18" charset="0"/>
              </a:rPr>
              <a:t>Chết vì ăn bả chó</a:t>
            </a:r>
            <a:endParaRPr lang="en-US" sz="2200" dirty="0">
              <a:solidFill>
                <a:schemeClr val="tx1"/>
              </a:solidFill>
              <a:latin typeface="Cambria" panose="02040503050406030204" pitchFamily="18" charset="0"/>
              <a:ea typeface="Cambria" panose="02040503050406030204" pitchFamily="18" charset="0"/>
            </a:endParaRPr>
          </a:p>
        </p:txBody>
      </p:sp>
      <p:pic>
        <p:nvPicPr>
          <p:cNvPr id="14" name="Picture 4" descr="Gặp lại Lão Hạc, Cậu Vàng - Báo Đồng Nai điện tử">
            <a:extLst>
              <a:ext uri="{FF2B5EF4-FFF2-40B4-BE49-F238E27FC236}">
                <a16:creationId xmlns:a16="http://schemas.microsoft.com/office/drawing/2014/main" id="{987BBEB2-EAC4-40C8-B92E-8317C30D57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74" b="99395" l="667" r="90000">
                        <a14:foregroundMark x1="11333" y1="4358" x2="13167" y2="30266"/>
                        <a14:foregroundMark x1="36833" y1="1574" x2="3333" y2="6659"/>
                        <a14:foregroundMark x1="2333" y1="1937" x2="7667" y2="74455"/>
                        <a14:foregroundMark x1="4000" y1="58959" x2="667" y2="83777"/>
                        <a14:foregroundMark x1="22167" y1="93220" x2="6833" y2="99153"/>
                        <a14:foregroundMark x1="54167" y1="97700" x2="55167" y2="99395"/>
                        <a14:foregroundMark x1="3333" y1="75061" x2="833" y2="98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09893" y="0"/>
            <a:ext cx="433410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54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935175" y="775428"/>
            <a:ext cx="3518292" cy="478094"/>
          </a:xfrm>
        </p:spPr>
        <p:txBody>
          <a:bodyPr/>
          <a:lstStyle/>
          <a:p>
            <a:pPr marL="133350" indent="0">
              <a:buNone/>
            </a:pPr>
            <a:r>
              <a:rPr lang="en-US" sz="2200" b="1" dirty="0">
                <a:latin typeface="Cambria" panose="02040503050406030204" pitchFamily="18" charset="0"/>
                <a:ea typeface="Cambria" panose="02040503050406030204" pitchFamily="18" charset="0"/>
              </a:rPr>
              <a:t>c. </a:t>
            </a:r>
            <a:r>
              <a:rPr lang="en-US" sz="2200" b="1" dirty="0" err="1">
                <a:latin typeface="Cambria" panose="02040503050406030204" pitchFamily="18" charset="0"/>
                <a:ea typeface="Cambria" panose="02040503050406030204" pitchFamily="18" charset="0"/>
              </a:rPr>
              <a:t>Cái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chết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lão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Hạc</a:t>
            </a:r>
            <a:endParaRPr lang="en-US" sz="2200" b="1"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5350C58E-F9B1-4D30-A754-50B70BB3704E}"/>
              </a:ext>
            </a:extLst>
          </p:cNvPr>
          <p:cNvSpPr/>
          <p:nvPr/>
        </p:nvSpPr>
        <p:spPr>
          <a:xfrm>
            <a:off x="504823" y="1488451"/>
            <a:ext cx="6014510" cy="332061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US" sz="2200" b="1" dirty="0" err="1">
                <a:solidFill>
                  <a:schemeClr val="tx1"/>
                </a:solidFill>
                <a:latin typeface="Cambria" panose="02040503050406030204" pitchFamily="18" charset="0"/>
                <a:ea typeface="Cambria" panose="02040503050406030204" pitchFamily="18" charset="0"/>
              </a:rPr>
              <a:t>Cái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chết</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của</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lão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Hạc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đầy</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đau</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đớn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dữ</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dội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đột</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ngột</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và</a:t>
            </a:r>
            <a:r>
              <a:rPr lang="en-US" sz="2200" b="1" dirty="0">
                <a:solidFill>
                  <a:schemeClr val="tx1"/>
                </a:solidFill>
                <a:latin typeface="Cambria" panose="02040503050406030204" pitchFamily="18" charset="0"/>
                <a:ea typeface="Cambria" panose="02040503050406030204" pitchFamily="18" charset="0"/>
              </a:rPr>
              <a:t> bi </a:t>
            </a:r>
            <a:r>
              <a:rPr lang="en-US" sz="2200" b="1" dirty="0" err="1">
                <a:solidFill>
                  <a:schemeClr val="tx1"/>
                </a:solidFill>
                <a:latin typeface="Cambria" panose="02040503050406030204" pitchFamily="18" charset="0"/>
                <a:ea typeface="Cambria" panose="02040503050406030204" pitchFamily="18" charset="0"/>
              </a:rPr>
              <a:t>thảm</a:t>
            </a:r>
            <a:r>
              <a:rPr lang="en-US" sz="2200" b="1" dirty="0">
                <a:solidFill>
                  <a:schemeClr val="tx1"/>
                </a:solidFill>
                <a:latin typeface="Cambria" panose="02040503050406030204" pitchFamily="18" charset="0"/>
                <a:ea typeface="Cambria" panose="02040503050406030204" pitchFamily="18" charset="0"/>
              </a:rPr>
              <a:t>.</a:t>
            </a:r>
          </a:p>
          <a:p>
            <a:pPr marL="342900" indent="-342900">
              <a:lnSpc>
                <a:spcPct val="150000"/>
              </a:lnSpc>
              <a:buFont typeface="Arial" panose="020B0604020202020204" pitchFamily="34" charset="0"/>
              <a:buChar char="•"/>
            </a:pPr>
            <a:r>
              <a:rPr lang="en-US" sz="2200" b="1" dirty="0" err="1">
                <a:solidFill>
                  <a:schemeClr val="tx1"/>
                </a:solidFill>
                <a:latin typeface="Cambria" panose="02040503050406030204" pitchFamily="18" charset="0"/>
                <a:ea typeface="Cambria" panose="02040503050406030204" pitchFamily="18" charset="0"/>
              </a:rPr>
              <a:t>Cái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chết</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của</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lão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Hạc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là</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cái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kết</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số</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phận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của</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những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người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nông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dân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trong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xã</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hội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cũ</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bế</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tắc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và</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đau</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thương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và</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nhiều</a:t>
            </a:r>
            <a:r>
              <a:rPr lang="en-US" sz="2200" b="1" dirty="0">
                <a:solidFill>
                  <a:schemeClr val="tx1"/>
                </a:solidFill>
                <a:latin typeface="Cambria" panose="02040503050406030204" pitchFamily="18" charset="0"/>
                <a:ea typeface="Cambria" panose="02040503050406030204" pitchFamily="18" charset="0"/>
              </a:rPr>
              <a:t> bi </a:t>
            </a:r>
            <a:r>
              <a:rPr lang="en-US" sz="2200" b="1" dirty="0" err="1">
                <a:solidFill>
                  <a:schemeClr val="tx1"/>
                </a:solidFill>
                <a:latin typeface="Cambria" panose="02040503050406030204" pitchFamily="18" charset="0"/>
                <a:ea typeface="Cambria" panose="02040503050406030204" pitchFamily="18" charset="0"/>
              </a:rPr>
              <a:t>kịch</a:t>
            </a:r>
            <a:r>
              <a:rPr lang="en-US" sz="2200" b="1" dirty="0">
                <a:solidFill>
                  <a:schemeClr val="tx1"/>
                </a:solidFill>
                <a:latin typeface="Cambria" panose="02040503050406030204" pitchFamily="18" charset="0"/>
                <a:ea typeface="Cambria" panose="02040503050406030204" pitchFamily="18" charset="0"/>
              </a:rPr>
              <a:t>.</a:t>
            </a:r>
          </a:p>
        </p:txBody>
      </p:sp>
      <p:pic>
        <p:nvPicPr>
          <p:cNvPr id="14" name="Picture 4" descr="Gặp lại Lão Hạc, Cậu Vàng - Báo Đồng Nai điện tử">
            <a:extLst>
              <a:ext uri="{FF2B5EF4-FFF2-40B4-BE49-F238E27FC236}">
                <a16:creationId xmlns:a16="http://schemas.microsoft.com/office/drawing/2014/main" id="{987BBEB2-EAC4-40C8-B92E-8317C30D57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74" b="99395" l="667" r="90000">
                        <a14:foregroundMark x1="11333" y1="4358" x2="13167" y2="30266"/>
                        <a14:foregroundMark x1="36833" y1="1574" x2="3333" y2="6659"/>
                        <a14:foregroundMark x1="2333" y1="1937" x2="7667" y2="74455"/>
                        <a14:foregroundMark x1="4000" y1="58959" x2="667" y2="83777"/>
                        <a14:foregroundMark x1="22167" y1="93220" x2="6833" y2="99153"/>
                        <a14:foregroundMark x1="54167" y1="97700" x2="55167" y2="99395"/>
                        <a14:foregroundMark x1="3333" y1="75061" x2="833" y2="98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09893" y="0"/>
            <a:ext cx="433410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77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1053708" y="570328"/>
            <a:ext cx="3518292" cy="478094"/>
          </a:xfrm>
        </p:spPr>
        <p:txBody>
          <a:bodyPr/>
          <a:lstStyle/>
          <a:p>
            <a:pPr marL="133350" indent="0">
              <a:buNone/>
            </a:pPr>
            <a:r>
              <a:rPr lang="en-US" sz="2200" b="1" dirty="0">
                <a:latin typeface="Cambria" panose="02040503050406030204" pitchFamily="18" charset="0"/>
                <a:ea typeface="Cambria" panose="02040503050406030204" pitchFamily="18" charset="0"/>
              </a:rPr>
              <a:t>c. </a:t>
            </a:r>
            <a:r>
              <a:rPr lang="en-US" sz="2200" b="1" dirty="0" err="1">
                <a:latin typeface="Cambria" panose="02040503050406030204" pitchFamily="18" charset="0"/>
                <a:ea typeface="Cambria" panose="02040503050406030204" pitchFamily="18" charset="0"/>
              </a:rPr>
              <a:t>Cái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chết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lão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Hạc</a:t>
            </a:r>
            <a:endParaRPr lang="en-US" sz="2200" b="1" dirty="0">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9DD16849-3770-409E-8D2F-39225BEDD50C}"/>
              </a:ext>
            </a:extLst>
          </p:cNvPr>
          <p:cNvSpPr/>
          <p:nvPr/>
        </p:nvSpPr>
        <p:spPr>
          <a:xfrm>
            <a:off x="198781" y="1553647"/>
            <a:ext cx="1709853" cy="2423531"/>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latin typeface="Cambria" panose="02040503050406030204" pitchFamily="18" charset="0"/>
                <a:ea typeface="Cambria" panose="02040503050406030204" pitchFamily="18" charset="0"/>
              </a:rPr>
              <a:t>Nguyên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nhân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cái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chết</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của</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lão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Hạc</a:t>
            </a:r>
            <a:endParaRPr lang="en-US" sz="2200" b="1" dirty="0">
              <a:solidFill>
                <a:schemeClr val="tx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4B65D74F-B7F8-40D2-9A2C-B9F8AA7393BF}"/>
              </a:ext>
            </a:extLst>
          </p:cNvPr>
          <p:cNvSpPr/>
          <p:nvPr/>
        </p:nvSpPr>
        <p:spPr>
          <a:xfrm>
            <a:off x="2981093" y="1335995"/>
            <a:ext cx="5650090" cy="85306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Cambria" panose="02040503050406030204" pitchFamily="18" charset="0"/>
                <a:ea typeface="Cambria" panose="02040503050406030204" pitchFamily="18" charset="0"/>
              </a:rPr>
              <a:t>Đói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nghèo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phải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bán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kỉ</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vật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của</a:t>
            </a:r>
            <a:r>
              <a:rPr lang="en-US" sz="2200" dirty="0">
                <a:solidFill>
                  <a:schemeClr val="tx1"/>
                </a:solidFill>
                <a:latin typeface="Cambria" panose="02040503050406030204" pitchFamily="18" charset="0"/>
                <a:ea typeface="Cambria" panose="02040503050406030204" pitchFamily="18" charset="0"/>
              </a:rPr>
              <a:t> con </a:t>
            </a:r>
            <a:r>
              <a:rPr lang="en-US" sz="2200" dirty="0" err="1">
                <a:solidFill>
                  <a:schemeClr val="tx1"/>
                </a:solidFill>
                <a:latin typeface="Cambria" panose="02040503050406030204" pitchFamily="18" charset="0"/>
                <a:ea typeface="Cambria" panose="02040503050406030204" pitchFamily="18" charset="0"/>
              </a:rPr>
              <a:t>trai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bán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cậu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Vàng</a:t>
            </a:r>
            <a:r>
              <a:rPr lang="en-US" sz="2200" dirty="0">
                <a:solidFill>
                  <a:schemeClr val="tx1"/>
                </a:solidFill>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EAD3B086-2D22-42E2-907A-06C954DBAC96}"/>
              </a:ext>
            </a:extLst>
          </p:cNvPr>
          <p:cNvSpPr/>
          <p:nvPr/>
        </p:nvSpPr>
        <p:spPr>
          <a:xfrm>
            <a:off x="2981093" y="2331457"/>
            <a:ext cx="5650090" cy="85306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Cambria" panose="02040503050406030204" pitchFamily="18" charset="0"/>
                <a:ea typeface="Cambria" panose="02040503050406030204" pitchFamily="18" charset="0"/>
              </a:rPr>
              <a:t>Tình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yêu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thương</a:t>
            </a:r>
            <a:r>
              <a:rPr lang="en-US" sz="2200" dirty="0">
                <a:solidFill>
                  <a:schemeClr val="tx1"/>
                </a:solidFill>
                <a:latin typeface="Cambria" panose="02040503050406030204" pitchFamily="18" charset="0"/>
                <a:ea typeface="Cambria" panose="02040503050406030204" pitchFamily="18" charset="0"/>
              </a:rPr>
              <a:t> con, </a:t>
            </a:r>
            <a:r>
              <a:rPr lang="en-US" sz="2200" dirty="0" err="1">
                <a:solidFill>
                  <a:schemeClr val="tx1"/>
                </a:solidFill>
                <a:latin typeface="Cambria" panose="02040503050406030204" pitchFamily="18" charset="0"/>
                <a:ea typeface="Cambria" panose="02040503050406030204" pitchFamily="18" charset="0"/>
              </a:rPr>
              <a:t>không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muốn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tiếp</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tục</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tiêu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phần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tiền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để</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dành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cho</a:t>
            </a:r>
            <a:r>
              <a:rPr lang="en-US" sz="2200" dirty="0">
                <a:solidFill>
                  <a:schemeClr val="tx1"/>
                </a:solidFill>
                <a:latin typeface="Cambria" panose="02040503050406030204" pitchFamily="18" charset="0"/>
                <a:ea typeface="Cambria" panose="02040503050406030204" pitchFamily="18" charset="0"/>
              </a:rPr>
              <a:t> con.</a:t>
            </a:r>
          </a:p>
        </p:txBody>
      </p:sp>
      <p:sp>
        <p:nvSpPr>
          <p:cNvPr id="16" name="Rectangle 15">
            <a:extLst>
              <a:ext uri="{FF2B5EF4-FFF2-40B4-BE49-F238E27FC236}">
                <a16:creationId xmlns:a16="http://schemas.microsoft.com/office/drawing/2014/main" id="{D29C3E2D-D8C1-4AD2-AA81-58EA18DB5B3B}"/>
              </a:ext>
            </a:extLst>
          </p:cNvPr>
          <p:cNvSpPr/>
          <p:nvPr/>
        </p:nvSpPr>
        <p:spPr>
          <a:xfrm>
            <a:off x="2981093" y="3384025"/>
            <a:ext cx="5650090" cy="85306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Cambria" panose="02040503050406030204" pitchFamily="18" charset="0"/>
                <a:ea typeface="Cambria" panose="02040503050406030204" pitchFamily="18" charset="0"/>
              </a:rPr>
              <a:t>Muốn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giữ</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lòng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tự</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trọng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bảo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toàn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nhân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phẩm</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danh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dự</a:t>
            </a:r>
            <a:r>
              <a:rPr lang="en-US" sz="2200" dirty="0">
                <a:solidFill>
                  <a:schemeClr val="tx1"/>
                </a:solidFill>
                <a:latin typeface="Cambria" panose="02040503050406030204" pitchFamily="18" charset="0"/>
                <a:ea typeface="Cambria" panose="02040503050406030204" pitchFamily="18" charset="0"/>
              </a:rPr>
              <a:t>.</a:t>
            </a:r>
          </a:p>
        </p:txBody>
      </p:sp>
      <p:cxnSp>
        <p:nvCxnSpPr>
          <p:cNvPr id="6" name="Connector: Elbow 5">
            <a:extLst>
              <a:ext uri="{FF2B5EF4-FFF2-40B4-BE49-F238E27FC236}">
                <a16:creationId xmlns:a16="http://schemas.microsoft.com/office/drawing/2014/main" id="{5AB77245-E835-4EB4-9428-ABF30FEEBE42}"/>
              </a:ext>
            </a:extLst>
          </p:cNvPr>
          <p:cNvCxnSpPr>
            <a:stCxn id="2" idx="3"/>
            <a:endCxn id="3" idx="1"/>
          </p:cNvCxnSpPr>
          <p:nvPr/>
        </p:nvCxnSpPr>
        <p:spPr>
          <a:xfrm flipV="1">
            <a:off x="1908634" y="1762525"/>
            <a:ext cx="1072459" cy="1002888"/>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933FB5A8-AF25-4099-8EA7-21401BBCFF3C}"/>
              </a:ext>
            </a:extLst>
          </p:cNvPr>
          <p:cNvCxnSpPr>
            <a:stCxn id="2" idx="3"/>
            <a:endCxn id="15" idx="1"/>
          </p:cNvCxnSpPr>
          <p:nvPr/>
        </p:nvCxnSpPr>
        <p:spPr>
          <a:xfrm flipV="1">
            <a:off x="1908634" y="2757987"/>
            <a:ext cx="1072459" cy="7426"/>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DD37D2E4-A488-4779-90C8-537B71F9B475}"/>
              </a:ext>
            </a:extLst>
          </p:cNvPr>
          <p:cNvCxnSpPr>
            <a:stCxn id="2" idx="3"/>
            <a:endCxn id="16" idx="1"/>
          </p:cNvCxnSpPr>
          <p:nvPr/>
        </p:nvCxnSpPr>
        <p:spPr>
          <a:xfrm>
            <a:off x="1908634" y="2765413"/>
            <a:ext cx="1072459" cy="1045142"/>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76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1053708" y="570328"/>
            <a:ext cx="3518292" cy="478094"/>
          </a:xfrm>
        </p:spPr>
        <p:txBody>
          <a:bodyPr/>
          <a:lstStyle/>
          <a:p>
            <a:pPr marL="133350" indent="0">
              <a:buNone/>
            </a:pPr>
            <a:r>
              <a:rPr lang="en-US" sz="2200" b="1" dirty="0">
                <a:latin typeface="Cambria" panose="02040503050406030204" pitchFamily="18" charset="0"/>
                <a:ea typeface="Cambria" panose="02040503050406030204" pitchFamily="18" charset="0"/>
              </a:rPr>
              <a:t>c. </a:t>
            </a:r>
            <a:r>
              <a:rPr lang="en-US" sz="2200" b="1" dirty="0" err="1">
                <a:latin typeface="Cambria" panose="02040503050406030204" pitchFamily="18" charset="0"/>
                <a:ea typeface="Cambria" panose="02040503050406030204" pitchFamily="18" charset="0"/>
              </a:rPr>
              <a:t>Cái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chết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lão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Hạc</a:t>
            </a:r>
            <a:endParaRPr lang="en-US" sz="2200" b="1" dirty="0">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9DD16849-3770-409E-8D2F-39225BEDD50C}"/>
              </a:ext>
            </a:extLst>
          </p:cNvPr>
          <p:cNvSpPr/>
          <p:nvPr/>
        </p:nvSpPr>
        <p:spPr>
          <a:xfrm>
            <a:off x="347301" y="1467935"/>
            <a:ext cx="1709853" cy="2370874"/>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latin typeface="Cambria" panose="02040503050406030204" pitchFamily="18" charset="0"/>
                <a:ea typeface="Cambria" panose="02040503050406030204" pitchFamily="18" charset="0"/>
              </a:rPr>
              <a:t>Những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phẩm</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chất</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của</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lão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Hạc</a:t>
            </a:r>
            <a:endParaRPr lang="en-US" sz="2200" b="1" dirty="0">
              <a:solidFill>
                <a:schemeClr val="tx1"/>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4DAA9B84-C044-4C0A-845C-009188102D1A}"/>
              </a:ext>
            </a:extLst>
          </p:cNvPr>
          <p:cNvSpPr/>
          <p:nvPr/>
        </p:nvSpPr>
        <p:spPr>
          <a:xfrm>
            <a:off x="2929586" y="1187563"/>
            <a:ext cx="5604813" cy="928115"/>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Cambria" panose="02040503050406030204" pitchFamily="18" charset="0"/>
                <a:ea typeface="Cambria" panose="02040503050406030204" pitchFamily="18" charset="0"/>
              </a:rPr>
              <a:t>Một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người</a:t>
            </a:r>
            <a:r>
              <a:rPr lang="en-US" sz="2200" dirty="0">
                <a:solidFill>
                  <a:schemeClr val="tx1"/>
                </a:solidFill>
                <a:latin typeface="Cambria" panose="02040503050406030204" pitchFamily="18" charset="0"/>
                <a:ea typeface="Cambria" panose="02040503050406030204" pitchFamily="18" charset="0"/>
              </a:rPr>
              <a:t> cha </a:t>
            </a:r>
            <a:r>
              <a:rPr lang="en-US" sz="2200" dirty="0" err="1">
                <a:solidFill>
                  <a:schemeClr val="tx1"/>
                </a:solidFill>
                <a:latin typeface="Cambria" panose="02040503050406030204" pitchFamily="18" charset="0"/>
                <a:ea typeface="Cambria" panose="02040503050406030204" pitchFamily="18" charset="0"/>
              </a:rPr>
              <a:t>giàu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tình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yêu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thương</a:t>
            </a:r>
            <a:r>
              <a:rPr lang="en-US" sz="2200" dirty="0">
                <a:solidFill>
                  <a:schemeClr val="tx1"/>
                </a:solidFill>
                <a:latin typeface="Cambria" panose="02040503050406030204" pitchFamily="18" charset="0"/>
                <a:ea typeface="Cambria" panose="02040503050406030204" pitchFamily="18" charset="0"/>
              </a:rPr>
              <a:t> con, hi </a:t>
            </a:r>
            <a:r>
              <a:rPr lang="en-US" sz="2200" dirty="0" err="1">
                <a:solidFill>
                  <a:schemeClr val="tx1"/>
                </a:solidFill>
                <a:latin typeface="Cambria" panose="02040503050406030204" pitchFamily="18" charset="0"/>
                <a:ea typeface="Cambria" panose="02040503050406030204" pitchFamily="18" charset="0"/>
              </a:rPr>
              <a:t>sinh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để</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dành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cho</a:t>
            </a:r>
            <a:r>
              <a:rPr lang="en-US" sz="2200" dirty="0">
                <a:solidFill>
                  <a:schemeClr val="tx1"/>
                </a:solidFill>
                <a:latin typeface="Cambria" panose="02040503050406030204" pitchFamily="18" charset="0"/>
                <a:ea typeface="Cambria" panose="02040503050406030204" pitchFamily="18" charset="0"/>
              </a:rPr>
              <a:t> con </a:t>
            </a:r>
            <a:r>
              <a:rPr lang="en-US" sz="2200" dirty="0" err="1">
                <a:solidFill>
                  <a:schemeClr val="tx1"/>
                </a:solidFill>
                <a:latin typeface="Cambria" panose="02040503050406030204" pitchFamily="18" charset="0"/>
                <a:ea typeface="Cambria" panose="02040503050406030204" pitchFamily="18" charset="0"/>
              </a:rPr>
              <a:t>những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gì</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tốt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đẹp</a:t>
            </a:r>
            <a:r>
              <a:rPr lang="en-US" sz="2200" dirty="0">
                <a:solidFill>
                  <a:schemeClr val="tx1"/>
                </a:solidFill>
                <a:latin typeface="Cambria" panose="02040503050406030204" pitchFamily="18" charset="0"/>
                <a:ea typeface="Cambria" panose="02040503050406030204" pitchFamily="18" charset="0"/>
              </a:rPr>
              <a:t>.</a:t>
            </a:r>
          </a:p>
        </p:txBody>
      </p:sp>
      <p:sp>
        <p:nvSpPr>
          <p:cNvPr id="17" name="Rectangle: Rounded Corners 16">
            <a:extLst>
              <a:ext uri="{FF2B5EF4-FFF2-40B4-BE49-F238E27FC236}">
                <a16:creationId xmlns:a16="http://schemas.microsoft.com/office/drawing/2014/main" id="{9F14344F-B56F-4037-A15B-1C56B7626796}"/>
              </a:ext>
            </a:extLst>
          </p:cNvPr>
          <p:cNvSpPr/>
          <p:nvPr/>
        </p:nvSpPr>
        <p:spPr>
          <a:xfrm>
            <a:off x="2943921" y="2181880"/>
            <a:ext cx="5604813" cy="928115"/>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Cambria" panose="02040503050406030204" pitchFamily="18" charset="0"/>
                <a:ea typeface="Cambria" panose="02040503050406030204" pitchFamily="18" charset="0"/>
              </a:rPr>
              <a:t>Một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người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nông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dân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yêu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thương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động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vật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có</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tấm</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lòng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lương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thiện</a:t>
            </a:r>
            <a:r>
              <a:rPr lang="en-US" sz="2200" dirty="0">
                <a:solidFill>
                  <a:schemeClr val="tx1"/>
                </a:solidFill>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3D543B99-1376-47CA-A09F-3282F1483543}"/>
              </a:ext>
            </a:extLst>
          </p:cNvPr>
          <p:cNvSpPr/>
          <p:nvPr/>
        </p:nvSpPr>
        <p:spPr>
          <a:xfrm>
            <a:off x="2958256" y="3176197"/>
            <a:ext cx="5604813" cy="1277270"/>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Cambria" panose="02040503050406030204" pitchFamily="18" charset="0"/>
                <a:ea typeface="Cambria" panose="02040503050406030204" pitchFamily="18" charset="0"/>
              </a:rPr>
              <a:t>Một</a:t>
            </a:r>
            <a:r>
              <a:rPr lang="en-US" sz="2200" dirty="0">
                <a:solidFill>
                  <a:schemeClr val="tx1"/>
                </a:solidFill>
                <a:latin typeface="Cambria" panose="02040503050406030204" pitchFamily="18" charset="0"/>
                <a:ea typeface="Cambria" panose="02040503050406030204" pitchFamily="18" charset="0"/>
              </a:rPr>
              <a:t> con </a:t>
            </a:r>
            <a:r>
              <a:rPr lang="en-US" sz="2200" dirty="0" err="1">
                <a:solidFill>
                  <a:schemeClr val="tx1"/>
                </a:solidFill>
                <a:latin typeface="Cambria" panose="02040503050406030204" pitchFamily="18" charset="0"/>
                <a:ea typeface="Cambria" panose="02040503050406030204" pitchFamily="18" charset="0"/>
              </a:rPr>
              <a:t>người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giàu</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lòng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tự</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trọng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dù</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nghèo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khó</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nhưng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vẫn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đề</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cao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nhân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phẩm</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và</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danh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dự</a:t>
            </a:r>
            <a:r>
              <a:rPr lang="en-US" sz="2200" dirty="0">
                <a:solidFill>
                  <a:schemeClr val="tx1"/>
                </a:solidFill>
                <a:latin typeface="Cambria" panose="02040503050406030204" pitchFamily="18" charset="0"/>
                <a:ea typeface="Cambria" panose="02040503050406030204" pitchFamily="18" charset="0"/>
              </a:rPr>
              <a:t>.</a:t>
            </a:r>
          </a:p>
        </p:txBody>
      </p:sp>
      <p:cxnSp>
        <p:nvCxnSpPr>
          <p:cNvPr id="6" name="Connector: Elbow 5">
            <a:extLst>
              <a:ext uri="{FF2B5EF4-FFF2-40B4-BE49-F238E27FC236}">
                <a16:creationId xmlns:a16="http://schemas.microsoft.com/office/drawing/2014/main" id="{B73C85B7-E1C3-4269-AB0A-28EC6FB7E79B}"/>
              </a:ext>
            </a:extLst>
          </p:cNvPr>
          <p:cNvCxnSpPr>
            <a:cxnSpLocks/>
            <a:stCxn id="2" idx="3"/>
            <a:endCxn id="4" idx="1"/>
          </p:cNvCxnSpPr>
          <p:nvPr/>
        </p:nvCxnSpPr>
        <p:spPr>
          <a:xfrm flipV="1">
            <a:off x="2057154" y="1651621"/>
            <a:ext cx="872432" cy="1001751"/>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BF0DBF6A-2AD5-467E-8611-A81EF8AE00A8}"/>
              </a:ext>
            </a:extLst>
          </p:cNvPr>
          <p:cNvCxnSpPr>
            <a:cxnSpLocks/>
            <a:stCxn id="2" idx="3"/>
            <a:endCxn id="17" idx="1"/>
          </p:cNvCxnSpPr>
          <p:nvPr/>
        </p:nvCxnSpPr>
        <p:spPr>
          <a:xfrm flipV="1">
            <a:off x="2057154" y="2645938"/>
            <a:ext cx="886767" cy="743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CB49B696-8E45-428F-B9D2-55D6A4EC2098}"/>
              </a:ext>
            </a:extLst>
          </p:cNvPr>
          <p:cNvCxnSpPr>
            <a:cxnSpLocks/>
            <a:stCxn id="2" idx="3"/>
            <a:endCxn id="18" idx="1"/>
          </p:cNvCxnSpPr>
          <p:nvPr/>
        </p:nvCxnSpPr>
        <p:spPr>
          <a:xfrm>
            <a:off x="2057154" y="2653372"/>
            <a:ext cx="901102" cy="1161460"/>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126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Hạc</a:t>
            </a:r>
            <a:endParaRPr lang="en-US" sz="2800" b="1" dirty="0">
              <a:latin typeface="Cambria" panose="02040503050406030204" pitchFamily="18" charset="0"/>
              <a:ea typeface="Cambria" panose="02040503050406030204" pitchFamily="18" charset="0"/>
            </a:endParaRP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1053708" y="570328"/>
            <a:ext cx="3518292" cy="478094"/>
          </a:xfrm>
        </p:spPr>
        <p:txBody>
          <a:bodyPr/>
          <a:lstStyle/>
          <a:p>
            <a:pPr marL="133350" indent="0">
              <a:buNone/>
            </a:pPr>
            <a:r>
              <a:rPr lang="en-US" sz="2200" b="1" dirty="0" err="1">
                <a:latin typeface="Cambria" panose="02040503050406030204" pitchFamily="18" charset="0"/>
                <a:ea typeface="Cambria" panose="02040503050406030204" pitchFamily="18" charset="0"/>
              </a:rPr>
              <a:t>Tiểu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kết</a:t>
            </a:r>
            <a:endParaRPr lang="en-US" sz="2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3D543B99-1376-47CA-A09F-3282F1483543}"/>
              </a:ext>
            </a:extLst>
          </p:cNvPr>
          <p:cNvSpPr/>
          <p:nvPr/>
        </p:nvSpPr>
        <p:spPr>
          <a:xfrm>
            <a:off x="321080" y="1083286"/>
            <a:ext cx="6045853" cy="3489886"/>
          </a:xfrm>
          <a:prstGeom prst="round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err="1">
                <a:solidFill>
                  <a:schemeClr val="tx1"/>
                </a:solidFill>
                <a:latin typeface="Cambria" panose="02040503050406030204" pitchFamily="18" charset="0"/>
                <a:ea typeface="Cambria" panose="02040503050406030204" pitchFamily="18" charset="0"/>
              </a:rPr>
              <a:t>Lão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Hạc</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là</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hình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ảnh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đại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diện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cho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người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nông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dân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trong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xã</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hội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cũ</a:t>
            </a:r>
            <a:r>
              <a:rPr lang="en-US" sz="2200" dirty="0">
                <a:solidFill>
                  <a:schemeClr val="tx1"/>
                </a:solidFill>
                <a:latin typeface="Cambria" panose="02040503050406030204" pitchFamily="18" charset="0"/>
                <a:ea typeface="Cambria" panose="02040503050406030204" pitchFamily="18" charset="0"/>
              </a:rPr>
              <a:t>. Ở </a:t>
            </a:r>
            <a:r>
              <a:rPr lang="en-US" sz="2200" dirty="0" err="1">
                <a:solidFill>
                  <a:schemeClr val="tx1"/>
                </a:solidFill>
                <a:latin typeface="Cambria" panose="02040503050406030204" pitchFamily="18" charset="0"/>
                <a:ea typeface="Cambria" panose="02040503050406030204" pitchFamily="18" charset="0"/>
              </a:rPr>
              <a:t>Lão</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Hạc</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người</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đọc</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thấy</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được</a:t>
            </a:r>
            <a:r>
              <a:rPr lang="en-US" sz="2200"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sự</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cơ</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cực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bế</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tắc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khi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bị</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cuộc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sống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đẩy</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đến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bước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đường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cùng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Nhưng</a:t>
            </a:r>
            <a:r>
              <a:rPr lang="en-US" sz="2200" dirty="0">
                <a:solidFill>
                  <a:schemeClr val="tx1"/>
                </a:solidFill>
                <a:latin typeface="Cambria" panose="02040503050406030204" pitchFamily="18" charset="0"/>
                <a:ea typeface="Cambria" panose="02040503050406030204" pitchFamily="18" charset="0"/>
              </a:rPr>
              <a:t> ở </a:t>
            </a:r>
            <a:r>
              <a:rPr lang="en-US" sz="2200" dirty="0" err="1">
                <a:solidFill>
                  <a:schemeClr val="tx1"/>
                </a:solidFill>
                <a:latin typeface="Cambria" panose="02040503050406030204" pitchFamily="18" charset="0"/>
                <a:ea typeface="Cambria" panose="02040503050406030204" pitchFamily="18" charset="0"/>
              </a:rPr>
              <a:t>nhân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vật</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vẫn</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có</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ánh</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sáng</a:t>
            </a:r>
            <a:r>
              <a:rPr lang="en-US" sz="2200" dirty="0">
                <a:solidFill>
                  <a:schemeClr val="tx1"/>
                </a:solidFill>
                <a:latin typeface="Cambria" panose="02040503050406030204" pitchFamily="18" charset="0"/>
                <a:ea typeface="Cambria" panose="02040503050406030204" pitchFamily="18" charset="0"/>
              </a:rPr>
              <a:t> </a:t>
            </a:r>
            <a:r>
              <a:rPr lang="en-US" sz="2200" dirty="0" err="1">
                <a:solidFill>
                  <a:schemeClr val="tx1"/>
                </a:solidFill>
                <a:latin typeface="Cambria" panose="02040503050406030204" pitchFamily="18" charset="0"/>
                <a:ea typeface="Cambria" panose="02040503050406030204" pitchFamily="18" charset="0"/>
              </a:rPr>
              <a:t>của</a:t>
            </a:r>
            <a:r>
              <a:rPr lang="en-US" sz="2200"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lòng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tự</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trọng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vẻ</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đẹp</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của</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nhân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phẩm</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và</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sự</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hy</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sinh</a:t>
            </a:r>
            <a:r>
              <a:rPr lang="en-US" sz="2200" b="1" dirty="0">
                <a:solidFill>
                  <a:schemeClr val="tx1"/>
                </a:solidFill>
                <a:latin typeface="Cambria" panose="02040503050406030204" pitchFamily="18" charset="0"/>
                <a:ea typeface="Cambria" panose="02040503050406030204" pitchFamily="18" charset="0"/>
              </a:rPr>
              <a:t>.</a:t>
            </a:r>
          </a:p>
        </p:txBody>
      </p:sp>
      <p:pic>
        <p:nvPicPr>
          <p:cNvPr id="11" name="Picture 4" descr="Gặp lại Lão Hạc, Cậu Vàng - Báo Đồng Nai điện tử">
            <a:extLst>
              <a:ext uri="{FF2B5EF4-FFF2-40B4-BE49-F238E27FC236}">
                <a16:creationId xmlns:a16="http://schemas.microsoft.com/office/drawing/2014/main" id="{7951F487-BE76-498A-B8D3-972EF7C6745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74" b="99395" l="667" r="90000">
                        <a14:foregroundMark x1="11333" y1="4358" x2="13167" y2="30266"/>
                        <a14:foregroundMark x1="36833" y1="1574" x2="3333" y2="6659"/>
                        <a14:foregroundMark x1="2333" y1="1937" x2="7667" y2="74455"/>
                        <a14:foregroundMark x1="4000" y1="58959" x2="667" y2="83777"/>
                        <a14:foregroundMark x1="22167" y1="93220" x2="6833" y2="99153"/>
                        <a14:foregroundMark x1="54167" y1="97700" x2="55167" y2="99395"/>
                        <a14:foregroundMark x1="3333" y1="75061" x2="833" y2="98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09893" y="0"/>
            <a:ext cx="433410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420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2.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giáo</a:t>
            </a:r>
            <a:r>
              <a:rPr lang="en-US" sz="2800" b="1" dirty="0">
                <a:latin typeface="Cambria" panose="02040503050406030204" pitchFamily="18" charset="0"/>
                <a:ea typeface="Cambria" panose="02040503050406030204" pitchFamily="18" charset="0"/>
              </a:rPr>
              <a:t>.</a:t>
            </a:r>
          </a:p>
        </p:txBody>
      </p:sp>
      <p:sp>
        <p:nvSpPr>
          <p:cNvPr id="7" name="Text Placeholder 6">
            <a:extLst>
              <a:ext uri="{FF2B5EF4-FFF2-40B4-BE49-F238E27FC236}">
                <a16:creationId xmlns:a16="http://schemas.microsoft.com/office/drawing/2014/main" id="{BADBE406-7127-44C5-8823-E7E15EB9B957}"/>
              </a:ext>
            </a:extLst>
          </p:cNvPr>
          <p:cNvSpPr>
            <a:spLocks noGrp="1"/>
          </p:cNvSpPr>
          <p:nvPr>
            <p:ph type="body" idx="2"/>
          </p:nvPr>
        </p:nvSpPr>
        <p:spPr>
          <a:xfrm>
            <a:off x="1053708" y="570328"/>
            <a:ext cx="3518292" cy="478094"/>
          </a:xfrm>
        </p:spPr>
        <p:txBody>
          <a:bodyPr/>
          <a:lstStyle/>
          <a:p>
            <a:pPr marL="133350" indent="0">
              <a:buNone/>
            </a:pPr>
            <a:r>
              <a:rPr lang="en-US" sz="2200" b="1" dirty="0" err="1">
                <a:latin typeface="Cambria" panose="02040503050406030204" pitchFamily="18" charset="0"/>
                <a:ea typeface="Cambria" panose="02040503050406030204" pitchFamily="18" charset="0"/>
              </a:rPr>
              <a:t>Hoàn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endParaRPr lang="en-US" sz="2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3D543B99-1376-47CA-A09F-3282F1483543}"/>
              </a:ext>
            </a:extLst>
          </p:cNvPr>
          <p:cNvSpPr/>
          <p:nvPr/>
        </p:nvSpPr>
        <p:spPr>
          <a:xfrm>
            <a:off x="2600923" y="949890"/>
            <a:ext cx="5719231" cy="154134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err="1">
                <a:solidFill>
                  <a:schemeClr val="tx1"/>
                </a:solidFill>
                <a:latin typeface="Cambria" panose="02040503050406030204" pitchFamily="18" charset="0"/>
                <a:ea typeface="Cambria" panose="02040503050406030204" pitchFamily="18" charset="0"/>
              </a:rPr>
              <a:t>Một</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người</a:t>
            </a:r>
            <a:r>
              <a:rPr lang="en-US" sz="2200" b="1" dirty="0">
                <a:solidFill>
                  <a:schemeClr val="tx1"/>
                </a:solidFill>
                <a:latin typeface="Cambria" panose="02040503050406030204" pitchFamily="18" charset="0"/>
                <a:ea typeface="Cambria" panose="02040503050406030204" pitchFamily="18" charset="0"/>
              </a:rPr>
              <a:t> tri </a:t>
            </a:r>
            <a:r>
              <a:rPr lang="en-US" sz="2200" b="1" dirty="0" err="1">
                <a:solidFill>
                  <a:schemeClr val="tx1"/>
                </a:solidFill>
                <a:latin typeface="Cambria" panose="02040503050406030204" pitchFamily="18" charset="0"/>
                <a:ea typeface="Cambria" panose="02040503050406030204" pitchFamily="18" charset="0"/>
              </a:rPr>
              <a:t>thức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nghèo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vất</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vả</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bán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những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quyển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sách</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quý</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giá</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để</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duy</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trì</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cuộc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sống</a:t>
            </a:r>
            <a:r>
              <a:rPr lang="en-US" sz="2200" b="1" dirty="0">
                <a:solidFill>
                  <a:schemeClr val="tx1"/>
                </a:solidFill>
                <a:latin typeface="Cambria" panose="02040503050406030204" pitchFamily="18" charset="0"/>
                <a:ea typeface="Cambria" panose="02040503050406030204" pitchFamily="18" charset="0"/>
              </a:rPr>
              <a:t>)</a:t>
            </a:r>
          </a:p>
        </p:txBody>
      </p:sp>
      <p:sp>
        <p:nvSpPr>
          <p:cNvPr id="11" name="Rectangle: Rounded Corners 10">
            <a:extLst>
              <a:ext uri="{FF2B5EF4-FFF2-40B4-BE49-F238E27FC236}">
                <a16:creationId xmlns:a16="http://schemas.microsoft.com/office/drawing/2014/main" id="{3DFAE595-20DA-4874-BFA8-4F11E31FD6AC}"/>
              </a:ext>
            </a:extLst>
          </p:cNvPr>
          <p:cNvSpPr/>
          <p:nvPr/>
        </p:nvSpPr>
        <p:spPr>
          <a:xfrm>
            <a:off x="2651723" y="2847249"/>
            <a:ext cx="5719231" cy="154134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err="1">
                <a:solidFill>
                  <a:schemeClr val="tx1"/>
                </a:solidFill>
                <a:latin typeface="Cambria" panose="02040503050406030204" pitchFamily="18" charset="0"/>
                <a:ea typeface="Cambria" panose="02040503050406030204" pitchFamily="18" charset="0"/>
              </a:rPr>
              <a:t>Là</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người</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gắn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bó</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tâm</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sự</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và</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bầu</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bạn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cùng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lão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Hạc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được</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lão</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Hạc</a:t>
            </a:r>
            <a:r>
              <a:rPr lang="en-US" sz="2200" b="1" dirty="0">
                <a:solidFill>
                  <a:schemeClr val="tx1"/>
                </a:solidFill>
                <a:latin typeface="Cambria" panose="02040503050406030204" pitchFamily="18" charset="0"/>
                <a:ea typeface="Cambria" panose="02040503050406030204" pitchFamily="18" charset="0"/>
              </a:rPr>
              <a:t> tin </a:t>
            </a:r>
            <a:r>
              <a:rPr lang="en-US" sz="2200" b="1" dirty="0" err="1">
                <a:solidFill>
                  <a:schemeClr val="tx1"/>
                </a:solidFill>
                <a:latin typeface="Cambria" panose="02040503050406030204" pitchFamily="18" charset="0"/>
                <a:ea typeface="Cambria" panose="02040503050406030204" pitchFamily="18" charset="0"/>
              </a:rPr>
              <a:t>tưởng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nhờ</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cậy</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những</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chuyện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quan</a:t>
            </a:r>
            <a:r>
              <a:rPr lang="en-US" sz="2200" b="1" dirty="0">
                <a:solidFill>
                  <a:schemeClr val="tx1"/>
                </a:solidFill>
                <a:latin typeface="Cambria" panose="02040503050406030204" pitchFamily="18" charset="0"/>
                <a:ea typeface="Cambria" panose="02040503050406030204" pitchFamily="18" charset="0"/>
              </a:rPr>
              <a:t> </a:t>
            </a:r>
            <a:r>
              <a:rPr lang="en-US" sz="2200" b="1" dirty="0" err="1">
                <a:solidFill>
                  <a:schemeClr val="tx1"/>
                </a:solidFill>
                <a:latin typeface="Cambria" panose="02040503050406030204" pitchFamily="18" charset="0"/>
                <a:ea typeface="Cambria" panose="02040503050406030204" pitchFamily="18" charset="0"/>
              </a:rPr>
              <a:t>trọng</a:t>
            </a:r>
            <a:r>
              <a:rPr lang="en-US" sz="2200" b="1" dirty="0">
                <a:solidFill>
                  <a:schemeClr val="tx1"/>
                </a:solidFill>
                <a:latin typeface="Cambria" panose="02040503050406030204" pitchFamily="18" charset="0"/>
                <a:ea typeface="Cambria" panose="02040503050406030204" pitchFamily="18" charset="0"/>
              </a:rPr>
              <a:t>.</a:t>
            </a:r>
          </a:p>
        </p:txBody>
      </p:sp>
      <p:pic>
        <p:nvPicPr>
          <p:cNvPr id="4098" name="Picture 2" descr="Truyện ngắn Mực Tím: Thầy Hùng">
            <a:extLst>
              <a:ext uri="{FF2B5EF4-FFF2-40B4-BE49-F238E27FC236}">
                <a16:creationId xmlns:a16="http://schemas.microsoft.com/office/drawing/2014/main" id="{91045981-69B1-4C6F-B7FB-5F98C587D3B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50" b="99250" l="3125" r="90000">
                        <a14:foregroundMark x1="36875" y1="5750" x2="36875" y2="5750"/>
                        <a14:foregroundMark x1="33281" y1="56750" x2="31094" y2="89500"/>
                        <a14:foregroundMark x1="30469" y1="98500" x2="31563" y2="99250"/>
                        <a14:foregroundMark x1="30156" y1="9500" x2="32344" y2="23750"/>
                        <a14:foregroundMark x1="35313" y1="4250" x2="40938" y2="5250"/>
                        <a14:foregroundMark x1="41250" y1="8750" x2="45469" y2="16000"/>
                        <a14:foregroundMark x1="38281" y1="9250" x2="35313" y2="21500"/>
                        <a14:foregroundMark x1="33125" y1="11750" x2="32500" y2="26250"/>
                        <a14:foregroundMark x1="32656" y1="1250" x2="24063" y2="34250"/>
                        <a14:foregroundMark x1="24063" y1="34250" x2="24063" y2="35500"/>
                        <a14:foregroundMark x1="25938" y1="12750" x2="26875" y2="26500"/>
                        <a14:foregroundMark x1="30156" y1="20500" x2="32344" y2="31250"/>
                        <a14:foregroundMark x1="34375" y1="9500" x2="34688" y2="13750"/>
                        <a14:foregroundMark x1="20781" y1="9750" x2="19531" y2="16250"/>
                        <a14:foregroundMark x1="8281" y1="35500" x2="9688" y2="39250"/>
                        <a14:foregroundMark x1="7187" y1="62750" x2="8906" y2="68750"/>
                        <a14:foregroundMark x1="3125" y1="67750" x2="3125" y2="67750"/>
                      </a14:backgroundRemoval>
                    </a14:imgEffect>
                  </a14:imgLayer>
                </a14:imgProps>
              </a:ext>
              <a:ext uri="{28A0092B-C50C-407E-A947-70E740481C1C}">
                <a14:useLocalDpi xmlns:a14="http://schemas.microsoft.com/office/drawing/2010/main" val="0"/>
              </a:ext>
            </a:extLst>
          </a:blip>
          <a:srcRect r="43171"/>
          <a:stretch/>
        </p:blipFill>
        <p:spPr bwMode="auto">
          <a:xfrm>
            <a:off x="-468351" y="1124952"/>
            <a:ext cx="346431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167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2.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giáo</a:t>
            </a:r>
            <a:r>
              <a:rPr lang="en-US" sz="2800" b="1" dirty="0">
                <a:latin typeface="Cambria" panose="02040503050406030204" pitchFamily="18" charset="0"/>
                <a:ea typeface="Cambria" panose="02040503050406030204" pitchFamily="18" charset="0"/>
              </a:rPr>
              <a:t>.</a:t>
            </a:r>
          </a:p>
        </p:txBody>
      </p:sp>
      <p:sp>
        <p:nvSpPr>
          <p:cNvPr id="24" name="TextBox 23">
            <a:extLst>
              <a:ext uri="{FF2B5EF4-FFF2-40B4-BE49-F238E27FC236}">
                <a16:creationId xmlns:a16="http://schemas.microsoft.com/office/drawing/2014/main" id="{38BABCAE-125E-42D5-A932-662C883811A9}"/>
              </a:ext>
            </a:extLst>
          </p:cNvPr>
          <p:cNvSpPr txBox="1"/>
          <p:nvPr/>
        </p:nvSpPr>
        <p:spPr>
          <a:xfrm>
            <a:off x="152625" y="980032"/>
            <a:ext cx="3956333" cy="1323439"/>
          </a:xfrm>
          <a:prstGeom prst="rect">
            <a:avLst/>
          </a:prstGeom>
          <a:solidFill>
            <a:srgbClr val="DBB987">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Trước khi lão Hạc bán chó:</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vi-VN"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Chỉ yêu quý sách.</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vi-VN"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Dửng dưng với những câu chuyện của Lão Hạc.</a:t>
            </a:r>
          </a:p>
        </p:txBody>
      </p:sp>
      <p:sp>
        <p:nvSpPr>
          <p:cNvPr id="25" name="TextBox 24">
            <a:extLst>
              <a:ext uri="{FF2B5EF4-FFF2-40B4-BE49-F238E27FC236}">
                <a16:creationId xmlns:a16="http://schemas.microsoft.com/office/drawing/2014/main" id="{E3ED02FF-834F-4B13-8F7E-40D913B86060}"/>
              </a:ext>
            </a:extLst>
          </p:cNvPr>
          <p:cNvSpPr txBox="1"/>
          <p:nvPr/>
        </p:nvSpPr>
        <p:spPr>
          <a:xfrm>
            <a:off x="5035040" y="979008"/>
            <a:ext cx="3989264" cy="1015663"/>
          </a:xfrm>
          <a:prstGeom prst="rect">
            <a:avLst/>
          </a:prstGeom>
          <a:solidFill>
            <a:srgbClr val="DBB987">
              <a:lumMod val="60000"/>
              <a:lumOff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Sau khi lão Hạc bán chó</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vi-VN"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Xót xa, ái ngại.</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vi-VN"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Hiểu và trân trọng lão Hạc.</a:t>
            </a:r>
          </a:p>
        </p:txBody>
      </p:sp>
      <p:sp>
        <p:nvSpPr>
          <p:cNvPr id="26" name="TextBox 25">
            <a:extLst>
              <a:ext uri="{FF2B5EF4-FFF2-40B4-BE49-F238E27FC236}">
                <a16:creationId xmlns:a16="http://schemas.microsoft.com/office/drawing/2014/main" id="{134D82A4-9325-4502-9C82-70C625F156DB}"/>
              </a:ext>
            </a:extLst>
          </p:cNvPr>
          <p:cNvSpPr txBox="1"/>
          <p:nvPr/>
        </p:nvSpPr>
        <p:spPr>
          <a:xfrm>
            <a:off x="5158111" y="2708808"/>
            <a:ext cx="4108868" cy="2246769"/>
          </a:xfrm>
          <a:prstGeom prst="rect">
            <a:avLst/>
          </a:prstGeom>
          <a:solidFill>
            <a:srgbClr val="DBB987">
              <a:lumMod val="60000"/>
              <a:lumOff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Khi lão Hạc chết.</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vi-VN"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Hiểu nhầm về lão Hạc khi nghe Binh Tư kể chuyện lão xin bả chó.</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vi-VN" sz="2000" b="0" i="1"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Không! Cuộc đời chưa hẳn đã đáng buồn, hay vẫn đáng buồn nhưng lại đáng buồn theo 1 nghĩa khác.</a:t>
            </a:r>
          </a:p>
        </p:txBody>
      </p:sp>
      <p:sp>
        <p:nvSpPr>
          <p:cNvPr id="27" name="Right Arrow 3">
            <a:extLst>
              <a:ext uri="{FF2B5EF4-FFF2-40B4-BE49-F238E27FC236}">
                <a16:creationId xmlns:a16="http://schemas.microsoft.com/office/drawing/2014/main" id="{8B30BA66-3AF0-43D8-B61D-88DB54E4FA5D}"/>
              </a:ext>
            </a:extLst>
          </p:cNvPr>
          <p:cNvSpPr/>
          <p:nvPr/>
        </p:nvSpPr>
        <p:spPr>
          <a:xfrm>
            <a:off x="4294908" y="1230776"/>
            <a:ext cx="554182" cy="592200"/>
          </a:xfrm>
          <a:prstGeom prst="rightArrow">
            <a:avLst/>
          </a:prstGeom>
          <a:solidFill>
            <a:srgbClr val="BAECCE">
              <a:lumMod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6F86C7"/>
              </a:solidFill>
              <a:effectLst/>
              <a:uLnTx/>
              <a:uFillTx/>
              <a:latin typeface="Times New Roman" panose="02020603050405020304" pitchFamily="18" charset="0"/>
              <a:ea typeface="+mn-ea"/>
              <a:cs typeface="+mn-cs"/>
            </a:endParaRPr>
          </a:p>
        </p:txBody>
      </p:sp>
      <p:sp>
        <p:nvSpPr>
          <p:cNvPr id="28" name="Right Arrow 8">
            <a:extLst>
              <a:ext uri="{FF2B5EF4-FFF2-40B4-BE49-F238E27FC236}">
                <a16:creationId xmlns:a16="http://schemas.microsoft.com/office/drawing/2014/main" id="{D7271081-D93A-4726-914A-4652B97633D4}"/>
              </a:ext>
            </a:extLst>
          </p:cNvPr>
          <p:cNvSpPr/>
          <p:nvPr/>
        </p:nvSpPr>
        <p:spPr>
          <a:xfrm rot="5400000">
            <a:off x="6896779" y="2116954"/>
            <a:ext cx="554182" cy="609439"/>
          </a:xfrm>
          <a:prstGeom prst="rightArrow">
            <a:avLst/>
          </a:prstGeom>
          <a:solidFill>
            <a:srgbClr val="BAECCE">
              <a:lumMod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6F86C7"/>
              </a:solidFill>
              <a:effectLst/>
              <a:uLnTx/>
              <a:uFillTx/>
              <a:latin typeface="Times New Roman" panose="02020603050405020304" pitchFamily="18" charset="0"/>
              <a:ea typeface="+mn-ea"/>
              <a:cs typeface="+mn-cs"/>
            </a:endParaRPr>
          </a:p>
        </p:txBody>
      </p:sp>
      <p:sp>
        <p:nvSpPr>
          <p:cNvPr id="29" name="Right Arrow 9">
            <a:extLst>
              <a:ext uri="{FF2B5EF4-FFF2-40B4-BE49-F238E27FC236}">
                <a16:creationId xmlns:a16="http://schemas.microsoft.com/office/drawing/2014/main" id="{FD246C62-708B-4A29-84E3-3C05D36E87BD}"/>
              </a:ext>
            </a:extLst>
          </p:cNvPr>
          <p:cNvSpPr/>
          <p:nvPr/>
        </p:nvSpPr>
        <p:spPr>
          <a:xfrm flipH="1">
            <a:off x="4253344" y="3350203"/>
            <a:ext cx="637309" cy="592200"/>
          </a:xfrm>
          <a:prstGeom prst="rightArrow">
            <a:avLst/>
          </a:prstGeom>
          <a:solidFill>
            <a:srgbClr val="BAECCE">
              <a:lumMod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6F86C7"/>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F69A8B4B-63F4-4BA3-940D-90DCE670C601}"/>
              </a:ext>
            </a:extLst>
          </p:cNvPr>
          <p:cNvSpPr txBox="1"/>
          <p:nvPr/>
        </p:nvSpPr>
        <p:spPr>
          <a:xfrm>
            <a:off x="193799" y="2945570"/>
            <a:ext cx="3926641" cy="1938992"/>
          </a:xfrm>
          <a:prstGeom prst="rect">
            <a:avLst/>
          </a:prstGeom>
          <a:solidFill>
            <a:srgbClr val="DBB987">
              <a:lumMod val="40000"/>
              <a:lumOff val="60000"/>
            </a:srgbClr>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Thể hiện quan điểm nhân đạo.</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Cái nhìn ưu ái, trân trọng những phẩm chất tốt đẹp.</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Xót thương, cảm thông với người nông dân trong xã hội cũ.</a:t>
            </a:r>
          </a:p>
        </p:txBody>
      </p:sp>
      <p:pic>
        <p:nvPicPr>
          <p:cNvPr id="31" name="Picture 4" descr="Shiba">
            <a:extLst>
              <a:ext uri="{FF2B5EF4-FFF2-40B4-BE49-F238E27FC236}">
                <a16:creationId xmlns:a16="http://schemas.microsoft.com/office/drawing/2014/main" id="{C4AEBFA4-1938-4C83-A387-A7F9ECA17B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0571" y="841813"/>
            <a:ext cx="915177" cy="91517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ombstone free icon">
            <a:extLst>
              <a:ext uri="{FF2B5EF4-FFF2-40B4-BE49-F238E27FC236}">
                <a16:creationId xmlns:a16="http://schemas.microsoft.com/office/drawing/2014/main" id="{A04ED547-1338-4E21-9F77-8D78119541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6288" y="2149984"/>
            <a:ext cx="933596" cy="93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141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righ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9" name="Google Shape;479;p47"/>
          <p:cNvGrpSpPr/>
          <p:nvPr/>
        </p:nvGrpSpPr>
        <p:grpSpPr>
          <a:xfrm rot="-5400000">
            <a:off x="7899361" y="-200966"/>
            <a:ext cx="1853511" cy="1769328"/>
            <a:chOff x="234650" y="2722750"/>
            <a:chExt cx="1241800" cy="1185400"/>
          </a:xfrm>
        </p:grpSpPr>
        <p:sp>
          <p:nvSpPr>
            <p:cNvPr id="480" name="Google Shape;480;p47"/>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7"/>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7"/>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7"/>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4" name="Google Shape;484;p47"/>
          <p:cNvPicPr preferRelativeResize="0"/>
          <p:nvPr/>
        </p:nvPicPr>
        <p:blipFill rotWithShape="1">
          <a:blip r:embed="rId3">
            <a:alphaModFix/>
          </a:blip>
          <a:srcRect b="9779"/>
          <a:stretch/>
        </p:blipFill>
        <p:spPr>
          <a:xfrm>
            <a:off x="8157975" y="-356669"/>
            <a:ext cx="1658625" cy="1752926"/>
          </a:xfrm>
          <a:prstGeom prst="rect">
            <a:avLst/>
          </a:prstGeom>
          <a:noFill/>
          <a:ln>
            <a:noFill/>
          </a:ln>
        </p:spPr>
      </p:pic>
      <p:sp>
        <p:nvSpPr>
          <p:cNvPr id="5" name="Title 4">
            <a:extLst>
              <a:ext uri="{FF2B5EF4-FFF2-40B4-BE49-F238E27FC236}">
                <a16:creationId xmlns:a16="http://schemas.microsoft.com/office/drawing/2014/main" id="{981F4ED6-1719-4B03-A6F8-6FA5C3EE4C9D}"/>
              </a:ext>
            </a:extLst>
          </p:cNvPr>
          <p:cNvSpPr>
            <a:spLocks noGrp="1"/>
          </p:cNvSpPr>
          <p:nvPr>
            <p:ph type="title"/>
          </p:nvPr>
        </p:nvSpPr>
        <p:spPr>
          <a:xfrm>
            <a:off x="623356" y="65103"/>
            <a:ext cx="7704000" cy="592200"/>
          </a:xfrm>
        </p:spPr>
        <p:txBody>
          <a:bodyPr/>
          <a:lstStyle/>
          <a:p>
            <a:r>
              <a:rPr lang="en-US" sz="2800" b="1" dirty="0">
                <a:latin typeface="Cambria" panose="02040503050406030204" pitchFamily="18" charset="0"/>
                <a:ea typeface="Cambria" panose="02040503050406030204" pitchFamily="18" charset="0"/>
              </a:rPr>
              <a:t>2. </a:t>
            </a:r>
            <a:r>
              <a:rPr lang="en-US" sz="2800" b="1" dirty="0" err="1">
                <a:latin typeface="Cambria" panose="02040503050406030204" pitchFamily="18" charset="0"/>
                <a:ea typeface="Cambria" panose="02040503050406030204" pitchFamily="18" charset="0"/>
              </a:rPr>
              <a:t>Nhân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giáo</a:t>
            </a:r>
            <a:r>
              <a:rPr lang="en-US" sz="2800" b="1" dirty="0">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F69A8B4B-63F4-4BA3-940D-90DCE670C601}"/>
              </a:ext>
            </a:extLst>
          </p:cNvPr>
          <p:cNvSpPr txBox="1"/>
          <p:nvPr/>
        </p:nvSpPr>
        <p:spPr>
          <a:xfrm>
            <a:off x="483731" y="869796"/>
            <a:ext cx="5463586" cy="3584379"/>
          </a:xfrm>
          <a:prstGeom prst="rect">
            <a:avLst/>
          </a:prstGeom>
          <a:solidFill>
            <a:srgbClr val="DBB987">
              <a:lumMod val="40000"/>
              <a:lumOff val="60000"/>
            </a:srgbClr>
          </a:solidFill>
        </p:spPr>
        <p:txBody>
          <a:bodyPr wrap="square" rtlCol="0">
            <a:spAutoFit/>
          </a:bodyPr>
          <a:lstStyle/>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200" kern="1200" dirty="0" err="1">
                <a:solidFill>
                  <a:schemeClr val="tx1"/>
                </a:solidFill>
                <a:latin typeface="Cambria" panose="02040503050406030204" pitchFamily="18" charset="0"/>
                <a:ea typeface="Cambria" panose="02040503050406030204" pitchFamily="18" charset="0"/>
                <a:cs typeface="+mn-cs"/>
              </a:rPr>
              <a:t>Ông</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giáo</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là</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người</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dẫn</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chuyện</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kể</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chuyện</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Ngôi</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kể</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thứ</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nhất</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giúp</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câu</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truyện</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chân</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thực</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gần</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gũi</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và</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giàu</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cảm</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xúc</a:t>
            </a:r>
            <a:r>
              <a:rPr lang="en-US" sz="2200" kern="1200" dirty="0">
                <a:solidFill>
                  <a:schemeClr val="tx1"/>
                </a:solidFill>
                <a:latin typeface="Cambria" panose="02040503050406030204" pitchFamily="18" charset="0"/>
                <a:ea typeface="Cambria" panose="02040503050406030204" pitchFamily="18" charset="0"/>
                <a:cs typeface="+mn-cs"/>
              </a:rPr>
              <a:t>.</a:t>
            </a: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Bộc</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lộ</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tình</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cảm</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thái</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độ</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với</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nhân</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vật</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lão</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Hạc</a:t>
            </a:r>
            <a:r>
              <a:rPr kumimoji="0" lang="en-US" sz="22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a:t>
            </a: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200" kern="1200" baseline="0" dirty="0" err="1">
                <a:solidFill>
                  <a:schemeClr val="tx1"/>
                </a:solidFill>
                <a:latin typeface="Cambria" panose="02040503050406030204" pitchFamily="18" charset="0"/>
                <a:ea typeface="Cambria" panose="02040503050406030204" pitchFamily="18" charset="0"/>
                <a:cs typeface="+mn-cs"/>
              </a:rPr>
              <a:t>Có</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những</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suy</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luận</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lí</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lẽ</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sắc</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sảo</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giàu</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tính</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nhân</a:t>
            </a:r>
            <a:r>
              <a:rPr lang="en-US" sz="2200" kern="1200" dirty="0">
                <a:solidFill>
                  <a:schemeClr val="tx1"/>
                </a:solidFill>
                <a:latin typeface="Cambria" panose="02040503050406030204" pitchFamily="18" charset="0"/>
                <a:ea typeface="Cambria" panose="02040503050406030204" pitchFamily="18" charset="0"/>
                <a:cs typeface="+mn-cs"/>
              </a:rPr>
              <a:t> </a:t>
            </a:r>
            <a:r>
              <a:rPr lang="en-US" sz="2200" kern="1200" dirty="0" err="1">
                <a:solidFill>
                  <a:schemeClr val="tx1"/>
                </a:solidFill>
                <a:latin typeface="Cambria" panose="02040503050406030204" pitchFamily="18" charset="0"/>
                <a:ea typeface="Cambria" panose="02040503050406030204" pitchFamily="18" charset="0"/>
                <a:cs typeface="+mn-cs"/>
              </a:rPr>
              <a:t>văn</a:t>
            </a:r>
            <a:r>
              <a:rPr lang="en-US" sz="2200" kern="1200" dirty="0">
                <a:solidFill>
                  <a:schemeClr val="tx1"/>
                </a:solidFill>
                <a:latin typeface="Cambria" panose="02040503050406030204" pitchFamily="18" charset="0"/>
                <a:ea typeface="Cambria" panose="02040503050406030204" pitchFamily="18" charset="0"/>
                <a:cs typeface="+mn-cs"/>
              </a:rPr>
              <a:t>.</a:t>
            </a:r>
            <a:endParaRPr kumimoji="0" lang="vi-VN" sz="22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99C3EC8-82AA-4D2E-9417-D0952AAF6ADA}"/>
              </a:ext>
            </a:extLst>
          </p:cNvPr>
          <p:cNvPicPr>
            <a:picLocks noChangeAspect="1"/>
          </p:cNvPicPr>
          <p:nvPr/>
        </p:nvPicPr>
        <p:blipFill>
          <a:blip r:embed="rId4"/>
          <a:stretch>
            <a:fillRect/>
          </a:stretch>
        </p:blipFill>
        <p:spPr>
          <a:xfrm>
            <a:off x="4938407" y="695276"/>
            <a:ext cx="4205593" cy="4448224"/>
          </a:xfrm>
          <a:prstGeom prst="rect">
            <a:avLst/>
          </a:prstGeom>
        </p:spPr>
      </p:pic>
    </p:spTree>
    <p:extLst>
      <p:ext uri="{BB962C8B-B14F-4D97-AF65-F5344CB8AC3E}">
        <p14:creationId xmlns:p14="http://schemas.microsoft.com/office/powerpoint/2010/main" val="2522209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64"/>
          <p:cNvSpPr/>
          <p:nvPr/>
        </p:nvSpPr>
        <p:spPr>
          <a:xfrm flipH="1">
            <a:off x="3915457" y="1188143"/>
            <a:ext cx="1313100" cy="1313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806" name="Google Shape;806;p64"/>
          <p:cNvSpPr txBox="1">
            <a:spLocks noGrp="1"/>
          </p:cNvSpPr>
          <p:nvPr>
            <p:ph type="title"/>
          </p:nvPr>
        </p:nvSpPr>
        <p:spPr>
          <a:xfrm>
            <a:off x="1752450" y="2714701"/>
            <a:ext cx="5639100" cy="92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Cambria" panose="02040503050406030204" pitchFamily="18" charset="0"/>
                <a:ea typeface="Cambria" panose="02040503050406030204" pitchFamily="18" charset="0"/>
              </a:rPr>
              <a:t>T</a:t>
            </a:r>
            <a:r>
              <a:rPr lang="en" b="1" dirty="0">
                <a:latin typeface="Cambria" panose="02040503050406030204" pitchFamily="18" charset="0"/>
                <a:ea typeface="Cambria" panose="02040503050406030204" pitchFamily="18" charset="0"/>
              </a:rPr>
              <a:t>ỔNG KẾT</a:t>
            </a:r>
            <a:endParaRPr b="1" dirty="0">
              <a:latin typeface="Cambria" panose="02040503050406030204" pitchFamily="18" charset="0"/>
              <a:ea typeface="Cambria" panose="02040503050406030204" pitchFamily="18" charset="0"/>
            </a:endParaRPr>
          </a:p>
        </p:txBody>
      </p:sp>
      <p:sp>
        <p:nvSpPr>
          <p:cNvPr id="807" name="Google Shape;807;p64"/>
          <p:cNvSpPr txBox="1">
            <a:spLocks noGrp="1"/>
          </p:cNvSpPr>
          <p:nvPr>
            <p:ph type="title" idx="2"/>
          </p:nvPr>
        </p:nvSpPr>
        <p:spPr>
          <a:xfrm>
            <a:off x="3915450" y="1381338"/>
            <a:ext cx="1313100" cy="92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III.</a:t>
            </a:r>
            <a:endParaRPr b="1" dirty="0">
              <a:latin typeface="Cambria" panose="02040503050406030204" pitchFamily="18" charset="0"/>
              <a:ea typeface="Cambria" panose="02040503050406030204" pitchFamily="18" charset="0"/>
            </a:endParaRPr>
          </a:p>
        </p:txBody>
      </p:sp>
      <p:grpSp>
        <p:nvGrpSpPr>
          <p:cNvPr id="809" name="Google Shape;809;p64"/>
          <p:cNvGrpSpPr/>
          <p:nvPr/>
        </p:nvGrpSpPr>
        <p:grpSpPr>
          <a:xfrm>
            <a:off x="-242222" y="-6"/>
            <a:ext cx="2439385" cy="1539374"/>
            <a:chOff x="2342775" y="2136625"/>
            <a:chExt cx="885825" cy="559000"/>
          </a:xfrm>
        </p:grpSpPr>
        <p:sp>
          <p:nvSpPr>
            <p:cNvPr id="810" name="Google Shape;810;p64"/>
            <p:cNvSpPr/>
            <p:nvPr/>
          </p:nvSpPr>
          <p:spPr>
            <a:xfrm>
              <a:off x="2366575" y="2136625"/>
              <a:ext cx="862025" cy="559000"/>
            </a:xfrm>
            <a:custGeom>
              <a:avLst/>
              <a:gdLst/>
              <a:ahLst/>
              <a:cxnLst/>
              <a:rect l="l" t="t" r="r" b="b"/>
              <a:pathLst>
                <a:path w="34481" h="22360" extrusionOk="0">
                  <a:moveTo>
                    <a:pt x="18585" y="6325"/>
                  </a:moveTo>
                  <a:cubicBezTo>
                    <a:pt x="18587" y="6325"/>
                    <a:pt x="18593" y="6329"/>
                    <a:pt x="18587" y="6329"/>
                  </a:cubicBezTo>
                  <a:cubicBezTo>
                    <a:pt x="18584" y="6326"/>
                    <a:pt x="18584" y="6325"/>
                    <a:pt x="18585" y="6325"/>
                  </a:cubicBezTo>
                  <a:close/>
                  <a:moveTo>
                    <a:pt x="20115" y="8802"/>
                  </a:moveTo>
                  <a:lnTo>
                    <a:pt x="20115" y="8802"/>
                  </a:lnTo>
                  <a:cubicBezTo>
                    <a:pt x="20097" y="8828"/>
                    <a:pt x="20080" y="8845"/>
                    <a:pt x="20071" y="8871"/>
                  </a:cubicBezTo>
                  <a:cubicBezTo>
                    <a:pt x="20063" y="8828"/>
                    <a:pt x="20089" y="8811"/>
                    <a:pt x="20115" y="8802"/>
                  </a:cubicBezTo>
                  <a:close/>
                  <a:moveTo>
                    <a:pt x="12339" y="10303"/>
                  </a:moveTo>
                  <a:cubicBezTo>
                    <a:pt x="12348" y="10321"/>
                    <a:pt x="12348" y="10329"/>
                    <a:pt x="12357" y="10338"/>
                  </a:cubicBezTo>
                  <a:cubicBezTo>
                    <a:pt x="12347" y="10347"/>
                    <a:pt x="12342" y="10351"/>
                    <a:pt x="12339" y="10351"/>
                  </a:cubicBezTo>
                  <a:cubicBezTo>
                    <a:pt x="12330" y="10351"/>
                    <a:pt x="12339" y="10322"/>
                    <a:pt x="12339" y="10303"/>
                  </a:cubicBezTo>
                  <a:close/>
                  <a:moveTo>
                    <a:pt x="26536" y="11969"/>
                  </a:moveTo>
                  <a:cubicBezTo>
                    <a:pt x="26545" y="11974"/>
                    <a:pt x="26547" y="11976"/>
                    <a:pt x="26546" y="11976"/>
                  </a:cubicBezTo>
                  <a:cubicBezTo>
                    <a:pt x="26545" y="11976"/>
                    <a:pt x="26540" y="11974"/>
                    <a:pt x="26536" y="11969"/>
                  </a:cubicBezTo>
                  <a:close/>
                  <a:moveTo>
                    <a:pt x="11836" y="19528"/>
                  </a:moveTo>
                  <a:lnTo>
                    <a:pt x="11836" y="19528"/>
                  </a:lnTo>
                  <a:cubicBezTo>
                    <a:pt x="11871" y="19571"/>
                    <a:pt x="11905" y="19614"/>
                    <a:pt x="11949" y="19649"/>
                  </a:cubicBezTo>
                  <a:cubicBezTo>
                    <a:pt x="11897" y="19623"/>
                    <a:pt x="11862" y="19588"/>
                    <a:pt x="11836" y="19528"/>
                  </a:cubicBezTo>
                  <a:close/>
                  <a:moveTo>
                    <a:pt x="12109" y="0"/>
                  </a:moveTo>
                  <a:cubicBezTo>
                    <a:pt x="11826" y="0"/>
                    <a:pt x="11515" y="82"/>
                    <a:pt x="11211" y="254"/>
                  </a:cubicBezTo>
                  <a:cubicBezTo>
                    <a:pt x="10586" y="784"/>
                    <a:pt x="11732" y="1782"/>
                    <a:pt x="11229" y="1929"/>
                  </a:cubicBezTo>
                  <a:cubicBezTo>
                    <a:pt x="11133" y="1864"/>
                    <a:pt x="11062" y="1834"/>
                    <a:pt x="11006" y="1834"/>
                  </a:cubicBezTo>
                  <a:cubicBezTo>
                    <a:pt x="10900" y="1834"/>
                    <a:pt x="10855" y="1943"/>
                    <a:pt x="10821" y="2120"/>
                  </a:cubicBezTo>
                  <a:cubicBezTo>
                    <a:pt x="10751" y="2407"/>
                    <a:pt x="10187" y="2224"/>
                    <a:pt x="10439" y="2641"/>
                  </a:cubicBezTo>
                  <a:cubicBezTo>
                    <a:pt x="10760" y="3604"/>
                    <a:pt x="8747" y="3387"/>
                    <a:pt x="8174" y="3604"/>
                  </a:cubicBezTo>
                  <a:cubicBezTo>
                    <a:pt x="8625" y="3942"/>
                    <a:pt x="8365" y="4194"/>
                    <a:pt x="7853" y="4489"/>
                  </a:cubicBezTo>
                  <a:cubicBezTo>
                    <a:pt x="7922" y="4888"/>
                    <a:pt x="7567" y="4940"/>
                    <a:pt x="7341" y="5062"/>
                  </a:cubicBezTo>
                  <a:cubicBezTo>
                    <a:pt x="7051" y="5167"/>
                    <a:pt x="7359" y="5555"/>
                    <a:pt x="7058" y="5555"/>
                  </a:cubicBezTo>
                  <a:cubicBezTo>
                    <a:pt x="7035" y="5555"/>
                    <a:pt x="7008" y="5553"/>
                    <a:pt x="6976" y="5548"/>
                  </a:cubicBezTo>
                  <a:lnTo>
                    <a:pt x="6976" y="5548"/>
                  </a:lnTo>
                  <a:cubicBezTo>
                    <a:pt x="6456" y="5808"/>
                    <a:pt x="7532" y="5730"/>
                    <a:pt x="7419" y="6034"/>
                  </a:cubicBezTo>
                  <a:cubicBezTo>
                    <a:pt x="7324" y="6416"/>
                    <a:pt x="7862" y="6919"/>
                    <a:pt x="7367" y="7101"/>
                  </a:cubicBezTo>
                  <a:cubicBezTo>
                    <a:pt x="7150" y="7561"/>
                    <a:pt x="7584" y="7327"/>
                    <a:pt x="7141" y="7891"/>
                  </a:cubicBezTo>
                  <a:cubicBezTo>
                    <a:pt x="7332" y="8160"/>
                    <a:pt x="7115" y="8264"/>
                    <a:pt x="6924" y="8359"/>
                  </a:cubicBezTo>
                  <a:cubicBezTo>
                    <a:pt x="7029" y="8585"/>
                    <a:pt x="7558" y="8394"/>
                    <a:pt x="7436" y="8698"/>
                  </a:cubicBezTo>
                  <a:cubicBezTo>
                    <a:pt x="7020" y="9080"/>
                    <a:pt x="7844" y="9106"/>
                    <a:pt x="7584" y="9514"/>
                  </a:cubicBezTo>
                  <a:cubicBezTo>
                    <a:pt x="7367" y="9921"/>
                    <a:pt x="7844" y="10286"/>
                    <a:pt x="7757" y="10676"/>
                  </a:cubicBezTo>
                  <a:cubicBezTo>
                    <a:pt x="7653" y="11128"/>
                    <a:pt x="8235" y="10807"/>
                    <a:pt x="8165" y="11206"/>
                  </a:cubicBezTo>
                  <a:cubicBezTo>
                    <a:pt x="8138" y="11280"/>
                    <a:pt x="8088" y="11304"/>
                    <a:pt x="8025" y="11304"/>
                  </a:cubicBezTo>
                  <a:cubicBezTo>
                    <a:pt x="7895" y="11304"/>
                    <a:pt x="7712" y="11201"/>
                    <a:pt x="7569" y="11201"/>
                  </a:cubicBezTo>
                  <a:cubicBezTo>
                    <a:pt x="7510" y="11201"/>
                    <a:pt x="7458" y="11218"/>
                    <a:pt x="7419" y="11266"/>
                  </a:cubicBezTo>
                  <a:cubicBezTo>
                    <a:pt x="7341" y="11324"/>
                    <a:pt x="7272" y="11347"/>
                    <a:pt x="7212" y="11347"/>
                  </a:cubicBezTo>
                  <a:cubicBezTo>
                    <a:pt x="7064" y="11347"/>
                    <a:pt x="6966" y="11211"/>
                    <a:pt x="6898" y="11119"/>
                  </a:cubicBezTo>
                  <a:cubicBezTo>
                    <a:pt x="6813" y="10991"/>
                    <a:pt x="6734" y="10944"/>
                    <a:pt x="6657" y="10944"/>
                  </a:cubicBezTo>
                  <a:cubicBezTo>
                    <a:pt x="6435" y="10944"/>
                    <a:pt x="6227" y="11332"/>
                    <a:pt x="5931" y="11332"/>
                  </a:cubicBezTo>
                  <a:cubicBezTo>
                    <a:pt x="5845" y="11332"/>
                    <a:pt x="5752" y="11299"/>
                    <a:pt x="5649" y="11214"/>
                  </a:cubicBezTo>
                  <a:cubicBezTo>
                    <a:pt x="4928" y="10859"/>
                    <a:pt x="5432" y="9670"/>
                    <a:pt x="4686" y="9140"/>
                  </a:cubicBezTo>
                  <a:cubicBezTo>
                    <a:pt x="4375" y="8764"/>
                    <a:pt x="3596" y="8493"/>
                    <a:pt x="2939" y="8493"/>
                  </a:cubicBezTo>
                  <a:cubicBezTo>
                    <a:pt x="2566" y="8493"/>
                    <a:pt x="2233" y="8580"/>
                    <a:pt x="2047" y="8785"/>
                  </a:cubicBezTo>
                  <a:cubicBezTo>
                    <a:pt x="0" y="9948"/>
                    <a:pt x="1106" y="12834"/>
                    <a:pt x="3287" y="12834"/>
                  </a:cubicBezTo>
                  <a:cubicBezTo>
                    <a:pt x="3417" y="12834"/>
                    <a:pt x="3550" y="12824"/>
                    <a:pt x="3688" y="12802"/>
                  </a:cubicBezTo>
                  <a:lnTo>
                    <a:pt x="3688" y="12802"/>
                  </a:lnTo>
                  <a:cubicBezTo>
                    <a:pt x="3288" y="13766"/>
                    <a:pt x="3393" y="14286"/>
                    <a:pt x="3705" y="15276"/>
                  </a:cubicBezTo>
                  <a:cubicBezTo>
                    <a:pt x="3887" y="15588"/>
                    <a:pt x="3688" y="16378"/>
                    <a:pt x="4078" y="16404"/>
                  </a:cubicBezTo>
                  <a:cubicBezTo>
                    <a:pt x="4093" y="16405"/>
                    <a:pt x="4109" y="16405"/>
                    <a:pt x="4125" y="16405"/>
                  </a:cubicBezTo>
                  <a:cubicBezTo>
                    <a:pt x="4389" y="16405"/>
                    <a:pt x="4751" y="16250"/>
                    <a:pt x="5024" y="16250"/>
                  </a:cubicBezTo>
                  <a:cubicBezTo>
                    <a:pt x="5207" y="16250"/>
                    <a:pt x="5350" y="16320"/>
                    <a:pt x="5397" y="16551"/>
                  </a:cubicBezTo>
                  <a:cubicBezTo>
                    <a:pt x="5598" y="16890"/>
                    <a:pt x="5878" y="17015"/>
                    <a:pt x="6193" y="17015"/>
                  </a:cubicBezTo>
                  <a:cubicBezTo>
                    <a:pt x="7070" y="17015"/>
                    <a:pt x="8224" y="16054"/>
                    <a:pt x="8729" y="16054"/>
                  </a:cubicBezTo>
                  <a:cubicBezTo>
                    <a:pt x="9025" y="16054"/>
                    <a:pt x="9098" y="16383"/>
                    <a:pt x="8764" y="17428"/>
                  </a:cubicBezTo>
                  <a:cubicBezTo>
                    <a:pt x="9087" y="18193"/>
                    <a:pt x="8527" y="20016"/>
                    <a:pt x="9606" y="20016"/>
                  </a:cubicBezTo>
                  <a:cubicBezTo>
                    <a:pt x="9629" y="20016"/>
                    <a:pt x="9652" y="20015"/>
                    <a:pt x="9675" y="20014"/>
                  </a:cubicBezTo>
                  <a:cubicBezTo>
                    <a:pt x="9731" y="19991"/>
                    <a:pt x="9785" y="19981"/>
                    <a:pt x="9837" y="19981"/>
                  </a:cubicBezTo>
                  <a:cubicBezTo>
                    <a:pt x="10045" y="19981"/>
                    <a:pt x="10208" y="20149"/>
                    <a:pt x="10187" y="20378"/>
                  </a:cubicBezTo>
                  <a:cubicBezTo>
                    <a:pt x="10378" y="21350"/>
                    <a:pt x="10612" y="21671"/>
                    <a:pt x="11524" y="22226"/>
                  </a:cubicBezTo>
                  <a:cubicBezTo>
                    <a:pt x="11619" y="22321"/>
                    <a:pt x="11702" y="22360"/>
                    <a:pt x="11779" y="22360"/>
                  </a:cubicBezTo>
                  <a:cubicBezTo>
                    <a:pt x="12100" y="22360"/>
                    <a:pt x="12297" y="21687"/>
                    <a:pt x="12675" y="21687"/>
                  </a:cubicBezTo>
                  <a:cubicBezTo>
                    <a:pt x="12768" y="21687"/>
                    <a:pt x="12871" y="21727"/>
                    <a:pt x="12990" y="21827"/>
                  </a:cubicBezTo>
                  <a:cubicBezTo>
                    <a:pt x="13247" y="21746"/>
                    <a:pt x="13495" y="21492"/>
                    <a:pt x="13780" y="21492"/>
                  </a:cubicBezTo>
                  <a:cubicBezTo>
                    <a:pt x="13890" y="21492"/>
                    <a:pt x="14004" y="21529"/>
                    <a:pt x="14127" y="21628"/>
                  </a:cubicBezTo>
                  <a:cubicBezTo>
                    <a:pt x="14409" y="21844"/>
                    <a:pt x="14689" y="21923"/>
                    <a:pt x="14966" y="21923"/>
                  </a:cubicBezTo>
                  <a:cubicBezTo>
                    <a:pt x="15684" y="21923"/>
                    <a:pt x="16388" y="21398"/>
                    <a:pt x="17104" y="21398"/>
                  </a:cubicBezTo>
                  <a:cubicBezTo>
                    <a:pt x="17351" y="21398"/>
                    <a:pt x="17599" y="21460"/>
                    <a:pt x="17850" y="21628"/>
                  </a:cubicBezTo>
                  <a:cubicBezTo>
                    <a:pt x="18272" y="21766"/>
                    <a:pt x="18620" y="21826"/>
                    <a:pt x="18913" y="21826"/>
                  </a:cubicBezTo>
                  <a:cubicBezTo>
                    <a:pt x="20551" y="21826"/>
                    <a:pt x="20488" y="19974"/>
                    <a:pt x="22084" y="19658"/>
                  </a:cubicBezTo>
                  <a:cubicBezTo>
                    <a:pt x="27612" y="19024"/>
                    <a:pt x="23872" y="17653"/>
                    <a:pt x="25208" y="15978"/>
                  </a:cubicBezTo>
                  <a:cubicBezTo>
                    <a:pt x="26254" y="15423"/>
                    <a:pt x="25539" y="15160"/>
                    <a:pt x="25900" y="15160"/>
                  </a:cubicBezTo>
                  <a:cubicBezTo>
                    <a:pt x="25923" y="15160"/>
                    <a:pt x="25949" y="15161"/>
                    <a:pt x="25981" y="15163"/>
                  </a:cubicBezTo>
                  <a:cubicBezTo>
                    <a:pt x="26005" y="15165"/>
                    <a:pt x="26030" y="15167"/>
                    <a:pt x="26055" y="15167"/>
                  </a:cubicBezTo>
                  <a:cubicBezTo>
                    <a:pt x="26138" y="15167"/>
                    <a:pt x="26208" y="15144"/>
                    <a:pt x="26154" y="15024"/>
                  </a:cubicBezTo>
                  <a:cubicBezTo>
                    <a:pt x="25781" y="14373"/>
                    <a:pt x="26441" y="13774"/>
                    <a:pt x="26276" y="13176"/>
                  </a:cubicBezTo>
                  <a:cubicBezTo>
                    <a:pt x="26944" y="12299"/>
                    <a:pt x="27083" y="11258"/>
                    <a:pt x="27491" y="10416"/>
                  </a:cubicBezTo>
                  <a:cubicBezTo>
                    <a:pt x="27907" y="10216"/>
                    <a:pt x="27170" y="9635"/>
                    <a:pt x="27118" y="9210"/>
                  </a:cubicBezTo>
                  <a:cubicBezTo>
                    <a:pt x="27219" y="9099"/>
                    <a:pt x="27317" y="9055"/>
                    <a:pt x="27415" y="9055"/>
                  </a:cubicBezTo>
                  <a:cubicBezTo>
                    <a:pt x="27777" y="9055"/>
                    <a:pt x="28120" y="9661"/>
                    <a:pt x="28489" y="9661"/>
                  </a:cubicBezTo>
                  <a:cubicBezTo>
                    <a:pt x="28532" y="9661"/>
                    <a:pt x="28575" y="9653"/>
                    <a:pt x="28619" y="9635"/>
                  </a:cubicBezTo>
                  <a:cubicBezTo>
                    <a:pt x="29139" y="9627"/>
                    <a:pt x="28779" y="8879"/>
                    <a:pt x="29229" y="8879"/>
                  </a:cubicBezTo>
                  <a:cubicBezTo>
                    <a:pt x="29236" y="8879"/>
                    <a:pt x="29244" y="8880"/>
                    <a:pt x="29252" y="8880"/>
                  </a:cubicBezTo>
                  <a:cubicBezTo>
                    <a:pt x="29864" y="8849"/>
                    <a:pt x="30371" y="8514"/>
                    <a:pt x="30892" y="8514"/>
                  </a:cubicBezTo>
                  <a:cubicBezTo>
                    <a:pt x="31087" y="8514"/>
                    <a:pt x="31285" y="8561"/>
                    <a:pt x="31491" y="8689"/>
                  </a:cubicBezTo>
                  <a:cubicBezTo>
                    <a:pt x="31502" y="8690"/>
                    <a:pt x="31514" y="8690"/>
                    <a:pt x="31525" y="8690"/>
                  </a:cubicBezTo>
                  <a:cubicBezTo>
                    <a:pt x="32797" y="8690"/>
                    <a:pt x="34480" y="6787"/>
                    <a:pt x="33956" y="5652"/>
                  </a:cubicBezTo>
                  <a:cubicBezTo>
                    <a:pt x="33339" y="5062"/>
                    <a:pt x="32958" y="4324"/>
                    <a:pt x="32298" y="3830"/>
                  </a:cubicBezTo>
                  <a:cubicBezTo>
                    <a:pt x="32281" y="2858"/>
                    <a:pt x="32602" y="1695"/>
                    <a:pt x="31968" y="957"/>
                  </a:cubicBezTo>
                  <a:cubicBezTo>
                    <a:pt x="31924" y="963"/>
                    <a:pt x="31876" y="966"/>
                    <a:pt x="31825" y="966"/>
                  </a:cubicBezTo>
                  <a:cubicBezTo>
                    <a:pt x="31067" y="966"/>
                    <a:pt x="29696" y="368"/>
                    <a:pt x="28799" y="368"/>
                  </a:cubicBezTo>
                  <a:cubicBezTo>
                    <a:pt x="28387" y="368"/>
                    <a:pt x="28075" y="494"/>
                    <a:pt x="27968" y="862"/>
                  </a:cubicBezTo>
                  <a:cubicBezTo>
                    <a:pt x="27985" y="1209"/>
                    <a:pt x="28168" y="1608"/>
                    <a:pt x="27595" y="1678"/>
                  </a:cubicBezTo>
                  <a:cubicBezTo>
                    <a:pt x="26857" y="3109"/>
                    <a:pt x="28983" y="3960"/>
                    <a:pt x="29226" y="5114"/>
                  </a:cubicBezTo>
                  <a:cubicBezTo>
                    <a:pt x="28665" y="5150"/>
                    <a:pt x="27090" y="6317"/>
                    <a:pt x="26511" y="6317"/>
                  </a:cubicBezTo>
                  <a:cubicBezTo>
                    <a:pt x="26400" y="6317"/>
                    <a:pt x="26326" y="6275"/>
                    <a:pt x="26302" y="6173"/>
                  </a:cubicBezTo>
                  <a:cubicBezTo>
                    <a:pt x="26441" y="5400"/>
                    <a:pt x="25200" y="5609"/>
                    <a:pt x="25434" y="4819"/>
                  </a:cubicBezTo>
                  <a:cubicBezTo>
                    <a:pt x="25347" y="4368"/>
                    <a:pt x="24965" y="4003"/>
                    <a:pt x="25252" y="3517"/>
                  </a:cubicBezTo>
                  <a:cubicBezTo>
                    <a:pt x="25533" y="2871"/>
                    <a:pt x="24393" y="1844"/>
                    <a:pt x="23713" y="1844"/>
                  </a:cubicBezTo>
                  <a:cubicBezTo>
                    <a:pt x="23553" y="1844"/>
                    <a:pt x="23418" y="1901"/>
                    <a:pt x="23334" y="2033"/>
                  </a:cubicBezTo>
                  <a:cubicBezTo>
                    <a:pt x="23351" y="2311"/>
                    <a:pt x="23213" y="2424"/>
                    <a:pt x="22987" y="2537"/>
                  </a:cubicBezTo>
                  <a:cubicBezTo>
                    <a:pt x="21946" y="2953"/>
                    <a:pt x="23351" y="4203"/>
                    <a:pt x="23100" y="4741"/>
                  </a:cubicBezTo>
                  <a:cubicBezTo>
                    <a:pt x="22850" y="5049"/>
                    <a:pt x="22563" y="5142"/>
                    <a:pt x="22259" y="5142"/>
                  </a:cubicBezTo>
                  <a:cubicBezTo>
                    <a:pt x="21795" y="5142"/>
                    <a:pt x="21292" y="4926"/>
                    <a:pt x="20823" y="4926"/>
                  </a:cubicBezTo>
                  <a:cubicBezTo>
                    <a:pt x="20603" y="4926"/>
                    <a:pt x="20390" y="4974"/>
                    <a:pt x="20193" y="5114"/>
                  </a:cubicBezTo>
                  <a:cubicBezTo>
                    <a:pt x="20134" y="5154"/>
                    <a:pt x="20090" y="5171"/>
                    <a:pt x="20056" y="5171"/>
                  </a:cubicBezTo>
                  <a:cubicBezTo>
                    <a:pt x="19856" y="5171"/>
                    <a:pt x="20013" y="4576"/>
                    <a:pt x="19701" y="4576"/>
                  </a:cubicBezTo>
                  <a:cubicBezTo>
                    <a:pt x="19697" y="4576"/>
                    <a:pt x="19693" y="4576"/>
                    <a:pt x="19689" y="4576"/>
                  </a:cubicBezTo>
                  <a:cubicBezTo>
                    <a:pt x="18474" y="4211"/>
                    <a:pt x="19620" y="4255"/>
                    <a:pt x="18934" y="3483"/>
                  </a:cubicBezTo>
                  <a:cubicBezTo>
                    <a:pt x="18049" y="3005"/>
                    <a:pt x="19516" y="1782"/>
                    <a:pt x="18396" y="1296"/>
                  </a:cubicBezTo>
                  <a:cubicBezTo>
                    <a:pt x="17686" y="1051"/>
                    <a:pt x="17231" y="952"/>
                    <a:pt x="16927" y="952"/>
                  </a:cubicBezTo>
                  <a:cubicBezTo>
                    <a:pt x="15946" y="952"/>
                    <a:pt x="16529" y="1983"/>
                    <a:pt x="15125" y="2493"/>
                  </a:cubicBezTo>
                  <a:cubicBezTo>
                    <a:pt x="14569" y="2085"/>
                    <a:pt x="13164" y="2242"/>
                    <a:pt x="13077" y="1678"/>
                  </a:cubicBezTo>
                  <a:cubicBezTo>
                    <a:pt x="13459" y="626"/>
                    <a:pt x="12891" y="0"/>
                    <a:pt x="1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811" name="Google Shape;811;p64"/>
            <p:cNvSpPr/>
            <p:nvPr/>
          </p:nvSpPr>
          <p:spPr>
            <a:xfrm>
              <a:off x="2455675" y="2579525"/>
              <a:ext cx="93650" cy="83525"/>
            </a:xfrm>
            <a:custGeom>
              <a:avLst/>
              <a:gdLst/>
              <a:ahLst/>
              <a:cxnLst/>
              <a:rect l="l" t="t" r="r" b="b"/>
              <a:pathLst>
                <a:path w="3746" h="3341" extrusionOk="0">
                  <a:moveTo>
                    <a:pt x="2127" y="0"/>
                  </a:moveTo>
                  <a:cubicBezTo>
                    <a:pt x="2037" y="0"/>
                    <a:pt x="1942" y="11"/>
                    <a:pt x="1842" y="33"/>
                  </a:cubicBezTo>
                  <a:cubicBezTo>
                    <a:pt x="1" y="762"/>
                    <a:pt x="26" y="3340"/>
                    <a:pt x="1555" y="3340"/>
                  </a:cubicBezTo>
                  <a:cubicBezTo>
                    <a:pt x="1899" y="3340"/>
                    <a:pt x="2320" y="3209"/>
                    <a:pt x="2814" y="2896"/>
                  </a:cubicBezTo>
                  <a:cubicBezTo>
                    <a:pt x="3745" y="2046"/>
                    <a:pt x="3399"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812" name="Google Shape;812;p64"/>
            <p:cNvSpPr/>
            <p:nvPr/>
          </p:nvSpPr>
          <p:spPr>
            <a:xfrm>
              <a:off x="3097975" y="2381250"/>
              <a:ext cx="129200" cy="85000"/>
            </a:xfrm>
            <a:custGeom>
              <a:avLst/>
              <a:gdLst/>
              <a:ahLst/>
              <a:cxnLst/>
              <a:rect l="l" t="t" r="r" b="b"/>
              <a:pathLst>
                <a:path w="5168" h="3400" extrusionOk="0">
                  <a:moveTo>
                    <a:pt x="2594" y="0"/>
                  </a:moveTo>
                  <a:cubicBezTo>
                    <a:pt x="774" y="0"/>
                    <a:pt x="0" y="2679"/>
                    <a:pt x="2322" y="3373"/>
                  </a:cubicBezTo>
                  <a:cubicBezTo>
                    <a:pt x="2416" y="3391"/>
                    <a:pt x="2508" y="3399"/>
                    <a:pt x="2599" y="3399"/>
                  </a:cubicBezTo>
                  <a:cubicBezTo>
                    <a:pt x="4129" y="3399"/>
                    <a:pt x="5168" y="1035"/>
                    <a:pt x="3554" y="232"/>
                  </a:cubicBezTo>
                  <a:cubicBezTo>
                    <a:pt x="3212" y="71"/>
                    <a:pt x="2889" y="0"/>
                    <a:pt x="25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813" name="Google Shape;813;p64"/>
            <p:cNvSpPr/>
            <p:nvPr/>
          </p:nvSpPr>
          <p:spPr>
            <a:xfrm>
              <a:off x="2342775" y="2372000"/>
              <a:ext cx="30025" cy="39200"/>
            </a:xfrm>
            <a:custGeom>
              <a:avLst/>
              <a:gdLst/>
              <a:ahLst/>
              <a:cxnLst/>
              <a:rect l="l" t="t" r="r" b="b"/>
              <a:pathLst>
                <a:path w="1201" h="1568" extrusionOk="0">
                  <a:moveTo>
                    <a:pt x="645" y="1"/>
                  </a:moveTo>
                  <a:cubicBezTo>
                    <a:pt x="629" y="1"/>
                    <a:pt x="613" y="1"/>
                    <a:pt x="596" y="3"/>
                  </a:cubicBezTo>
                  <a:cubicBezTo>
                    <a:pt x="6" y="169"/>
                    <a:pt x="0" y="1568"/>
                    <a:pt x="589" y="1568"/>
                  </a:cubicBezTo>
                  <a:cubicBezTo>
                    <a:pt x="710" y="1568"/>
                    <a:pt x="857" y="1508"/>
                    <a:pt x="1030" y="1366"/>
                  </a:cubicBezTo>
                  <a:cubicBezTo>
                    <a:pt x="1156" y="1003"/>
                    <a:pt x="1201"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grpSp>
        <p:nvGrpSpPr>
          <p:cNvPr id="814" name="Google Shape;814;p64"/>
          <p:cNvGrpSpPr/>
          <p:nvPr/>
        </p:nvGrpSpPr>
        <p:grpSpPr>
          <a:xfrm rot="-5400000" flipH="1">
            <a:off x="7398984" y="3080173"/>
            <a:ext cx="2581037" cy="1650509"/>
            <a:chOff x="1980175" y="2986350"/>
            <a:chExt cx="1503225" cy="961275"/>
          </a:xfrm>
        </p:grpSpPr>
        <p:sp>
          <p:nvSpPr>
            <p:cNvPr id="815" name="Google Shape;815;p64"/>
            <p:cNvSpPr/>
            <p:nvPr/>
          </p:nvSpPr>
          <p:spPr>
            <a:xfrm>
              <a:off x="2047200" y="2986350"/>
              <a:ext cx="1436200" cy="961275"/>
            </a:xfrm>
            <a:custGeom>
              <a:avLst/>
              <a:gdLst/>
              <a:ahLst/>
              <a:cxnLst/>
              <a:rect l="l" t="t" r="r" b="b"/>
              <a:pathLst>
                <a:path w="57448" h="38451" extrusionOk="0">
                  <a:moveTo>
                    <a:pt x="20254" y="1"/>
                  </a:moveTo>
                  <a:cubicBezTo>
                    <a:pt x="20236" y="1"/>
                    <a:pt x="20219" y="2"/>
                    <a:pt x="20203" y="4"/>
                  </a:cubicBezTo>
                  <a:cubicBezTo>
                    <a:pt x="19561" y="109"/>
                    <a:pt x="18918" y="230"/>
                    <a:pt x="18276" y="343"/>
                  </a:cubicBezTo>
                  <a:cubicBezTo>
                    <a:pt x="18163" y="360"/>
                    <a:pt x="18068" y="334"/>
                    <a:pt x="17990" y="490"/>
                  </a:cubicBezTo>
                  <a:cubicBezTo>
                    <a:pt x="17634" y="1228"/>
                    <a:pt x="17478" y="1940"/>
                    <a:pt x="18103" y="2634"/>
                  </a:cubicBezTo>
                  <a:cubicBezTo>
                    <a:pt x="18215" y="2747"/>
                    <a:pt x="18268" y="2929"/>
                    <a:pt x="18320" y="3085"/>
                  </a:cubicBezTo>
                  <a:cubicBezTo>
                    <a:pt x="18377" y="3288"/>
                    <a:pt x="18299" y="3417"/>
                    <a:pt x="18172" y="3417"/>
                  </a:cubicBezTo>
                  <a:cubicBezTo>
                    <a:pt x="18125" y="3417"/>
                    <a:pt x="18072" y="3400"/>
                    <a:pt x="18016" y="3363"/>
                  </a:cubicBezTo>
                  <a:cubicBezTo>
                    <a:pt x="17856" y="3250"/>
                    <a:pt x="17734" y="3199"/>
                    <a:pt x="17639" y="3199"/>
                  </a:cubicBezTo>
                  <a:cubicBezTo>
                    <a:pt x="17455" y="3199"/>
                    <a:pt x="17373" y="3389"/>
                    <a:pt x="17322" y="3692"/>
                  </a:cubicBezTo>
                  <a:cubicBezTo>
                    <a:pt x="17287" y="3866"/>
                    <a:pt x="17131" y="3979"/>
                    <a:pt x="16949" y="4005"/>
                  </a:cubicBezTo>
                  <a:cubicBezTo>
                    <a:pt x="16541" y="4048"/>
                    <a:pt x="16480" y="4204"/>
                    <a:pt x="16671" y="4586"/>
                  </a:cubicBezTo>
                  <a:cubicBezTo>
                    <a:pt x="16940" y="5133"/>
                    <a:pt x="16723" y="5437"/>
                    <a:pt x="16185" y="5680"/>
                  </a:cubicBezTo>
                  <a:cubicBezTo>
                    <a:pt x="16093" y="5721"/>
                    <a:pt x="15997" y="5733"/>
                    <a:pt x="15901" y="5733"/>
                  </a:cubicBezTo>
                  <a:cubicBezTo>
                    <a:pt x="15778" y="5733"/>
                    <a:pt x="15654" y="5714"/>
                    <a:pt x="15536" y="5714"/>
                  </a:cubicBezTo>
                  <a:cubicBezTo>
                    <a:pt x="15383" y="5714"/>
                    <a:pt x="15238" y="5746"/>
                    <a:pt x="15118" y="5897"/>
                  </a:cubicBezTo>
                  <a:cubicBezTo>
                    <a:pt x="15023" y="5808"/>
                    <a:pt x="14917" y="5748"/>
                    <a:pt x="14807" y="5748"/>
                  </a:cubicBezTo>
                  <a:cubicBezTo>
                    <a:pt x="14755" y="5748"/>
                    <a:pt x="14702" y="5762"/>
                    <a:pt x="14649" y="5792"/>
                  </a:cubicBezTo>
                  <a:cubicBezTo>
                    <a:pt x="14258" y="6010"/>
                    <a:pt x="13872" y="6233"/>
                    <a:pt x="13434" y="6233"/>
                  </a:cubicBezTo>
                  <a:cubicBezTo>
                    <a:pt x="13279" y="6233"/>
                    <a:pt x="13118" y="6205"/>
                    <a:pt x="12948" y="6140"/>
                  </a:cubicBezTo>
                  <a:cubicBezTo>
                    <a:pt x="12945" y="6139"/>
                    <a:pt x="12941" y="6139"/>
                    <a:pt x="12937" y="6139"/>
                  </a:cubicBezTo>
                  <a:cubicBezTo>
                    <a:pt x="12890" y="6139"/>
                    <a:pt x="12799" y="6187"/>
                    <a:pt x="12775" y="6235"/>
                  </a:cubicBezTo>
                  <a:cubicBezTo>
                    <a:pt x="12731" y="6330"/>
                    <a:pt x="12801" y="6409"/>
                    <a:pt x="12879" y="6469"/>
                  </a:cubicBezTo>
                  <a:cubicBezTo>
                    <a:pt x="13026" y="6573"/>
                    <a:pt x="13295" y="6452"/>
                    <a:pt x="13339" y="6730"/>
                  </a:cubicBezTo>
                  <a:cubicBezTo>
                    <a:pt x="12948" y="7059"/>
                    <a:pt x="12783" y="7623"/>
                    <a:pt x="12228" y="7762"/>
                  </a:cubicBezTo>
                  <a:cubicBezTo>
                    <a:pt x="12341" y="8448"/>
                    <a:pt x="11742" y="8535"/>
                    <a:pt x="11343" y="8743"/>
                  </a:cubicBezTo>
                  <a:cubicBezTo>
                    <a:pt x="11152" y="8847"/>
                    <a:pt x="11065" y="8934"/>
                    <a:pt x="11108" y="9116"/>
                  </a:cubicBezTo>
                  <a:cubicBezTo>
                    <a:pt x="11179" y="9432"/>
                    <a:pt x="11100" y="9589"/>
                    <a:pt x="10811" y="9589"/>
                  </a:cubicBezTo>
                  <a:cubicBezTo>
                    <a:pt x="10782" y="9589"/>
                    <a:pt x="10751" y="9588"/>
                    <a:pt x="10718" y="9585"/>
                  </a:cubicBezTo>
                  <a:cubicBezTo>
                    <a:pt x="10708" y="9584"/>
                    <a:pt x="10697" y="9584"/>
                    <a:pt x="10687" y="9584"/>
                  </a:cubicBezTo>
                  <a:cubicBezTo>
                    <a:pt x="10569" y="9584"/>
                    <a:pt x="10468" y="9632"/>
                    <a:pt x="10492" y="9784"/>
                  </a:cubicBezTo>
                  <a:cubicBezTo>
                    <a:pt x="10518" y="9932"/>
                    <a:pt x="10631" y="9984"/>
                    <a:pt x="10761" y="9984"/>
                  </a:cubicBezTo>
                  <a:cubicBezTo>
                    <a:pt x="10773" y="9983"/>
                    <a:pt x="10785" y="9983"/>
                    <a:pt x="10797" y="9983"/>
                  </a:cubicBezTo>
                  <a:cubicBezTo>
                    <a:pt x="11128" y="9983"/>
                    <a:pt x="11515" y="10100"/>
                    <a:pt x="11482" y="10418"/>
                  </a:cubicBezTo>
                  <a:cubicBezTo>
                    <a:pt x="11429" y="10817"/>
                    <a:pt x="11638" y="11112"/>
                    <a:pt x="11655" y="11459"/>
                  </a:cubicBezTo>
                  <a:cubicBezTo>
                    <a:pt x="11664" y="11737"/>
                    <a:pt x="11976" y="12127"/>
                    <a:pt x="11395" y="12249"/>
                  </a:cubicBezTo>
                  <a:cubicBezTo>
                    <a:pt x="11291" y="12275"/>
                    <a:pt x="11169" y="12561"/>
                    <a:pt x="11291" y="12700"/>
                  </a:cubicBezTo>
                  <a:cubicBezTo>
                    <a:pt x="11542" y="13021"/>
                    <a:pt x="11386" y="13177"/>
                    <a:pt x="11100" y="13307"/>
                  </a:cubicBezTo>
                  <a:cubicBezTo>
                    <a:pt x="10961" y="13368"/>
                    <a:pt x="10926" y="13507"/>
                    <a:pt x="10996" y="13602"/>
                  </a:cubicBezTo>
                  <a:cubicBezTo>
                    <a:pt x="11325" y="14071"/>
                    <a:pt x="10961" y="14245"/>
                    <a:pt x="10631" y="14401"/>
                  </a:cubicBezTo>
                  <a:cubicBezTo>
                    <a:pt x="10822" y="14687"/>
                    <a:pt x="11065" y="14600"/>
                    <a:pt x="11265" y="14644"/>
                  </a:cubicBezTo>
                  <a:cubicBezTo>
                    <a:pt x="11455" y="14687"/>
                    <a:pt x="11655" y="14835"/>
                    <a:pt x="11508" y="14973"/>
                  </a:cubicBezTo>
                  <a:cubicBezTo>
                    <a:pt x="11074" y="15399"/>
                    <a:pt x="11403" y="15564"/>
                    <a:pt x="11698" y="15780"/>
                  </a:cubicBezTo>
                  <a:cubicBezTo>
                    <a:pt x="11915" y="15945"/>
                    <a:pt x="11829" y="16171"/>
                    <a:pt x="11759" y="16379"/>
                  </a:cubicBezTo>
                  <a:cubicBezTo>
                    <a:pt x="11664" y="16692"/>
                    <a:pt x="11568" y="17030"/>
                    <a:pt x="11785" y="17290"/>
                  </a:cubicBezTo>
                  <a:cubicBezTo>
                    <a:pt x="12054" y="17629"/>
                    <a:pt x="12063" y="18054"/>
                    <a:pt x="12063" y="18384"/>
                  </a:cubicBezTo>
                  <a:cubicBezTo>
                    <a:pt x="12054" y="18783"/>
                    <a:pt x="12098" y="18887"/>
                    <a:pt x="12471" y="18887"/>
                  </a:cubicBezTo>
                  <a:cubicBezTo>
                    <a:pt x="12477" y="18887"/>
                    <a:pt x="12483" y="18887"/>
                    <a:pt x="12488" y="18887"/>
                  </a:cubicBezTo>
                  <a:cubicBezTo>
                    <a:pt x="12742" y="18887"/>
                    <a:pt x="12791" y="19074"/>
                    <a:pt x="12757" y="19286"/>
                  </a:cubicBezTo>
                  <a:cubicBezTo>
                    <a:pt x="12734" y="19432"/>
                    <a:pt x="12678" y="19478"/>
                    <a:pt x="12604" y="19478"/>
                  </a:cubicBezTo>
                  <a:cubicBezTo>
                    <a:pt x="12538" y="19478"/>
                    <a:pt x="12458" y="19441"/>
                    <a:pt x="12375" y="19408"/>
                  </a:cubicBezTo>
                  <a:cubicBezTo>
                    <a:pt x="12212" y="19340"/>
                    <a:pt x="12018" y="19297"/>
                    <a:pt x="11843" y="19297"/>
                  </a:cubicBezTo>
                  <a:cubicBezTo>
                    <a:pt x="11703" y="19297"/>
                    <a:pt x="11574" y="19325"/>
                    <a:pt x="11482" y="19390"/>
                  </a:cubicBezTo>
                  <a:cubicBezTo>
                    <a:pt x="11343" y="19493"/>
                    <a:pt x="11221" y="19534"/>
                    <a:pt x="11115" y="19534"/>
                  </a:cubicBezTo>
                  <a:cubicBezTo>
                    <a:pt x="10864" y="19534"/>
                    <a:pt x="10700" y="19306"/>
                    <a:pt x="10596" y="19147"/>
                  </a:cubicBezTo>
                  <a:cubicBezTo>
                    <a:pt x="10426" y="18894"/>
                    <a:pt x="10292" y="18787"/>
                    <a:pt x="10165" y="18787"/>
                  </a:cubicBezTo>
                  <a:cubicBezTo>
                    <a:pt x="10016" y="18787"/>
                    <a:pt x="9877" y="18938"/>
                    <a:pt x="9703" y="19173"/>
                  </a:cubicBezTo>
                  <a:cubicBezTo>
                    <a:pt x="9535" y="19398"/>
                    <a:pt x="9328" y="19474"/>
                    <a:pt x="9111" y="19474"/>
                  </a:cubicBezTo>
                  <a:cubicBezTo>
                    <a:pt x="8890" y="19474"/>
                    <a:pt x="8658" y="19395"/>
                    <a:pt x="8444" y="19312"/>
                  </a:cubicBezTo>
                  <a:cubicBezTo>
                    <a:pt x="8054" y="19156"/>
                    <a:pt x="7620" y="18939"/>
                    <a:pt x="7759" y="18427"/>
                  </a:cubicBezTo>
                  <a:cubicBezTo>
                    <a:pt x="8071" y="17290"/>
                    <a:pt x="7264" y="16579"/>
                    <a:pt x="6796" y="15746"/>
                  </a:cubicBezTo>
                  <a:cubicBezTo>
                    <a:pt x="6500" y="15234"/>
                    <a:pt x="6006" y="15034"/>
                    <a:pt x="5390" y="14887"/>
                  </a:cubicBezTo>
                  <a:cubicBezTo>
                    <a:pt x="5170" y="14838"/>
                    <a:pt x="4947" y="14829"/>
                    <a:pt x="4724" y="14829"/>
                  </a:cubicBezTo>
                  <a:cubicBezTo>
                    <a:pt x="4603" y="14829"/>
                    <a:pt x="4481" y="14831"/>
                    <a:pt x="4360" y="14831"/>
                  </a:cubicBezTo>
                  <a:cubicBezTo>
                    <a:pt x="4038" y="14831"/>
                    <a:pt x="3718" y="14813"/>
                    <a:pt x="3411" y="14678"/>
                  </a:cubicBezTo>
                  <a:cubicBezTo>
                    <a:pt x="3273" y="14617"/>
                    <a:pt x="3146" y="14589"/>
                    <a:pt x="3029" y="14589"/>
                  </a:cubicBezTo>
                  <a:cubicBezTo>
                    <a:pt x="2701" y="14589"/>
                    <a:pt x="2456" y="14812"/>
                    <a:pt x="2257" y="15138"/>
                  </a:cubicBezTo>
                  <a:cubicBezTo>
                    <a:pt x="2031" y="15520"/>
                    <a:pt x="1771" y="15815"/>
                    <a:pt x="1285" y="15937"/>
                  </a:cubicBezTo>
                  <a:cubicBezTo>
                    <a:pt x="895" y="16023"/>
                    <a:pt x="652" y="16336"/>
                    <a:pt x="660" y="16796"/>
                  </a:cubicBezTo>
                  <a:cubicBezTo>
                    <a:pt x="660" y="17204"/>
                    <a:pt x="600" y="17577"/>
                    <a:pt x="400" y="17967"/>
                  </a:cubicBezTo>
                  <a:cubicBezTo>
                    <a:pt x="1" y="18757"/>
                    <a:pt x="357" y="19729"/>
                    <a:pt x="1120" y="20215"/>
                  </a:cubicBezTo>
                  <a:cubicBezTo>
                    <a:pt x="1320" y="20336"/>
                    <a:pt x="1450" y="20484"/>
                    <a:pt x="1537" y="20692"/>
                  </a:cubicBezTo>
                  <a:cubicBezTo>
                    <a:pt x="1850" y="21421"/>
                    <a:pt x="2333" y="21916"/>
                    <a:pt x="3120" y="21916"/>
                  </a:cubicBezTo>
                  <a:cubicBezTo>
                    <a:pt x="3205" y="21916"/>
                    <a:pt x="3293" y="21910"/>
                    <a:pt x="3385" y="21898"/>
                  </a:cubicBezTo>
                  <a:cubicBezTo>
                    <a:pt x="3448" y="21891"/>
                    <a:pt x="3510" y="21888"/>
                    <a:pt x="3571" y="21888"/>
                  </a:cubicBezTo>
                  <a:cubicBezTo>
                    <a:pt x="4012" y="21888"/>
                    <a:pt x="4429" y="22050"/>
                    <a:pt x="4830" y="22050"/>
                  </a:cubicBezTo>
                  <a:cubicBezTo>
                    <a:pt x="4910" y="22050"/>
                    <a:pt x="4990" y="22044"/>
                    <a:pt x="5069" y="22028"/>
                  </a:cubicBezTo>
                  <a:lnTo>
                    <a:pt x="5069" y="22028"/>
                  </a:lnTo>
                  <a:cubicBezTo>
                    <a:pt x="5103" y="22662"/>
                    <a:pt x="4834" y="23139"/>
                    <a:pt x="4496" y="23582"/>
                  </a:cubicBezTo>
                  <a:cubicBezTo>
                    <a:pt x="4305" y="23833"/>
                    <a:pt x="4348" y="24007"/>
                    <a:pt x="4470" y="24285"/>
                  </a:cubicBezTo>
                  <a:cubicBezTo>
                    <a:pt x="4756" y="24918"/>
                    <a:pt x="5129" y="25569"/>
                    <a:pt x="5103" y="26272"/>
                  </a:cubicBezTo>
                  <a:cubicBezTo>
                    <a:pt x="5077" y="26853"/>
                    <a:pt x="5598" y="27313"/>
                    <a:pt x="5338" y="27929"/>
                  </a:cubicBezTo>
                  <a:cubicBezTo>
                    <a:pt x="5279" y="28075"/>
                    <a:pt x="5479" y="28234"/>
                    <a:pt x="5652" y="28234"/>
                  </a:cubicBezTo>
                  <a:cubicBezTo>
                    <a:pt x="5685" y="28234"/>
                    <a:pt x="5717" y="28228"/>
                    <a:pt x="5746" y="28216"/>
                  </a:cubicBezTo>
                  <a:cubicBezTo>
                    <a:pt x="5932" y="28135"/>
                    <a:pt x="6126" y="28121"/>
                    <a:pt x="6320" y="28121"/>
                  </a:cubicBezTo>
                  <a:cubicBezTo>
                    <a:pt x="6420" y="28121"/>
                    <a:pt x="6521" y="28124"/>
                    <a:pt x="6620" y="28124"/>
                  </a:cubicBezTo>
                  <a:cubicBezTo>
                    <a:pt x="6802" y="28124"/>
                    <a:pt x="6981" y="28112"/>
                    <a:pt x="7151" y="28042"/>
                  </a:cubicBezTo>
                  <a:cubicBezTo>
                    <a:pt x="7312" y="27978"/>
                    <a:pt x="7448" y="27940"/>
                    <a:pt x="7562" y="27940"/>
                  </a:cubicBezTo>
                  <a:cubicBezTo>
                    <a:pt x="7789" y="27940"/>
                    <a:pt x="7933" y="28087"/>
                    <a:pt x="8019" y="28467"/>
                  </a:cubicBezTo>
                  <a:cubicBezTo>
                    <a:pt x="8132" y="29014"/>
                    <a:pt x="8444" y="29222"/>
                    <a:pt x="9113" y="29222"/>
                  </a:cubicBezTo>
                  <a:cubicBezTo>
                    <a:pt x="9742" y="29222"/>
                    <a:pt x="10241" y="28845"/>
                    <a:pt x="10819" y="28845"/>
                  </a:cubicBezTo>
                  <a:cubicBezTo>
                    <a:pt x="10854" y="28845"/>
                    <a:pt x="10890" y="28846"/>
                    <a:pt x="10926" y="28849"/>
                  </a:cubicBezTo>
                  <a:cubicBezTo>
                    <a:pt x="10962" y="28852"/>
                    <a:pt x="10997" y="28853"/>
                    <a:pt x="11032" y="28853"/>
                  </a:cubicBezTo>
                  <a:cubicBezTo>
                    <a:pt x="11418" y="28853"/>
                    <a:pt x="11694" y="28677"/>
                    <a:pt x="11941" y="28398"/>
                  </a:cubicBezTo>
                  <a:lnTo>
                    <a:pt x="12141" y="28398"/>
                  </a:lnTo>
                  <a:cubicBezTo>
                    <a:pt x="12801" y="28181"/>
                    <a:pt x="13234" y="27660"/>
                    <a:pt x="13764" y="27174"/>
                  </a:cubicBezTo>
                  <a:cubicBezTo>
                    <a:pt x="13920" y="27660"/>
                    <a:pt x="14397" y="28172"/>
                    <a:pt x="14146" y="28571"/>
                  </a:cubicBezTo>
                  <a:cubicBezTo>
                    <a:pt x="13842" y="29049"/>
                    <a:pt x="13755" y="29431"/>
                    <a:pt x="13790" y="29977"/>
                  </a:cubicBezTo>
                  <a:cubicBezTo>
                    <a:pt x="13816" y="30455"/>
                    <a:pt x="14076" y="30940"/>
                    <a:pt x="14015" y="31296"/>
                  </a:cubicBezTo>
                  <a:cubicBezTo>
                    <a:pt x="13885" y="32199"/>
                    <a:pt x="14120" y="32997"/>
                    <a:pt x="14302" y="33839"/>
                  </a:cubicBezTo>
                  <a:cubicBezTo>
                    <a:pt x="14395" y="34237"/>
                    <a:pt x="14656" y="34483"/>
                    <a:pt x="15010" y="34483"/>
                  </a:cubicBezTo>
                  <a:cubicBezTo>
                    <a:pt x="15119" y="34483"/>
                    <a:pt x="15236" y="34460"/>
                    <a:pt x="15360" y="34412"/>
                  </a:cubicBezTo>
                  <a:cubicBezTo>
                    <a:pt x="15453" y="34374"/>
                    <a:pt x="15544" y="34357"/>
                    <a:pt x="15631" y="34357"/>
                  </a:cubicBezTo>
                  <a:cubicBezTo>
                    <a:pt x="15987" y="34357"/>
                    <a:pt x="16270" y="34648"/>
                    <a:pt x="16228" y="35045"/>
                  </a:cubicBezTo>
                  <a:cubicBezTo>
                    <a:pt x="16194" y="35349"/>
                    <a:pt x="16237" y="35644"/>
                    <a:pt x="16532" y="35800"/>
                  </a:cubicBezTo>
                  <a:cubicBezTo>
                    <a:pt x="16714" y="35904"/>
                    <a:pt x="16784" y="36017"/>
                    <a:pt x="16697" y="36208"/>
                  </a:cubicBezTo>
                  <a:cubicBezTo>
                    <a:pt x="16437" y="36772"/>
                    <a:pt x="16810" y="37015"/>
                    <a:pt x="17200" y="37319"/>
                  </a:cubicBezTo>
                  <a:cubicBezTo>
                    <a:pt x="17634" y="37640"/>
                    <a:pt x="18163" y="37778"/>
                    <a:pt x="18537" y="38230"/>
                  </a:cubicBezTo>
                  <a:cubicBezTo>
                    <a:pt x="18655" y="38373"/>
                    <a:pt x="18795" y="38451"/>
                    <a:pt x="18949" y="38451"/>
                  </a:cubicBezTo>
                  <a:cubicBezTo>
                    <a:pt x="19120" y="38451"/>
                    <a:pt x="19307" y="38354"/>
                    <a:pt x="19500" y="38143"/>
                  </a:cubicBezTo>
                  <a:cubicBezTo>
                    <a:pt x="19776" y="37841"/>
                    <a:pt x="20028" y="37287"/>
                    <a:pt x="20486" y="37287"/>
                  </a:cubicBezTo>
                  <a:cubicBezTo>
                    <a:pt x="20646" y="37287"/>
                    <a:pt x="20832" y="37355"/>
                    <a:pt x="21053" y="37527"/>
                  </a:cubicBezTo>
                  <a:cubicBezTo>
                    <a:pt x="21072" y="37541"/>
                    <a:pt x="21091" y="37547"/>
                    <a:pt x="21110" y="37547"/>
                  </a:cubicBezTo>
                  <a:cubicBezTo>
                    <a:pt x="21190" y="37547"/>
                    <a:pt x="21262" y="37430"/>
                    <a:pt x="21339" y="37388"/>
                  </a:cubicBezTo>
                  <a:cubicBezTo>
                    <a:pt x="21680" y="37195"/>
                    <a:pt x="22013" y="36965"/>
                    <a:pt x="22380" y="36965"/>
                  </a:cubicBezTo>
                  <a:cubicBezTo>
                    <a:pt x="22574" y="36965"/>
                    <a:pt x="22778" y="37029"/>
                    <a:pt x="22997" y="37197"/>
                  </a:cubicBezTo>
                  <a:cubicBezTo>
                    <a:pt x="23320" y="37433"/>
                    <a:pt x="23893" y="37691"/>
                    <a:pt x="24120" y="37691"/>
                  </a:cubicBezTo>
                  <a:cubicBezTo>
                    <a:pt x="24143" y="37691"/>
                    <a:pt x="24162" y="37689"/>
                    <a:pt x="24177" y="37683"/>
                  </a:cubicBezTo>
                  <a:cubicBezTo>
                    <a:pt x="24828" y="37414"/>
                    <a:pt x="25487" y="37631"/>
                    <a:pt x="26156" y="37423"/>
                  </a:cubicBezTo>
                  <a:cubicBezTo>
                    <a:pt x="26822" y="37220"/>
                    <a:pt x="27531" y="36727"/>
                    <a:pt x="28268" y="36727"/>
                  </a:cubicBezTo>
                  <a:cubicBezTo>
                    <a:pt x="28634" y="36727"/>
                    <a:pt x="29006" y="36848"/>
                    <a:pt x="29384" y="37188"/>
                  </a:cubicBezTo>
                  <a:cubicBezTo>
                    <a:pt x="29412" y="37213"/>
                    <a:pt x="29457" y="37221"/>
                    <a:pt x="29508" y="37221"/>
                  </a:cubicBezTo>
                  <a:cubicBezTo>
                    <a:pt x="29582" y="37221"/>
                    <a:pt x="29668" y="37206"/>
                    <a:pt x="29740" y="37206"/>
                  </a:cubicBezTo>
                  <a:cubicBezTo>
                    <a:pt x="30347" y="37206"/>
                    <a:pt x="30946" y="37293"/>
                    <a:pt x="31527" y="37449"/>
                  </a:cubicBezTo>
                  <a:cubicBezTo>
                    <a:pt x="31670" y="37488"/>
                    <a:pt x="31807" y="37508"/>
                    <a:pt x="31937" y="37508"/>
                  </a:cubicBezTo>
                  <a:cubicBezTo>
                    <a:pt x="32299" y="37508"/>
                    <a:pt x="32610" y="37353"/>
                    <a:pt x="32846" y="37015"/>
                  </a:cubicBezTo>
                  <a:cubicBezTo>
                    <a:pt x="32959" y="36867"/>
                    <a:pt x="33080" y="36807"/>
                    <a:pt x="33254" y="36746"/>
                  </a:cubicBezTo>
                  <a:cubicBezTo>
                    <a:pt x="33931" y="36520"/>
                    <a:pt x="34313" y="36052"/>
                    <a:pt x="34547" y="35357"/>
                  </a:cubicBezTo>
                  <a:cubicBezTo>
                    <a:pt x="34703" y="34889"/>
                    <a:pt x="34833" y="34255"/>
                    <a:pt x="35337" y="34073"/>
                  </a:cubicBezTo>
                  <a:cubicBezTo>
                    <a:pt x="35745" y="33926"/>
                    <a:pt x="36231" y="33856"/>
                    <a:pt x="36664" y="33813"/>
                  </a:cubicBezTo>
                  <a:cubicBezTo>
                    <a:pt x="38062" y="33674"/>
                    <a:pt x="39424" y="33526"/>
                    <a:pt x="40726" y="32919"/>
                  </a:cubicBezTo>
                  <a:cubicBezTo>
                    <a:pt x="41194" y="32702"/>
                    <a:pt x="41533" y="32520"/>
                    <a:pt x="41810" y="32034"/>
                  </a:cubicBezTo>
                  <a:cubicBezTo>
                    <a:pt x="42383" y="31045"/>
                    <a:pt x="42400" y="30133"/>
                    <a:pt x="41515" y="29439"/>
                  </a:cubicBezTo>
                  <a:cubicBezTo>
                    <a:pt x="40890" y="28953"/>
                    <a:pt x="41125" y="28511"/>
                    <a:pt x="41463" y="28129"/>
                  </a:cubicBezTo>
                  <a:cubicBezTo>
                    <a:pt x="41645" y="27921"/>
                    <a:pt x="41784" y="27652"/>
                    <a:pt x="42019" y="27487"/>
                  </a:cubicBezTo>
                  <a:cubicBezTo>
                    <a:pt x="42123" y="27391"/>
                    <a:pt x="42236" y="27296"/>
                    <a:pt x="42331" y="27183"/>
                  </a:cubicBezTo>
                  <a:cubicBezTo>
                    <a:pt x="42600" y="26888"/>
                    <a:pt x="43485" y="26992"/>
                    <a:pt x="42964" y="26159"/>
                  </a:cubicBezTo>
                  <a:cubicBezTo>
                    <a:pt x="42919" y="26086"/>
                    <a:pt x="42989" y="26066"/>
                    <a:pt x="43088" y="26066"/>
                  </a:cubicBezTo>
                  <a:cubicBezTo>
                    <a:pt x="43176" y="26066"/>
                    <a:pt x="43285" y="26081"/>
                    <a:pt x="43355" y="26090"/>
                  </a:cubicBezTo>
                  <a:cubicBezTo>
                    <a:pt x="43398" y="26094"/>
                    <a:pt x="43445" y="26098"/>
                    <a:pt x="43489" y="26098"/>
                  </a:cubicBezTo>
                  <a:cubicBezTo>
                    <a:pt x="43626" y="26098"/>
                    <a:pt x="43739" y="26058"/>
                    <a:pt x="43641" y="25855"/>
                  </a:cubicBezTo>
                  <a:cubicBezTo>
                    <a:pt x="43216" y="24970"/>
                    <a:pt x="43659" y="24154"/>
                    <a:pt x="43858" y="23339"/>
                  </a:cubicBezTo>
                  <a:cubicBezTo>
                    <a:pt x="43919" y="23096"/>
                    <a:pt x="44058" y="22905"/>
                    <a:pt x="43858" y="22679"/>
                  </a:cubicBezTo>
                  <a:cubicBezTo>
                    <a:pt x="44058" y="22341"/>
                    <a:pt x="44379" y="22020"/>
                    <a:pt x="44422" y="21664"/>
                  </a:cubicBezTo>
                  <a:cubicBezTo>
                    <a:pt x="44483" y="21083"/>
                    <a:pt x="44917" y="20692"/>
                    <a:pt x="45177" y="20319"/>
                  </a:cubicBezTo>
                  <a:cubicBezTo>
                    <a:pt x="45516" y="19842"/>
                    <a:pt x="45568" y="19434"/>
                    <a:pt x="45542" y="18957"/>
                  </a:cubicBezTo>
                  <a:cubicBezTo>
                    <a:pt x="45516" y="18531"/>
                    <a:pt x="45438" y="18193"/>
                    <a:pt x="45941" y="17941"/>
                  </a:cubicBezTo>
                  <a:cubicBezTo>
                    <a:pt x="46193" y="17820"/>
                    <a:pt x="46496" y="17507"/>
                    <a:pt x="45906" y="17186"/>
                  </a:cubicBezTo>
                  <a:cubicBezTo>
                    <a:pt x="45481" y="16961"/>
                    <a:pt x="45689" y="16240"/>
                    <a:pt x="45299" y="15876"/>
                  </a:cubicBezTo>
                  <a:cubicBezTo>
                    <a:pt x="45281" y="15859"/>
                    <a:pt x="45325" y="15737"/>
                    <a:pt x="45368" y="15694"/>
                  </a:cubicBezTo>
                  <a:cubicBezTo>
                    <a:pt x="45404" y="15664"/>
                    <a:pt x="45488" y="15651"/>
                    <a:pt x="45598" y="15651"/>
                  </a:cubicBezTo>
                  <a:cubicBezTo>
                    <a:pt x="46001" y="15651"/>
                    <a:pt x="46754" y="15823"/>
                    <a:pt x="46774" y="15980"/>
                  </a:cubicBezTo>
                  <a:cubicBezTo>
                    <a:pt x="46853" y="16513"/>
                    <a:pt x="47177" y="16617"/>
                    <a:pt x="47533" y="16617"/>
                  </a:cubicBezTo>
                  <a:cubicBezTo>
                    <a:pt x="47647" y="16617"/>
                    <a:pt x="47763" y="16607"/>
                    <a:pt x="47876" y="16596"/>
                  </a:cubicBezTo>
                  <a:cubicBezTo>
                    <a:pt x="48405" y="16553"/>
                    <a:pt x="48492" y="16093"/>
                    <a:pt x="48501" y="15676"/>
                  </a:cubicBezTo>
                  <a:cubicBezTo>
                    <a:pt x="48518" y="15312"/>
                    <a:pt x="48709" y="15347"/>
                    <a:pt x="48969" y="15303"/>
                  </a:cubicBezTo>
                  <a:cubicBezTo>
                    <a:pt x="49690" y="15173"/>
                    <a:pt x="50479" y="15121"/>
                    <a:pt x="51078" y="14765"/>
                  </a:cubicBezTo>
                  <a:cubicBezTo>
                    <a:pt x="51323" y="14625"/>
                    <a:pt x="51515" y="14551"/>
                    <a:pt x="51692" y="14551"/>
                  </a:cubicBezTo>
                  <a:cubicBezTo>
                    <a:pt x="51866" y="14551"/>
                    <a:pt x="52025" y="14623"/>
                    <a:pt x="52206" y="14774"/>
                  </a:cubicBezTo>
                  <a:cubicBezTo>
                    <a:pt x="52389" y="14930"/>
                    <a:pt x="52597" y="14913"/>
                    <a:pt x="52805" y="14965"/>
                  </a:cubicBezTo>
                  <a:cubicBezTo>
                    <a:pt x="52935" y="14998"/>
                    <a:pt x="53058" y="15012"/>
                    <a:pt x="53175" y="15012"/>
                  </a:cubicBezTo>
                  <a:cubicBezTo>
                    <a:pt x="53896" y="15012"/>
                    <a:pt x="54397" y="14453"/>
                    <a:pt x="54905" y="14080"/>
                  </a:cubicBezTo>
                  <a:cubicBezTo>
                    <a:pt x="55235" y="13845"/>
                    <a:pt x="55755" y="13889"/>
                    <a:pt x="55903" y="13455"/>
                  </a:cubicBezTo>
                  <a:cubicBezTo>
                    <a:pt x="56224" y="12457"/>
                    <a:pt x="57005" y="11711"/>
                    <a:pt x="57317" y="10704"/>
                  </a:cubicBezTo>
                  <a:cubicBezTo>
                    <a:pt x="57448" y="10287"/>
                    <a:pt x="57361" y="9888"/>
                    <a:pt x="57040" y="9749"/>
                  </a:cubicBezTo>
                  <a:lnTo>
                    <a:pt x="57048" y="9749"/>
                  </a:lnTo>
                  <a:cubicBezTo>
                    <a:pt x="56094" y="9307"/>
                    <a:pt x="56129" y="8083"/>
                    <a:pt x="55235" y="7606"/>
                  </a:cubicBezTo>
                  <a:cubicBezTo>
                    <a:pt x="54966" y="7467"/>
                    <a:pt x="54914" y="7025"/>
                    <a:pt x="54497" y="6999"/>
                  </a:cubicBezTo>
                  <a:cubicBezTo>
                    <a:pt x="54332" y="6990"/>
                    <a:pt x="54228" y="6808"/>
                    <a:pt x="54202" y="6617"/>
                  </a:cubicBezTo>
                  <a:cubicBezTo>
                    <a:pt x="54081" y="5593"/>
                    <a:pt x="54740" y="4508"/>
                    <a:pt x="54003" y="3519"/>
                  </a:cubicBezTo>
                  <a:cubicBezTo>
                    <a:pt x="53985" y="3502"/>
                    <a:pt x="54072" y="3406"/>
                    <a:pt x="54115" y="3354"/>
                  </a:cubicBezTo>
                  <a:cubicBezTo>
                    <a:pt x="54697" y="2608"/>
                    <a:pt x="53846" y="2200"/>
                    <a:pt x="53629" y="1697"/>
                  </a:cubicBezTo>
                  <a:cubicBezTo>
                    <a:pt x="53548" y="1511"/>
                    <a:pt x="53341" y="1429"/>
                    <a:pt x="53103" y="1429"/>
                  </a:cubicBezTo>
                  <a:cubicBezTo>
                    <a:pt x="52885" y="1429"/>
                    <a:pt x="52640" y="1498"/>
                    <a:pt x="52441" y="1618"/>
                  </a:cubicBezTo>
                  <a:cubicBezTo>
                    <a:pt x="52248" y="1736"/>
                    <a:pt x="52053" y="1794"/>
                    <a:pt x="51866" y="1794"/>
                  </a:cubicBezTo>
                  <a:cubicBezTo>
                    <a:pt x="51640" y="1794"/>
                    <a:pt x="51424" y="1710"/>
                    <a:pt x="51234" y="1549"/>
                  </a:cubicBezTo>
                  <a:cubicBezTo>
                    <a:pt x="50465" y="896"/>
                    <a:pt x="49595" y="686"/>
                    <a:pt x="48691" y="686"/>
                  </a:cubicBezTo>
                  <a:cubicBezTo>
                    <a:pt x="48382" y="686"/>
                    <a:pt x="48069" y="711"/>
                    <a:pt x="47755" y="751"/>
                  </a:cubicBezTo>
                  <a:cubicBezTo>
                    <a:pt x="47364" y="794"/>
                    <a:pt x="46722" y="829"/>
                    <a:pt x="46765" y="1532"/>
                  </a:cubicBezTo>
                  <a:cubicBezTo>
                    <a:pt x="46800" y="2122"/>
                    <a:pt x="47112" y="2799"/>
                    <a:pt x="46123" y="2920"/>
                  </a:cubicBezTo>
                  <a:cubicBezTo>
                    <a:pt x="46080" y="2929"/>
                    <a:pt x="46054" y="3085"/>
                    <a:pt x="46010" y="3172"/>
                  </a:cubicBezTo>
                  <a:cubicBezTo>
                    <a:pt x="45646" y="3970"/>
                    <a:pt x="45941" y="4716"/>
                    <a:pt x="46375" y="5324"/>
                  </a:cubicBezTo>
                  <a:cubicBezTo>
                    <a:pt x="47078" y="6330"/>
                    <a:pt x="47928" y="7242"/>
                    <a:pt x="48709" y="8196"/>
                  </a:cubicBezTo>
                  <a:cubicBezTo>
                    <a:pt x="48865" y="8378"/>
                    <a:pt x="49074" y="8552"/>
                    <a:pt x="48935" y="8830"/>
                  </a:cubicBezTo>
                  <a:cubicBezTo>
                    <a:pt x="48797" y="9075"/>
                    <a:pt x="48591" y="9219"/>
                    <a:pt x="48317" y="9219"/>
                  </a:cubicBezTo>
                  <a:cubicBezTo>
                    <a:pt x="48281" y="9219"/>
                    <a:pt x="48244" y="9216"/>
                    <a:pt x="48206" y="9211"/>
                  </a:cubicBezTo>
                  <a:cubicBezTo>
                    <a:pt x="48132" y="9200"/>
                    <a:pt x="48059" y="9195"/>
                    <a:pt x="47987" y="9195"/>
                  </a:cubicBezTo>
                  <a:cubicBezTo>
                    <a:pt x="47670" y="9195"/>
                    <a:pt x="47371" y="9297"/>
                    <a:pt x="47095" y="9446"/>
                  </a:cubicBezTo>
                  <a:cubicBezTo>
                    <a:pt x="46245" y="9923"/>
                    <a:pt x="45403" y="10409"/>
                    <a:pt x="44579" y="10921"/>
                  </a:cubicBezTo>
                  <a:cubicBezTo>
                    <a:pt x="44401" y="11031"/>
                    <a:pt x="44252" y="11117"/>
                    <a:pt x="44140" y="11117"/>
                  </a:cubicBezTo>
                  <a:cubicBezTo>
                    <a:pt x="44006" y="11117"/>
                    <a:pt x="43925" y="10994"/>
                    <a:pt x="43910" y="10643"/>
                  </a:cubicBezTo>
                  <a:cubicBezTo>
                    <a:pt x="43884" y="10123"/>
                    <a:pt x="43745" y="9697"/>
                    <a:pt x="43147" y="9472"/>
                  </a:cubicBezTo>
                  <a:cubicBezTo>
                    <a:pt x="42713" y="9307"/>
                    <a:pt x="42131" y="9055"/>
                    <a:pt x="42409" y="8318"/>
                  </a:cubicBezTo>
                  <a:cubicBezTo>
                    <a:pt x="42435" y="8240"/>
                    <a:pt x="42400" y="7901"/>
                    <a:pt x="42288" y="7788"/>
                  </a:cubicBezTo>
                  <a:cubicBezTo>
                    <a:pt x="41732" y="7259"/>
                    <a:pt x="41914" y="6686"/>
                    <a:pt x="42105" y="6087"/>
                  </a:cubicBezTo>
                  <a:cubicBezTo>
                    <a:pt x="42331" y="5359"/>
                    <a:pt x="41932" y="4552"/>
                    <a:pt x="41203" y="4196"/>
                  </a:cubicBezTo>
                  <a:cubicBezTo>
                    <a:pt x="40795" y="3536"/>
                    <a:pt x="40075" y="3423"/>
                    <a:pt x="39433" y="3206"/>
                  </a:cubicBezTo>
                  <a:cubicBezTo>
                    <a:pt x="39347" y="3178"/>
                    <a:pt x="39236" y="3151"/>
                    <a:pt x="39131" y="3151"/>
                  </a:cubicBezTo>
                  <a:cubicBezTo>
                    <a:pt x="38949" y="3151"/>
                    <a:pt x="38786" y="3233"/>
                    <a:pt x="38808" y="3536"/>
                  </a:cubicBezTo>
                  <a:cubicBezTo>
                    <a:pt x="38843" y="4014"/>
                    <a:pt x="38591" y="4213"/>
                    <a:pt x="38218" y="4395"/>
                  </a:cubicBezTo>
                  <a:cubicBezTo>
                    <a:pt x="37871" y="4560"/>
                    <a:pt x="37471" y="4821"/>
                    <a:pt x="37567" y="5254"/>
                  </a:cubicBezTo>
                  <a:cubicBezTo>
                    <a:pt x="37714" y="5949"/>
                    <a:pt x="37914" y="6660"/>
                    <a:pt x="38218" y="7302"/>
                  </a:cubicBezTo>
                  <a:cubicBezTo>
                    <a:pt x="38374" y="7623"/>
                    <a:pt x="38782" y="8005"/>
                    <a:pt x="38400" y="8187"/>
                  </a:cubicBezTo>
                  <a:cubicBezTo>
                    <a:pt x="38073" y="8343"/>
                    <a:pt x="37938" y="8791"/>
                    <a:pt x="37699" y="8791"/>
                  </a:cubicBezTo>
                  <a:cubicBezTo>
                    <a:pt x="37684" y="8791"/>
                    <a:pt x="37669" y="8790"/>
                    <a:pt x="37654" y="8786"/>
                  </a:cubicBezTo>
                  <a:cubicBezTo>
                    <a:pt x="37520" y="8761"/>
                    <a:pt x="37388" y="8752"/>
                    <a:pt x="37256" y="8752"/>
                  </a:cubicBezTo>
                  <a:cubicBezTo>
                    <a:pt x="36845" y="8752"/>
                    <a:pt x="36440" y="8844"/>
                    <a:pt x="36030" y="8844"/>
                  </a:cubicBezTo>
                  <a:cubicBezTo>
                    <a:pt x="35843" y="8844"/>
                    <a:pt x="35656" y="8825"/>
                    <a:pt x="35467" y="8769"/>
                  </a:cubicBezTo>
                  <a:cubicBezTo>
                    <a:pt x="35067" y="8655"/>
                    <a:pt x="34659" y="8438"/>
                    <a:pt x="34248" y="8438"/>
                  </a:cubicBezTo>
                  <a:cubicBezTo>
                    <a:pt x="33972" y="8438"/>
                    <a:pt x="33695" y="8536"/>
                    <a:pt x="33419" y="8830"/>
                  </a:cubicBezTo>
                  <a:cubicBezTo>
                    <a:pt x="33344" y="8912"/>
                    <a:pt x="33279" y="8946"/>
                    <a:pt x="33223" y="8946"/>
                  </a:cubicBezTo>
                  <a:cubicBezTo>
                    <a:pt x="33084" y="8946"/>
                    <a:pt x="33000" y="8740"/>
                    <a:pt x="32950" y="8561"/>
                  </a:cubicBezTo>
                  <a:cubicBezTo>
                    <a:pt x="32890" y="8300"/>
                    <a:pt x="32994" y="7936"/>
                    <a:pt x="32551" y="7901"/>
                  </a:cubicBezTo>
                  <a:cubicBezTo>
                    <a:pt x="32083" y="7866"/>
                    <a:pt x="31761" y="7528"/>
                    <a:pt x="31371" y="7363"/>
                  </a:cubicBezTo>
                  <a:cubicBezTo>
                    <a:pt x="31449" y="7059"/>
                    <a:pt x="31987" y="7146"/>
                    <a:pt x="31831" y="7007"/>
                  </a:cubicBezTo>
                  <a:cubicBezTo>
                    <a:pt x="31510" y="6704"/>
                    <a:pt x="31432" y="6079"/>
                    <a:pt x="31258" y="6027"/>
                  </a:cubicBezTo>
                  <a:cubicBezTo>
                    <a:pt x="30286" y="5740"/>
                    <a:pt x="30772" y="5003"/>
                    <a:pt x="30946" y="4699"/>
                  </a:cubicBezTo>
                  <a:cubicBezTo>
                    <a:pt x="31267" y="4126"/>
                    <a:pt x="30954" y="3632"/>
                    <a:pt x="30963" y="3120"/>
                  </a:cubicBezTo>
                  <a:cubicBezTo>
                    <a:pt x="30972" y="2903"/>
                    <a:pt x="30859" y="2347"/>
                    <a:pt x="30330" y="2269"/>
                  </a:cubicBezTo>
                  <a:cubicBezTo>
                    <a:pt x="29913" y="2209"/>
                    <a:pt x="29505" y="2044"/>
                    <a:pt x="29089" y="1922"/>
                  </a:cubicBezTo>
                  <a:cubicBezTo>
                    <a:pt x="28559" y="1749"/>
                    <a:pt x="27995" y="1809"/>
                    <a:pt x="27449" y="1731"/>
                  </a:cubicBezTo>
                  <a:cubicBezTo>
                    <a:pt x="27310" y="1714"/>
                    <a:pt x="27175" y="1695"/>
                    <a:pt x="27057" y="1695"/>
                  </a:cubicBezTo>
                  <a:cubicBezTo>
                    <a:pt x="26769" y="1695"/>
                    <a:pt x="26589" y="1809"/>
                    <a:pt x="26737" y="2339"/>
                  </a:cubicBezTo>
                  <a:cubicBezTo>
                    <a:pt x="26798" y="2564"/>
                    <a:pt x="26581" y="2729"/>
                    <a:pt x="26485" y="2920"/>
                  </a:cubicBezTo>
                  <a:cubicBezTo>
                    <a:pt x="26234" y="3423"/>
                    <a:pt x="25618" y="3623"/>
                    <a:pt x="25392" y="4066"/>
                  </a:cubicBezTo>
                  <a:cubicBezTo>
                    <a:pt x="25257" y="4319"/>
                    <a:pt x="25098" y="4395"/>
                    <a:pt x="24954" y="4395"/>
                  </a:cubicBezTo>
                  <a:cubicBezTo>
                    <a:pt x="24866" y="4395"/>
                    <a:pt x="24784" y="4367"/>
                    <a:pt x="24715" y="4335"/>
                  </a:cubicBezTo>
                  <a:cubicBezTo>
                    <a:pt x="24377" y="4178"/>
                    <a:pt x="23969" y="4170"/>
                    <a:pt x="23717" y="4022"/>
                  </a:cubicBezTo>
                  <a:cubicBezTo>
                    <a:pt x="23023" y="3606"/>
                    <a:pt x="22285" y="3502"/>
                    <a:pt x="21530" y="3449"/>
                  </a:cubicBezTo>
                  <a:cubicBezTo>
                    <a:pt x="21114" y="3415"/>
                    <a:pt x="21070" y="3215"/>
                    <a:pt x="21192" y="2937"/>
                  </a:cubicBezTo>
                  <a:cubicBezTo>
                    <a:pt x="21444" y="2373"/>
                    <a:pt x="21279" y="1792"/>
                    <a:pt x="21287" y="1228"/>
                  </a:cubicBezTo>
                  <a:cubicBezTo>
                    <a:pt x="21304" y="686"/>
                    <a:pt x="20673" y="1"/>
                    <a:pt x="20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816" name="Google Shape;816;p64"/>
            <p:cNvSpPr/>
            <p:nvPr/>
          </p:nvSpPr>
          <p:spPr>
            <a:xfrm>
              <a:off x="2177375" y="3747250"/>
              <a:ext cx="144300" cy="142975"/>
            </a:xfrm>
            <a:custGeom>
              <a:avLst/>
              <a:gdLst/>
              <a:ahLst/>
              <a:cxnLst/>
              <a:rect l="l" t="t" r="r" b="b"/>
              <a:pathLst>
                <a:path w="5772" h="5719" extrusionOk="0">
                  <a:moveTo>
                    <a:pt x="3268" y="0"/>
                  </a:moveTo>
                  <a:cubicBezTo>
                    <a:pt x="3099" y="0"/>
                    <a:pt x="2944" y="31"/>
                    <a:pt x="2821" y="97"/>
                  </a:cubicBezTo>
                  <a:cubicBezTo>
                    <a:pt x="2144" y="435"/>
                    <a:pt x="1241" y="799"/>
                    <a:pt x="1033" y="1659"/>
                  </a:cubicBezTo>
                  <a:cubicBezTo>
                    <a:pt x="886" y="2292"/>
                    <a:pt x="521" y="2787"/>
                    <a:pt x="278" y="3351"/>
                  </a:cubicBezTo>
                  <a:cubicBezTo>
                    <a:pt x="1" y="3984"/>
                    <a:pt x="460" y="5329"/>
                    <a:pt x="1111" y="5564"/>
                  </a:cubicBezTo>
                  <a:cubicBezTo>
                    <a:pt x="1420" y="5673"/>
                    <a:pt x="1719" y="5718"/>
                    <a:pt x="2010" y="5718"/>
                  </a:cubicBezTo>
                  <a:cubicBezTo>
                    <a:pt x="2874" y="5718"/>
                    <a:pt x="3676" y="5320"/>
                    <a:pt x="4487" y="5008"/>
                  </a:cubicBezTo>
                  <a:cubicBezTo>
                    <a:pt x="4860" y="4739"/>
                    <a:pt x="4921" y="4288"/>
                    <a:pt x="5103" y="3932"/>
                  </a:cubicBezTo>
                  <a:cubicBezTo>
                    <a:pt x="5771" y="2674"/>
                    <a:pt x="5407" y="1494"/>
                    <a:pt x="4556" y="557"/>
                  </a:cubicBezTo>
                  <a:cubicBezTo>
                    <a:pt x="4231" y="206"/>
                    <a:pt x="3703" y="0"/>
                    <a:pt x="3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817" name="Google Shape;817;p64"/>
            <p:cNvSpPr/>
            <p:nvPr/>
          </p:nvSpPr>
          <p:spPr>
            <a:xfrm>
              <a:off x="3293550" y="3408625"/>
              <a:ext cx="168800" cy="146200"/>
            </a:xfrm>
            <a:custGeom>
              <a:avLst/>
              <a:gdLst/>
              <a:ahLst/>
              <a:cxnLst/>
              <a:rect l="l" t="t" r="r" b="b"/>
              <a:pathLst>
                <a:path w="6752" h="5848" extrusionOk="0">
                  <a:moveTo>
                    <a:pt x="3164" y="0"/>
                  </a:moveTo>
                  <a:cubicBezTo>
                    <a:pt x="2385" y="0"/>
                    <a:pt x="1716" y="443"/>
                    <a:pt x="1311" y="937"/>
                  </a:cubicBezTo>
                  <a:cubicBezTo>
                    <a:pt x="504" y="1909"/>
                    <a:pt x="1" y="3471"/>
                    <a:pt x="1398" y="4643"/>
                  </a:cubicBezTo>
                  <a:cubicBezTo>
                    <a:pt x="1832" y="5216"/>
                    <a:pt x="2491" y="5528"/>
                    <a:pt x="3116" y="5754"/>
                  </a:cubicBezTo>
                  <a:cubicBezTo>
                    <a:pt x="3287" y="5819"/>
                    <a:pt x="3450" y="5847"/>
                    <a:pt x="3606" y="5847"/>
                  </a:cubicBezTo>
                  <a:cubicBezTo>
                    <a:pt x="4422" y="5847"/>
                    <a:pt x="5061" y="5078"/>
                    <a:pt x="5841" y="4860"/>
                  </a:cubicBezTo>
                  <a:cubicBezTo>
                    <a:pt x="5928" y="4834"/>
                    <a:pt x="5988" y="4625"/>
                    <a:pt x="6023" y="4487"/>
                  </a:cubicBezTo>
                  <a:cubicBezTo>
                    <a:pt x="6110" y="4079"/>
                    <a:pt x="6283" y="3706"/>
                    <a:pt x="6552" y="3393"/>
                  </a:cubicBezTo>
                  <a:cubicBezTo>
                    <a:pt x="6700" y="3228"/>
                    <a:pt x="6752" y="3046"/>
                    <a:pt x="6709" y="2864"/>
                  </a:cubicBezTo>
                  <a:cubicBezTo>
                    <a:pt x="6492" y="1866"/>
                    <a:pt x="6327" y="790"/>
                    <a:pt x="5233" y="356"/>
                  </a:cubicBezTo>
                  <a:cubicBezTo>
                    <a:pt x="4713" y="148"/>
                    <a:pt x="4105" y="139"/>
                    <a:pt x="3541" y="35"/>
                  </a:cubicBezTo>
                  <a:cubicBezTo>
                    <a:pt x="3413" y="11"/>
                    <a:pt x="3287" y="0"/>
                    <a:pt x="3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818" name="Google Shape;818;p64"/>
            <p:cNvSpPr/>
            <p:nvPr/>
          </p:nvSpPr>
          <p:spPr>
            <a:xfrm>
              <a:off x="1980175" y="3391600"/>
              <a:ext cx="42550" cy="67050"/>
            </a:xfrm>
            <a:custGeom>
              <a:avLst/>
              <a:gdLst/>
              <a:ahLst/>
              <a:cxnLst/>
              <a:rect l="l" t="t" r="r" b="b"/>
              <a:pathLst>
                <a:path w="1702" h="2682" extrusionOk="0">
                  <a:moveTo>
                    <a:pt x="748" y="0"/>
                  </a:moveTo>
                  <a:cubicBezTo>
                    <a:pt x="521" y="0"/>
                    <a:pt x="420" y="185"/>
                    <a:pt x="348" y="378"/>
                  </a:cubicBezTo>
                  <a:cubicBezTo>
                    <a:pt x="235" y="725"/>
                    <a:pt x="61" y="1063"/>
                    <a:pt x="26" y="1410"/>
                  </a:cubicBezTo>
                  <a:cubicBezTo>
                    <a:pt x="0" y="1844"/>
                    <a:pt x="139" y="2339"/>
                    <a:pt x="443" y="2590"/>
                  </a:cubicBezTo>
                  <a:cubicBezTo>
                    <a:pt x="515" y="2650"/>
                    <a:pt x="621" y="2681"/>
                    <a:pt x="745" y="2681"/>
                  </a:cubicBezTo>
                  <a:cubicBezTo>
                    <a:pt x="980" y="2681"/>
                    <a:pt x="1282" y="2571"/>
                    <a:pt x="1554" y="2339"/>
                  </a:cubicBezTo>
                  <a:cubicBezTo>
                    <a:pt x="1588" y="2321"/>
                    <a:pt x="1701" y="2156"/>
                    <a:pt x="1693" y="2000"/>
                  </a:cubicBezTo>
                  <a:cubicBezTo>
                    <a:pt x="1649" y="1436"/>
                    <a:pt x="1614" y="863"/>
                    <a:pt x="1493" y="317"/>
                  </a:cubicBezTo>
                  <a:cubicBezTo>
                    <a:pt x="1432" y="22"/>
                    <a:pt x="1068" y="39"/>
                    <a:pt x="807" y="4"/>
                  </a:cubicBezTo>
                  <a:cubicBezTo>
                    <a:pt x="787" y="2"/>
                    <a:pt x="767" y="0"/>
                    <a:pt x="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pic>
        <p:nvPicPr>
          <p:cNvPr id="819" name="Google Shape;819;p64"/>
          <p:cNvPicPr preferRelativeResize="0"/>
          <p:nvPr/>
        </p:nvPicPr>
        <p:blipFill>
          <a:blip r:embed="rId3">
            <a:alphaModFix/>
          </a:blip>
          <a:stretch>
            <a:fillRect/>
          </a:stretch>
        </p:blipFill>
        <p:spPr>
          <a:xfrm>
            <a:off x="7788175" y="2837459"/>
            <a:ext cx="1848874" cy="2214847"/>
          </a:xfrm>
          <a:prstGeom prst="rect">
            <a:avLst/>
          </a:prstGeom>
          <a:noFill/>
          <a:ln>
            <a:noFill/>
          </a:ln>
        </p:spPr>
      </p:pic>
      <p:pic>
        <p:nvPicPr>
          <p:cNvPr id="820" name="Google Shape;820;p64"/>
          <p:cNvPicPr preferRelativeResize="0"/>
          <p:nvPr/>
        </p:nvPicPr>
        <p:blipFill>
          <a:blip r:embed="rId4">
            <a:alphaModFix/>
          </a:blip>
          <a:stretch>
            <a:fillRect/>
          </a:stretch>
        </p:blipFill>
        <p:spPr>
          <a:xfrm>
            <a:off x="124125" y="152400"/>
            <a:ext cx="1650500" cy="238561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3"/>
          <p:cNvSpPr txBox="1">
            <a:spLocks noGrp="1"/>
          </p:cNvSpPr>
          <p:nvPr>
            <p:ph type="subTitle" idx="1"/>
          </p:nvPr>
        </p:nvSpPr>
        <p:spPr>
          <a:xfrm>
            <a:off x="3134068" y="1289351"/>
            <a:ext cx="5816644" cy="3133966"/>
          </a:xfrm>
          <a:prstGeom prst="rect">
            <a:avLst/>
          </a:prstGeom>
        </p:spPr>
        <p:txBody>
          <a:bodyPr spcFirstLastPara="1" wrap="square" lIns="91425" tIns="91425" rIns="91425" bIns="91425" anchor="t" anchorCtr="0">
            <a:noAutofit/>
          </a:bodyPr>
          <a:lstStyle/>
          <a:p>
            <a:pPr marL="342900" algn="l">
              <a:lnSpc>
                <a:spcPct val="100000"/>
              </a:lnSpc>
              <a:spcAft>
                <a:spcPts val="2133"/>
              </a:spcAft>
              <a:buFont typeface="Arial" panose="020B0604020202020204" pitchFamily="34" charset="0"/>
              <a:buChar char="•"/>
            </a:pPr>
            <a:r>
              <a:rPr lang="vi-VN" sz="2400" dirty="0">
                <a:solidFill>
                  <a:schemeClr val="tx1"/>
                </a:solidFill>
                <a:latin typeface="Cambria" panose="02040503050406030204" pitchFamily="18" charset="0"/>
                <a:ea typeface="Cambria" panose="02040503050406030204" pitchFamily="18" charset="0"/>
              </a:rPr>
              <a:t>Ngôi kể thứ nhất, chân thực, sinh động.</a:t>
            </a:r>
          </a:p>
          <a:p>
            <a:pPr marL="342900" algn="l">
              <a:lnSpc>
                <a:spcPct val="100000"/>
              </a:lnSpc>
              <a:spcAft>
                <a:spcPts val="2133"/>
              </a:spcAft>
              <a:buFont typeface="Arial" panose="020B0604020202020204" pitchFamily="34" charset="0"/>
              <a:buChar char="•"/>
            </a:pPr>
            <a:r>
              <a:rPr lang="vi-VN" sz="2400" dirty="0">
                <a:solidFill>
                  <a:schemeClr val="tx1"/>
                </a:solidFill>
                <a:latin typeface="Cambria" panose="02040503050406030204" pitchFamily="18" charset="0"/>
                <a:ea typeface="Cambria" panose="02040503050406030204" pitchFamily="18" charset="0"/>
              </a:rPr>
              <a:t>Miêu tả chiều sâu tâm lí nhân vật.</a:t>
            </a:r>
          </a:p>
          <a:p>
            <a:pPr marL="342900" algn="l">
              <a:lnSpc>
                <a:spcPct val="100000"/>
              </a:lnSpc>
              <a:spcAft>
                <a:spcPts val="2133"/>
              </a:spcAft>
              <a:buFont typeface="Arial" panose="020B0604020202020204" pitchFamily="34" charset="0"/>
              <a:buChar char="•"/>
            </a:pPr>
            <a:r>
              <a:rPr lang="vi-VN" sz="2400" dirty="0">
                <a:solidFill>
                  <a:schemeClr val="tx1"/>
                </a:solidFill>
                <a:latin typeface="Cambria" panose="02040503050406030204" pitchFamily="18" charset="0"/>
                <a:ea typeface="Cambria" panose="02040503050406030204" pitchFamily="18" charset="0"/>
              </a:rPr>
              <a:t>Kết hợp tự sự, trữ tình, nghị luận.</a:t>
            </a:r>
          </a:p>
          <a:p>
            <a:pPr marL="342900" algn="l">
              <a:lnSpc>
                <a:spcPct val="100000"/>
              </a:lnSpc>
              <a:spcAft>
                <a:spcPts val="2133"/>
              </a:spcAft>
              <a:buFont typeface="Arial" panose="020B0604020202020204" pitchFamily="34" charset="0"/>
              <a:buChar char="•"/>
            </a:pPr>
            <a:r>
              <a:rPr lang="vi-VN" sz="2400" dirty="0">
                <a:solidFill>
                  <a:schemeClr val="tx1"/>
                </a:solidFill>
                <a:latin typeface="Cambria" panose="02040503050406030204" pitchFamily="18" charset="0"/>
                <a:ea typeface="Cambria" panose="02040503050406030204" pitchFamily="18" charset="0"/>
              </a:rPr>
              <a:t>Sử dụng ngôn ngữ hiệu quả, linh hoạt</a:t>
            </a:r>
            <a:r>
              <a:rPr lang="en-US" sz="2400" dirty="0">
                <a:solidFill>
                  <a:schemeClr val="tx1"/>
                </a:solidFill>
                <a:latin typeface="Cambria" panose="02040503050406030204" pitchFamily="18" charset="0"/>
                <a:ea typeface="Cambria" panose="02040503050406030204" pitchFamily="18" charset="0"/>
              </a:rPr>
              <a:t>.</a:t>
            </a:r>
            <a:endParaRPr lang="vi-VN" sz="2400" dirty="0">
              <a:solidFill>
                <a:schemeClr val="tx1"/>
              </a:solidFill>
              <a:latin typeface="Cambria" panose="02040503050406030204" pitchFamily="18" charset="0"/>
              <a:ea typeface="Cambria" panose="02040503050406030204" pitchFamily="18" charset="0"/>
            </a:endParaRPr>
          </a:p>
        </p:txBody>
      </p:sp>
      <p:sp>
        <p:nvSpPr>
          <p:cNvPr id="414" name="Google Shape;414;p43"/>
          <p:cNvSpPr txBox="1">
            <a:spLocks noGrp="1"/>
          </p:cNvSpPr>
          <p:nvPr>
            <p:ph type="title"/>
          </p:nvPr>
        </p:nvSpPr>
        <p:spPr>
          <a:xfrm>
            <a:off x="970525" y="427813"/>
            <a:ext cx="4908600" cy="870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Nghệ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thuật</a:t>
            </a:r>
            <a:endParaRPr sz="3200" b="1" dirty="0">
              <a:latin typeface="Cambria" panose="02040503050406030204" pitchFamily="18" charset="0"/>
              <a:ea typeface="Cambria" panose="02040503050406030204" pitchFamily="18" charset="0"/>
            </a:endParaRPr>
          </a:p>
        </p:txBody>
      </p:sp>
      <p:grpSp>
        <p:nvGrpSpPr>
          <p:cNvPr id="415" name="Google Shape;415;p43"/>
          <p:cNvGrpSpPr/>
          <p:nvPr/>
        </p:nvGrpSpPr>
        <p:grpSpPr>
          <a:xfrm>
            <a:off x="-481738" y="1456825"/>
            <a:ext cx="3487031" cy="2229870"/>
            <a:chOff x="1980175" y="2986350"/>
            <a:chExt cx="1503225" cy="961275"/>
          </a:xfrm>
        </p:grpSpPr>
        <p:sp>
          <p:nvSpPr>
            <p:cNvPr id="416" name="Google Shape;416;p43"/>
            <p:cNvSpPr/>
            <p:nvPr/>
          </p:nvSpPr>
          <p:spPr>
            <a:xfrm>
              <a:off x="2047200" y="2986350"/>
              <a:ext cx="1436200" cy="961275"/>
            </a:xfrm>
            <a:custGeom>
              <a:avLst/>
              <a:gdLst/>
              <a:ahLst/>
              <a:cxnLst/>
              <a:rect l="l" t="t" r="r" b="b"/>
              <a:pathLst>
                <a:path w="57448" h="38451" extrusionOk="0">
                  <a:moveTo>
                    <a:pt x="20254" y="1"/>
                  </a:moveTo>
                  <a:cubicBezTo>
                    <a:pt x="20236" y="1"/>
                    <a:pt x="20219" y="2"/>
                    <a:pt x="20203" y="4"/>
                  </a:cubicBezTo>
                  <a:cubicBezTo>
                    <a:pt x="19561" y="109"/>
                    <a:pt x="18918" y="230"/>
                    <a:pt x="18276" y="343"/>
                  </a:cubicBezTo>
                  <a:cubicBezTo>
                    <a:pt x="18163" y="360"/>
                    <a:pt x="18068" y="334"/>
                    <a:pt x="17990" y="490"/>
                  </a:cubicBezTo>
                  <a:cubicBezTo>
                    <a:pt x="17634" y="1228"/>
                    <a:pt x="17478" y="1940"/>
                    <a:pt x="18103" y="2634"/>
                  </a:cubicBezTo>
                  <a:cubicBezTo>
                    <a:pt x="18215" y="2747"/>
                    <a:pt x="18268" y="2929"/>
                    <a:pt x="18320" y="3085"/>
                  </a:cubicBezTo>
                  <a:cubicBezTo>
                    <a:pt x="18377" y="3288"/>
                    <a:pt x="18299" y="3417"/>
                    <a:pt x="18172" y="3417"/>
                  </a:cubicBezTo>
                  <a:cubicBezTo>
                    <a:pt x="18125" y="3417"/>
                    <a:pt x="18072" y="3400"/>
                    <a:pt x="18016" y="3363"/>
                  </a:cubicBezTo>
                  <a:cubicBezTo>
                    <a:pt x="17856" y="3250"/>
                    <a:pt x="17734" y="3199"/>
                    <a:pt x="17639" y="3199"/>
                  </a:cubicBezTo>
                  <a:cubicBezTo>
                    <a:pt x="17455" y="3199"/>
                    <a:pt x="17373" y="3389"/>
                    <a:pt x="17322" y="3692"/>
                  </a:cubicBezTo>
                  <a:cubicBezTo>
                    <a:pt x="17287" y="3866"/>
                    <a:pt x="17131" y="3979"/>
                    <a:pt x="16949" y="4005"/>
                  </a:cubicBezTo>
                  <a:cubicBezTo>
                    <a:pt x="16541" y="4048"/>
                    <a:pt x="16480" y="4204"/>
                    <a:pt x="16671" y="4586"/>
                  </a:cubicBezTo>
                  <a:cubicBezTo>
                    <a:pt x="16940" y="5133"/>
                    <a:pt x="16723" y="5437"/>
                    <a:pt x="16185" y="5680"/>
                  </a:cubicBezTo>
                  <a:cubicBezTo>
                    <a:pt x="16093" y="5721"/>
                    <a:pt x="15997" y="5733"/>
                    <a:pt x="15901" y="5733"/>
                  </a:cubicBezTo>
                  <a:cubicBezTo>
                    <a:pt x="15778" y="5733"/>
                    <a:pt x="15654" y="5714"/>
                    <a:pt x="15536" y="5714"/>
                  </a:cubicBezTo>
                  <a:cubicBezTo>
                    <a:pt x="15383" y="5714"/>
                    <a:pt x="15238" y="5746"/>
                    <a:pt x="15118" y="5897"/>
                  </a:cubicBezTo>
                  <a:cubicBezTo>
                    <a:pt x="15023" y="5808"/>
                    <a:pt x="14917" y="5748"/>
                    <a:pt x="14807" y="5748"/>
                  </a:cubicBezTo>
                  <a:cubicBezTo>
                    <a:pt x="14755" y="5748"/>
                    <a:pt x="14702" y="5762"/>
                    <a:pt x="14649" y="5792"/>
                  </a:cubicBezTo>
                  <a:cubicBezTo>
                    <a:pt x="14258" y="6010"/>
                    <a:pt x="13872" y="6233"/>
                    <a:pt x="13434" y="6233"/>
                  </a:cubicBezTo>
                  <a:cubicBezTo>
                    <a:pt x="13279" y="6233"/>
                    <a:pt x="13118" y="6205"/>
                    <a:pt x="12948" y="6140"/>
                  </a:cubicBezTo>
                  <a:cubicBezTo>
                    <a:pt x="12945" y="6139"/>
                    <a:pt x="12941" y="6139"/>
                    <a:pt x="12937" y="6139"/>
                  </a:cubicBezTo>
                  <a:cubicBezTo>
                    <a:pt x="12890" y="6139"/>
                    <a:pt x="12799" y="6187"/>
                    <a:pt x="12775" y="6235"/>
                  </a:cubicBezTo>
                  <a:cubicBezTo>
                    <a:pt x="12731" y="6330"/>
                    <a:pt x="12801" y="6409"/>
                    <a:pt x="12879" y="6469"/>
                  </a:cubicBezTo>
                  <a:cubicBezTo>
                    <a:pt x="13026" y="6573"/>
                    <a:pt x="13295" y="6452"/>
                    <a:pt x="13339" y="6730"/>
                  </a:cubicBezTo>
                  <a:cubicBezTo>
                    <a:pt x="12948" y="7059"/>
                    <a:pt x="12783" y="7623"/>
                    <a:pt x="12228" y="7762"/>
                  </a:cubicBezTo>
                  <a:cubicBezTo>
                    <a:pt x="12341" y="8448"/>
                    <a:pt x="11742" y="8535"/>
                    <a:pt x="11343" y="8743"/>
                  </a:cubicBezTo>
                  <a:cubicBezTo>
                    <a:pt x="11152" y="8847"/>
                    <a:pt x="11065" y="8934"/>
                    <a:pt x="11108" y="9116"/>
                  </a:cubicBezTo>
                  <a:cubicBezTo>
                    <a:pt x="11179" y="9432"/>
                    <a:pt x="11100" y="9589"/>
                    <a:pt x="10811" y="9589"/>
                  </a:cubicBezTo>
                  <a:cubicBezTo>
                    <a:pt x="10782" y="9589"/>
                    <a:pt x="10751" y="9588"/>
                    <a:pt x="10718" y="9585"/>
                  </a:cubicBezTo>
                  <a:cubicBezTo>
                    <a:pt x="10708" y="9584"/>
                    <a:pt x="10697" y="9584"/>
                    <a:pt x="10687" y="9584"/>
                  </a:cubicBezTo>
                  <a:cubicBezTo>
                    <a:pt x="10569" y="9584"/>
                    <a:pt x="10468" y="9632"/>
                    <a:pt x="10492" y="9784"/>
                  </a:cubicBezTo>
                  <a:cubicBezTo>
                    <a:pt x="10518" y="9932"/>
                    <a:pt x="10631" y="9984"/>
                    <a:pt x="10761" y="9984"/>
                  </a:cubicBezTo>
                  <a:cubicBezTo>
                    <a:pt x="10773" y="9983"/>
                    <a:pt x="10785" y="9983"/>
                    <a:pt x="10797" y="9983"/>
                  </a:cubicBezTo>
                  <a:cubicBezTo>
                    <a:pt x="11128" y="9983"/>
                    <a:pt x="11515" y="10100"/>
                    <a:pt x="11482" y="10418"/>
                  </a:cubicBezTo>
                  <a:cubicBezTo>
                    <a:pt x="11429" y="10817"/>
                    <a:pt x="11638" y="11112"/>
                    <a:pt x="11655" y="11459"/>
                  </a:cubicBezTo>
                  <a:cubicBezTo>
                    <a:pt x="11664" y="11737"/>
                    <a:pt x="11976" y="12127"/>
                    <a:pt x="11395" y="12249"/>
                  </a:cubicBezTo>
                  <a:cubicBezTo>
                    <a:pt x="11291" y="12275"/>
                    <a:pt x="11169" y="12561"/>
                    <a:pt x="11291" y="12700"/>
                  </a:cubicBezTo>
                  <a:cubicBezTo>
                    <a:pt x="11542" y="13021"/>
                    <a:pt x="11386" y="13177"/>
                    <a:pt x="11100" y="13307"/>
                  </a:cubicBezTo>
                  <a:cubicBezTo>
                    <a:pt x="10961" y="13368"/>
                    <a:pt x="10926" y="13507"/>
                    <a:pt x="10996" y="13602"/>
                  </a:cubicBezTo>
                  <a:cubicBezTo>
                    <a:pt x="11325" y="14071"/>
                    <a:pt x="10961" y="14245"/>
                    <a:pt x="10631" y="14401"/>
                  </a:cubicBezTo>
                  <a:cubicBezTo>
                    <a:pt x="10822" y="14687"/>
                    <a:pt x="11065" y="14600"/>
                    <a:pt x="11265" y="14644"/>
                  </a:cubicBezTo>
                  <a:cubicBezTo>
                    <a:pt x="11455" y="14687"/>
                    <a:pt x="11655" y="14835"/>
                    <a:pt x="11508" y="14973"/>
                  </a:cubicBezTo>
                  <a:cubicBezTo>
                    <a:pt x="11074" y="15399"/>
                    <a:pt x="11403" y="15564"/>
                    <a:pt x="11698" y="15780"/>
                  </a:cubicBezTo>
                  <a:cubicBezTo>
                    <a:pt x="11915" y="15945"/>
                    <a:pt x="11829" y="16171"/>
                    <a:pt x="11759" y="16379"/>
                  </a:cubicBezTo>
                  <a:cubicBezTo>
                    <a:pt x="11664" y="16692"/>
                    <a:pt x="11568" y="17030"/>
                    <a:pt x="11785" y="17290"/>
                  </a:cubicBezTo>
                  <a:cubicBezTo>
                    <a:pt x="12054" y="17629"/>
                    <a:pt x="12063" y="18054"/>
                    <a:pt x="12063" y="18384"/>
                  </a:cubicBezTo>
                  <a:cubicBezTo>
                    <a:pt x="12054" y="18783"/>
                    <a:pt x="12098" y="18887"/>
                    <a:pt x="12471" y="18887"/>
                  </a:cubicBezTo>
                  <a:cubicBezTo>
                    <a:pt x="12477" y="18887"/>
                    <a:pt x="12483" y="18887"/>
                    <a:pt x="12488" y="18887"/>
                  </a:cubicBezTo>
                  <a:cubicBezTo>
                    <a:pt x="12742" y="18887"/>
                    <a:pt x="12791" y="19074"/>
                    <a:pt x="12757" y="19286"/>
                  </a:cubicBezTo>
                  <a:cubicBezTo>
                    <a:pt x="12734" y="19432"/>
                    <a:pt x="12678" y="19478"/>
                    <a:pt x="12604" y="19478"/>
                  </a:cubicBezTo>
                  <a:cubicBezTo>
                    <a:pt x="12538" y="19478"/>
                    <a:pt x="12458" y="19441"/>
                    <a:pt x="12375" y="19408"/>
                  </a:cubicBezTo>
                  <a:cubicBezTo>
                    <a:pt x="12212" y="19340"/>
                    <a:pt x="12018" y="19297"/>
                    <a:pt x="11843" y="19297"/>
                  </a:cubicBezTo>
                  <a:cubicBezTo>
                    <a:pt x="11703" y="19297"/>
                    <a:pt x="11574" y="19325"/>
                    <a:pt x="11482" y="19390"/>
                  </a:cubicBezTo>
                  <a:cubicBezTo>
                    <a:pt x="11343" y="19493"/>
                    <a:pt x="11221" y="19534"/>
                    <a:pt x="11115" y="19534"/>
                  </a:cubicBezTo>
                  <a:cubicBezTo>
                    <a:pt x="10864" y="19534"/>
                    <a:pt x="10700" y="19306"/>
                    <a:pt x="10596" y="19147"/>
                  </a:cubicBezTo>
                  <a:cubicBezTo>
                    <a:pt x="10426" y="18894"/>
                    <a:pt x="10292" y="18787"/>
                    <a:pt x="10165" y="18787"/>
                  </a:cubicBezTo>
                  <a:cubicBezTo>
                    <a:pt x="10016" y="18787"/>
                    <a:pt x="9877" y="18938"/>
                    <a:pt x="9703" y="19173"/>
                  </a:cubicBezTo>
                  <a:cubicBezTo>
                    <a:pt x="9535" y="19398"/>
                    <a:pt x="9328" y="19474"/>
                    <a:pt x="9111" y="19474"/>
                  </a:cubicBezTo>
                  <a:cubicBezTo>
                    <a:pt x="8890" y="19474"/>
                    <a:pt x="8658" y="19395"/>
                    <a:pt x="8444" y="19312"/>
                  </a:cubicBezTo>
                  <a:cubicBezTo>
                    <a:pt x="8054" y="19156"/>
                    <a:pt x="7620" y="18939"/>
                    <a:pt x="7759" y="18427"/>
                  </a:cubicBezTo>
                  <a:cubicBezTo>
                    <a:pt x="8071" y="17290"/>
                    <a:pt x="7264" y="16579"/>
                    <a:pt x="6796" y="15746"/>
                  </a:cubicBezTo>
                  <a:cubicBezTo>
                    <a:pt x="6500" y="15234"/>
                    <a:pt x="6006" y="15034"/>
                    <a:pt x="5390" y="14887"/>
                  </a:cubicBezTo>
                  <a:cubicBezTo>
                    <a:pt x="5170" y="14838"/>
                    <a:pt x="4947" y="14829"/>
                    <a:pt x="4724" y="14829"/>
                  </a:cubicBezTo>
                  <a:cubicBezTo>
                    <a:pt x="4603" y="14829"/>
                    <a:pt x="4481" y="14831"/>
                    <a:pt x="4360" y="14831"/>
                  </a:cubicBezTo>
                  <a:cubicBezTo>
                    <a:pt x="4038" y="14831"/>
                    <a:pt x="3718" y="14813"/>
                    <a:pt x="3411" y="14678"/>
                  </a:cubicBezTo>
                  <a:cubicBezTo>
                    <a:pt x="3273" y="14617"/>
                    <a:pt x="3146" y="14589"/>
                    <a:pt x="3029" y="14589"/>
                  </a:cubicBezTo>
                  <a:cubicBezTo>
                    <a:pt x="2701" y="14589"/>
                    <a:pt x="2456" y="14812"/>
                    <a:pt x="2257" y="15138"/>
                  </a:cubicBezTo>
                  <a:cubicBezTo>
                    <a:pt x="2031" y="15520"/>
                    <a:pt x="1771" y="15815"/>
                    <a:pt x="1285" y="15937"/>
                  </a:cubicBezTo>
                  <a:cubicBezTo>
                    <a:pt x="895" y="16023"/>
                    <a:pt x="652" y="16336"/>
                    <a:pt x="660" y="16796"/>
                  </a:cubicBezTo>
                  <a:cubicBezTo>
                    <a:pt x="660" y="17204"/>
                    <a:pt x="600" y="17577"/>
                    <a:pt x="400" y="17967"/>
                  </a:cubicBezTo>
                  <a:cubicBezTo>
                    <a:pt x="1" y="18757"/>
                    <a:pt x="357" y="19729"/>
                    <a:pt x="1120" y="20215"/>
                  </a:cubicBezTo>
                  <a:cubicBezTo>
                    <a:pt x="1320" y="20336"/>
                    <a:pt x="1450" y="20484"/>
                    <a:pt x="1537" y="20692"/>
                  </a:cubicBezTo>
                  <a:cubicBezTo>
                    <a:pt x="1850" y="21421"/>
                    <a:pt x="2333" y="21916"/>
                    <a:pt x="3120" y="21916"/>
                  </a:cubicBezTo>
                  <a:cubicBezTo>
                    <a:pt x="3205" y="21916"/>
                    <a:pt x="3293" y="21910"/>
                    <a:pt x="3385" y="21898"/>
                  </a:cubicBezTo>
                  <a:cubicBezTo>
                    <a:pt x="3448" y="21891"/>
                    <a:pt x="3510" y="21888"/>
                    <a:pt x="3571" y="21888"/>
                  </a:cubicBezTo>
                  <a:cubicBezTo>
                    <a:pt x="4012" y="21888"/>
                    <a:pt x="4429" y="22050"/>
                    <a:pt x="4830" y="22050"/>
                  </a:cubicBezTo>
                  <a:cubicBezTo>
                    <a:pt x="4910" y="22050"/>
                    <a:pt x="4990" y="22044"/>
                    <a:pt x="5069" y="22028"/>
                  </a:cubicBezTo>
                  <a:lnTo>
                    <a:pt x="5069" y="22028"/>
                  </a:lnTo>
                  <a:cubicBezTo>
                    <a:pt x="5103" y="22662"/>
                    <a:pt x="4834" y="23139"/>
                    <a:pt x="4496" y="23582"/>
                  </a:cubicBezTo>
                  <a:cubicBezTo>
                    <a:pt x="4305" y="23833"/>
                    <a:pt x="4348" y="24007"/>
                    <a:pt x="4470" y="24285"/>
                  </a:cubicBezTo>
                  <a:cubicBezTo>
                    <a:pt x="4756" y="24918"/>
                    <a:pt x="5129" y="25569"/>
                    <a:pt x="5103" y="26272"/>
                  </a:cubicBezTo>
                  <a:cubicBezTo>
                    <a:pt x="5077" y="26853"/>
                    <a:pt x="5598" y="27313"/>
                    <a:pt x="5338" y="27929"/>
                  </a:cubicBezTo>
                  <a:cubicBezTo>
                    <a:pt x="5279" y="28075"/>
                    <a:pt x="5479" y="28234"/>
                    <a:pt x="5652" y="28234"/>
                  </a:cubicBezTo>
                  <a:cubicBezTo>
                    <a:pt x="5685" y="28234"/>
                    <a:pt x="5717" y="28228"/>
                    <a:pt x="5746" y="28216"/>
                  </a:cubicBezTo>
                  <a:cubicBezTo>
                    <a:pt x="5932" y="28135"/>
                    <a:pt x="6126" y="28121"/>
                    <a:pt x="6320" y="28121"/>
                  </a:cubicBezTo>
                  <a:cubicBezTo>
                    <a:pt x="6420" y="28121"/>
                    <a:pt x="6521" y="28124"/>
                    <a:pt x="6620" y="28124"/>
                  </a:cubicBezTo>
                  <a:cubicBezTo>
                    <a:pt x="6802" y="28124"/>
                    <a:pt x="6981" y="28112"/>
                    <a:pt x="7151" y="28042"/>
                  </a:cubicBezTo>
                  <a:cubicBezTo>
                    <a:pt x="7312" y="27978"/>
                    <a:pt x="7448" y="27940"/>
                    <a:pt x="7562" y="27940"/>
                  </a:cubicBezTo>
                  <a:cubicBezTo>
                    <a:pt x="7789" y="27940"/>
                    <a:pt x="7933" y="28087"/>
                    <a:pt x="8019" y="28467"/>
                  </a:cubicBezTo>
                  <a:cubicBezTo>
                    <a:pt x="8132" y="29014"/>
                    <a:pt x="8444" y="29222"/>
                    <a:pt x="9113" y="29222"/>
                  </a:cubicBezTo>
                  <a:cubicBezTo>
                    <a:pt x="9742" y="29222"/>
                    <a:pt x="10241" y="28845"/>
                    <a:pt x="10819" y="28845"/>
                  </a:cubicBezTo>
                  <a:cubicBezTo>
                    <a:pt x="10854" y="28845"/>
                    <a:pt x="10890" y="28846"/>
                    <a:pt x="10926" y="28849"/>
                  </a:cubicBezTo>
                  <a:cubicBezTo>
                    <a:pt x="10962" y="28852"/>
                    <a:pt x="10997" y="28853"/>
                    <a:pt x="11032" y="28853"/>
                  </a:cubicBezTo>
                  <a:cubicBezTo>
                    <a:pt x="11418" y="28853"/>
                    <a:pt x="11694" y="28677"/>
                    <a:pt x="11941" y="28398"/>
                  </a:cubicBezTo>
                  <a:lnTo>
                    <a:pt x="12141" y="28398"/>
                  </a:lnTo>
                  <a:cubicBezTo>
                    <a:pt x="12801" y="28181"/>
                    <a:pt x="13234" y="27660"/>
                    <a:pt x="13764" y="27174"/>
                  </a:cubicBezTo>
                  <a:cubicBezTo>
                    <a:pt x="13920" y="27660"/>
                    <a:pt x="14397" y="28172"/>
                    <a:pt x="14146" y="28571"/>
                  </a:cubicBezTo>
                  <a:cubicBezTo>
                    <a:pt x="13842" y="29049"/>
                    <a:pt x="13755" y="29431"/>
                    <a:pt x="13790" y="29977"/>
                  </a:cubicBezTo>
                  <a:cubicBezTo>
                    <a:pt x="13816" y="30455"/>
                    <a:pt x="14076" y="30940"/>
                    <a:pt x="14015" y="31296"/>
                  </a:cubicBezTo>
                  <a:cubicBezTo>
                    <a:pt x="13885" y="32199"/>
                    <a:pt x="14120" y="32997"/>
                    <a:pt x="14302" y="33839"/>
                  </a:cubicBezTo>
                  <a:cubicBezTo>
                    <a:pt x="14395" y="34237"/>
                    <a:pt x="14656" y="34483"/>
                    <a:pt x="15010" y="34483"/>
                  </a:cubicBezTo>
                  <a:cubicBezTo>
                    <a:pt x="15119" y="34483"/>
                    <a:pt x="15236" y="34460"/>
                    <a:pt x="15360" y="34412"/>
                  </a:cubicBezTo>
                  <a:cubicBezTo>
                    <a:pt x="15453" y="34374"/>
                    <a:pt x="15544" y="34357"/>
                    <a:pt x="15631" y="34357"/>
                  </a:cubicBezTo>
                  <a:cubicBezTo>
                    <a:pt x="15987" y="34357"/>
                    <a:pt x="16270" y="34648"/>
                    <a:pt x="16228" y="35045"/>
                  </a:cubicBezTo>
                  <a:cubicBezTo>
                    <a:pt x="16194" y="35349"/>
                    <a:pt x="16237" y="35644"/>
                    <a:pt x="16532" y="35800"/>
                  </a:cubicBezTo>
                  <a:cubicBezTo>
                    <a:pt x="16714" y="35904"/>
                    <a:pt x="16784" y="36017"/>
                    <a:pt x="16697" y="36208"/>
                  </a:cubicBezTo>
                  <a:cubicBezTo>
                    <a:pt x="16437" y="36772"/>
                    <a:pt x="16810" y="37015"/>
                    <a:pt x="17200" y="37319"/>
                  </a:cubicBezTo>
                  <a:cubicBezTo>
                    <a:pt x="17634" y="37640"/>
                    <a:pt x="18163" y="37778"/>
                    <a:pt x="18537" y="38230"/>
                  </a:cubicBezTo>
                  <a:cubicBezTo>
                    <a:pt x="18655" y="38373"/>
                    <a:pt x="18795" y="38451"/>
                    <a:pt x="18949" y="38451"/>
                  </a:cubicBezTo>
                  <a:cubicBezTo>
                    <a:pt x="19120" y="38451"/>
                    <a:pt x="19307" y="38354"/>
                    <a:pt x="19500" y="38143"/>
                  </a:cubicBezTo>
                  <a:cubicBezTo>
                    <a:pt x="19776" y="37841"/>
                    <a:pt x="20028" y="37287"/>
                    <a:pt x="20486" y="37287"/>
                  </a:cubicBezTo>
                  <a:cubicBezTo>
                    <a:pt x="20646" y="37287"/>
                    <a:pt x="20832" y="37355"/>
                    <a:pt x="21053" y="37527"/>
                  </a:cubicBezTo>
                  <a:cubicBezTo>
                    <a:pt x="21072" y="37541"/>
                    <a:pt x="21091" y="37547"/>
                    <a:pt x="21110" y="37547"/>
                  </a:cubicBezTo>
                  <a:cubicBezTo>
                    <a:pt x="21190" y="37547"/>
                    <a:pt x="21262" y="37430"/>
                    <a:pt x="21339" y="37388"/>
                  </a:cubicBezTo>
                  <a:cubicBezTo>
                    <a:pt x="21680" y="37195"/>
                    <a:pt x="22013" y="36965"/>
                    <a:pt x="22380" y="36965"/>
                  </a:cubicBezTo>
                  <a:cubicBezTo>
                    <a:pt x="22574" y="36965"/>
                    <a:pt x="22778" y="37029"/>
                    <a:pt x="22997" y="37197"/>
                  </a:cubicBezTo>
                  <a:cubicBezTo>
                    <a:pt x="23320" y="37433"/>
                    <a:pt x="23893" y="37691"/>
                    <a:pt x="24120" y="37691"/>
                  </a:cubicBezTo>
                  <a:cubicBezTo>
                    <a:pt x="24143" y="37691"/>
                    <a:pt x="24162" y="37689"/>
                    <a:pt x="24177" y="37683"/>
                  </a:cubicBezTo>
                  <a:cubicBezTo>
                    <a:pt x="24828" y="37414"/>
                    <a:pt x="25487" y="37631"/>
                    <a:pt x="26156" y="37423"/>
                  </a:cubicBezTo>
                  <a:cubicBezTo>
                    <a:pt x="26822" y="37220"/>
                    <a:pt x="27531" y="36727"/>
                    <a:pt x="28268" y="36727"/>
                  </a:cubicBezTo>
                  <a:cubicBezTo>
                    <a:pt x="28634" y="36727"/>
                    <a:pt x="29006" y="36848"/>
                    <a:pt x="29384" y="37188"/>
                  </a:cubicBezTo>
                  <a:cubicBezTo>
                    <a:pt x="29412" y="37213"/>
                    <a:pt x="29457" y="37221"/>
                    <a:pt x="29508" y="37221"/>
                  </a:cubicBezTo>
                  <a:cubicBezTo>
                    <a:pt x="29582" y="37221"/>
                    <a:pt x="29668" y="37206"/>
                    <a:pt x="29740" y="37206"/>
                  </a:cubicBezTo>
                  <a:cubicBezTo>
                    <a:pt x="30347" y="37206"/>
                    <a:pt x="30946" y="37293"/>
                    <a:pt x="31527" y="37449"/>
                  </a:cubicBezTo>
                  <a:cubicBezTo>
                    <a:pt x="31670" y="37488"/>
                    <a:pt x="31807" y="37508"/>
                    <a:pt x="31937" y="37508"/>
                  </a:cubicBezTo>
                  <a:cubicBezTo>
                    <a:pt x="32299" y="37508"/>
                    <a:pt x="32610" y="37353"/>
                    <a:pt x="32846" y="37015"/>
                  </a:cubicBezTo>
                  <a:cubicBezTo>
                    <a:pt x="32959" y="36867"/>
                    <a:pt x="33080" y="36807"/>
                    <a:pt x="33254" y="36746"/>
                  </a:cubicBezTo>
                  <a:cubicBezTo>
                    <a:pt x="33931" y="36520"/>
                    <a:pt x="34313" y="36052"/>
                    <a:pt x="34547" y="35357"/>
                  </a:cubicBezTo>
                  <a:cubicBezTo>
                    <a:pt x="34703" y="34889"/>
                    <a:pt x="34833" y="34255"/>
                    <a:pt x="35337" y="34073"/>
                  </a:cubicBezTo>
                  <a:cubicBezTo>
                    <a:pt x="35745" y="33926"/>
                    <a:pt x="36231" y="33856"/>
                    <a:pt x="36664" y="33813"/>
                  </a:cubicBezTo>
                  <a:cubicBezTo>
                    <a:pt x="38062" y="33674"/>
                    <a:pt x="39424" y="33526"/>
                    <a:pt x="40726" y="32919"/>
                  </a:cubicBezTo>
                  <a:cubicBezTo>
                    <a:pt x="41194" y="32702"/>
                    <a:pt x="41533" y="32520"/>
                    <a:pt x="41810" y="32034"/>
                  </a:cubicBezTo>
                  <a:cubicBezTo>
                    <a:pt x="42383" y="31045"/>
                    <a:pt x="42400" y="30133"/>
                    <a:pt x="41515" y="29439"/>
                  </a:cubicBezTo>
                  <a:cubicBezTo>
                    <a:pt x="40890" y="28953"/>
                    <a:pt x="41125" y="28511"/>
                    <a:pt x="41463" y="28129"/>
                  </a:cubicBezTo>
                  <a:cubicBezTo>
                    <a:pt x="41645" y="27921"/>
                    <a:pt x="41784" y="27652"/>
                    <a:pt x="42019" y="27487"/>
                  </a:cubicBezTo>
                  <a:cubicBezTo>
                    <a:pt x="42123" y="27391"/>
                    <a:pt x="42236" y="27296"/>
                    <a:pt x="42331" y="27183"/>
                  </a:cubicBezTo>
                  <a:cubicBezTo>
                    <a:pt x="42600" y="26888"/>
                    <a:pt x="43485" y="26992"/>
                    <a:pt x="42964" y="26159"/>
                  </a:cubicBezTo>
                  <a:cubicBezTo>
                    <a:pt x="42919" y="26086"/>
                    <a:pt x="42989" y="26066"/>
                    <a:pt x="43088" y="26066"/>
                  </a:cubicBezTo>
                  <a:cubicBezTo>
                    <a:pt x="43176" y="26066"/>
                    <a:pt x="43285" y="26081"/>
                    <a:pt x="43355" y="26090"/>
                  </a:cubicBezTo>
                  <a:cubicBezTo>
                    <a:pt x="43398" y="26094"/>
                    <a:pt x="43445" y="26098"/>
                    <a:pt x="43489" y="26098"/>
                  </a:cubicBezTo>
                  <a:cubicBezTo>
                    <a:pt x="43626" y="26098"/>
                    <a:pt x="43739" y="26058"/>
                    <a:pt x="43641" y="25855"/>
                  </a:cubicBezTo>
                  <a:cubicBezTo>
                    <a:pt x="43216" y="24970"/>
                    <a:pt x="43659" y="24154"/>
                    <a:pt x="43858" y="23339"/>
                  </a:cubicBezTo>
                  <a:cubicBezTo>
                    <a:pt x="43919" y="23096"/>
                    <a:pt x="44058" y="22905"/>
                    <a:pt x="43858" y="22679"/>
                  </a:cubicBezTo>
                  <a:cubicBezTo>
                    <a:pt x="44058" y="22341"/>
                    <a:pt x="44379" y="22020"/>
                    <a:pt x="44422" y="21664"/>
                  </a:cubicBezTo>
                  <a:cubicBezTo>
                    <a:pt x="44483" y="21083"/>
                    <a:pt x="44917" y="20692"/>
                    <a:pt x="45177" y="20319"/>
                  </a:cubicBezTo>
                  <a:cubicBezTo>
                    <a:pt x="45516" y="19842"/>
                    <a:pt x="45568" y="19434"/>
                    <a:pt x="45542" y="18957"/>
                  </a:cubicBezTo>
                  <a:cubicBezTo>
                    <a:pt x="45516" y="18531"/>
                    <a:pt x="45438" y="18193"/>
                    <a:pt x="45941" y="17941"/>
                  </a:cubicBezTo>
                  <a:cubicBezTo>
                    <a:pt x="46193" y="17820"/>
                    <a:pt x="46496" y="17507"/>
                    <a:pt x="45906" y="17186"/>
                  </a:cubicBezTo>
                  <a:cubicBezTo>
                    <a:pt x="45481" y="16961"/>
                    <a:pt x="45689" y="16240"/>
                    <a:pt x="45299" y="15876"/>
                  </a:cubicBezTo>
                  <a:cubicBezTo>
                    <a:pt x="45281" y="15859"/>
                    <a:pt x="45325" y="15737"/>
                    <a:pt x="45368" y="15694"/>
                  </a:cubicBezTo>
                  <a:cubicBezTo>
                    <a:pt x="45404" y="15664"/>
                    <a:pt x="45488" y="15651"/>
                    <a:pt x="45598" y="15651"/>
                  </a:cubicBezTo>
                  <a:cubicBezTo>
                    <a:pt x="46001" y="15651"/>
                    <a:pt x="46754" y="15823"/>
                    <a:pt x="46774" y="15980"/>
                  </a:cubicBezTo>
                  <a:cubicBezTo>
                    <a:pt x="46853" y="16513"/>
                    <a:pt x="47177" y="16617"/>
                    <a:pt x="47533" y="16617"/>
                  </a:cubicBezTo>
                  <a:cubicBezTo>
                    <a:pt x="47647" y="16617"/>
                    <a:pt x="47763" y="16607"/>
                    <a:pt x="47876" y="16596"/>
                  </a:cubicBezTo>
                  <a:cubicBezTo>
                    <a:pt x="48405" y="16553"/>
                    <a:pt x="48492" y="16093"/>
                    <a:pt x="48501" y="15676"/>
                  </a:cubicBezTo>
                  <a:cubicBezTo>
                    <a:pt x="48518" y="15312"/>
                    <a:pt x="48709" y="15347"/>
                    <a:pt x="48969" y="15303"/>
                  </a:cubicBezTo>
                  <a:cubicBezTo>
                    <a:pt x="49690" y="15173"/>
                    <a:pt x="50479" y="15121"/>
                    <a:pt x="51078" y="14765"/>
                  </a:cubicBezTo>
                  <a:cubicBezTo>
                    <a:pt x="51323" y="14625"/>
                    <a:pt x="51515" y="14551"/>
                    <a:pt x="51692" y="14551"/>
                  </a:cubicBezTo>
                  <a:cubicBezTo>
                    <a:pt x="51866" y="14551"/>
                    <a:pt x="52025" y="14623"/>
                    <a:pt x="52206" y="14774"/>
                  </a:cubicBezTo>
                  <a:cubicBezTo>
                    <a:pt x="52389" y="14930"/>
                    <a:pt x="52597" y="14913"/>
                    <a:pt x="52805" y="14965"/>
                  </a:cubicBezTo>
                  <a:cubicBezTo>
                    <a:pt x="52935" y="14998"/>
                    <a:pt x="53058" y="15012"/>
                    <a:pt x="53175" y="15012"/>
                  </a:cubicBezTo>
                  <a:cubicBezTo>
                    <a:pt x="53896" y="15012"/>
                    <a:pt x="54397" y="14453"/>
                    <a:pt x="54905" y="14080"/>
                  </a:cubicBezTo>
                  <a:cubicBezTo>
                    <a:pt x="55235" y="13845"/>
                    <a:pt x="55755" y="13889"/>
                    <a:pt x="55903" y="13455"/>
                  </a:cubicBezTo>
                  <a:cubicBezTo>
                    <a:pt x="56224" y="12457"/>
                    <a:pt x="57005" y="11711"/>
                    <a:pt x="57317" y="10704"/>
                  </a:cubicBezTo>
                  <a:cubicBezTo>
                    <a:pt x="57448" y="10287"/>
                    <a:pt x="57361" y="9888"/>
                    <a:pt x="57040" y="9749"/>
                  </a:cubicBezTo>
                  <a:lnTo>
                    <a:pt x="57048" y="9749"/>
                  </a:lnTo>
                  <a:cubicBezTo>
                    <a:pt x="56094" y="9307"/>
                    <a:pt x="56129" y="8083"/>
                    <a:pt x="55235" y="7606"/>
                  </a:cubicBezTo>
                  <a:cubicBezTo>
                    <a:pt x="54966" y="7467"/>
                    <a:pt x="54914" y="7025"/>
                    <a:pt x="54497" y="6999"/>
                  </a:cubicBezTo>
                  <a:cubicBezTo>
                    <a:pt x="54332" y="6990"/>
                    <a:pt x="54228" y="6808"/>
                    <a:pt x="54202" y="6617"/>
                  </a:cubicBezTo>
                  <a:cubicBezTo>
                    <a:pt x="54081" y="5593"/>
                    <a:pt x="54740" y="4508"/>
                    <a:pt x="54003" y="3519"/>
                  </a:cubicBezTo>
                  <a:cubicBezTo>
                    <a:pt x="53985" y="3502"/>
                    <a:pt x="54072" y="3406"/>
                    <a:pt x="54115" y="3354"/>
                  </a:cubicBezTo>
                  <a:cubicBezTo>
                    <a:pt x="54697" y="2608"/>
                    <a:pt x="53846" y="2200"/>
                    <a:pt x="53629" y="1697"/>
                  </a:cubicBezTo>
                  <a:cubicBezTo>
                    <a:pt x="53548" y="1511"/>
                    <a:pt x="53341" y="1429"/>
                    <a:pt x="53103" y="1429"/>
                  </a:cubicBezTo>
                  <a:cubicBezTo>
                    <a:pt x="52885" y="1429"/>
                    <a:pt x="52640" y="1498"/>
                    <a:pt x="52441" y="1618"/>
                  </a:cubicBezTo>
                  <a:cubicBezTo>
                    <a:pt x="52248" y="1736"/>
                    <a:pt x="52053" y="1794"/>
                    <a:pt x="51866" y="1794"/>
                  </a:cubicBezTo>
                  <a:cubicBezTo>
                    <a:pt x="51640" y="1794"/>
                    <a:pt x="51424" y="1710"/>
                    <a:pt x="51234" y="1549"/>
                  </a:cubicBezTo>
                  <a:cubicBezTo>
                    <a:pt x="50465" y="896"/>
                    <a:pt x="49595" y="686"/>
                    <a:pt x="48691" y="686"/>
                  </a:cubicBezTo>
                  <a:cubicBezTo>
                    <a:pt x="48382" y="686"/>
                    <a:pt x="48069" y="711"/>
                    <a:pt x="47755" y="751"/>
                  </a:cubicBezTo>
                  <a:cubicBezTo>
                    <a:pt x="47364" y="794"/>
                    <a:pt x="46722" y="829"/>
                    <a:pt x="46765" y="1532"/>
                  </a:cubicBezTo>
                  <a:cubicBezTo>
                    <a:pt x="46800" y="2122"/>
                    <a:pt x="47112" y="2799"/>
                    <a:pt x="46123" y="2920"/>
                  </a:cubicBezTo>
                  <a:cubicBezTo>
                    <a:pt x="46080" y="2929"/>
                    <a:pt x="46054" y="3085"/>
                    <a:pt x="46010" y="3172"/>
                  </a:cubicBezTo>
                  <a:cubicBezTo>
                    <a:pt x="45646" y="3970"/>
                    <a:pt x="45941" y="4716"/>
                    <a:pt x="46375" y="5324"/>
                  </a:cubicBezTo>
                  <a:cubicBezTo>
                    <a:pt x="47078" y="6330"/>
                    <a:pt x="47928" y="7242"/>
                    <a:pt x="48709" y="8196"/>
                  </a:cubicBezTo>
                  <a:cubicBezTo>
                    <a:pt x="48865" y="8378"/>
                    <a:pt x="49074" y="8552"/>
                    <a:pt x="48935" y="8830"/>
                  </a:cubicBezTo>
                  <a:cubicBezTo>
                    <a:pt x="48797" y="9075"/>
                    <a:pt x="48591" y="9219"/>
                    <a:pt x="48317" y="9219"/>
                  </a:cubicBezTo>
                  <a:cubicBezTo>
                    <a:pt x="48281" y="9219"/>
                    <a:pt x="48244" y="9216"/>
                    <a:pt x="48206" y="9211"/>
                  </a:cubicBezTo>
                  <a:cubicBezTo>
                    <a:pt x="48132" y="9200"/>
                    <a:pt x="48059" y="9195"/>
                    <a:pt x="47987" y="9195"/>
                  </a:cubicBezTo>
                  <a:cubicBezTo>
                    <a:pt x="47670" y="9195"/>
                    <a:pt x="47371" y="9297"/>
                    <a:pt x="47095" y="9446"/>
                  </a:cubicBezTo>
                  <a:cubicBezTo>
                    <a:pt x="46245" y="9923"/>
                    <a:pt x="45403" y="10409"/>
                    <a:pt x="44579" y="10921"/>
                  </a:cubicBezTo>
                  <a:cubicBezTo>
                    <a:pt x="44401" y="11031"/>
                    <a:pt x="44252" y="11117"/>
                    <a:pt x="44140" y="11117"/>
                  </a:cubicBezTo>
                  <a:cubicBezTo>
                    <a:pt x="44006" y="11117"/>
                    <a:pt x="43925" y="10994"/>
                    <a:pt x="43910" y="10643"/>
                  </a:cubicBezTo>
                  <a:cubicBezTo>
                    <a:pt x="43884" y="10123"/>
                    <a:pt x="43745" y="9697"/>
                    <a:pt x="43147" y="9472"/>
                  </a:cubicBezTo>
                  <a:cubicBezTo>
                    <a:pt x="42713" y="9307"/>
                    <a:pt x="42131" y="9055"/>
                    <a:pt x="42409" y="8318"/>
                  </a:cubicBezTo>
                  <a:cubicBezTo>
                    <a:pt x="42435" y="8240"/>
                    <a:pt x="42400" y="7901"/>
                    <a:pt x="42288" y="7788"/>
                  </a:cubicBezTo>
                  <a:cubicBezTo>
                    <a:pt x="41732" y="7259"/>
                    <a:pt x="41914" y="6686"/>
                    <a:pt x="42105" y="6087"/>
                  </a:cubicBezTo>
                  <a:cubicBezTo>
                    <a:pt x="42331" y="5359"/>
                    <a:pt x="41932" y="4552"/>
                    <a:pt x="41203" y="4196"/>
                  </a:cubicBezTo>
                  <a:cubicBezTo>
                    <a:pt x="40795" y="3536"/>
                    <a:pt x="40075" y="3423"/>
                    <a:pt x="39433" y="3206"/>
                  </a:cubicBezTo>
                  <a:cubicBezTo>
                    <a:pt x="39347" y="3178"/>
                    <a:pt x="39236" y="3151"/>
                    <a:pt x="39131" y="3151"/>
                  </a:cubicBezTo>
                  <a:cubicBezTo>
                    <a:pt x="38949" y="3151"/>
                    <a:pt x="38786" y="3233"/>
                    <a:pt x="38808" y="3536"/>
                  </a:cubicBezTo>
                  <a:cubicBezTo>
                    <a:pt x="38843" y="4014"/>
                    <a:pt x="38591" y="4213"/>
                    <a:pt x="38218" y="4395"/>
                  </a:cubicBezTo>
                  <a:cubicBezTo>
                    <a:pt x="37871" y="4560"/>
                    <a:pt x="37471" y="4821"/>
                    <a:pt x="37567" y="5254"/>
                  </a:cubicBezTo>
                  <a:cubicBezTo>
                    <a:pt x="37714" y="5949"/>
                    <a:pt x="37914" y="6660"/>
                    <a:pt x="38218" y="7302"/>
                  </a:cubicBezTo>
                  <a:cubicBezTo>
                    <a:pt x="38374" y="7623"/>
                    <a:pt x="38782" y="8005"/>
                    <a:pt x="38400" y="8187"/>
                  </a:cubicBezTo>
                  <a:cubicBezTo>
                    <a:pt x="38073" y="8343"/>
                    <a:pt x="37938" y="8791"/>
                    <a:pt x="37699" y="8791"/>
                  </a:cubicBezTo>
                  <a:cubicBezTo>
                    <a:pt x="37684" y="8791"/>
                    <a:pt x="37669" y="8790"/>
                    <a:pt x="37654" y="8786"/>
                  </a:cubicBezTo>
                  <a:cubicBezTo>
                    <a:pt x="37520" y="8761"/>
                    <a:pt x="37388" y="8752"/>
                    <a:pt x="37256" y="8752"/>
                  </a:cubicBezTo>
                  <a:cubicBezTo>
                    <a:pt x="36845" y="8752"/>
                    <a:pt x="36440" y="8844"/>
                    <a:pt x="36030" y="8844"/>
                  </a:cubicBezTo>
                  <a:cubicBezTo>
                    <a:pt x="35843" y="8844"/>
                    <a:pt x="35656" y="8825"/>
                    <a:pt x="35467" y="8769"/>
                  </a:cubicBezTo>
                  <a:cubicBezTo>
                    <a:pt x="35067" y="8655"/>
                    <a:pt x="34659" y="8438"/>
                    <a:pt x="34248" y="8438"/>
                  </a:cubicBezTo>
                  <a:cubicBezTo>
                    <a:pt x="33972" y="8438"/>
                    <a:pt x="33695" y="8536"/>
                    <a:pt x="33419" y="8830"/>
                  </a:cubicBezTo>
                  <a:cubicBezTo>
                    <a:pt x="33344" y="8912"/>
                    <a:pt x="33279" y="8946"/>
                    <a:pt x="33223" y="8946"/>
                  </a:cubicBezTo>
                  <a:cubicBezTo>
                    <a:pt x="33084" y="8946"/>
                    <a:pt x="33000" y="8740"/>
                    <a:pt x="32950" y="8561"/>
                  </a:cubicBezTo>
                  <a:cubicBezTo>
                    <a:pt x="32890" y="8300"/>
                    <a:pt x="32994" y="7936"/>
                    <a:pt x="32551" y="7901"/>
                  </a:cubicBezTo>
                  <a:cubicBezTo>
                    <a:pt x="32083" y="7866"/>
                    <a:pt x="31761" y="7528"/>
                    <a:pt x="31371" y="7363"/>
                  </a:cubicBezTo>
                  <a:cubicBezTo>
                    <a:pt x="31449" y="7059"/>
                    <a:pt x="31987" y="7146"/>
                    <a:pt x="31831" y="7007"/>
                  </a:cubicBezTo>
                  <a:cubicBezTo>
                    <a:pt x="31510" y="6704"/>
                    <a:pt x="31432" y="6079"/>
                    <a:pt x="31258" y="6027"/>
                  </a:cubicBezTo>
                  <a:cubicBezTo>
                    <a:pt x="30286" y="5740"/>
                    <a:pt x="30772" y="5003"/>
                    <a:pt x="30946" y="4699"/>
                  </a:cubicBezTo>
                  <a:cubicBezTo>
                    <a:pt x="31267" y="4126"/>
                    <a:pt x="30954" y="3632"/>
                    <a:pt x="30963" y="3120"/>
                  </a:cubicBezTo>
                  <a:cubicBezTo>
                    <a:pt x="30972" y="2903"/>
                    <a:pt x="30859" y="2347"/>
                    <a:pt x="30330" y="2269"/>
                  </a:cubicBezTo>
                  <a:cubicBezTo>
                    <a:pt x="29913" y="2209"/>
                    <a:pt x="29505" y="2044"/>
                    <a:pt x="29089" y="1922"/>
                  </a:cubicBezTo>
                  <a:cubicBezTo>
                    <a:pt x="28559" y="1749"/>
                    <a:pt x="27995" y="1809"/>
                    <a:pt x="27449" y="1731"/>
                  </a:cubicBezTo>
                  <a:cubicBezTo>
                    <a:pt x="27310" y="1714"/>
                    <a:pt x="27175" y="1695"/>
                    <a:pt x="27057" y="1695"/>
                  </a:cubicBezTo>
                  <a:cubicBezTo>
                    <a:pt x="26769" y="1695"/>
                    <a:pt x="26589" y="1809"/>
                    <a:pt x="26737" y="2339"/>
                  </a:cubicBezTo>
                  <a:cubicBezTo>
                    <a:pt x="26798" y="2564"/>
                    <a:pt x="26581" y="2729"/>
                    <a:pt x="26485" y="2920"/>
                  </a:cubicBezTo>
                  <a:cubicBezTo>
                    <a:pt x="26234" y="3423"/>
                    <a:pt x="25618" y="3623"/>
                    <a:pt x="25392" y="4066"/>
                  </a:cubicBezTo>
                  <a:cubicBezTo>
                    <a:pt x="25257" y="4319"/>
                    <a:pt x="25098" y="4395"/>
                    <a:pt x="24954" y="4395"/>
                  </a:cubicBezTo>
                  <a:cubicBezTo>
                    <a:pt x="24866" y="4395"/>
                    <a:pt x="24784" y="4367"/>
                    <a:pt x="24715" y="4335"/>
                  </a:cubicBezTo>
                  <a:cubicBezTo>
                    <a:pt x="24377" y="4178"/>
                    <a:pt x="23969" y="4170"/>
                    <a:pt x="23717" y="4022"/>
                  </a:cubicBezTo>
                  <a:cubicBezTo>
                    <a:pt x="23023" y="3606"/>
                    <a:pt x="22285" y="3502"/>
                    <a:pt x="21530" y="3449"/>
                  </a:cubicBezTo>
                  <a:cubicBezTo>
                    <a:pt x="21114" y="3415"/>
                    <a:pt x="21070" y="3215"/>
                    <a:pt x="21192" y="2937"/>
                  </a:cubicBezTo>
                  <a:cubicBezTo>
                    <a:pt x="21444" y="2373"/>
                    <a:pt x="21279" y="1792"/>
                    <a:pt x="21287" y="1228"/>
                  </a:cubicBezTo>
                  <a:cubicBezTo>
                    <a:pt x="21304" y="686"/>
                    <a:pt x="20673" y="1"/>
                    <a:pt x="20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3"/>
            <p:cNvSpPr/>
            <p:nvPr/>
          </p:nvSpPr>
          <p:spPr>
            <a:xfrm>
              <a:off x="2177375" y="3747250"/>
              <a:ext cx="144300" cy="142975"/>
            </a:xfrm>
            <a:custGeom>
              <a:avLst/>
              <a:gdLst/>
              <a:ahLst/>
              <a:cxnLst/>
              <a:rect l="l" t="t" r="r" b="b"/>
              <a:pathLst>
                <a:path w="5772" h="5719" extrusionOk="0">
                  <a:moveTo>
                    <a:pt x="3268" y="0"/>
                  </a:moveTo>
                  <a:cubicBezTo>
                    <a:pt x="3099" y="0"/>
                    <a:pt x="2944" y="31"/>
                    <a:pt x="2821" y="97"/>
                  </a:cubicBezTo>
                  <a:cubicBezTo>
                    <a:pt x="2144" y="435"/>
                    <a:pt x="1241" y="799"/>
                    <a:pt x="1033" y="1659"/>
                  </a:cubicBezTo>
                  <a:cubicBezTo>
                    <a:pt x="886" y="2292"/>
                    <a:pt x="521" y="2787"/>
                    <a:pt x="278" y="3351"/>
                  </a:cubicBezTo>
                  <a:cubicBezTo>
                    <a:pt x="1" y="3984"/>
                    <a:pt x="460" y="5329"/>
                    <a:pt x="1111" y="5564"/>
                  </a:cubicBezTo>
                  <a:cubicBezTo>
                    <a:pt x="1420" y="5673"/>
                    <a:pt x="1719" y="5718"/>
                    <a:pt x="2010" y="5718"/>
                  </a:cubicBezTo>
                  <a:cubicBezTo>
                    <a:pt x="2874" y="5718"/>
                    <a:pt x="3676" y="5320"/>
                    <a:pt x="4487" y="5008"/>
                  </a:cubicBezTo>
                  <a:cubicBezTo>
                    <a:pt x="4860" y="4739"/>
                    <a:pt x="4921" y="4288"/>
                    <a:pt x="5103" y="3932"/>
                  </a:cubicBezTo>
                  <a:cubicBezTo>
                    <a:pt x="5771" y="2674"/>
                    <a:pt x="5407" y="1494"/>
                    <a:pt x="4556" y="557"/>
                  </a:cubicBezTo>
                  <a:cubicBezTo>
                    <a:pt x="4231" y="206"/>
                    <a:pt x="3703" y="0"/>
                    <a:pt x="3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3"/>
            <p:cNvSpPr/>
            <p:nvPr/>
          </p:nvSpPr>
          <p:spPr>
            <a:xfrm>
              <a:off x="3293550" y="3408625"/>
              <a:ext cx="168800" cy="146200"/>
            </a:xfrm>
            <a:custGeom>
              <a:avLst/>
              <a:gdLst/>
              <a:ahLst/>
              <a:cxnLst/>
              <a:rect l="l" t="t" r="r" b="b"/>
              <a:pathLst>
                <a:path w="6752" h="5848" extrusionOk="0">
                  <a:moveTo>
                    <a:pt x="3164" y="0"/>
                  </a:moveTo>
                  <a:cubicBezTo>
                    <a:pt x="2385" y="0"/>
                    <a:pt x="1716" y="443"/>
                    <a:pt x="1311" y="937"/>
                  </a:cubicBezTo>
                  <a:cubicBezTo>
                    <a:pt x="504" y="1909"/>
                    <a:pt x="1" y="3471"/>
                    <a:pt x="1398" y="4643"/>
                  </a:cubicBezTo>
                  <a:cubicBezTo>
                    <a:pt x="1832" y="5216"/>
                    <a:pt x="2491" y="5528"/>
                    <a:pt x="3116" y="5754"/>
                  </a:cubicBezTo>
                  <a:cubicBezTo>
                    <a:pt x="3287" y="5819"/>
                    <a:pt x="3450" y="5847"/>
                    <a:pt x="3606" y="5847"/>
                  </a:cubicBezTo>
                  <a:cubicBezTo>
                    <a:pt x="4422" y="5847"/>
                    <a:pt x="5061" y="5078"/>
                    <a:pt x="5841" y="4860"/>
                  </a:cubicBezTo>
                  <a:cubicBezTo>
                    <a:pt x="5928" y="4834"/>
                    <a:pt x="5988" y="4625"/>
                    <a:pt x="6023" y="4487"/>
                  </a:cubicBezTo>
                  <a:cubicBezTo>
                    <a:pt x="6110" y="4079"/>
                    <a:pt x="6283" y="3706"/>
                    <a:pt x="6552" y="3393"/>
                  </a:cubicBezTo>
                  <a:cubicBezTo>
                    <a:pt x="6700" y="3228"/>
                    <a:pt x="6752" y="3046"/>
                    <a:pt x="6709" y="2864"/>
                  </a:cubicBezTo>
                  <a:cubicBezTo>
                    <a:pt x="6492" y="1866"/>
                    <a:pt x="6327" y="790"/>
                    <a:pt x="5233" y="356"/>
                  </a:cubicBezTo>
                  <a:cubicBezTo>
                    <a:pt x="4713" y="148"/>
                    <a:pt x="4105" y="139"/>
                    <a:pt x="3541" y="35"/>
                  </a:cubicBezTo>
                  <a:cubicBezTo>
                    <a:pt x="3413" y="11"/>
                    <a:pt x="3287" y="0"/>
                    <a:pt x="3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3"/>
            <p:cNvSpPr/>
            <p:nvPr/>
          </p:nvSpPr>
          <p:spPr>
            <a:xfrm>
              <a:off x="1980175" y="3391600"/>
              <a:ext cx="42550" cy="67050"/>
            </a:xfrm>
            <a:custGeom>
              <a:avLst/>
              <a:gdLst/>
              <a:ahLst/>
              <a:cxnLst/>
              <a:rect l="l" t="t" r="r" b="b"/>
              <a:pathLst>
                <a:path w="1702" h="2682" extrusionOk="0">
                  <a:moveTo>
                    <a:pt x="748" y="0"/>
                  </a:moveTo>
                  <a:cubicBezTo>
                    <a:pt x="521" y="0"/>
                    <a:pt x="420" y="185"/>
                    <a:pt x="348" y="378"/>
                  </a:cubicBezTo>
                  <a:cubicBezTo>
                    <a:pt x="235" y="725"/>
                    <a:pt x="61" y="1063"/>
                    <a:pt x="26" y="1410"/>
                  </a:cubicBezTo>
                  <a:cubicBezTo>
                    <a:pt x="0" y="1844"/>
                    <a:pt x="139" y="2339"/>
                    <a:pt x="443" y="2590"/>
                  </a:cubicBezTo>
                  <a:cubicBezTo>
                    <a:pt x="515" y="2650"/>
                    <a:pt x="621" y="2681"/>
                    <a:pt x="745" y="2681"/>
                  </a:cubicBezTo>
                  <a:cubicBezTo>
                    <a:pt x="980" y="2681"/>
                    <a:pt x="1282" y="2571"/>
                    <a:pt x="1554" y="2339"/>
                  </a:cubicBezTo>
                  <a:cubicBezTo>
                    <a:pt x="1588" y="2321"/>
                    <a:pt x="1701" y="2156"/>
                    <a:pt x="1693" y="2000"/>
                  </a:cubicBezTo>
                  <a:cubicBezTo>
                    <a:pt x="1649" y="1436"/>
                    <a:pt x="1614" y="863"/>
                    <a:pt x="1493" y="317"/>
                  </a:cubicBezTo>
                  <a:cubicBezTo>
                    <a:pt x="1432" y="22"/>
                    <a:pt x="1068" y="39"/>
                    <a:pt x="807" y="4"/>
                  </a:cubicBezTo>
                  <a:cubicBezTo>
                    <a:pt x="787" y="2"/>
                    <a:pt x="767" y="0"/>
                    <a:pt x="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0" name="Google Shape;420;p43"/>
          <p:cNvPicPr preferRelativeResize="0"/>
          <p:nvPr/>
        </p:nvPicPr>
        <p:blipFill>
          <a:blip r:embed="rId3">
            <a:alphaModFix/>
          </a:blip>
          <a:stretch>
            <a:fillRect/>
          </a:stretch>
        </p:blipFill>
        <p:spPr>
          <a:xfrm>
            <a:off x="-588850" y="1496263"/>
            <a:ext cx="3231476" cy="2151012"/>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6"/>
          <p:cNvSpPr/>
          <p:nvPr/>
        </p:nvSpPr>
        <p:spPr>
          <a:xfrm flipH="1">
            <a:off x="3915457" y="811943"/>
            <a:ext cx="1313100" cy="1313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457" name="Google Shape;457;p46"/>
          <p:cNvSpPr txBox="1">
            <a:spLocks noGrp="1"/>
          </p:cNvSpPr>
          <p:nvPr>
            <p:ph type="title"/>
          </p:nvPr>
        </p:nvSpPr>
        <p:spPr>
          <a:xfrm>
            <a:off x="1752450" y="2429143"/>
            <a:ext cx="5639100" cy="151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Cambria" panose="02040503050406030204" pitchFamily="18" charset="0"/>
                <a:ea typeface="Cambria" panose="02040503050406030204" pitchFamily="18" charset="0"/>
              </a:rPr>
              <a:t>Đ</a:t>
            </a:r>
            <a:r>
              <a:rPr lang="en" b="1" dirty="0">
                <a:latin typeface="Cambria" panose="02040503050406030204" pitchFamily="18" charset="0"/>
                <a:ea typeface="Cambria" panose="02040503050406030204" pitchFamily="18" charset="0"/>
              </a:rPr>
              <a:t>ỌC – TÌM HIỂU CHUNG</a:t>
            </a:r>
            <a:endParaRPr b="1" dirty="0">
              <a:latin typeface="Cambria" panose="02040503050406030204" pitchFamily="18" charset="0"/>
              <a:ea typeface="Cambria" panose="02040503050406030204" pitchFamily="18" charset="0"/>
            </a:endParaRPr>
          </a:p>
        </p:txBody>
      </p:sp>
      <p:sp>
        <p:nvSpPr>
          <p:cNvPr id="458" name="Google Shape;458;p46"/>
          <p:cNvSpPr txBox="1">
            <a:spLocks noGrp="1"/>
          </p:cNvSpPr>
          <p:nvPr>
            <p:ph type="title" idx="2"/>
          </p:nvPr>
        </p:nvSpPr>
        <p:spPr>
          <a:xfrm>
            <a:off x="3915450" y="1005138"/>
            <a:ext cx="1313100" cy="92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I.</a:t>
            </a:r>
            <a:endParaRPr b="1" dirty="0">
              <a:latin typeface="Cambria" panose="02040503050406030204" pitchFamily="18" charset="0"/>
              <a:ea typeface="Cambria" panose="02040503050406030204" pitchFamily="18" charset="0"/>
            </a:endParaRPr>
          </a:p>
        </p:txBody>
      </p:sp>
      <p:grpSp>
        <p:nvGrpSpPr>
          <p:cNvPr id="460" name="Google Shape;460;p46"/>
          <p:cNvGrpSpPr/>
          <p:nvPr/>
        </p:nvGrpSpPr>
        <p:grpSpPr>
          <a:xfrm rot="-5400000">
            <a:off x="-740606" y="577641"/>
            <a:ext cx="2713020" cy="1734909"/>
            <a:chOff x="1980175" y="2986350"/>
            <a:chExt cx="1503225" cy="961275"/>
          </a:xfrm>
        </p:grpSpPr>
        <p:sp>
          <p:nvSpPr>
            <p:cNvPr id="461" name="Google Shape;461;p46"/>
            <p:cNvSpPr/>
            <p:nvPr/>
          </p:nvSpPr>
          <p:spPr>
            <a:xfrm>
              <a:off x="2047200" y="2986350"/>
              <a:ext cx="1436200" cy="961275"/>
            </a:xfrm>
            <a:custGeom>
              <a:avLst/>
              <a:gdLst/>
              <a:ahLst/>
              <a:cxnLst/>
              <a:rect l="l" t="t" r="r" b="b"/>
              <a:pathLst>
                <a:path w="57448" h="38451" extrusionOk="0">
                  <a:moveTo>
                    <a:pt x="20254" y="1"/>
                  </a:moveTo>
                  <a:cubicBezTo>
                    <a:pt x="20236" y="1"/>
                    <a:pt x="20219" y="2"/>
                    <a:pt x="20203" y="4"/>
                  </a:cubicBezTo>
                  <a:cubicBezTo>
                    <a:pt x="19561" y="109"/>
                    <a:pt x="18918" y="230"/>
                    <a:pt x="18276" y="343"/>
                  </a:cubicBezTo>
                  <a:cubicBezTo>
                    <a:pt x="18163" y="360"/>
                    <a:pt x="18068" y="334"/>
                    <a:pt x="17990" y="490"/>
                  </a:cubicBezTo>
                  <a:cubicBezTo>
                    <a:pt x="17634" y="1228"/>
                    <a:pt x="17478" y="1940"/>
                    <a:pt x="18103" y="2634"/>
                  </a:cubicBezTo>
                  <a:cubicBezTo>
                    <a:pt x="18215" y="2747"/>
                    <a:pt x="18268" y="2929"/>
                    <a:pt x="18320" y="3085"/>
                  </a:cubicBezTo>
                  <a:cubicBezTo>
                    <a:pt x="18377" y="3288"/>
                    <a:pt x="18299" y="3417"/>
                    <a:pt x="18172" y="3417"/>
                  </a:cubicBezTo>
                  <a:cubicBezTo>
                    <a:pt x="18125" y="3417"/>
                    <a:pt x="18072" y="3400"/>
                    <a:pt x="18016" y="3363"/>
                  </a:cubicBezTo>
                  <a:cubicBezTo>
                    <a:pt x="17856" y="3250"/>
                    <a:pt x="17734" y="3199"/>
                    <a:pt x="17639" y="3199"/>
                  </a:cubicBezTo>
                  <a:cubicBezTo>
                    <a:pt x="17455" y="3199"/>
                    <a:pt x="17373" y="3389"/>
                    <a:pt x="17322" y="3692"/>
                  </a:cubicBezTo>
                  <a:cubicBezTo>
                    <a:pt x="17287" y="3866"/>
                    <a:pt x="17131" y="3979"/>
                    <a:pt x="16949" y="4005"/>
                  </a:cubicBezTo>
                  <a:cubicBezTo>
                    <a:pt x="16541" y="4048"/>
                    <a:pt x="16480" y="4204"/>
                    <a:pt x="16671" y="4586"/>
                  </a:cubicBezTo>
                  <a:cubicBezTo>
                    <a:pt x="16940" y="5133"/>
                    <a:pt x="16723" y="5437"/>
                    <a:pt x="16185" y="5680"/>
                  </a:cubicBezTo>
                  <a:cubicBezTo>
                    <a:pt x="16093" y="5721"/>
                    <a:pt x="15997" y="5733"/>
                    <a:pt x="15901" y="5733"/>
                  </a:cubicBezTo>
                  <a:cubicBezTo>
                    <a:pt x="15778" y="5733"/>
                    <a:pt x="15654" y="5714"/>
                    <a:pt x="15536" y="5714"/>
                  </a:cubicBezTo>
                  <a:cubicBezTo>
                    <a:pt x="15383" y="5714"/>
                    <a:pt x="15238" y="5746"/>
                    <a:pt x="15118" y="5897"/>
                  </a:cubicBezTo>
                  <a:cubicBezTo>
                    <a:pt x="15023" y="5808"/>
                    <a:pt x="14917" y="5748"/>
                    <a:pt x="14807" y="5748"/>
                  </a:cubicBezTo>
                  <a:cubicBezTo>
                    <a:pt x="14755" y="5748"/>
                    <a:pt x="14702" y="5762"/>
                    <a:pt x="14649" y="5792"/>
                  </a:cubicBezTo>
                  <a:cubicBezTo>
                    <a:pt x="14258" y="6010"/>
                    <a:pt x="13872" y="6233"/>
                    <a:pt x="13434" y="6233"/>
                  </a:cubicBezTo>
                  <a:cubicBezTo>
                    <a:pt x="13279" y="6233"/>
                    <a:pt x="13118" y="6205"/>
                    <a:pt x="12948" y="6140"/>
                  </a:cubicBezTo>
                  <a:cubicBezTo>
                    <a:pt x="12945" y="6139"/>
                    <a:pt x="12941" y="6139"/>
                    <a:pt x="12937" y="6139"/>
                  </a:cubicBezTo>
                  <a:cubicBezTo>
                    <a:pt x="12890" y="6139"/>
                    <a:pt x="12799" y="6187"/>
                    <a:pt x="12775" y="6235"/>
                  </a:cubicBezTo>
                  <a:cubicBezTo>
                    <a:pt x="12731" y="6330"/>
                    <a:pt x="12801" y="6409"/>
                    <a:pt x="12879" y="6469"/>
                  </a:cubicBezTo>
                  <a:cubicBezTo>
                    <a:pt x="13026" y="6573"/>
                    <a:pt x="13295" y="6452"/>
                    <a:pt x="13339" y="6730"/>
                  </a:cubicBezTo>
                  <a:cubicBezTo>
                    <a:pt x="12948" y="7059"/>
                    <a:pt x="12783" y="7623"/>
                    <a:pt x="12228" y="7762"/>
                  </a:cubicBezTo>
                  <a:cubicBezTo>
                    <a:pt x="12341" y="8448"/>
                    <a:pt x="11742" y="8535"/>
                    <a:pt x="11343" y="8743"/>
                  </a:cubicBezTo>
                  <a:cubicBezTo>
                    <a:pt x="11152" y="8847"/>
                    <a:pt x="11065" y="8934"/>
                    <a:pt x="11108" y="9116"/>
                  </a:cubicBezTo>
                  <a:cubicBezTo>
                    <a:pt x="11179" y="9432"/>
                    <a:pt x="11100" y="9589"/>
                    <a:pt x="10811" y="9589"/>
                  </a:cubicBezTo>
                  <a:cubicBezTo>
                    <a:pt x="10782" y="9589"/>
                    <a:pt x="10751" y="9588"/>
                    <a:pt x="10718" y="9585"/>
                  </a:cubicBezTo>
                  <a:cubicBezTo>
                    <a:pt x="10708" y="9584"/>
                    <a:pt x="10697" y="9584"/>
                    <a:pt x="10687" y="9584"/>
                  </a:cubicBezTo>
                  <a:cubicBezTo>
                    <a:pt x="10569" y="9584"/>
                    <a:pt x="10468" y="9632"/>
                    <a:pt x="10492" y="9784"/>
                  </a:cubicBezTo>
                  <a:cubicBezTo>
                    <a:pt x="10518" y="9932"/>
                    <a:pt x="10631" y="9984"/>
                    <a:pt x="10761" y="9984"/>
                  </a:cubicBezTo>
                  <a:cubicBezTo>
                    <a:pt x="10773" y="9983"/>
                    <a:pt x="10785" y="9983"/>
                    <a:pt x="10797" y="9983"/>
                  </a:cubicBezTo>
                  <a:cubicBezTo>
                    <a:pt x="11128" y="9983"/>
                    <a:pt x="11515" y="10100"/>
                    <a:pt x="11482" y="10418"/>
                  </a:cubicBezTo>
                  <a:cubicBezTo>
                    <a:pt x="11429" y="10817"/>
                    <a:pt x="11638" y="11112"/>
                    <a:pt x="11655" y="11459"/>
                  </a:cubicBezTo>
                  <a:cubicBezTo>
                    <a:pt x="11664" y="11737"/>
                    <a:pt x="11976" y="12127"/>
                    <a:pt x="11395" y="12249"/>
                  </a:cubicBezTo>
                  <a:cubicBezTo>
                    <a:pt x="11291" y="12275"/>
                    <a:pt x="11169" y="12561"/>
                    <a:pt x="11291" y="12700"/>
                  </a:cubicBezTo>
                  <a:cubicBezTo>
                    <a:pt x="11542" y="13021"/>
                    <a:pt x="11386" y="13177"/>
                    <a:pt x="11100" y="13307"/>
                  </a:cubicBezTo>
                  <a:cubicBezTo>
                    <a:pt x="10961" y="13368"/>
                    <a:pt x="10926" y="13507"/>
                    <a:pt x="10996" y="13602"/>
                  </a:cubicBezTo>
                  <a:cubicBezTo>
                    <a:pt x="11325" y="14071"/>
                    <a:pt x="10961" y="14245"/>
                    <a:pt x="10631" y="14401"/>
                  </a:cubicBezTo>
                  <a:cubicBezTo>
                    <a:pt x="10822" y="14687"/>
                    <a:pt x="11065" y="14600"/>
                    <a:pt x="11265" y="14644"/>
                  </a:cubicBezTo>
                  <a:cubicBezTo>
                    <a:pt x="11455" y="14687"/>
                    <a:pt x="11655" y="14835"/>
                    <a:pt x="11508" y="14973"/>
                  </a:cubicBezTo>
                  <a:cubicBezTo>
                    <a:pt x="11074" y="15399"/>
                    <a:pt x="11403" y="15564"/>
                    <a:pt x="11698" y="15780"/>
                  </a:cubicBezTo>
                  <a:cubicBezTo>
                    <a:pt x="11915" y="15945"/>
                    <a:pt x="11829" y="16171"/>
                    <a:pt x="11759" y="16379"/>
                  </a:cubicBezTo>
                  <a:cubicBezTo>
                    <a:pt x="11664" y="16692"/>
                    <a:pt x="11568" y="17030"/>
                    <a:pt x="11785" y="17290"/>
                  </a:cubicBezTo>
                  <a:cubicBezTo>
                    <a:pt x="12054" y="17629"/>
                    <a:pt x="12063" y="18054"/>
                    <a:pt x="12063" y="18384"/>
                  </a:cubicBezTo>
                  <a:cubicBezTo>
                    <a:pt x="12054" y="18783"/>
                    <a:pt x="12098" y="18887"/>
                    <a:pt x="12471" y="18887"/>
                  </a:cubicBezTo>
                  <a:cubicBezTo>
                    <a:pt x="12477" y="18887"/>
                    <a:pt x="12483" y="18887"/>
                    <a:pt x="12488" y="18887"/>
                  </a:cubicBezTo>
                  <a:cubicBezTo>
                    <a:pt x="12742" y="18887"/>
                    <a:pt x="12791" y="19074"/>
                    <a:pt x="12757" y="19286"/>
                  </a:cubicBezTo>
                  <a:cubicBezTo>
                    <a:pt x="12734" y="19432"/>
                    <a:pt x="12678" y="19478"/>
                    <a:pt x="12604" y="19478"/>
                  </a:cubicBezTo>
                  <a:cubicBezTo>
                    <a:pt x="12538" y="19478"/>
                    <a:pt x="12458" y="19441"/>
                    <a:pt x="12375" y="19408"/>
                  </a:cubicBezTo>
                  <a:cubicBezTo>
                    <a:pt x="12212" y="19340"/>
                    <a:pt x="12018" y="19297"/>
                    <a:pt x="11843" y="19297"/>
                  </a:cubicBezTo>
                  <a:cubicBezTo>
                    <a:pt x="11703" y="19297"/>
                    <a:pt x="11574" y="19325"/>
                    <a:pt x="11482" y="19390"/>
                  </a:cubicBezTo>
                  <a:cubicBezTo>
                    <a:pt x="11343" y="19493"/>
                    <a:pt x="11221" y="19534"/>
                    <a:pt x="11115" y="19534"/>
                  </a:cubicBezTo>
                  <a:cubicBezTo>
                    <a:pt x="10864" y="19534"/>
                    <a:pt x="10700" y="19306"/>
                    <a:pt x="10596" y="19147"/>
                  </a:cubicBezTo>
                  <a:cubicBezTo>
                    <a:pt x="10426" y="18894"/>
                    <a:pt x="10292" y="18787"/>
                    <a:pt x="10165" y="18787"/>
                  </a:cubicBezTo>
                  <a:cubicBezTo>
                    <a:pt x="10016" y="18787"/>
                    <a:pt x="9877" y="18938"/>
                    <a:pt x="9703" y="19173"/>
                  </a:cubicBezTo>
                  <a:cubicBezTo>
                    <a:pt x="9535" y="19398"/>
                    <a:pt x="9328" y="19474"/>
                    <a:pt x="9111" y="19474"/>
                  </a:cubicBezTo>
                  <a:cubicBezTo>
                    <a:pt x="8890" y="19474"/>
                    <a:pt x="8658" y="19395"/>
                    <a:pt x="8444" y="19312"/>
                  </a:cubicBezTo>
                  <a:cubicBezTo>
                    <a:pt x="8054" y="19156"/>
                    <a:pt x="7620" y="18939"/>
                    <a:pt x="7759" y="18427"/>
                  </a:cubicBezTo>
                  <a:cubicBezTo>
                    <a:pt x="8071" y="17290"/>
                    <a:pt x="7264" y="16579"/>
                    <a:pt x="6796" y="15746"/>
                  </a:cubicBezTo>
                  <a:cubicBezTo>
                    <a:pt x="6500" y="15234"/>
                    <a:pt x="6006" y="15034"/>
                    <a:pt x="5390" y="14887"/>
                  </a:cubicBezTo>
                  <a:cubicBezTo>
                    <a:pt x="5170" y="14838"/>
                    <a:pt x="4947" y="14829"/>
                    <a:pt x="4724" y="14829"/>
                  </a:cubicBezTo>
                  <a:cubicBezTo>
                    <a:pt x="4603" y="14829"/>
                    <a:pt x="4481" y="14831"/>
                    <a:pt x="4360" y="14831"/>
                  </a:cubicBezTo>
                  <a:cubicBezTo>
                    <a:pt x="4038" y="14831"/>
                    <a:pt x="3718" y="14813"/>
                    <a:pt x="3411" y="14678"/>
                  </a:cubicBezTo>
                  <a:cubicBezTo>
                    <a:pt x="3273" y="14617"/>
                    <a:pt x="3146" y="14589"/>
                    <a:pt x="3029" y="14589"/>
                  </a:cubicBezTo>
                  <a:cubicBezTo>
                    <a:pt x="2701" y="14589"/>
                    <a:pt x="2456" y="14812"/>
                    <a:pt x="2257" y="15138"/>
                  </a:cubicBezTo>
                  <a:cubicBezTo>
                    <a:pt x="2031" y="15520"/>
                    <a:pt x="1771" y="15815"/>
                    <a:pt x="1285" y="15937"/>
                  </a:cubicBezTo>
                  <a:cubicBezTo>
                    <a:pt x="895" y="16023"/>
                    <a:pt x="652" y="16336"/>
                    <a:pt x="660" y="16796"/>
                  </a:cubicBezTo>
                  <a:cubicBezTo>
                    <a:pt x="660" y="17204"/>
                    <a:pt x="600" y="17577"/>
                    <a:pt x="400" y="17967"/>
                  </a:cubicBezTo>
                  <a:cubicBezTo>
                    <a:pt x="1" y="18757"/>
                    <a:pt x="357" y="19729"/>
                    <a:pt x="1120" y="20215"/>
                  </a:cubicBezTo>
                  <a:cubicBezTo>
                    <a:pt x="1320" y="20336"/>
                    <a:pt x="1450" y="20484"/>
                    <a:pt x="1537" y="20692"/>
                  </a:cubicBezTo>
                  <a:cubicBezTo>
                    <a:pt x="1850" y="21421"/>
                    <a:pt x="2333" y="21916"/>
                    <a:pt x="3120" y="21916"/>
                  </a:cubicBezTo>
                  <a:cubicBezTo>
                    <a:pt x="3205" y="21916"/>
                    <a:pt x="3293" y="21910"/>
                    <a:pt x="3385" y="21898"/>
                  </a:cubicBezTo>
                  <a:cubicBezTo>
                    <a:pt x="3448" y="21891"/>
                    <a:pt x="3510" y="21888"/>
                    <a:pt x="3571" y="21888"/>
                  </a:cubicBezTo>
                  <a:cubicBezTo>
                    <a:pt x="4012" y="21888"/>
                    <a:pt x="4429" y="22050"/>
                    <a:pt x="4830" y="22050"/>
                  </a:cubicBezTo>
                  <a:cubicBezTo>
                    <a:pt x="4910" y="22050"/>
                    <a:pt x="4990" y="22044"/>
                    <a:pt x="5069" y="22028"/>
                  </a:cubicBezTo>
                  <a:lnTo>
                    <a:pt x="5069" y="22028"/>
                  </a:lnTo>
                  <a:cubicBezTo>
                    <a:pt x="5103" y="22662"/>
                    <a:pt x="4834" y="23139"/>
                    <a:pt x="4496" y="23582"/>
                  </a:cubicBezTo>
                  <a:cubicBezTo>
                    <a:pt x="4305" y="23833"/>
                    <a:pt x="4348" y="24007"/>
                    <a:pt x="4470" y="24285"/>
                  </a:cubicBezTo>
                  <a:cubicBezTo>
                    <a:pt x="4756" y="24918"/>
                    <a:pt x="5129" y="25569"/>
                    <a:pt x="5103" y="26272"/>
                  </a:cubicBezTo>
                  <a:cubicBezTo>
                    <a:pt x="5077" y="26853"/>
                    <a:pt x="5598" y="27313"/>
                    <a:pt x="5338" y="27929"/>
                  </a:cubicBezTo>
                  <a:cubicBezTo>
                    <a:pt x="5279" y="28075"/>
                    <a:pt x="5479" y="28234"/>
                    <a:pt x="5652" y="28234"/>
                  </a:cubicBezTo>
                  <a:cubicBezTo>
                    <a:pt x="5685" y="28234"/>
                    <a:pt x="5717" y="28228"/>
                    <a:pt x="5746" y="28216"/>
                  </a:cubicBezTo>
                  <a:cubicBezTo>
                    <a:pt x="5932" y="28135"/>
                    <a:pt x="6126" y="28121"/>
                    <a:pt x="6320" y="28121"/>
                  </a:cubicBezTo>
                  <a:cubicBezTo>
                    <a:pt x="6420" y="28121"/>
                    <a:pt x="6521" y="28124"/>
                    <a:pt x="6620" y="28124"/>
                  </a:cubicBezTo>
                  <a:cubicBezTo>
                    <a:pt x="6802" y="28124"/>
                    <a:pt x="6981" y="28112"/>
                    <a:pt x="7151" y="28042"/>
                  </a:cubicBezTo>
                  <a:cubicBezTo>
                    <a:pt x="7312" y="27978"/>
                    <a:pt x="7448" y="27940"/>
                    <a:pt x="7562" y="27940"/>
                  </a:cubicBezTo>
                  <a:cubicBezTo>
                    <a:pt x="7789" y="27940"/>
                    <a:pt x="7933" y="28087"/>
                    <a:pt x="8019" y="28467"/>
                  </a:cubicBezTo>
                  <a:cubicBezTo>
                    <a:pt x="8132" y="29014"/>
                    <a:pt x="8444" y="29222"/>
                    <a:pt x="9113" y="29222"/>
                  </a:cubicBezTo>
                  <a:cubicBezTo>
                    <a:pt x="9742" y="29222"/>
                    <a:pt x="10241" y="28845"/>
                    <a:pt x="10819" y="28845"/>
                  </a:cubicBezTo>
                  <a:cubicBezTo>
                    <a:pt x="10854" y="28845"/>
                    <a:pt x="10890" y="28846"/>
                    <a:pt x="10926" y="28849"/>
                  </a:cubicBezTo>
                  <a:cubicBezTo>
                    <a:pt x="10962" y="28852"/>
                    <a:pt x="10997" y="28853"/>
                    <a:pt x="11032" y="28853"/>
                  </a:cubicBezTo>
                  <a:cubicBezTo>
                    <a:pt x="11418" y="28853"/>
                    <a:pt x="11694" y="28677"/>
                    <a:pt x="11941" y="28398"/>
                  </a:cubicBezTo>
                  <a:lnTo>
                    <a:pt x="12141" y="28398"/>
                  </a:lnTo>
                  <a:cubicBezTo>
                    <a:pt x="12801" y="28181"/>
                    <a:pt x="13234" y="27660"/>
                    <a:pt x="13764" y="27174"/>
                  </a:cubicBezTo>
                  <a:cubicBezTo>
                    <a:pt x="13920" y="27660"/>
                    <a:pt x="14397" y="28172"/>
                    <a:pt x="14146" y="28571"/>
                  </a:cubicBezTo>
                  <a:cubicBezTo>
                    <a:pt x="13842" y="29049"/>
                    <a:pt x="13755" y="29431"/>
                    <a:pt x="13790" y="29977"/>
                  </a:cubicBezTo>
                  <a:cubicBezTo>
                    <a:pt x="13816" y="30455"/>
                    <a:pt x="14076" y="30940"/>
                    <a:pt x="14015" y="31296"/>
                  </a:cubicBezTo>
                  <a:cubicBezTo>
                    <a:pt x="13885" y="32199"/>
                    <a:pt x="14120" y="32997"/>
                    <a:pt x="14302" y="33839"/>
                  </a:cubicBezTo>
                  <a:cubicBezTo>
                    <a:pt x="14395" y="34237"/>
                    <a:pt x="14656" y="34483"/>
                    <a:pt x="15010" y="34483"/>
                  </a:cubicBezTo>
                  <a:cubicBezTo>
                    <a:pt x="15119" y="34483"/>
                    <a:pt x="15236" y="34460"/>
                    <a:pt x="15360" y="34412"/>
                  </a:cubicBezTo>
                  <a:cubicBezTo>
                    <a:pt x="15453" y="34374"/>
                    <a:pt x="15544" y="34357"/>
                    <a:pt x="15631" y="34357"/>
                  </a:cubicBezTo>
                  <a:cubicBezTo>
                    <a:pt x="15987" y="34357"/>
                    <a:pt x="16270" y="34648"/>
                    <a:pt x="16228" y="35045"/>
                  </a:cubicBezTo>
                  <a:cubicBezTo>
                    <a:pt x="16194" y="35349"/>
                    <a:pt x="16237" y="35644"/>
                    <a:pt x="16532" y="35800"/>
                  </a:cubicBezTo>
                  <a:cubicBezTo>
                    <a:pt x="16714" y="35904"/>
                    <a:pt x="16784" y="36017"/>
                    <a:pt x="16697" y="36208"/>
                  </a:cubicBezTo>
                  <a:cubicBezTo>
                    <a:pt x="16437" y="36772"/>
                    <a:pt x="16810" y="37015"/>
                    <a:pt x="17200" y="37319"/>
                  </a:cubicBezTo>
                  <a:cubicBezTo>
                    <a:pt x="17634" y="37640"/>
                    <a:pt x="18163" y="37778"/>
                    <a:pt x="18537" y="38230"/>
                  </a:cubicBezTo>
                  <a:cubicBezTo>
                    <a:pt x="18655" y="38373"/>
                    <a:pt x="18795" y="38451"/>
                    <a:pt x="18949" y="38451"/>
                  </a:cubicBezTo>
                  <a:cubicBezTo>
                    <a:pt x="19120" y="38451"/>
                    <a:pt x="19307" y="38354"/>
                    <a:pt x="19500" y="38143"/>
                  </a:cubicBezTo>
                  <a:cubicBezTo>
                    <a:pt x="19776" y="37841"/>
                    <a:pt x="20028" y="37287"/>
                    <a:pt x="20486" y="37287"/>
                  </a:cubicBezTo>
                  <a:cubicBezTo>
                    <a:pt x="20646" y="37287"/>
                    <a:pt x="20832" y="37355"/>
                    <a:pt x="21053" y="37527"/>
                  </a:cubicBezTo>
                  <a:cubicBezTo>
                    <a:pt x="21072" y="37541"/>
                    <a:pt x="21091" y="37547"/>
                    <a:pt x="21110" y="37547"/>
                  </a:cubicBezTo>
                  <a:cubicBezTo>
                    <a:pt x="21190" y="37547"/>
                    <a:pt x="21262" y="37430"/>
                    <a:pt x="21339" y="37388"/>
                  </a:cubicBezTo>
                  <a:cubicBezTo>
                    <a:pt x="21680" y="37195"/>
                    <a:pt x="22013" y="36965"/>
                    <a:pt x="22380" y="36965"/>
                  </a:cubicBezTo>
                  <a:cubicBezTo>
                    <a:pt x="22574" y="36965"/>
                    <a:pt x="22778" y="37029"/>
                    <a:pt x="22997" y="37197"/>
                  </a:cubicBezTo>
                  <a:cubicBezTo>
                    <a:pt x="23320" y="37433"/>
                    <a:pt x="23893" y="37691"/>
                    <a:pt x="24120" y="37691"/>
                  </a:cubicBezTo>
                  <a:cubicBezTo>
                    <a:pt x="24143" y="37691"/>
                    <a:pt x="24162" y="37689"/>
                    <a:pt x="24177" y="37683"/>
                  </a:cubicBezTo>
                  <a:cubicBezTo>
                    <a:pt x="24828" y="37414"/>
                    <a:pt x="25487" y="37631"/>
                    <a:pt x="26156" y="37423"/>
                  </a:cubicBezTo>
                  <a:cubicBezTo>
                    <a:pt x="26822" y="37220"/>
                    <a:pt x="27531" y="36727"/>
                    <a:pt x="28268" y="36727"/>
                  </a:cubicBezTo>
                  <a:cubicBezTo>
                    <a:pt x="28634" y="36727"/>
                    <a:pt x="29006" y="36848"/>
                    <a:pt x="29384" y="37188"/>
                  </a:cubicBezTo>
                  <a:cubicBezTo>
                    <a:pt x="29412" y="37213"/>
                    <a:pt x="29457" y="37221"/>
                    <a:pt x="29508" y="37221"/>
                  </a:cubicBezTo>
                  <a:cubicBezTo>
                    <a:pt x="29582" y="37221"/>
                    <a:pt x="29668" y="37206"/>
                    <a:pt x="29740" y="37206"/>
                  </a:cubicBezTo>
                  <a:cubicBezTo>
                    <a:pt x="30347" y="37206"/>
                    <a:pt x="30946" y="37293"/>
                    <a:pt x="31527" y="37449"/>
                  </a:cubicBezTo>
                  <a:cubicBezTo>
                    <a:pt x="31670" y="37488"/>
                    <a:pt x="31807" y="37508"/>
                    <a:pt x="31937" y="37508"/>
                  </a:cubicBezTo>
                  <a:cubicBezTo>
                    <a:pt x="32299" y="37508"/>
                    <a:pt x="32610" y="37353"/>
                    <a:pt x="32846" y="37015"/>
                  </a:cubicBezTo>
                  <a:cubicBezTo>
                    <a:pt x="32959" y="36867"/>
                    <a:pt x="33080" y="36807"/>
                    <a:pt x="33254" y="36746"/>
                  </a:cubicBezTo>
                  <a:cubicBezTo>
                    <a:pt x="33931" y="36520"/>
                    <a:pt x="34313" y="36052"/>
                    <a:pt x="34547" y="35357"/>
                  </a:cubicBezTo>
                  <a:cubicBezTo>
                    <a:pt x="34703" y="34889"/>
                    <a:pt x="34833" y="34255"/>
                    <a:pt x="35337" y="34073"/>
                  </a:cubicBezTo>
                  <a:cubicBezTo>
                    <a:pt x="35745" y="33926"/>
                    <a:pt x="36231" y="33856"/>
                    <a:pt x="36664" y="33813"/>
                  </a:cubicBezTo>
                  <a:cubicBezTo>
                    <a:pt x="38062" y="33674"/>
                    <a:pt x="39424" y="33526"/>
                    <a:pt x="40726" y="32919"/>
                  </a:cubicBezTo>
                  <a:cubicBezTo>
                    <a:pt x="41194" y="32702"/>
                    <a:pt x="41533" y="32520"/>
                    <a:pt x="41810" y="32034"/>
                  </a:cubicBezTo>
                  <a:cubicBezTo>
                    <a:pt x="42383" y="31045"/>
                    <a:pt x="42400" y="30133"/>
                    <a:pt x="41515" y="29439"/>
                  </a:cubicBezTo>
                  <a:cubicBezTo>
                    <a:pt x="40890" y="28953"/>
                    <a:pt x="41125" y="28511"/>
                    <a:pt x="41463" y="28129"/>
                  </a:cubicBezTo>
                  <a:cubicBezTo>
                    <a:pt x="41645" y="27921"/>
                    <a:pt x="41784" y="27652"/>
                    <a:pt x="42019" y="27487"/>
                  </a:cubicBezTo>
                  <a:cubicBezTo>
                    <a:pt x="42123" y="27391"/>
                    <a:pt x="42236" y="27296"/>
                    <a:pt x="42331" y="27183"/>
                  </a:cubicBezTo>
                  <a:cubicBezTo>
                    <a:pt x="42600" y="26888"/>
                    <a:pt x="43485" y="26992"/>
                    <a:pt x="42964" y="26159"/>
                  </a:cubicBezTo>
                  <a:cubicBezTo>
                    <a:pt x="42919" y="26086"/>
                    <a:pt x="42989" y="26066"/>
                    <a:pt x="43088" y="26066"/>
                  </a:cubicBezTo>
                  <a:cubicBezTo>
                    <a:pt x="43176" y="26066"/>
                    <a:pt x="43285" y="26081"/>
                    <a:pt x="43355" y="26090"/>
                  </a:cubicBezTo>
                  <a:cubicBezTo>
                    <a:pt x="43398" y="26094"/>
                    <a:pt x="43445" y="26098"/>
                    <a:pt x="43489" y="26098"/>
                  </a:cubicBezTo>
                  <a:cubicBezTo>
                    <a:pt x="43626" y="26098"/>
                    <a:pt x="43739" y="26058"/>
                    <a:pt x="43641" y="25855"/>
                  </a:cubicBezTo>
                  <a:cubicBezTo>
                    <a:pt x="43216" y="24970"/>
                    <a:pt x="43659" y="24154"/>
                    <a:pt x="43858" y="23339"/>
                  </a:cubicBezTo>
                  <a:cubicBezTo>
                    <a:pt x="43919" y="23096"/>
                    <a:pt x="44058" y="22905"/>
                    <a:pt x="43858" y="22679"/>
                  </a:cubicBezTo>
                  <a:cubicBezTo>
                    <a:pt x="44058" y="22341"/>
                    <a:pt x="44379" y="22020"/>
                    <a:pt x="44422" y="21664"/>
                  </a:cubicBezTo>
                  <a:cubicBezTo>
                    <a:pt x="44483" y="21083"/>
                    <a:pt x="44917" y="20692"/>
                    <a:pt x="45177" y="20319"/>
                  </a:cubicBezTo>
                  <a:cubicBezTo>
                    <a:pt x="45516" y="19842"/>
                    <a:pt x="45568" y="19434"/>
                    <a:pt x="45542" y="18957"/>
                  </a:cubicBezTo>
                  <a:cubicBezTo>
                    <a:pt x="45516" y="18531"/>
                    <a:pt x="45438" y="18193"/>
                    <a:pt x="45941" y="17941"/>
                  </a:cubicBezTo>
                  <a:cubicBezTo>
                    <a:pt x="46193" y="17820"/>
                    <a:pt x="46496" y="17507"/>
                    <a:pt x="45906" y="17186"/>
                  </a:cubicBezTo>
                  <a:cubicBezTo>
                    <a:pt x="45481" y="16961"/>
                    <a:pt x="45689" y="16240"/>
                    <a:pt x="45299" y="15876"/>
                  </a:cubicBezTo>
                  <a:cubicBezTo>
                    <a:pt x="45281" y="15859"/>
                    <a:pt x="45325" y="15737"/>
                    <a:pt x="45368" y="15694"/>
                  </a:cubicBezTo>
                  <a:cubicBezTo>
                    <a:pt x="45404" y="15664"/>
                    <a:pt x="45488" y="15651"/>
                    <a:pt x="45598" y="15651"/>
                  </a:cubicBezTo>
                  <a:cubicBezTo>
                    <a:pt x="46001" y="15651"/>
                    <a:pt x="46754" y="15823"/>
                    <a:pt x="46774" y="15980"/>
                  </a:cubicBezTo>
                  <a:cubicBezTo>
                    <a:pt x="46853" y="16513"/>
                    <a:pt x="47177" y="16617"/>
                    <a:pt x="47533" y="16617"/>
                  </a:cubicBezTo>
                  <a:cubicBezTo>
                    <a:pt x="47647" y="16617"/>
                    <a:pt x="47763" y="16607"/>
                    <a:pt x="47876" y="16596"/>
                  </a:cubicBezTo>
                  <a:cubicBezTo>
                    <a:pt x="48405" y="16553"/>
                    <a:pt x="48492" y="16093"/>
                    <a:pt x="48501" y="15676"/>
                  </a:cubicBezTo>
                  <a:cubicBezTo>
                    <a:pt x="48518" y="15312"/>
                    <a:pt x="48709" y="15347"/>
                    <a:pt x="48969" y="15303"/>
                  </a:cubicBezTo>
                  <a:cubicBezTo>
                    <a:pt x="49690" y="15173"/>
                    <a:pt x="50479" y="15121"/>
                    <a:pt x="51078" y="14765"/>
                  </a:cubicBezTo>
                  <a:cubicBezTo>
                    <a:pt x="51323" y="14625"/>
                    <a:pt x="51515" y="14551"/>
                    <a:pt x="51692" y="14551"/>
                  </a:cubicBezTo>
                  <a:cubicBezTo>
                    <a:pt x="51866" y="14551"/>
                    <a:pt x="52025" y="14623"/>
                    <a:pt x="52206" y="14774"/>
                  </a:cubicBezTo>
                  <a:cubicBezTo>
                    <a:pt x="52389" y="14930"/>
                    <a:pt x="52597" y="14913"/>
                    <a:pt x="52805" y="14965"/>
                  </a:cubicBezTo>
                  <a:cubicBezTo>
                    <a:pt x="52935" y="14998"/>
                    <a:pt x="53058" y="15012"/>
                    <a:pt x="53175" y="15012"/>
                  </a:cubicBezTo>
                  <a:cubicBezTo>
                    <a:pt x="53896" y="15012"/>
                    <a:pt x="54397" y="14453"/>
                    <a:pt x="54905" y="14080"/>
                  </a:cubicBezTo>
                  <a:cubicBezTo>
                    <a:pt x="55235" y="13845"/>
                    <a:pt x="55755" y="13889"/>
                    <a:pt x="55903" y="13455"/>
                  </a:cubicBezTo>
                  <a:cubicBezTo>
                    <a:pt x="56224" y="12457"/>
                    <a:pt x="57005" y="11711"/>
                    <a:pt x="57317" y="10704"/>
                  </a:cubicBezTo>
                  <a:cubicBezTo>
                    <a:pt x="57448" y="10287"/>
                    <a:pt x="57361" y="9888"/>
                    <a:pt x="57040" y="9749"/>
                  </a:cubicBezTo>
                  <a:lnTo>
                    <a:pt x="57048" y="9749"/>
                  </a:lnTo>
                  <a:cubicBezTo>
                    <a:pt x="56094" y="9307"/>
                    <a:pt x="56129" y="8083"/>
                    <a:pt x="55235" y="7606"/>
                  </a:cubicBezTo>
                  <a:cubicBezTo>
                    <a:pt x="54966" y="7467"/>
                    <a:pt x="54914" y="7025"/>
                    <a:pt x="54497" y="6999"/>
                  </a:cubicBezTo>
                  <a:cubicBezTo>
                    <a:pt x="54332" y="6990"/>
                    <a:pt x="54228" y="6808"/>
                    <a:pt x="54202" y="6617"/>
                  </a:cubicBezTo>
                  <a:cubicBezTo>
                    <a:pt x="54081" y="5593"/>
                    <a:pt x="54740" y="4508"/>
                    <a:pt x="54003" y="3519"/>
                  </a:cubicBezTo>
                  <a:cubicBezTo>
                    <a:pt x="53985" y="3502"/>
                    <a:pt x="54072" y="3406"/>
                    <a:pt x="54115" y="3354"/>
                  </a:cubicBezTo>
                  <a:cubicBezTo>
                    <a:pt x="54697" y="2608"/>
                    <a:pt x="53846" y="2200"/>
                    <a:pt x="53629" y="1697"/>
                  </a:cubicBezTo>
                  <a:cubicBezTo>
                    <a:pt x="53548" y="1511"/>
                    <a:pt x="53341" y="1429"/>
                    <a:pt x="53103" y="1429"/>
                  </a:cubicBezTo>
                  <a:cubicBezTo>
                    <a:pt x="52885" y="1429"/>
                    <a:pt x="52640" y="1498"/>
                    <a:pt x="52441" y="1618"/>
                  </a:cubicBezTo>
                  <a:cubicBezTo>
                    <a:pt x="52248" y="1736"/>
                    <a:pt x="52053" y="1794"/>
                    <a:pt x="51866" y="1794"/>
                  </a:cubicBezTo>
                  <a:cubicBezTo>
                    <a:pt x="51640" y="1794"/>
                    <a:pt x="51424" y="1710"/>
                    <a:pt x="51234" y="1549"/>
                  </a:cubicBezTo>
                  <a:cubicBezTo>
                    <a:pt x="50465" y="896"/>
                    <a:pt x="49595" y="686"/>
                    <a:pt x="48691" y="686"/>
                  </a:cubicBezTo>
                  <a:cubicBezTo>
                    <a:pt x="48382" y="686"/>
                    <a:pt x="48069" y="711"/>
                    <a:pt x="47755" y="751"/>
                  </a:cubicBezTo>
                  <a:cubicBezTo>
                    <a:pt x="47364" y="794"/>
                    <a:pt x="46722" y="829"/>
                    <a:pt x="46765" y="1532"/>
                  </a:cubicBezTo>
                  <a:cubicBezTo>
                    <a:pt x="46800" y="2122"/>
                    <a:pt x="47112" y="2799"/>
                    <a:pt x="46123" y="2920"/>
                  </a:cubicBezTo>
                  <a:cubicBezTo>
                    <a:pt x="46080" y="2929"/>
                    <a:pt x="46054" y="3085"/>
                    <a:pt x="46010" y="3172"/>
                  </a:cubicBezTo>
                  <a:cubicBezTo>
                    <a:pt x="45646" y="3970"/>
                    <a:pt x="45941" y="4716"/>
                    <a:pt x="46375" y="5324"/>
                  </a:cubicBezTo>
                  <a:cubicBezTo>
                    <a:pt x="47078" y="6330"/>
                    <a:pt x="47928" y="7242"/>
                    <a:pt x="48709" y="8196"/>
                  </a:cubicBezTo>
                  <a:cubicBezTo>
                    <a:pt x="48865" y="8378"/>
                    <a:pt x="49074" y="8552"/>
                    <a:pt x="48935" y="8830"/>
                  </a:cubicBezTo>
                  <a:cubicBezTo>
                    <a:pt x="48797" y="9075"/>
                    <a:pt x="48591" y="9219"/>
                    <a:pt x="48317" y="9219"/>
                  </a:cubicBezTo>
                  <a:cubicBezTo>
                    <a:pt x="48281" y="9219"/>
                    <a:pt x="48244" y="9216"/>
                    <a:pt x="48206" y="9211"/>
                  </a:cubicBezTo>
                  <a:cubicBezTo>
                    <a:pt x="48132" y="9200"/>
                    <a:pt x="48059" y="9195"/>
                    <a:pt x="47987" y="9195"/>
                  </a:cubicBezTo>
                  <a:cubicBezTo>
                    <a:pt x="47670" y="9195"/>
                    <a:pt x="47371" y="9297"/>
                    <a:pt x="47095" y="9446"/>
                  </a:cubicBezTo>
                  <a:cubicBezTo>
                    <a:pt x="46245" y="9923"/>
                    <a:pt x="45403" y="10409"/>
                    <a:pt x="44579" y="10921"/>
                  </a:cubicBezTo>
                  <a:cubicBezTo>
                    <a:pt x="44401" y="11031"/>
                    <a:pt x="44252" y="11117"/>
                    <a:pt x="44140" y="11117"/>
                  </a:cubicBezTo>
                  <a:cubicBezTo>
                    <a:pt x="44006" y="11117"/>
                    <a:pt x="43925" y="10994"/>
                    <a:pt x="43910" y="10643"/>
                  </a:cubicBezTo>
                  <a:cubicBezTo>
                    <a:pt x="43884" y="10123"/>
                    <a:pt x="43745" y="9697"/>
                    <a:pt x="43147" y="9472"/>
                  </a:cubicBezTo>
                  <a:cubicBezTo>
                    <a:pt x="42713" y="9307"/>
                    <a:pt x="42131" y="9055"/>
                    <a:pt x="42409" y="8318"/>
                  </a:cubicBezTo>
                  <a:cubicBezTo>
                    <a:pt x="42435" y="8240"/>
                    <a:pt x="42400" y="7901"/>
                    <a:pt x="42288" y="7788"/>
                  </a:cubicBezTo>
                  <a:cubicBezTo>
                    <a:pt x="41732" y="7259"/>
                    <a:pt x="41914" y="6686"/>
                    <a:pt x="42105" y="6087"/>
                  </a:cubicBezTo>
                  <a:cubicBezTo>
                    <a:pt x="42331" y="5359"/>
                    <a:pt x="41932" y="4552"/>
                    <a:pt x="41203" y="4196"/>
                  </a:cubicBezTo>
                  <a:cubicBezTo>
                    <a:pt x="40795" y="3536"/>
                    <a:pt x="40075" y="3423"/>
                    <a:pt x="39433" y="3206"/>
                  </a:cubicBezTo>
                  <a:cubicBezTo>
                    <a:pt x="39347" y="3178"/>
                    <a:pt x="39236" y="3151"/>
                    <a:pt x="39131" y="3151"/>
                  </a:cubicBezTo>
                  <a:cubicBezTo>
                    <a:pt x="38949" y="3151"/>
                    <a:pt x="38786" y="3233"/>
                    <a:pt x="38808" y="3536"/>
                  </a:cubicBezTo>
                  <a:cubicBezTo>
                    <a:pt x="38843" y="4014"/>
                    <a:pt x="38591" y="4213"/>
                    <a:pt x="38218" y="4395"/>
                  </a:cubicBezTo>
                  <a:cubicBezTo>
                    <a:pt x="37871" y="4560"/>
                    <a:pt x="37471" y="4821"/>
                    <a:pt x="37567" y="5254"/>
                  </a:cubicBezTo>
                  <a:cubicBezTo>
                    <a:pt x="37714" y="5949"/>
                    <a:pt x="37914" y="6660"/>
                    <a:pt x="38218" y="7302"/>
                  </a:cubicBezTo>
                  <a:cubicBezTo>
                    <a:pt x="38374" y="7623"/>
                    <a:pt x="38782" y="8005"/>
                    <a:pt x="38400" y="8187"/>
                  </a:cubicBezTo>
                  <a:cubicBezTo>
                    <a:pt x="38073" y="8343"/>
                    <a:pt x="37938" y="8791"/>
                    <a:pt x="37699" y="8791"/>
                  </a:cubicBezTo>
                  <a:cubicBezTo>
                    <a:pt x="37684" y="8791"/>
                    <a:pt x="37669" y="8790"/>
                    <a:pt x="37654" y="8786"/>
                  </a:cubicBezTo>
                  <a:cubicBezTo>
                    <a:pt x="37520" y="8761"/>
                    <a:pt x="37388" y="8752"/>
                    <a:pt x="37256" y="8752"/>
                  </a:cubicBezTo>
                  <a:cubicBezTo>
                    <a:pt x="36845" y="8752"/>
                    <a:pt x="36440" y="8844"/>
                    <a:pt x="36030" y="8844"/>
                  </a:cubicBezTo>
                  <a:cubicBezTo>
                    <a:pt x="35843" y="8844"/>
                    <a:pt x="35656" y="8825"/>
                    <a:pt x="35467" y="8769"/>
                  </a:cubicBezTo>
                  <a:cubicBezTo>
                    <a:pt x="35067" y="8655"/>
                    <a:pt x="34659" y="8438"/>
                    <a:pt x="34248" y="8438"/>
                  </a:cubicBezTo>
                  <a:cubicBezTo>
                    <a:pt x="33972" y="8438"/>
                    <a:pt x="33695" y="8536"/>
                    <a:pt x="33419" y="8830"/>
                  </a:cubicBezTo>
                  <a:cubicBezTo>
                    <a:pt x="33344" y="8912"/>
                    <a:pt x="33279" y="8946"/>
                    <a:pt x="33223" y="8946"/>
                  </a:cubicBezTo>
                  <a:cubicBezTo>
                    <a:pt x="33084" y="8946"/>
                    <a:pt x="33000" y="8740"/>
                    <a:pt x="32950" y="8561"/>
                  </a:cubicBezTo>
                  <a:cubicBezTo>
                    <a:pt x="32890" y="8300"/>
                    <a:pt x="32994" y="7936"/>
                    <a:pt x="32551" y="7901"/>
                  </a:cubicBezTo>
                  <a:cubicBezTo>
                    <a:pt x="32083" y="7866"/>
                    <a:pt x="31761" y="7528"/>
                    <a:pt x="31371" y="7363"/>
                  </a:cubicBezTo>
                  <a:cubicBezTo>
                    <a:pt x="31449" y="7059"/>
                    <a:pt x="31987" y="7146"/>
                    <a:pt x="31831" y="7007"/>
                  </a:cubicBezTo>
                  <a:cubicBezTo>
                    <a:pt x="31510" y="6704"/>
                    <a:pt x="31432" y="6079"/>
                    <a:pt x="31258" y="6027"/>
                  </a:cubicBezTo>
                  <a:cubicBezTo>
                    <a:pt x="30286" y="5740"/>
                    <a:pt x="30772" y="5003"/>
                    <a:pt x="30946" y="4699"/>
                  </a:cubicBezTo>
                  <a:cubicBezTo>
                    <a:pt x="31267" y="4126"/>
                    <a:pt x="30954" y="3632"/>
                    <a:pt x="30963" y="3120"/>
                  </a:cubicBezTo>
                  <a:cubicBezTo>
                    <a:pt x="30972" y="2903"/>
                    <a:pt x="30859" y="2347"/>
                    <a:pt x="30330" y="2269"/>
                  </a:cubicBezTo>
                  <a:cubicBezTo>
                    <a:pt x="29913" y="2209"/>
                    <a:pt x="29505" y="2044"/>
                    <a:pt x="29089" y="1922"/>
                  </a:cubicBezTo>
                  <a:cubicBezTo>
                    <a:pt x="28559" y="1749"/>
                    <a:pt x="27995" y="1809"/>
                    <a:pt x="27449" y="1731"/>
                  </a:cubicBezTo>
                  <a:cubicBezTo>
                    <a:pt x="27310" y="1714"/>
                    <a:pt x="27175" y="1695"/>
                    <a:pt x="27057" y="1695"/>
                  </a:cubicBezTo>
                  <a:cubicBezTo>
                    <a:pt x="26769" y="1695"/>
                    <a:pt x="26589" y="1809"/>
                    <a:pt x="26737" y="2339"/>
                  </a:cubicBezTo>
                  <a:cubicBezTo>
                    <a:pt x="26798" y="2564"/>
                    <a:pt x="26581" y="2729"/>
                    <a:pt x="26485" y="2920"/>
                  </a:cubicBezTo>
                  <a:cubicBezTo>
                    <a:pt x="26234" y="3423"/>
                    <a:pt x="25618" y="3623"/>
                    <a:pt x="25392" y="4066"/>
                  </a:cubicBezTo>
                  <a:cubicBezTo>
                    <a:pt x="25257" y="4319"/>
                    <a:pt x="25098" y="4395"/>
                    <a:pt x="24954" y="4395"/>
                  </a:cubicBezTo>
                  <a:cubicBezTo>
                    <a:pt x="24866" y="4395"/>
                    <a:pt x="24784" y="4367"/>
                    <a:pt x="24715" y="4335"/>
                  </a:cubicBezTo>
                  <a:cubicBezTo>
                    <a:pt x="24377" y="4178"/>
                    <a:pt x="23969" y="4170"/>
                    <a:pt x="23717" y="4022"/>
                  </a:cubicBezTo>
                  <a:cubicBezTo>
                    <a:pt x="23023" y="3606"/>
                    <a:pt x="22285" y="3502"/>
                    <a:pt x="21530" y="3449"/>
                  </a:cubicBezTo>
                  <a:cubicBezTo>
                    <a:pt x="21114" y="3415"/>
                    <a:pt x="21070" y="3215"/>
                    <a:pt x="21192" y="2937"/>
                  </a:cubicBezTo>
                  <a:cubicBezTo>
                    <a:pt x="21444" y="2373"/>
                    <a:pt x="21279" y="1792"/>
                    <a:pt x="21287" y="1228"/>
                  </a:cubicBezTo>
                  <a:cubicBezTo>
                    <a:pt x="21304" y="686"/>
                    <a:pt x="20673" y="1"/>
                    <a:pt x="20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462" name="Google Shape;462;p46"/>
            <p:cNvSpPr/>
            <p:nvPr/>
          </p:nvSpPr>
          <p:spPr>
            <a:xfrm>
              <a:off x="2177375" y="3747250"/>
              <a:ext cx="144300" cy="142975"/>
            </a:xfrm>
            <a:custGeom>
              <a:avLst/>
              <a:gdLst/>
              <a:ahLst/>
              <a:cxnLst/>
              <a:rect l="l" t="t" r="r" b="b"/>
              <a:pathLst>
                <a:path w="5772" h="5719" extrusionOk="0">
                  <a:moveTo>
                    <a:pt x="3268" y="0"/>
                  </a:moveTo>
                  <a:cubicBezTo>
                    <a:pt x="3099" y="0"/>
                    <a:pt x="2944" y="31"/>
                    <a:pt x="2821" y="97"/>
                  </a:cubicBezTo>
                  <a:cubicBezTo>
                    <a:pt x="2144" y="435"/>
                    <a:pt x="1241" y="799"/>
                    <a:pt x="1033" y="1659"/>
                  </a:cubicBezTo>
                  <a:cubicBezTo>
                    <a:pt x="886" y="2292"/>
                    <a:pt x="521" y="2787"/>
                    <a:pt x="278" y="3351"/>
                  </a:cubicBezTo>
                  <a:cubicBezTo>
                    <a:pt x="1" y="3984"/>
                    <a:pt x="460" y="5329"/>
                    <a:pt x="1111" y="5564"/>
                  </a:cubicBezTo>
                  <a:cubicBezTo>
                    <a:pt x="1420" y="5673"/>
                    <a:pt x="1719" y="5718"/>
                    <a:pt x="2010" y="5718"/>
                  </a:cubicBezTo>
                  <a:cubicBezTo>
                    <a:pt x="2874" y="5718"/>
                    <a:pt x="3676" y="5320"/>
                    <a:pt x="4487" y="5008"/>
                  </a:cubicBezTo>
                  <a:cubicBezTo>
                    <a:pt x="4860" y="4739"/>
                    <a:pt x="4921" y="4288"/>
                    <a:pt x="5103" y="3932"/>
                  </a:cubicBezTo>
                  <a:cubicBezTo>
                    <a:pt x="5771" y="2674"/>
                    <a:pt x="5407" y="1494"/>
                    <a:pt x="4556" y="557"/>
                  </a:cubicBezTo>
                  <a:cubicBezTo>
                    <a:pt x="4231" y="206"/>
                    <a:pt x="3703" y="0"/>
                    <a:pt x="3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463" name="Google Shape;463;p46"/>
            <p:cNvSpPr/>
            <p:nvPr/>
          </p:nvSpPr>
          <p:spPr>
            <a:xfrm>
              <a:off x="3293550" y="3408625"/>
              <a:ext cx="168800" cy="146200"/>
            </a:xfrm>
            <a:custGeom>
              <a:avLst/>
              <a:gdLst/>
              <a:ahLst/>
              <a:cxnLst/>
              <a:rect l="l" t="t" r="r" b="b"/>
              <a:pathLst>
                <a:path w="6752" h="5848" extrusionOk="0">
                  <a:moveTo>
                    <a:pt x="3164" y="0"/>
                  </a:moveTo>
                  <a:cubicBezTo>
                    <a:pt x="2385" y="0"/>
                    <a:pt x="1716" y="443"/>
                    <a:pt x="1311" y="937"/>
                  </a:cubicBezTo>
                  <a:cubicBezTo>
                    <a:pt x="504" y="1909"/>
                    <a:pt x="1" y="3471"/>
                    <a:pt x="1398" y="4643"/>
                  </a:cubicBezTo>
                  <a:cubicBezTo>
                    <a:pt x="1832" y="5216"/>
                    <a:pt x="2491" y="5528"/>
                    <a:pt x="3116" y="5754"/>
                  </a:cubicBezTo>
                  <a:cubicBezTo>
                    <a:pt x="3287" y="5819"/>
                    <a:pt x="3450" y="5847"/>
                    <a:pt x="3606" y="5847"/>
                  </a:cubicBezTo>
                  <a:cubicBezTo>
                    <a:pt x="4422" y="5847"/>
                    <a:pt x="5061" y="5078"/>
                    <a:pt x="5841" y="4860"/>
                  </a:cubicBezTo>
                  <a:cubicBezTo>
                    <a:pt x="5928" y="4834"/>
                    <a:pt x="5988" y="4625"/>
                    <a:pt x="6023" y="4487"/>
                  </a:cubicBezTo>
                  <a:cubicBezTo>
                    <a:pt x="6110" y="4079"/>
                    <a:pt x="6283" y="3706"/>
                    <a:pt x="6552" y="3393"/>
                  </a:cubicBezTo>
                  <a:cubicBezTo>
                    <a:pt x="6700" y="3228"/>
                    <a:pt x="6752" y="3046"/>
                    <a:pt x="6709" y="2864"/>
                  </a:cubicBezTo>
                  <a:cubicBezTo>
                    <a:pt x="6492" y="1866"/>
                    <a:pt x="6327" y="790"/>
                    <a:pt x="5233" y="356"/>
                  </a:cubicBezTo>
                  <a:cubicBezTo>
                    <a:pt x="4713" y="148"/>
                    <a:pt x="4105" y="139"/>
                    <a:pt x="3541" y="35"/>
                  </a:cubicBezTo>
                  <a:cubicBezTo>
                    <a:pt x="3413" y="11"/>
                    <a:pt x="3287" y="0"/>
                    <a:pt x="3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464" name="Google Shape;464;p46"/>
            <p:cNvSpPr/>
            <p:nvPr/>
          </p:nvSpPr>
          <p:spPr>
            <a:xfrm>
              <a:off x="1980175" y="3391600"/>
              <a:ext cx="42550" cy="67050"/>
            </a:xfrm>
            <a:custGeom>
              <a:avLst/>
              <a:gdLst/>
              <a:ahLst/>
              <a:cxnLst/>
              <a:rect l="l" t="t" r="r" b="b"/>
              <a:pathLst>
                <a:path w="1702" h="2682" extrusionOk="0">
                  <a:moveTo>
                    <a:pt x="748" y="0"/>
                  </a:moveTo>
                  <a:cubicBezTo>
                    <a:pt x="521" y="0"/>
                    <a:pt x="420" y="185"/>
                    <a:pt x="348" y="378"/>
                  </a:cubicBezTo>
                  <a:cubicBezTo>
                    <a:pt x="235" y="725"/>
                    <a:pt x="61" y="1063"/>
                    <a:pt x="26" y="1410"/>
                  </a:cubicBezTo>
                  <a:cubicBezTo>
                    <a:pt x="0" y="1844"/>
                    <a:pt x="139" y="2339"/>
                    <a:pt x="443" y="2590"/>
                  </a:cubicBezTo>
                  <a:cubicBezTo>
                    <a:pt x="515" y="2650"/>
                    <a:pt x="621" y="2681"/>
                    <a:pt x="745" y="2681"/>
                  </a:cubicBezTo>
                  <a:cubicBezTo>
                    <a:pt x="980" y="2681"/>
                    <a:pt x="1282" y="2571"/>
                    <a:pt x="1554" y="2339"/>
                  </a:cubicBezTo>
                  <a:cubicBezTo>
                    <a:pt x="1588" y="2321"/>
                    <a:pt x="1701" y="2156"/>
                    <a:pt x="1693" y="2000"/>
                  </a:cubicBezTo>
                  <a:cubicBezTo>
                    <a:pt x="1649" y="1436"/>
                    <a:pt x="1614" y="863"/>
                    <a:pt x="1493" y="317"/>
                  </a:cubicBezTo>
                  <a:cubicBezTo>
                    <a:pt x="1432" y="22"/>
                    <a:pt x="1068" y="39"/>
                    <a:pt x="807" y="4"/>
                  </a:cubicBezTo>
                  <a:cubicBezTo>
                    <a:pt x="787" y="2"/>
                    <a:pt x="767" y="0"/>
                    <a:pt x="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grpSp>
        <p:nvGrpSpPr>
          <p:cNvPr id="465" name="Google Shape;465;p46"/>
          <p:cNvGrpSpPr/>
          <p:nvPr/>
        </p:nvGrpSpPr>
        <p:grpSpPr>
          <a:xfrm>
            <a:off x="7619237" y="3167197"/>
            <a:ext cx="2070329" cy="1976299"/>
            <a:chOff x="234650" y="2722750"/>
            <a:chExt cx="1241800" cy="1185400"/>
          </a:xfrm>
        </p:grpSpPr>
        <p:sp>
          <p:nvSpPr>
            <p:cNvPr id="466" name="Google Shape;466;p46"/>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467" name="Google Shape;467;p46"/>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468" name="Google Shape;468;p46"/>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469" name="Google Shape;469;p46"/>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pic>
        <p:nvPicPr>
          <p:cNvPr id="470" name="Google Shape;470;p46"/>
          <p:cNvPicPr preferRelativeResize="0"/>
          <p:nvPr/>
        </p:nvPicPr>
        <p:blipFill>
          <a:blip r:embed="rId3">
            <a:alphaModFix/>
          </a:blip>
          <a:stretch>
            <a:fillRect/>
          </a:stretch>
        </p:blipFill>
        <p:spPr>
          <a:xfrm>
            <a:off x="8002500" y="3391425"/>
            <a:ext cx="1869900" cy="2240050"/>
          </a:xfrm>
          <a:prstGeom prst="rect">
            <a:avLst/>
          </a:prstGeom>
          <a:noFill/>
          <a:ln>
            <a:noFill/>
          </a:ln>
        </p:spPr>
      </p:pic>
      <p:pic>
        <p:nvPicPr>
          <p:cNvPr id="471" name="Google Shape;471;p46"/>
          <p:cNvPicPr preferRelativeResize="0"/>
          <p:nvPr/>
        </p:nvPicPr>
        <p:blipFill>
          <a:blip r:embed="rId4">
            <a:alphaModFix/>
          </a:blip>
          <a:stretch>
            <a:fillRect/>
          </a:stretch>
        </p:blipFill>
        <p:spPr>
          <a:xfrm>
            <a:off x="-281103" y="85375"/>
            <a:ext cx="2202773" cy="2124342"/>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grpSp>
        <p:nvGrpSpPr>
          <p:cNvPr id="489" name="Google Shape;489;p48"/>
          <p:cNvGrpSpPr/>
          <p:nvPr/>
        </p:nvGrpSpPr>
        <p:grpSpPr>
          <a:xfrm>
            <a:off x="6144562" y="2571763"/>
            <a:ext cx="3227681" cy="2036828"/>
            <a:chOff x="2342775" y="2136625"/>
            <a:chExt cx="885825" cy="559000"/>
          </a:xfrm>
        </p:grpSpPr>
        <p:sp>
          <p:nvSpPr>
            <p:cNvPr id="490" name="Google Shape;490;p48"/>
            <p:cNvSpPr/>
            <p:nvPr/>
          </p:nvSpPr>
          <p:spPr>
            <a:xfrm>
              <a:off x="2366575" y="2136625"/>
              <a:ext cx="862025" cy="559000"/>
            </a:xfrm>
            <a:custGeom>
              <a:avLst/>
              <a:gdLst/>
              <a:ahLst/>
              <a:cxnLst/>
              <a:rect l="l" t="t" r="r" b="b"/>
              <a:pathLst>
                <a:path w="34481" h="22360" extrusionOk="0">
                  <a:moveTo>
                    <a:pt x="18585" y="6325"/>
                  </a:moveTo>
                  <a:cubicBezTo>
                    <a:pt x="18587" y="6325"/>
                    <a:pt x="18593" y="6329"/>
                    <a:pt x="18587" y="6329"/>
                  </a:cubicBezTo>
                  <a:cubicBezTo>
                    <a:pt x="18584" y="6326"/>
                    <a:pt x="18584" y="6325"/>
                    <a:pt x="18585" y="6325"/>
                  </a:cubicBezTo>
                  <a:close/>
                  <a:moveTo>
                    <a:pt x="20115" y="8802"/>
                  </a:moveTo>
                  <a:lnTo>
                    <a:pt x="20115" y="8802"/>
                  </a:lnTo>
                  <a:cubicBezTo>
                    <a:pt x="20097" y="8828"/>
                    <a:pt x="20080" y="8845"/>
                    <a:pt x="20071" y="8871"/>
                  </a:cubicBezTo>
                  <a:cubicBezTo>
                    <a:pt x="20063" y="8828"/>
                    <a:pt x="20089" y="8811"/>
                    <a:pt x="20115" y="8802"/>
                  </a:cubicBezTo>
                  <a:close/>
                  <a:moveTo>
                    <a:pt x="12339" y="10303"/>
                  </a:moveTo>
                  <a:cubicBezTo>
                    <a:pt x="12348" y="10321"/>
                    <a:pt x="12348" y="10329"/>
                    <a:pt x="12357" y="10338"/>
                  </a:cubicBezTo>
                  <a:cubicBezTo>
                    <a:pt x="12347" y="10347"/>
                    <a:pt x="12342" y="10351"/>
                    <a:pt x="12339" y="10351"/>
                  </a:cubicBezTo>
                  <a:cubicBezTo>
                    <a:pt x="12330" y="10351"/>
                    <a:pt x="12339" y="10322"/>
                    <a:pt x="12339" y="10303"/>
                  </a:cubicBezTo>
                  <a:close/>
                  <a:moveTo>
                    <a:pt x="26536" y="11969"/>
                  </a:moveTo>
                  <a:cubicBezTo>
                    <a:pt x="26545" y="11974"/>
                    <a:pt x="26547" y="11976"/>
                    <a:pt x="26546" y="11976"/>
                  </a:cubicBezTo>
                  <a:cubicBezTo>
                    <a:pt x="26545" y="11976"/>
                    <a:pt x="26540" y="11974"/>
                    <a:pt x="26536" y="11969"/>
                  </a:cubicBezTo>
                  <a:close/>
                  <a:moveTo>
                    <a:pt x="11836" y="19528"/>
                  </a:moveTo>
                  <a:lnTo>
                    <a:pt x="11836" y="19528"/>
                  </a:lnTo>
                  <a:cubicBezTo>
                    <a:pt x="11871" y="19571"/>
                    <a:pt x="11905" y="19614"/>
                    <a:pt x="11949" y="19649"/>
                  </a:cubicBezTo>
                  <a:cubicBezTo>
                    <a:pt x="11897" y="19623"/>
                    <a:pt x="11862" y="19588"/>
                    <a:pt x="11836" y="19528"/>
                  </a:cubicBezTo>
                  <a:close/>
                  <a:moveTo>
                    <a:pt x="12109" y="0"/>
                  </a:moveTo>
                  <a:cubicBezTo>
                    <a:pt x="11826" y="0"/>
                    <a:pt x="11515" y="82"/>
                    <a:pt x="11211" y="254"/>
                  </a:cubicBezTo>
                  <a:cubicBezTo>
                    <a:pt x="10586" y="784"/>
                    <a:pt x="11732" y="1782"/>
                    <a:pt x="11229" y="1929"/>
                  </a:cubicBezTo>
                  <a:cubicBezTo>
                    <a:pt x="11133" y="1864"/>
                    <a:pt x="11062" y="1834"/>
                    <a:pt x="11006" y="1834"/>
                  </a:cubicBezTo>
                  <a:cubicBezTo>
                    <a:pt x="10900" y="1834"/>
                    <a:pt x="10855" y="1943"/>
                    <a:pt x="10821" y="2120"/>
                  </a:cubicBezTo>
                  <a:cubicBezTo>
                    <a:pt x="10751" y="2407"/>
                    <a:pt x="10187" y="2224"/>
                    <a:pt x="10439" y="2641"/>
                  </a:cubicBezTo>
                  <a:cubicBezTo>
                    <a:pt x="10760" y="3604"/>
                    <a:pt x="8747" y="3387"/>
                    <a:pt x="8174" y="3604"/>
                  </a:cubicBezTo>
                  <a:cubicBezTo>
                    <a:pt x="8625" y="3942"/>
                    <a:pt x="8365" y="4194"/>
                    <a:pt x="7853" y="4489"/>
                  </a:cubicBezTo>
                  <a:cubicBezTo>
                    <a:pt x="7922" y="4888"/>
                    <a:pt x="7567" y="4940"/>
                    <a:pt x="7341" y="5062"/>
                  </a:cubicBezTo>
                  <a:cubicBezTo>
                    <a:pt x="7051" y="5167"/>
                    <a:pt x="7359" y="5555"/>
                    <a:pt x="7058" y="5555"/>
                  </a:cubicBezTo>
                  <a:cubicBezTo>
                    <a:pt x="7035" y="5555"/>
                    <a:pt x="7008" y="5553"/>
                    <a:pt x="6976" y="5548"/>
                  </a:cubicBezTo>
                  <a:lnTo>
                    <a:pt x="6976" y="5548"/>
                  </a:lnTo>
                  <a:cubicBezTo>
                    <a:pt x="6456" y="5808"/>
                    <a:pt x="7532" y="5730"/>
                    <a:pt x="7419" y="6034"/>
                  </a:cubicBezTo>
                  <a:cubicBezTo>
                    <a:pt x="7324" y="6416"/>
                    <a:pt x="7862" y="6919"/>
                    <a:pt x="7367" y="7101"/>
                  </a:cubicBezTo>
                  <a:cubicBezTo>
                    <a:pt x="7150" y="7561"/>
                    <a:pt x="7584" y="7327"/>
                    <a:pt x="7141" y="7891"/>
                  </a:cubicBezTo>
                  <a:cubicBezTo>
                    <a:pt x="7332" y="8160"/>
                    <a:pt x="7115" y="8264"/>
                    <a:pt x="6924" y="8359"/>
                  </a:cubicBezTo>
                  <a:cubicBezTo>
                    <a:pt x="7029" y="8585"/>
                    <a:pt x="7558" y="8394"/>
                    <a:pt x="7436" y="8698"/>
                  </a:cubicBezTo>
                  <a:cubicBezTo>
                    <a:pt x="7020" y="9080"/>
                    <a:pt x="7844" y="9106"/>
                    <a:pt x="7584" y="9514"/>
                  </a:cubicBezTo>
                  <a:cubicBezTo>
                    <a:pt x="7367" y="9921"/>
                    <a:pt x="7844" y="10286"/>
                    <a:pt x="7757" y="10676"/>
                  </a:cubicBezTo>
                  <a:cubicBezTo>
                    <a:pt x="7653" y="11128"/>
                    <a:pt x="8235" y="10807"/>
                    <a:pt x="8165" y="11206"/>
                  </a:cubicBezTo>
                  <a:cubicBezTo>
                    <a:pt x="8138" y="11280"/>
                    <a:pt x="8088" y="11304"/>
                    <a:pt x="8025" y="11304"/>
                  </a:cubicBezTo>
                  <a:cubicBezTo>
                    <a:pt x="7895" y="11304"/>
                    <a:pt x="7712" y="11201"/>
                    <a:pt x="7569" y="11201"/>
                  </a:cubicBezTo>
                  <a:cubicBezTo>
                    <a:pt x="7510" y="11201"/>
                    <a:pt x="7458" y="11218"/>
                    <a:pt x="7419" y="11266"/>
                  </a:cubicBezTo>
                  <a:cubicBezTo>
                    <a:pt x="7341" y="11324"/>
                    <a:pt x="7272" y="11347"/>
                    <a:pt x="7212" y="11347"/>
                  </a:cubicBezTo>
                  <a:cubicBezTo>
                    <a:pt x="7064" y="11347"/>
                    <a:pt x="6966" y="11211"/>
                    <a:pt x="6898" y="11119"/>
                  </a:cubicBezTo>
                  <a:cubicBezTo>
                    <a:pt x="6813" y="10991"/>
                    <a:pt x="6734" y="10944"/>
                    <a:pt x="6657" y="10944"/>
                  </a:cubicBezTo>
                  <a:cubicBezTo>
                    <a:pt x="6435" y="10944"/>
                    <a:pt x="6227" y="11332"/>
                    <a:pt x="5931" y="11332"/>
                  </a:cubicBezTo>
                  <a:cubicBezTo>
                    <a:pt x="5845" y="11332"/>
                    <a:pt x="5752" y="11299"/>
                    <a:pt x="5649" y="11214"/>
                  </a:cubicBezTo>
                  <a:cubicBezTo>
                    <a:pt x="4928" y="10859"/>
                    <a:pt x="5432" y="9670"/>
                    <a:pt x="4686" y="9140"/>
                  </a:cubicBezTo>
                  <a:cubicBezTo>
                    <a:pt x="4375" y="8764"/>
                    <a:pt x="3596" y="8493"/>
                    <a:pt x="2939" y="8493"/>
                  </a:cubicBezTo>
                  <a:cubicBezTo>
                    <a:pt x="2566" y="8493"/>
                    <a:pt x="2233" y="8580"/>
                    <a:pt x="2047" y="8785"/>
                  </a:cubicBezTo>
                  <a:cubicBezTo>
                    <a:pt x="0" y="9948"/>
                    <a:pt x="1106" y="12834"/>
                    <a:pt x="3287" y="12834"/>
                  </a:cubicBezTo>
                  <a:cubicBezTo>
                    <a:pt x="3417" y="12834"/>
                    <a:pt x="3550" y="12824"/>
                    <a:pt x="3688" y="12802"/>
                  </a:cubicBezTo>
                  <a:lnTo>
                    <a:pt x="3688" y="12802"/>
                  </a:lnTo>
                  <a:cubicBezTo>
                    <a:pt x="3288" y="13766"/>
                    <a:pt x="3393" y="14286"/>
                    <a:pt x="3705" y="15276"/>
                  </a:cubicBezTo>
                  <a:cubicBezTo>
                    <a:pt x="3887" y="15588"/>
                    <a:pt x="3688" y="16378"/>
                    <a:pt x="4078" y="16404"/>
                  </a:cubicBezTo>
                  <a:cubicBezTo>
                    <a:pt x="4093" y="16405"/>
                    <a:pt x="4109" y="16405"/>
                    <a:pt x="4125" y="16405"/>
                  </a:cubicBezTo>
                  <a:cubicBezTo>
                    <a:pt x="4389" y="16405"/>
                    <a:pt x="4751" y="16250"/>
                    <a:pt x="5024" y="16250"/>
                  </a:cubicBezTo>
                  <a:cubicBezTo>
                    <a:pt x="5207" y="16250"/>
                    <a:pt x="5350" y="16320"/>
                    <a:pt x="5397" y="16551"/>
                  </a:cubicBezTo>
                  <a:cubicBezTo>
                    <a:pt x="5598" y="16890"/>
                    <a:pt x="5878" y="17015"/>
                    <a:pt x="6193" y="17015"/>
                  </a:cubicBezTo>
                  <a:cubicBezTo>
                    <a:pt x="7070" y="17015"/>
                    <a:pt x="8224" y="16054"/>
                    <a:pt x="8729" y="16054"/>
                  </a:cubicBezTo>
                  <a:cubicBezTo>
                    <a:pt x="9025" y="16054"/>
                    <a:pt x="9098" y="16383"/>
                    <a:pt x="8764" y="17428"/>
                  </a:cubicBezTo>
                  <a:cubicBezTo>
                    <a:pt x="9087" y="18193"/>
                    <a:pt x="8527" y="20016"/>
                    <a:pt x="9606" y="20016"/>
                  </a:cubicBezTo>
                  <a:cubicBezTo>
                    <a:pt x="9629" y="20016"/>
                    <a:pt x="9652" y="20015"/>
                    <a:pt x="9675" y="20014"/>
                  </a:cubicBezTo>
                  <a:cubicBezTo>
                    <a:pt x="9731" y="19991"/>
                    <a:pt x="9785" y="19981"/>
                    <a:pt x="9837" y="19981"/>
                  </a:cubicBezTo>
                  <a:cubicBezTo>
                    <a:pt x="10045" y="19981"/>
                    <a:pt x="10208" y="20149"/>
                    <a:pt x="10187" y="20378"/>
                  </a:cubicBezTo>
                  <a:cubicBezTo>
                    <a:pt x="10378" y="21350"/>
                    <a:pt x="10612" y="21671"/>
                    <a:pt x="11524" y="22226"/>
                  </a:cubicBezTo>
                  <a:cubicBezTo>
                    <a:pt x="11619" y="22321"/>
                    <a:pt x="11702" y="22360"/>
                    <a:pt x="11779" y="22360"/>
                  </a:cubicBezTo>
                  <a:cubicBezTo>
                    <a:pt x="12100" y="22360"/>
                    <a:pt x="12297" y="21687"/>
                    <a:pt x="12675" y="21687"/>
                  </a:cubicBezTo>
                  <a:cubicBezTo>
                    <a:pt x="12768" y="21687"/>
                    <a:pt x="12871" y="21727"/>
                    <a:pt x="12990" y="21827"/>
                  </a:cubicBezTo>
                  <a:cubicBezTo>
                    <a:pt x="13247" y="21746"/>
                    <a:pt x="13495" y="21492"/>
                    <a:pt x="13780" y="21492"/>
                  </a:cubicBezTo>
                  <a:cubicBezTo>
                    <a:pt x="13890" y="21492"/>
                    <a:pt x="14004" y="21529"/>
                    <a:pt x="14127" y="21628"/>
                  </a:cubicBezTo>
                  <a:cubicBezTo>
                    <a:pt x="14409" y="21844"/>
                    <a:pt x="14689" y="21923"/>
                    <a:pt x="14966" y="21923"/>
                  </a:cubicBezTo>
                  <a:cubicBezTo>
                    <a:pt x="15684" y="21923"/>
                    <a:pt x="16388" y="21398"/>
                    <a:pt x="17104" y="21398"/>
                  </a:cubicBezTo>
                  <a:cubicBezTo>
                    <a:pt x="17351" y="21398"/>
                    <a:pt x="17599" y="21460"/>
                    <a:pt x="17850" y="21628"/>
                  </a:cubicBezTo>
                  <a:cubicBezTo>
                    <a:pt x="18272" y="21766"/>
                    <a:pt x="18620" y="21826"/>
                    <a:pt x="18913" y="21826"/>
                  </a:cubicBezTo>
                  <a:cubicBezTo>
                    <a:pt x="20551" y="21826"/>
                    <a:pt x="20488" y="19974"/>
                    <a:pt x="22084" y="19658"/>
                  </a:cubicBezTo>
                  <a:cubicBezTo>
                    <a:pt x="27612" y="19024"/>
                    <a:pt x="23872" y="17653"/>
                    <a:pt x="25208" y="15978"/>
                  </a:cubicBezTo>
                  <a:cubicBezTo>
                    <a:pt x="26254" y="15423"/>
                    <a:pt x="25539" y="15160"/>
                    <a:pt x="25900" y="15160"/>
                  </a:cubicBezTo>
                  <a:cubicBezTo>
                    <a:pt x="25923" y="15160"/>
                    <a:pt x="25949" y="15161"/>
                    <a:pt x="25981" y="15163"/>
                  </a:cubicBezTo>
                  <a:cubicBezTo>
                    <a:pt x="26005" y="15165"/>
                    <a:pt x="26030" y="15167"/>
                    <a:pt x="26055" y="15167"/>
                  </a:cubicBezTo>
                  <a:cubicBezTo>
                    <a:pt x="26138" y="15167"/>
                    <a:pt x="26208" y="15144"/>
                    <a:pt x="26154" y="15024"/>
                  </a:cubicBezTo>
                  <a:cubicBezTo>
                    <a:pt x="25781" y="14373"/>
                    <a:pt x="26441" y="13774"/>
                    <a:pt x="26276" y="13176"/>
                  </a:cubicBezTo>
                  <a:cubicBezTo>
                    <a:pt x="26944" y="12299"/>
                    <a:pt x="27083" y="11258"/>
                    <a:pt x="27491" y="10416"/>
                  </a:cubicBezTo>
                  <a:cubicBezTo>
                    <a:pt x="27907" y="10216"/>
                    <a:pt x="27170" y="9635"/>
                    <a:pt x="27118" y="9210"/>
                  </a:cubicBezTo>
                  <a:cubicBezTo>
                    <a:pt x="27219" y="9099"/>
                    <a:pt x="27317" y="9055"/>
                    <a:pt x="27415" y="9055"/>
                  </a:cubicBezTo>
                  <a:cubicBezTo>
                    <a:pt x="27777" y="9055"/>
                    <a:pt x="28120" y="9661"/>
                    <a:pt x="28489" y="9661"/>
                  </a:cubicBezTo>
                  <a:cubicBezTo>
                    <a:pt x="28532" y="9661"/>
                    <a:pt x="28575" y="9653"/>
                    <a:pt x="28619" y="9635"/>
                  </a:cubicBezTo>
                  <a:cubicBezTo>
                    <a:pt x="29139" y="9627"/>
                    <a:pt x="28779" y="8879"/>
                    <a:pt x="29229" y="8879"/>
                  </a:cubicBezTo>
                  <a:cubicBezTo>
                    <a:pt x="29236" y="8879"/>
                    <a:pt x="29244" y="8880"/>
                    <a:pt x="29252" y="8880"/>
                  </a:cubicBezTo>
                  <a:cubicBezTo>
                    <a:pt x="29864" y="8849"/>
                    <a:pt x="30371" y="8514"/>
                    <a:pt x="30892" y="8514"/>
                  </a:cubicBezTo>
                  <a:cubicBezTo>
                    <a:pt x="31087" y="8514"/>
                    <a:pt x="31285" y="8561"/>
                    <a:pt x="31491" y="8689"/>
                  </a:cubicBezTo>
                  <a:cubicBezTo>
                    <a:pt x="31502" y="8690"/>
                    <a:pt x="31514" y="8690"/>
                    <a:pt x="31525" y="8690"/>
                  </a:cubicBezTo>
                  <a:cubicBezTo>
                    <a:pt x="32797" y="8690"/>
                    <a:pt x="34480" y="6787"/>
                    <a:pt x="33956" y="5652"/>
                  </a:cubicBezTo>
                  <a:cubicBezTo>
                    <a:pt x="33339" y="5062"/>
                    <a:pt x="32958" y="4324"/>
                    <a:pt x="32298" y="3830"/>
                  </a:cubicBezTo>
                  <a:cubicBezTo>
                    <a:pt x="32281" y="2858"/>
                    <a:pt x="32602" y="1695"/>
                    <a:pt x="31968" y="957"/>
                  </a:cubicBezTo>
                  <a:cubicBezTo>
                    <a:pt x="31924" y="963"/>
                    <a:pt x="31876" y="966"/>
                    <a:pt x="31825" y="966"/>
                  </a:cubicBezTo>
                  <a:cubicBezTo>
                    <a:pt x="31067" y="966"/>
                    <a:pt x="29696" y="368"/>
                    <a:pt x="28799" y="368"/>
                  </a:cubicBezTo>
                  <a:cubicBezTo>
                    <a:pt x="28387" y="368"/>
                    <a:pt x="28075" y="494"/>
                    <a:pt x="27968" y="862"/>
                  </a:cubicBezTo>
                  <a:cubicBezTo>
                    <a:pt x="27985" y="1209"/>
                    <a:pt x="28168" y="1608"/>
                    <a:pt x="27595" y="1678"/>
                  </a:cubicBezTo>
                  <a:cubicBezTo>
                    <a:pt x="26857" y="3109"/>
                    <a:pt x="28983" y="3960"/>
                    <a:pt x="29226" y="5114"/>
                  </a:cubicBezTo>
                  <a:cubicBezTo>
                    <a:pt x="28665" y="5150"/>
                    <a:pt x="27090" y="6317"/>
                    <a:pt x="26511" y="6317"/>
                  </a:cubicBezTo>
                  <a:cubicBezTo>
                    <a:pt x="26400" y="6317"/>
                    <a:pt x="26326" y="6275"/>
                    <a:pt x="26302" y="6173"/>
                  </a:cubicBezTo>
                  <a:cubicBezTo>
                    <a:pt x="26441" y="5400"/>
                    <a:pt x="25200" y="5609"/>
                    <a:pt x="25434" y="4819"/>
                  </a:cubicBezTo>
                  <a:cubicBezTo>
                    <a:pt x="25347" y="4368"/>
                    <a:pt x="24965" y="4003"/>
                    <a:pt x="25252" y="3517"/>
                  </a:cubicBezTo>
                  <a:cubicBezTo>
                    <a:pt x="25533" y="2871"/>
                    <a:pt x="24393" y="1844"/>
                    <a:pt x="23713" y="1844"/>
                  </a:cubicBezTo>
                  <a:cubicBezTo>
                    <a:pt x="23553" y="1844"/>
                    <a:pt x="23418" y="1901"/>
                    <a:pt x="23334" y="2033"/>
                  </a:cubicBezTo>
                  <a:cubicBezTo>
                    <a:pt x="23351" y="2311"/>
                    <a:pt x="23213" y="2424"/>
                    <a:pt x="22987" y="2537"/>
                  </a:cubicBezTo>
                  <a:cubicBezTo>
                    <a:pt x="21946" y="2953"/>
                    <a:pt x="23351" y="4203"/>
                    <a:pt x="23100" y="4741"/>
                  </a:cubicBezTo>
                  <a:cubicBezTo>
                    <a:pt x="22850" y="5049"/>
                    <a:pt x="22563" y="5142"/>
                    <a:pt x="22259" y="5142"/>
                  </a:cubicBezTo>
                  <a:cubicBezTo>
                    <a:pt x="21795" y="5142"/>
                    <a:pt x="21292" y="4926"/>
                    <a:pt x="20823" y="4926"/>
                  </a:cubicBezTo>
                  <a:cubicBezTo>
                    <a:pt x="20603" y="4926"/>
                    <a:pt x="20390" y="4974"/>
                    <a:pt x="20193" y="5114"/>
                  </a:cubicBezTo>
                  <a:cubicBezTo>
                    <a:pt x="20134" y="5154"/>
                    <a:pt x="20090" y="5171"/>
                    <a:pt x="20056" y="5171"/>
                  </a:cubicBezTo>
                  <a:cubicBezTo>
                    <a:pt x="19856" y="5171"/>
                    <a:pt x="20013" y="4576"/>
                    <a:pt x="19701" y="4576"/>
                  </a:cubicBezTo>
                  <a:cubicBezTo>
                    <a:pt x="19697" y="4576"/>
                    <a:pt x="19693" y="4576"/>
                    <a:pt x="19689" y="4576"/>
                  </a:cubicBezTo>
                  <a:cubicBezTo>
                    <a:pt x="18474" y="4211"/>
                    <a:pt x="19620" y="4255"/>
                    <a:pt x="18934" y="3483"/>
                  </a:cubicBezTo>
                  <a:cubicBezTo>
                    <a:pt x="18049" y="3005"/>
                    <a:pt x="19516" y="1782"/>
                    <a:pt x="18396" y="1296"/>
                  </a:cubicBezTo>
                  <a:cubicBezTo>
                    <a:pt x="17686" y="1051"/>
                    <a:pt x="17231" y="952"/>
                    <a:pt x="16927" y="952"/>
                  </a:cubicBezTo>
                  <a:cubicBezTo>
                    <a:pt x="15946" y="952"/>
                    <a:pt x="16529" y="1983"/>
                    <a:pt x="15125" y="2493"/>
                  </a:cubicBezTo>
                  <a:cubicBezTo>
                    <a:pt x="14569" y="2085"/>
                    <a:pt x="13164" y="2242"/>
                    <a:pt x="13077" y="1678"/>
                  </a:cubicBezTo>
                  <a:cubicBezTo>
                    <a:pt x="13459" y="626"/>
                    <a:pt x="12891" y="0"/>
                    <a:pt x="1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8"/>
            <p:cNvSpPr/>
            <p:nvPr/>
          </p:nvSpPr>
          <p:spPr>
            <a:xfrm>
              <a:off x="2455675" y="2579525"/>
              <a:ext cx="93650" cy="83525"/>
            </a:xfrm>
            <a:custGeom>
              <a:avLst/>
              <a:gdLst/>
              <a:ahLst/>
              <a:cxnLst/>
              <a:rect l="l" t="t" r="r" b="b"/>
              <a:pathLst>
                <a:path w="3746" h="3341" extrusionOk="0">
                  <a:moveTo>
                    <a:pt x="2127" y="0"/>
                  </a:moveTo>
                  <a:cubicBezTo>
                    <a:pt x="2037" y="0"/>
                    <a:pt x="1942" y="11"/>
                    <a:pt x="1842" y="33"/>
                  </a:cubicBezTo>
                  <a:cubicBezTo>
                    <a:pt x="1" y="762"/>
                    <a:pt x="26" y="3340"/>
                    <a:pt x="1555" y="3340"/>
                  </a:cubicBezTo>
                  <a:cubicBezTo>
                    <a:pt x="1899" y="3340"/>
                    <a:pt x="2320" y="3209"/>
                    <a:pt x="2814" y="2896"/>
                  </a:cubicBezTo>
                  <a:cubicBezTo>
                    <a:pt x="3745" y="2046"/>
                    <a:pt x="3399"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8"/>
            <p:cNvSpPr/>
            <p:nvPr/>
          </p:nvSpPr>
          <p:spPr>
            <a:xfrm>
              <a:off x="3097975" y="2381250"/>
              <a:ext cx="129200" cy="85000"/>
            </a:xfrm>
            <a:custGeom>
              <a:avLst/>
              <a:gdLst/>
              <a:ahLst/>
              <a:cxnLst/>
              <a:rect l="l" t="t" r="r" b="b"/>
              <a:pathLst>
                <a:path w="5168" h="3400" extrusionOk="0">
                  <a:moveTo>
                    <a:pt x="2594" y="0"/>
                  </a:moveTo>
                  <a:cubicBezTo>
                    <a:pt x="774" y="0"/>
                    <a:pt x="0" y="2679"/>
                    <a:pt x="2322" y="3373"/>
                  </a:cubicBezTo>
                  <a:cubicBezTo>
                    <a:pt x="2416" y="3391"/>
                    <a:pt x="2508" y="3399"/>
                    <a:pt x="2599" y="3399"/>
                  </a:cubicBezTo>
                  <a:cubicBezTo>
                    <a:pt x="4129" y="3399"/>
                    <a:pt x="5168" y="1035"/>
                    <a:pt x="3554" y="232"/>
                  </a:cubicBezTo>
                  <a:cubicBezTo>
                    <a:pt x="3212" y="71"/>
                    <a:pt x="2889" y="0"/>
                    <a:pt x="25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8"/>
            <p:cNvSpPr/>
            <p:nvPr/>
          </p:nvSpPr>
          <p:spPr>
            <a:xfrm>
              <a:off x="2342775" y="2372000"/>
              <a:ext cx="30025" cy="39200"/>
            </a:xfrm>
            <a:custGeom>
              <a:avLst/>
              <a:gdLst/>
              <a:ahLst/>
              <a:cxnLst/>
              <a:rect l="l" t="t" r="r" b="b"/>
              <a:pathLst>
                <a:path w="1201" h="1568" extrusionOk="0">
                  <a:moveTo>
                    <a:pt x="645" y="1"/>
                  </a:moveTo>
                  <a:cubicBezTo>
                    <a:pt x="629" y="1"/>
                    <a:pt x="613" y="1"/>
                    <a:pt x="596" y="3"/>
                  </a:cubicBezTo>
                  <a:cubicBezTo>
                    <a:pt x="6" y="169"/>
                    <a:pt x="0" y="1568"/>
                    <a:pt x="589" y="1568"/>
                  </a:cubicBezTo>
                  <a:cubicBezTo>
                    <a:pt x="710" y="1568"/>
                    <a:pt x="857" y="1508"/>
                    <a:pt x="1030" y="1366"/>
                  </a:cubicBezTo>
                  <a:cubicBezTo>
                    <a:pt x="1156" y="1003"/>
                    <a:pt x="1201"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48"/>
          <p:cNvSpPr txBox="1">
            <a:spLocks noGrp="1"/>
          </p:cNvSpPr>
          <p:nvPr>
            <p:ph type="body" idx="1"/>
          </p:nvPr>
        </p:nvSpPr>
        <p:spPr>
          <a:xfrm>
            <a:off x="719999" y="1401575"/>
            <a:ext cx="7145327" cy="3054600"/>
          </a:xfrm>
          <a:prstGeom prst="rect">
            <a:avLst/>
          </a:prstGeom>
        </p:spPr>
        <p:txBody>
          <a:bodyPr spcFirstLastPara="1" wrap="square" lIns="91425" tIns="91425" rIns="91425" bIns="91425" anchor="t" anchorCtr="0">
            <a:noAutofit/>
          </a:bodyPr>
          <a:lstStyle/>
          <a:p>
            <a:pPr marL="342900">
              <a:lnSpc>
                <a:spcPct val="100000"/>
              </a:lnSpc>
              <a:spcAft>
                <a:spcPts val="2133"/>
              </a:spcAft>
              <a:buFont typeface="Arial" panose="020B0604020202020204" pitchFamily="34" charset="0"/>
              <a:buChar char="•"/>
            </a:pPr>
            <a:r>
              <a:rPr lang="vi-VN" sz="2400" dirty="0">
                <a:solidFill>
                  <a:schemeClr val="tx1"/>
                </a:solidFill>
                <a:latin typeface="Cambria" panose="02040503050406030204" pitchFamily="18" charset="0"/>
                <a:ea typeface="Cambria" panose="02040503050406030204" pitchFamily="18" charset="0"/>
              </a:rPr>
              <a:t>Khắc họa chân dung, số phận của người nông dân trong xã hội cũ.</a:t>
            </a:r>
          </a:p>
          <a:p>
            <a:pPr marL="342900">
              <a:lnSpc>
                <a:spcPct val="100000"/>
              </a:lnSpc>
              <a:spcAft>
                <a:spcPts val="2133"/>
              </a:spcAft>
              <a:buFont typeface="Arial" panose="020B0604020202020204" pitchFamily="34" charset="0"/>
              <a:buChar char="•"/>
            </a:pPr>
            <a:r>
              <a:rPr lang="vi-VN" sz="2400" dirty="0">
                <a:solidFill>
                  <a:schemeClr val="tx1"/>
                </a:solidFill>
                <a:latin typeface="Cambria" panose="02040503050406030204" pitchFamily="18" charset="0"/>
                <a:ea typeface="Cambria" panose="02040503050406030204" pitchFamily="18" charset="0"/>
              </a:rPr>
              <a:t>Trân trọng, ca ngợi phẩm giá tốt đẹp, tiềm tàng của những người nông dân nghèo khó.</a:t>
            </a:r>
          </a:p>
        </p:txBody>
      </p:sp>
      <p:sp>
        <p:nvSpPr>
          <p:cNvPr id="495" name="Google Shape;495;p48"/>
          <p:cNvSpPr txBox="1">
            <a:spLocks noGrp="1"/>
          </p:cNvSpPr>
          <p:nvPr>
            <p:ph type="title"/>
          </p:nvPr>
        </p:nvSpPr>
        <p:spPr>
          <a:xfrm>
            <a:off x="720000" y="387600"/>
            <a:ext cx="7704000"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Nội dung</a:t>
            </a:r>
            <a:endParaRPr b="1" dirty="0">
              <a:latin typeface="Cambria" panose="02040503050406030204" pitchFamily="18" charset="0"/>
              <a:ea typeface="Cambria" panose="02040503050406030204" pitchFamily="18" charset="0"/>
            </a:endParaRPr>
          </a:p>
        </p:txBody>
      </p:sp>
      <p:pic>
        <p:nvPicPr>
          <p:cNvPr id="496" name="Google Shape;496;p48"/>
          <p:cNvPicPr preferRelativeResize="0"/>
          <p:nvPr/>
        </p:nvPicPr>
        <p:blipFill>
          <a:blip r:embed="rId3">
            <a:alphaModFix/>
          </a:blip>
          <a:stretch>
            <a:fillRect/>
          </a:stretch>
        </p:blipFill>
        <p:spPr>
          <a:xfrm>
            <a:off x="6771075" y="2517191"/>
            <a:ext cx="3101900" cy="275923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4"/>
          <p:cNvSpPr txBox="1">
            <a:spLocks noGrp="1"/>
          </p:cNvSpPr>
          <p:nvPr>
            <p:ph type="title"/>
          </p:nvPr>
        </p:nvSpPr>
        <p:spPr>
          <a:xfrm>
            <a:off x="825075" y="1460850"/>
            <a:ext cx="7497000" cy="22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dirty="0">
                <a:latin typeface="Cambria" panose="02040503050406030204" pitchFamily="18" charset="0"/>
                <a:ea typeface="Cambria" panose="02040503050406030204" pitchFamily="18" charset="0"/>
              </a:rPr>
              <a:t>LUYỆN TẬP</a:t>
            </a:r>
            <a:br>
              <a:rPr lang="en-US" sz="6000" b="1" dirty="0">
                <a:latin typeface="Cambria" panose="02040503050406030204" pitchFamily="18" charset="0"/>
                <a:ea typeface="Cambria" panose="02040503050406030204" pitchFamily="18" charset="0"/>
              </a:rPr>
            </a:br>
            <a:r>
              <a:rPr lang="en-US" sz="6000" b="1" dirty="0">
                <a:latin typeface="Cambria" panose="02040503050406030204" pitchFamily="18" charset="0"/>
                <a:ea typeface="Cambria" panose="02040503050406030204" pitchFamily="18" charset="0"/>
              </a:rPr>
              <a:t> VẬN DỤNG</a:t>
            </a:r>
            <a:endParaRPr sz="6000" b="1" dirty="0">
              <a:latin typeface="Cambria" panose="02040503050406030204" pitchFamily="18" charset="0"/>
              <a:ea typeface="Cambria" panose="02040503050406030204" pitchFamily="18" charset="0"/>
            </a:endParaRPr>
          </a:p>
        </p:txBody>
      </p:sp>
      <p:grpSp>
        <p:nvGrpSpPr>
          <p:cNvPr id="641" name="Google Shape;641;p54"/>
          <p:cNvGrpSpPr/>
          <p:nvPr/>
        </p:nvGrpSpPr>
        <p:grpSpPr>
          <a:xfrm>
            <a:off x="7876137" y="-128896"/>
            <a:ext cx="1863740" cy="1286415"/>
            <a:chOff x="1080075" y="1760925"/>
            <a:chExt cx="869525" cy="600175"/>
          </a:xfrm>
        </p:grpSpPr>
        <p:sp>
          <p:nvSpPr>
            <p:cNvPr id="642" name="Google Shape;642;p54"/>
            <p:cNvSpPr/>
            <p:nvPr/>
          </p:nvSpPr>
          <p:spPr>
            <a:xfrm>
              <a:off x="1083550" y="1760925"/>
              <a:ext cx="825500" cy="600175"/>
            </a:xfrm>
            <a:custGeom>
              <a:avLst/>
              <a:gdLst/>
              <a:ahLst/>
              <a:cxnLst/>
              <a:rect l="l" t="t" r="r" b="b"/>
              <a:pathLst>
                <a:path w="33020" h="24007" extrusionOk="0">
                  <a:moveTo>
                    <a:pt x="15612" y="7160"/>
                  </a:moveTo>
                  <a:lnTo>
                    <a:pt x="15603" y="7169"/>
                  </a:lnTo>
                  <a:cubicBezTo>
                    <a:pt x="15603" y="7169"/>
                    <a:pt x="15603" y="7160"/>
                    <a:pt x="15594" y="7160"/>
                  </a:cubicBezTo>
                  <a:close/>
                  <a:moveTo>
                    <a:pt x="13798" y="9477"/>
                  </a:moveTo>
                  <a:lnTo>
                    <a:pt x="13798" y="9477"/>
                  </a:lnTo>
                  <a:cubicBezTo>
                    <a:pt x="13833" y="9486"/>
                    <a:pt x="13850" y="9503"/>
                    <a:pt x="13841" y="9546"/>
                  </a:cubicBezTo>
                  <a:cubicBezTo>
                    <a:pt x="13833" y="9520"/>
                    <a:pt x="13815" y="9494"/>
                    <a:pt x="13798" y="9477"/>
                  </a:cubicBezTo>
                  <a:close/>
                  <a:moveTo>
                    <a:pt x="21434" y="11855"/>
                  </a:moveTo>
                  <a:cubicBezTo>
                    <a:pt x="21434" y="11872"/>
                    <a:pt x="21434" y="11881"/>
                    <a:pt x="21434" y="11898"/>
                  </a:cubicBezTo>
                  <a:cubicBezTo>
                    <a:pt x="21426" y="11898"/>
                    <a:pt x="21417" y="11889"/>
                    <a:pt x="21417" y="11881"/>
                  </a:cubicBezTo>
                  <a:cubicBezTo>
                    <a:pt x="21426" y="11872"/>
                    <a:pt x="21434" y="11863"/>
                    <a:pt x="21434" y="11855"/>
                  </a:cubicBezTo>
                  <a:close/>
                  <a:moveTo>
                    <a:pt x="7003" y="11942"/>
                  </a:moveTo>
                  <a:cubicBezTo>
                    <a:pt x="7003" y="11942"/>
                    <a:pt x="7003" y="11950"/>
                    <a:pt x="7003" y="11950"/>
                  </a:cubicBezTo>
                  <a:cubicBezTo>
                    <a:pt x="7003" y="11950"/>
                    <a:pt x="7003" y="11950"/>
                    <a:pt x="6995" y="11942"/>
                  </a:cubicBezTo>
                  <a:close/>
                  <a:moveTo>
                    <a:pt x="20914" y="21166"/>
                  </a:moveTo>
                  <a:lnTo>
                    <a:pt x="20914" y="21166"/>
                  </a:lnTo>
                  <a:cubicBezTo>
                    <a:pt x="20879" y="21218"/>
                    <a:pt x="20844" y="21253"/>
                    <a:pt x="20792" y="21270"/>
                  </a:cubicBezTo>
                  <a:cubicBezTo>
                    <a:pt x="20827" y="21235"/>
                    <a:pt x="20879" y="21201"/>
                    <a:pt x="20914" y="21166"/>
                  </a:cubicBezTo>
                  <a:close/>
                  <a:moveTo>
                    <a:pt x="5412" y="1"/>
                  </a:moveTo>
                  <a:cubicBezTo>
                    <a:pt x="4997" y="1"/>
                    <a:pt x="4590" y="96"/>
                    <a:pt x="4200" y="357"/>
                  </a:cubicBezTo>
                  <a:cubicBezTo>
                    <a:pt x="4096" y="425"/>
                    <a:pt x="3987" y="460"/>
                    <a:pt x="3876" y="460"/>
                  </a:cubicBezTo>
                  <a:cubicBezTo>
                    <a:pt x="3747" y="460"/>
                    <a:pt x="3615" y="412"/>
                    <a:pt x="3489" y="313"/>
                  </a:cubicBezTo>
                  <a:cubicBezTo>
                    <a:pt x="3364" y="218"/>
                    <a:pt x="3198" y="159"/>
                    <a:pt x="3054" y="159"/>
                  </a:cubicBezTo>
                  <a:cubicBezTo>
                    <a:pt x="2938" y="159"/>
                    <a:pt x="2836" y="198"/>
                    <a:pt x="2786" y="287"/>
                  </a:cubicBezTo>
                  <a:cubicBezTo>
                    <a:pt x="2630" y="565"/>
                    <a:pt x="2109" y="747"/>
                    <a:pt x="2395" y="1225"/>
                  </a:cubicBezTo>
                  <a:cubicBezTo>
                    <a:pt x="2421" y="1259"/>
                    <a:pt x="2465" y="1320"/>
                    <a:pt x="2456" y="1329"/>
                  </a:cubicBezTo>
                  <a:cubicBezTo>
                    <a:pt x="1953" y="1858"/>
                    <a:pt x="2274" y="2535"/>
                    <a:pt x="2135" y="3125"/>
                  </a:cubicBezTo>
                  <a:cubicBezTo>
                    <a:pt x="2110" y="3225"/>
                    <a:pt x="2037" y="3325"/>
                    <a:pt x="1947" y="3325"/>
                  </a:cubicBezTo>
                  <a:cubicBezTo>
                    <a:pt x="1943" y="3325"/>
                    <a:pt x="1939" y="3325"/>
                    <a:pt x="1935" y="3325"/>
                  </a:cubicBezTo>
                  <a:cubicBezTo>
                    <a:pt x="1931" y="3324"/>
                    <a:pt x="1927" y="3324"/>
                    <a:pt x="1923" y="3324"/>
                  </a:cubicBezTo>
                  <a:cubicBezTo>
                    <a:pt x="1690" y="3324"/>
                    <a:pt x="1629" y="3569"/>
                    <a:pt x="1467" y="3637"/>
                  </a:cubicBezTo>
                  <a:cubicBezTo>
                    <a:pt x="911" y="3854"/>
                    <a:pt x="859" y="4574"/>
                    <a:pt x="269" y="4765"/>
                  </a:cubicBezTo>
                  <a:cubicBezTo>
                    <a:pt x="78" y="4834"/>
                    <a:pt x="0" y="5060"/>
                    <a:pt x="52" y="5312"/>
                  </a:cubicBezTo>
                  <a:cubicBezTo>
                    <a:pt x="165" y="5919"/>
                    <a:pt x="573" y="6405"/>
                    <a:pt x="694" y="7013"/>
                  </a:cubicBezTo>
                  <a:cubicBezTo>
                    <a:pt x="755" y="7273"/>
                    <a:pt x="1059" y="7282"/>
                    <a:pt x="1232" y="7438"/>
                  </a:cubicBezTo>
                  <a:cubicBezTo>
                    <a:pt x="1528" y="7709"/>
                    <a:pt x="1801" y="8098"/>
                    <a:pt x="2275" y="8098"/>
                  </a:cubicBezTo>
                  <a:cubicBezTo>
                    <a:pt x="2316" y="8098"/>
                    <a:pt x="2359" y="8095"/>
                    <a:pt x="2404" y="8089"/>
                  </a:cubicBezTo>
                  <a:cubicBezTo>
                    <a:pt x="2534" y="8071"/>
                    <a:pt x="2656" y="8097"/>
                    <a:pt x="2768" y="8019"/>
                  </a:cubicBezTo>
                  <a:cubicBezTo>
                    <a:pt x="2870" y="7952"/>
                    <a:pt x="2958" y="7918"/>
                    <a:pt x="3047" y="7918"/>
                  </a:cubicBezTo>
                  <a:cubicBezTo>
                    <a:pt x="3163" y="7918"/>
                    <a:pt x="3280" y="7975"/>
                    <a:pt x="3428" y="8089"/>
                  </a:cubicBezTo>
                  <a:cubicBezTo>
                    <a:pt x="3758" y="8332"/>
                    <a:pt x="4218" y="8410"/>
                    <a:pt x="4625" y="8540"/>
                  </a:cubicBezTo>
                  <a:cubicBezTo>
                    <a:pt x="4773" y="8583"/>
                    <a:pt x="4894" y="8575"/>
                    <a:pt x="4877" y="8783"/>
                  </a:cubicBezTo>
                  <a:cubicBezTo>
                    <a:pt x="4860" y="9026"/>
                    <a:pt x="4877" y="9304"/>
                    <a:pt x="5181" y="9364"/>
                  </a:cubicBezTo>
                  <a:cubicBezTo>
                    <a:pt x="5278" y="9382"/>
                    <a:pt x="5378" y="9402"/>
                    <a:pt x="5471" y="9402"/>
                  </a:cubicBezTo>
                  <a:cubicBezTo>
                    <a:pt x="5646" y="9402"/>
                    <a:pt x="5799" y="9335"/>
                    <a:pt x="5866" y="9069"/>
                  </a:cubicBezTo>
                  <a:cubicBezTo>
                    <a:pt x="5883" y="8997"/>
                    <a:pt x="6186" y="8950"/>
                    <a:pt x="6425" y="8950"/>
                  </a:cubicBezTo>
                  <a:cubicBezTo>
                    <a:pt x="6561" y="8950"/>
                    <a:pt x="6677" y="8965"/>
                    <a:pt x="6708" y="9000"/>
                  </a:cubicBezTo>
                  <a:cubicBezTo>
                    <a:pt x="6726" y="9026"/>
                    <a:pt x="6743" y="9095"/>
                    <a:pt x="6734" y="9104"/>
                  </a:cubicBezTo>
                  <a:cubicBezTo>
                    <a:pt x="6483" y="9295"/>
                    <a:pt x="6561" y="9729"/>
                    <a:pt x="6292" y="9833"/>
                  </a:cubicBezTo>
                  <a:cubicBezTo>
                    <a:pt x="5927" y="9980"/>
                    <a:pt x="6092" y="10189"/>
                    <a:pt x="6222" y="10275"/>
                  </a:cubicBezTo>
                  <a:cubicBezTo>
                    <a:pt x="6500" y="10449"/>
                    <a:pt x="6439" y="10649"/>
                    <a:pt x="6396" y="10892"/>
                  </a:cubicBezTo>
                  <a:cubicBezTo>
                    <a:pt x="6344" y="11169"/>
                    <a:pt x="6352" y="11412"/>
                    <a:pt x="6517" y="11707"/>
                  </a:cubicBezTo>
                  <a:cubicBezTo>
                    <a:pt x="6647" y="11950"/>
                    <a:pt x="6873" y="12202"/>
                    <a:pt x="6873" y="12549"/>
                  </a:cubicBezTo>
                  <a:cubicBezTo>
                    <a:pt x="6873" y="12757"/>
                    <a:pt x="7047" y="12966"/>
                    <a:pt x="7133" y="13174"/>
                  </a:cubicBezTo>
                  <a:cubicBezTo>
                    <a:pt x="7003" y="13295"/>
                    <a:pt x="7073" y="13417"/>
                    <a:pt x="7090" y="13564"/>
                  </a:cubicBezTo>
                  <a:cubicBezTo>
                    <a:pt x="7159" y="14050"/>
                    <a:pt x="7359" y="14554"/>
                    <a:pt x="7055" y="15048"/>
                  </a:cubicBezTo>
                  <a:cubicBezTo>
                    <a:pt x="6968" y="15196"/>
                    <a:pt x="7107" y="15196"/>
                    <a:pt x="7211" y="15204"/>
                  </a:cubicBezTo>
                  <a:cubicBezTo>
                    <a:pt x="7227" y="15204"/>
                    <a:pt x="7246" y="15204"/>
                    <a:pt x="7267" y="15204"/>
                  </a:cubicBezTo>
                  <a:cubicBezTo>
                    <a:pt x="7359" y="15204"/>
                    <a:pt x="7478" y="15210"/>
                    <a:pt x="7428" y="15274"/>
                  </a:cubicBezTo>
                  <a:cubicBezTo>
                    <a:pt x="7081" y="15725"/>
                    <a:pt x="7602" y="15716"/>
                    <a:pt x="7741" y="15907"/>
                  </a:cubicBezTo>
                  <a:cubicBezTo>
                    <a:pt x="7784" y="15977"/>
                    <a:pt x="7845" y="16037"/>
                    <a:pt x="7897" y="16107"/>
                  </a:cubicBezTo>
                  <a:cubicBezTo>
                    <a:pt x="8027" y="16220"/>
                    <a:pt x="8088" y="16385"/>
                    <a:pt x="8183" y="16515"/>
                  </a:cubicBezTo>
                  <a:cubicBezTo>
                    <a:pt x="8357" y="16766"/>
                    <a:pt x="8461" y="17035"/>
                    <a:pt x="8062" y="17278"/>
                  </a:cubicBezTo>
                  <a:cubicBezTo>
                    <a:pt x="7507" y="17625"/>
                    <a:pt x="7463" y="18163"/>
                    <a:pt x="7723" y="18780"/>
                  </a:cubicBezTo>
                  <a:cubicBezTo>
                    <a:pt x="7854" y="19083"/>
                    <a:pt x="8045" y="19205"/>
                    <a:pt x="8305" y="19361"/>
                  </a:cubicBezTo>
                  <a:cubicBezTo>
                    <a:pt x="9025" y="19804"/>
                    <a:pt x="9815" y="19977"/>
                    <a:pt x="10622" y="20151"/>
                  </a:cubicBezTo>
                  <a:cubicBezTo>
                    <a:pt x="10865" y="20203"/>
                    <a:pt x="11151" y="20272"/>
                    <a:pt x="11377" y="20385"/>
                  </a:cubicBezTo>
                  <a:cubicBezTo>
                    <a:pt x="11663" y="20524"/>
                    <a:pt x="11689" y="20906"/>
                    <a:pt x="11759" y="21192"/>
                  </a:cubicBezTo>
                  <a:cubicBezTo>
                    <a:pt x="11854" y="21609"/>
                    <a:pt x="12036" y="21912"/>
                    <a:pt x="12427" y="22086"/>
                  </a:cubicBezTo>
                  <a:cubicBezTo>
                    <a:pt x="12522" y="22129"/>
                    <a:pt x="12583" y="22173"/>
                    <a:pt x="12644" y="22268"/>
                  </a:cubicBezTo>
                  <a:cubicBezTo>
                    <a:pt x="12774" y="22507"/>
                    <a:pt x="12977" y="22619"/>
                    <a:pt x="13228" y="22619"/>
                  </a:cubicBezTo>
                  <a:cubicBezTo>
                    <a:pt x="13277" y="22619"/>
                    <a:pt x="13329" y="22615"/>
                    <a:pt x="13381" y="22606"/>
                  </a:cubicBezTo>
                  <a:cubicBezTo>
                    <a:pt x="13598" y="22575"/>
                    <a:pt x="13816" y="22556"/>
                    <a:pt x="14033" y="22556"/>
                  </a:cubicBezTo>
                  <a:cubicBezTo>
                    <a:pt x="14171" y="22556"/>
                    <a:pt x="14310" y="22564"/>
                    <a:pt x="14449" y="22580"/>
                  </a:cubicBezTo>
                  <a:cubicBezTo>
                    <a:pt x="14496" y="22586"/>
                    <a:pt x="14555" y="22604"/>
                    <a:pt x="14602" y="22604"/>
                  </a:cubicBezTo>
                  <a:cubicBezTo>
                    <a:pt x="14624" y="22604"/>
                    <a:pt x="14643" y="22600"/>
                    <a:pt x="14657" y="22589"/>
                  </a:cubicBezTo>
                  <a:cubicBezTo>
                    <a:pt x="14861" y="22444"/>
                    <a:pt x="15052" y="22388"/>
                    <a:pt x="15234" y="22388"/>
                  </a:cubicBezTo>
                  <a:cubicBezTo>
                    <a:pt x="15705" y="22388"/>
                    <a:pt x="16116" y="22761"/>
                    <a:pt x="16523" y="22936"/>
                  </a:cubicBezTo>
                  <a:cubicBezTo>
                    <a:pt x="16905" y="23101"/>
                    <a:pt x="17304" y="23023"/>
                    <a:pt x="17668" y="23223"/>
                  </a:cubicBezTo>
                  <a:cubicBezTo>
                    <a:pt x="17680" y="23229"/>
                    <a:pt x="17699" y="23231"/>
                    <a:pt x="17722" y="23231"/>
                  </a:cubicBezTo>
                  <a:cubicBezTo>
                    <a:pt x="17866" y="23231"/>
                    <a:pt x="18193" y="23125"/>
                    <a:pt x="18380" y="23006"/>
                  </a:cubicBezTo>
                  <a:cubicBezTo>
                    <a:pt x="18496" y="22939"/>
                    <a:pt x="18601" y="22911"/>
                    <a:pt x="18699" y="22911"/>
                  </a:cubicBezTo>
                  <a:cubicBezTo>
                    <a:pt x="18943" y="22911"/>
                    <a:pt x="19138" y="23082"/>
                    <a:pt x="19343" y="23231"/>
                  </a:cubicBezTo>
                  <a:cubicBezTo>
                    <a:pt x="19386" y="23260"/>
                    <a:pt x="19424" y="23337"/>
                    <a:pt x="19470" y="23337"/>
                  </a:cubicBezTo>
                  <a:cubicBezTo>
                    <a:pt x="19479" y="23337"/>
                    <a:pt x="19489" y="23334"/>
                    <a:pt x="19499" y="23327"/>
                  </a:cubicBezTo>
                  <a:cubicBezTo>
                    <a:pt x="19621" y="23255"/>
                    <a:pt x="19723" y="23225"/>
                    <a:pt x="19809" y="23225"/>
                  </a:cubicBezTo>
                  <a:cubicBezTo>
                    <a:pt x="20107" y="23225"/>
                    <a:pt x="20219" y="23584"/>
                    <a:pt x="20367" y="23787"/>
                  </a:cubicBezTo>
                  <a:cubicBezTo>
                    <a:pt x="20477" y="23937"/>
                    <a:pt x="20590" y="24006"/>
                    <a:pt x="20698" y="24006"/>
                  </a:cubicBezTo>
                  <a:cubicBezTo>
                    <a:pt x="20777" y="24006"/>
                    <a:pt x="20853" y="23969"/>
                    <a:pt x="20922" y="23899"/>
                  </a:cubicBezTo>
                  <a:cubicBezTo>
                    <a:pt x="21165" y="23665"/>
                    <a:pt x="21486" y="23613"/>
                    <a:pt x="21764" y="23457"/>
                  </a:cubicBezTo>
                  <a:cubicBezTo>
                    <a:pt x="22016" y="23309"/>
                    <a:pt x="22241" y="23188"/>
                    <a:pt x="22129" y="22841"/>
                  </a:cubicBezTo>
                  <a:cubicBezTo>
                    <a:pt x="22094" y="22728"/>
                    <a:pt x="22137" y="22667"/>
                    <a:pt x="22250" y="22615"/>
                  </a:cubicBezTo>
                  <a:cubicBezTo>
                    <a:pt x="22432" y="22537"/>
                    <a:pt x="22476" y="22372"/>
                    <a:pt x="22476" y="22190"/>
                  </a:cubicBezTo>
                  <a:cubicBezTo>
                    <a:pt x="22482" y="21974"/>
                    <a:pt x="22641" y="21827"/>
                    <a:pt x="22834" y="21827"/>
                  </a:cubicBezTo>
                  <a:cubicBezTo>
                    <a:pt x="22898" y="21827"/>
                    <a:pt x="22965" y="21843"/>
                    <a:pt x="23031" y="21878"/>
                  </a:cubicBezTo>
                  <a:cubicBezTo>
                    <a:pt x="23116" y="21924"/>
                    <a:pt x="23198" y="21946"/>
                    <a:pt x="23275" y="21946"/>
                  </a:cubicBezTo>
                  <a:cubicBezTo>
                    <a:pt x="23458" y="21946"/>
                    <a:pt x="23609" y="21822"/>
                    <a:pt x="23682" y="21609"/>
                  </a:cubicBezTo>
                  <a:cubicBezTo>
                    <a:pt x="23847" y="21131"/>
                    <a:pt x="24038" y="20680"/>
                    <a:pt x="24012" y="20151"/>
                  </a:cubicBezTo>
                  <a:cubicBezTo>
                    <a:pt x="24003" y="19934"/>
                    <a:pt x="24185" y="19673"/>
                    <a:pt x="24237" y="19396"/>
                  </a:cubicBezTo>
                  <a:cubicBezTo>
                    <a:pt x="24289" y="19075"/>
                    <a:pt x="24263" y="18849"/>
                    <a:pt x="24116" y="18545"/>
                  </a:cubicBezTo>
                  <a:cubicBezTo>
                    <a:pt x="23994" y="18294"/>
                    <a:pt x="24307" y="18033"/>
                    <a:pt x="24428" y="17756"/>
                  </a:cubicBezTo>
                  <a:cubicBezTo>
                    <a:pt x="24706" y="18077"/>
                    <a:pt x="24931" y="18406"/>
                    <a:pt x="25296" y="18580"/>
                  </a:cubicBezTo>
                  <a:lnTo>
                    <a:pt x="25417" y="18589"/>
                  </a:lnTo>
                  <a:cubicBezTo>
                    <a:pt x="25556" y="18780"/>
                    <a:pt x="25721" y="18910"/>
                    <a:pt x="25981" y="18918"/>
                  </a:cubicBezTo>
                  <a:cubicBezTo>
                    <a:pt x="26346" y="18927"/>
                    <a:pt x="26624" y="19205"/>
                    <a:pt x="27014" y="19257"/>
                  </a:cubicBezTo>
                  <a:cubicBezTo>
                    <a:pt x="27070" y="19263"/>
                    <a:pt x="27122" y="19266"/>
                    <a:pt x="27170" y="19266"/>
                  </a:cubicBezTo>
                  <a:cubicBezTo>
                    <a:pt x="27460" y="19266"/>
                    <a:pt x="27619" y="19151"/>
                    <a:pt x="27708" y="18884"/>
                  </a:cubicBezTo>
                  <a:cubicBezTo>
                    <a:pt x="27772" y="18683"/>
                    <a:pt x="27854" y="18601"/>
                    <a:pt x="27970" y="18601"/>
                  </a:cubicBezTo>
                  <a:cubicBezTo>
                    <a:pt x="28044" y="18601"/>
                    <a:pt x="28132" y="18635"/>
                    <a:pt x="28238" y="18693"/>
                  </a:cubicBezTo>
                  <a:cubicBezTo>
                    <a:pt x="28481" y="18823"/>
                    <a:pt x="28793" y="18736"/>
                    <a:pt x="29045" y="18884"/>
                  </a:cubicBezTo>
                  <a:cubicBezTo>
                    <a:pt x="29066" y="18894"/>
                    <a:pt x="29091" y="18899"/>
                    <a:pt x="29116" y="18899"/>
                  </a:cubicBezTo>
                  <a:cubicBezTo>
                    <a:pt x="29215" y="18899"/>
                    <a:pt x="29326" y="18826"/>
                    <a:pt x="29305" y="18736"/>
                  </a:cubicBezTo>
                  <a:cubicBezTo>
                    <a:pt x="29192" y="18363"/>
                    <a:pt x="29522" y="18129"/>
                    <a:pt x="29548" y="17790"/>
                  </a:cubicBezTo>
                  <a:cubicBezTo>
                    <a:pt x="29583" y="17382"/>
                    <a:pt x="29834" y="17027"/>
                    <a:pt x="30043" y="16671"/>
                  </a:cubicBezTo>
                  <a:cubicBezTo>
                    <a:pt x="30138" y="16515"/>
                    <a:pt x="30173" y="16419"/>
                    <a:pt x="30077" y="16254"/>
                  </a:cubicBezTo>
                  <a:cubicBezTo>
                    <a:pt x="29904" y="15977"/>
                    <a:pt x="29782" y="15682"/>
                    <a:pt x="29843" y="15317"/>
                  </a:cubicBezTo>
                  <a:lnTo>
                    <a:pt x="29843" y="15317"/>
                  </a:lnTo>
                  <a:cubicBezTo>
                    <a:pt x="29924" y="15343"/>
                    <a:pt x="30007" y="15351"/>
                    <a:pt x="30092" y="15351"/>
                  </a:cubicBezTo>
                  <a:cubicBezTo>
                    <a:pt x="30248" y="15351"/>
                    <a:pt x="30410" y="15323"/>
                    <a:pt x="30576" y="15323"/>
                  </a:cubicBezTo>
                  <a:cubicBezTo>
                    <a:pt x="30661" y="15323"/>
                    <a:pt x="30746" y="15330"/>
                    <a:pt x="30832" y="15352"/>
                  </a:cubicBezTo>
                  <a:cubicBezTo>
                    <a:pt x="30923" y="15372"/>
                    <a:pt x="31009" y="15382"/>
                    <a:pt x="31089" y="15382"/>
                  </a:cubicBezTo>
                  <a:cubicBezTo>
                    <a:pt x="31495" y="15382"/>
                    <a:pt x="31778" y="15138"/>
                    <a:pt x="31995" y="14762"/>
                  </a:cubicBezTo>
                  <a:cubicBezTo>
                    <a:pt x="32065" y="14640"/>
                    <a:pt x="32143" y="14571"/>
                    <a:pt x="32264" y="14510"/>
                  </a:cubicBezTo>
                  <a:cubicBezTo>
                    <a:pt x="32750" y="14276"/>
                    <a:pt x="33019" y="13729"/>
                    <a:pt x="32837" y="13243"/>
                  </a:cubicBezTo>
                  <a:cubicBezTo>
                    <a:pt x="32741" y="13000"/>
                    <a:pt x="32733" y="12783"/>
                    <a:pt x="32759" y="12540"/>
                  </a:cubicBezTo>
                  <a:lnTo>
                    <a:pt x="32759" y="12540"/>
                  </a:lnTo>
                  <a:lnTo>
                    <a:pt x="32759" y="12549"/>
                  </a:lnTo>
                  <a:cubicBezTo>
                    <a:pt x="32793" y="12280"/>
                    <a:pt x="32672" y="12080"/>
                    <a:pt x="32446" y="12002"/>
                  </a:cubicBezTo>
                  <a:cubicBezTo>
                    <a:pt x="32169" y="11898"/>
                    <a:pt x="32039" y="11716"/>
                    <a:pt x="31926" y="11473"/>
                  </a:cubicBezTo>
                  <a:cubicBezTo>
                    <a:pt x="31829" y="11251"/>
                    <a:pt x="31687" y="11095"/>
                    <a:pt x="31470" y="11095"/>
                  </a:cubicBezTo>
                  <a:cubicBezTo>
                    <a:pt x="31415" y="11095"/>
                    <a:pt x="31356" y="11105"/>
                    <a:pt x="31292" y="11126"/>
                  </a:cubicBezTo>
                  <a:cubicBezTo>
                    <a:pt x="31185" y="11162"/>
                    <a:pt x="31078" y="11174"/>
                    <a:pt x="30971" y="11174"/>
                  </a:cubicBezTo>
                  <a:cubicBezTo>
                    <a:pt x="30738" y="11174"/>
                    <a:pt x="30505" y="11116"/>
                    <a:pt x="30269" y="11116"/>
                  </a:cubicBezTo>
                  <a:cubicBezTo>
                    <a:pt x="30217" y="11116"/>
                    <a:pt x="30164" y="11119"/>
                    <a:pt x="30112" y="11126"/>
                  </a:cubicBezTo>
                  <a:cubicBezTo>
                    <a:pt x="29748" y="11169"/>
                    <a:pt x="29444" y="11256"/>
                    <a:pt x="29244" y="11534"/>
                  </a:cubicBezTo>
                  <a:cubicBezTo>
                    <a:pt x="28915" y="11985"/>
                    <a:pt x="28394" y="12349"/>
                    <a:pt x="28507" y="13035"/>
                  </a:cubicBezTo>
                  <a:cubicBezTo>
                    <a:pt x="28550" y="13347"/>
                    <a:pt x="28281" y="13443"/>
                    <a:pt x="28047" y="13512"/>
                  </a:cubicBezTo>
                  <a:cubicBezTo>
                    <a:pt x="27939" y="13541"/>
                    <a:pt x="27825" y="13567"/>
                    <a:pt x="27717" y="13567"/>
                  </a:cubicBezTo>
                  <a:cubicBezTo>
                    <a:pt x="27563" y="13567"/>
                    <a:pt x="27420" y="13515"/>
                    <a:pt x="27318" y="13347"/>
                  </a:cubicBezTo>
                  <a:cubicBezTo>
                    <a:pt x="27228" y="13188"/>
                    <a:pt x="27153" y="13089"/>
                    <a:pt x="27057" y="13089"/>
                  </a:cubicBezTo>
                  <a:cubicBezTo>
                    <a:pt x="26986" y="13089"/>
                    <a:pt x="26904" y="13143"/>
                    <a:pt x="26797" y="13269"/>
                  </a:cubicBezTo>
                  <a:cubicBezTo>
                    <a:pt x="26727" y="13351"/>
                    <a:pt x="26626" y="13467"/>
                    <a:pt x="26492" y="13467"/>
                  </a:cubicBezTo>
                  <a:cubicBezTo>
                    <a:pt x="26425" y="13467"/>
                    <a:pt x="26351" y="13439"/>
                    <a:pt x="26268" y="13365"/>
                  </a:cubicBezTo>
                  <a:cubicBezTo>
                    <a:pt x="26202" y="13304"/>
                    <a:pt x="26094" y="13278"/>
                    <a:pt x="25979" y="13278"/>
                  </a:cubicBezTo>
                  <a:cubicBezTo>
                    <a:pt x="25898" y="13278"/>
                    <a:pt x="25814" y="13291"/>
                    <a:pt x="25738" y="13313"/>
                  </a:cubicBezTo>
                  <a:cubicBezTo>
                    <a:pt x="25694" y="13324"/>
                    <a:pt x="25650" y="13338"/>
                    <a:pt x="25614" y="13338"/>
                  </a:cubicBezTo>
                  <a:cubicBezTo>
                    <a:pt x="25565" y="13338"/>
                    <a:pt x="25530" y="13312"/>
                    <a:pt x="25530" y="13217"/>
                  </a:cubicBezTo>
                  <a:cubicBezTo>
                    <a:pt x="25522" y="13100"/>
                    <a:pt x="25557" y="12996"/>
                    <a:pt x="25678" y="12996"/>
                  </a:cubicBezTo>
                  <a:cubicBezTo>
                    <a:pt x="25692" y="12996"/>
                    <a:pt x="25706" y="12998"/>
                    <a:pt x="25721" y="13000"/>
                  </a:cubicBezTo>
                  <a:cubicBezTo>
                    <a:pt x="25752" y="13004"/>
                    <a:pt x="25778" y="13006"/>
                    <a:pt x="25802" y="13006"/>
                  </a:cubicBezTo>
                  <a:cubicBezTo>
                    <a:pt x="25945" y="13006"/>
                    <a:pt x="25968" y="12933"/>
                    <a:pt x="25990" y="12731"/>
                  </a:cubicBezTo>
                  <a:cubicBezTo>
                    <a:pt x="26016" y="12540"/>
                    <a:pt x="26051" y="12289"/>
                    <a:pt x="26224" y="12115"/>
                  </a:cubicBezTo>
                  <a:cubicBezTo>
                    <a:pt x="26363" y="11976"/>
                    <a:pt x="26337" y="11768"/>
                    <a:pt x="26294" y="11586"/>
                  </a:cubicBezTo>
                  <a:cubicBezTo>
                    <a:pt x="26268" y="11456"/>
                    <a:pt x="26233" y="11317"/>
                    <a:pt x="26372" y="11239"/>
                  </a:cubicBezTo>
                  <a:cubicBezTo>
                    <a:pt x="26554" y="11126"/>
                    <a:pt x="26762" y="11056"/>
                    <a:pt x="26537" y="10779"/>
                  </a:cubicBezTo>
                  <a:cubicBezTo>
                    <a:pt x="26459" y="10683"/>
                    <a:pt x="26589" y="10614"/>
                    <a:pt x="26702" y="10596"/>
                  </a:cubicBezTo>
                  <a:cubicBezTo>
                    <a:pt x="26711" y="10596"/>
                    <a:pt x="26720" y="10596"/>
                    <a:pt x="26729" y="10596"/>
                  </a:cubicBezTo>
                  <a:cubicBezTo>
                    <a:pt x="26772" y="10596"/>
                    <a:pt x="26818" y="10602"/>
                    <a:pt x="26864" y="10602"/>
                  </a:cubicBezTo>
                  <a:cubicBezTo>
                    <a:pt x="26939" y="10602"/>
                    <a:pt x="27014" y="10586"/>
                    <a:pt x="27084" y="10501"/>
                  </a:cubicBezTo>
                  <a:cubicBezTo>
                    <a:pt x="26901" y="10388"/>
                    <a:pt x="26702" y="10258"/>
                    <a:pt x="26919" y="10006"/>
                  </a:cubicBezTo>
                  <a:cubicBezTo>
                    <a:pt x="26971" y="9954"/>
                    <a:pt x="26962" y="9876"/>
                    <a:pt x="26884" y="9824"/>
                  </a:cubicBezTo>
                  <a:cubicBezTo>
                    <a:pt x="26719" y="9729"/>
                    <a:pt x="26641" y="9633"/>
                    <a:pt x="26815" y="9460"/>
                  </a:cubicBezTo>
                  <a:cubicBezTo>
                    <a:pt x="26893" y="9382"/>
                    <a:pt x="26841" y="9208"/>
                    <a:pt x="26780" y="9191"/>
                  </a:cubicBezTo>
                  <a:cubicBezTo>
                    <a:pt x="26450" y="9087"/>
                    <a:pt x="26658" y="8878"/>
                    <a:pt x="26676" y="8713"/>
                  </a:cubicBezTo>
                  <a:cubicBezTo>
                    <a:pt x="26710" y="8505"/>
                    <a:pt x="26849" y="8349"/>
                    <a:pt x="26849" y="8115"/>
                  </a:cubicBezTo>
                  <a:cubicBezTo>
                    <a:pt x="26849" y="7956"/>
                    <a:pt x="27022" y="7900"/>
                    <a:pt x="27195" y="7900"/>
                  </a:cubicBezTo>
                  <a:cubicBezTo>
                    <a:pt x="27231" y="7900"/>
                    <a:pt x="27266" y="7902"/>
                    <a:pt x="27300" y="7906"/>
                  </a:cubicBezTo>
                  <a:cubicBezTo>
                    <a:pt x="27310" y="7907"/>
                    <a:pt x="27319" y="7908"/>
                    <a:pt x="27328" y="7908"/>
                  </a:cubicBezTo>
                  <a:cubicBezTo>
                    <a:pt x="27393" y="7908"/>
                    <a:pt x="27442" y="7880"/>
                    <a:pt x="27465" y="7811"/>
                  </a:cubicBezTo>
                  <a:cubicBezTo>
                    <a:pt x="27491" y="7715"/>
                    <a:pt x="27422" y="7681"/>
                    <a:pt x="27353" y="7681"/>
                  </a:cubicBezTo>
                  <a:cubicBezTo>
                    <a:pt x="27127" y="7672"/>
                    <a:pt x="27084" y="7577"/>
                    <a:pt x="27153" y="7377"/>
                  </a:cubicBezTo>
                  <a:cubicBezTo>
                    <a:pt x="27188" y="7273"/>
                    <a:pt x="27136" y="7212"/>
                    <a:pt x="27040" y="7143"/>
                  </a:cubicBezTo>
                  <a:cubicBezTo>
                    <a:pt x="26815" y="6995"/>
                    <a:pt x="26476" y="6908"/>
                    <a:pt x="26589" y="6518"/>
                  </a:cubicBezTo>
                  <a:cubicBezTo>
                    <a:pt x="26268" y="6396"/>
                    <a:pt x="26207" y="6058"/>
                    <a:pt x="25999" y="5841"/>
                  </a:cubicBezTo>
                  <a:cubicBezTo>
                    <a:pt x="26024" y="5745"/>
                    <a:pt x="26088" y="5737"/>
                    <a:pt x="26153" y="5737"/>
                  </a:cubicBezTo>
                  <a:cubicBezTo>
                    <a:pt x="26166" y="5737"/>
                    <a:pt x="26179" y="5738"/>
                    <a:pt x="26191" y="5738"/>
                  </a:cubicBezTo>
                  <a:cubicBezTo>
                    <a:pt x="26226" y="5738"/>
                    <a:pt x="26259" y="5736"/>
                    <a:pt x="26285" y="5720"/>
                  </a:cubicBezTo>
                  <a:cubicBezTo>
                    <a:pt x="26337" y="5685"/>
                    <a:pt x="26381" y="5650"/>
                    <a:pt x="26363" y="5589"/>
                  </a:cubicBezTo>
                  <a:cubicBezTo>
                    <a:pt x="26347" y="5558"/>
                    <a:pt x="26303" y="5519"/>
                    <a:pt x="26275" y="5519"/>
                  </a:cubicBezTo>
                  <a:cubicBezTo>
                    <a:pt x="26273" y="5519"/>
                    <a:pt x="26270" y="5519"/>
                    <a:pt x="26268" y="5520"/>
                  </a:cubicBezTo>
                  <a:cubicBezTo>
                    <a:pt x="26195" y="5539"/>
                    <a:pt x="26125" y="5548"/>
                    <a:pt x="26059" y="5548"/>
                  </a:cubicBezTo>
                  <a:cubicBezTo>
                    <a:pt x="25764" y="5548"/>
                    <a:pt x="25530" y="5378"/>
                    <a:pt x="25296" y="5208"/>
                  </a:cubicBezTo>
                  <a:cubicBezTo>
                    <a:pt x="25259" y="5181"/>
                    <a:pt x="25221" y="5169"/>
                    <a:pt x="25185" y="5169"/>
                  </a:cubicBezTo>
                  <a:cubicBezTo>
                    <a:pt x="25127" y="5169"/>
                    <a:pt x="25071" y="5197"/>
                    <a:pt x="25018" y="5234"/>
                  </a:cubicBezTo>
                  <a:cubicBezTo>
                    <a:pt x="24871" y="5008"/>
                    <a:pt x="24602" y="5164"/>
                    <a:pt x="24402" y="5043"/>
                  </a:cubicBezTo>
                  <a:cubicBezTo>
                    <a:pt x="24107" y="4861"/>
                    <a:pt x="23994" y="4670"/>
                    <a:pt x="24194" y="4366"/>
                  </a:cubicBezTo>
                  <a:cubicBezTo>
                    <a:pt x="24324" y="4158"/>
                    <a:pt x="24298" y="4062"/>
                    <a:pt x="24064" y="4010"/>
                  </a:cubicBezTo>
                  <a:cubicBezTo>
                    <a:pt x="23960" y="3984"/>
                    <a:pt x="23873" y="3906"/>
                    <a:pt x="23873" y="3802"/>
                  </a:cubicBezTo>
                  <a:cubicBezTo>
                    <a:pt x="23861" y="3615"/>
                    <a:pt x="23823" y="3495"/>
                    <a:pt x="23699" y="3495"/>
                  </a:cubicBezTo>
                  <a:cubicBezTo>
                    <a:pt x="23645" y="3495"/>
                    <a:pt x="23575" y="3517"/>
                    <a:pt x="23482" y="3568"/>
                  </a:cubicBezTo>
                  <a:cubicBezTo>
                    <a:pt x="23453" y="3583"/>
                    <a:pt x="23425" y="3591"/>
                    <a:pt x="23401" y="3591"/>
                  </a:cubicBezTo>
                  <a:cubicBezTo>
                    <a:pt x="23317" y="3591"/>
                    <a:pt x="23272" y="3506"/>
                    <a:pt x="23326" y="3385"/>
                  </a:cubicBezTo>
                  <a:cubicBezTo>
                    <a:pt x="23369" y="3299"/>
                    <a:pt x="23413" y="3194"/>
                    <a:pt x="23482" y="3134"/>
                  </a:cubicBezTo>
                  <a:cubicBezTo>
                    <a:pt x="23890" y="2778"/>
                    <a:pt x="23847" y="2344"/>
                    <a:pt x="23682" y="1893"/>
                  </a:cubicBezTo>
                  <a:cubicBezTo>
                    <a:pt x="23656" y="1797"/>
                    <a:pt x="23595" y="1806"/>
                    <a:pt x="23526" y="1789"/>
                  </a:cubicBezTo>
                  <a:cubicBezTo>
                    <a:pt x="23161" y="1676"/>
                    <a:pt x="22797" y="1572"/>
                    <a:pt x="22424" y="1468"/>
                  </a:cubicBezTo>
                  <a:cubicBezTo>
                    <a:pt x="22406" y="1463"/>
                    <a:pt x="22388" y="1461"/>
                    <a:pt x="22369" y="1461"/>
                  </a:cubicBezTo>
                  <a:cubicBezTo>
                    <a:pt x="22126" y="1461"/>
                    <a:pt x="21736" y="1804"/>
                    <a:pt x="21712" y="2110"/>
                  </a:cubicBezTo>
                  <a:cubicBezTo>
                    <a:pt x="21677" y="2439"/>
                    <a:pt x="21547" y="2769"/>
                    <a:pt x="21660" y="3116"/>
                  </a:cubicBezTo>
                  <a:cubicBezTo>
                    <a:pt x="21710" y="3284"/>
                    <a:pt x="21672" y="3394"/>
                    <a:pt x="21451" y="3394"/>
                  </a:cubicBezTo>
                  <a:cubicBezTo>
                    <a:pt x="21443" y="3394"/>
                    <a:pt x="21434" y="3394"/>
                    <a:pt x="21426" y="3394"/>
                  </a:cubicBezTo>
                  <a:cubicBezTo>
                    <a:pt x="21336" y="3390"/>
                    <a:pt x="21246" y="3388"/>
                    <a:pt x="21156" y="3388"/>
                  </a:cubicBezTo>
                  <a:cubicBezTo>
                    <a:pt x="20804" y="3388"/>
                    <a:pt x="20454" y="3426"/>
                    <a:pt x="20115" y="3585"/>
                  </a:cubicBezTo>
                  <a:cubicBezTo>
                    <a:pt x="19959" y="3654"/>
                    <a:pt x="19716" y="3637"/>
                    <a:pt x="19508" y="3698"/>
                  </a:cubicBezTo>
                  <a:cubicBezTo>
                    <a:pt x="19471" y="3712"/>
                    <a:pt x="19429" y="3723"/>
                    <a:pt x="19386" y="3723"/>
                  </a:cubicBezTo>
                  <a:cubicBezTo>
                    <a:pt x="19295" y="3723"/>
                    <a:pt x="19199" y="3674"/>
                    <a:pt x="19135" y="3498"/>
                  </a:cubicBezTo>
                  <a:cubicBezTo>
                    <a:pt x="19031" y="3229"/>
                    <a:pt x="18683" y="3073"/>
                    <a:pt x="18571" y="2761"/>
                  </a:cubicBezTo>
                  <a:cubicBezTo>
                    <a:pt x="18527" y="2639"/>
                    <a:pt x="18406" y="2535"/>
                    <a:pt x="18458" y="2405"/>
                  </a:cubicBezTo>
                  <a:cubicBezTo>
                    <a:pt x="18604" y="2047"/>
                    <a:pt x="18437" y="2003"/>
                    <a:pt x="18215" y="2003"/>
                  </a:cubicBezTo>
                  <a:cubicBezTo>
                    <a:pt x="18173" y="2003"/>
                    <a:pt x="18129" y="2004"/>
                    <a:pt x="18085" y="2006"/>
                  </a:cubicBezTo>
                  <a:cubicBezTo>
                    <a:pt x="18065" y="2006"/>
                    <a:pt x="18045" y="2006"/>
                    <a:pt x="18025" y="2006"/>
                  </a:cubicBezTo>
                  <a:cubicBezTo>
                    <a:pt x="17828" y="2006"/>
                    <a:pt x="17634" y="1983"/>
                    <a:pt x="17441" y="1983"/>
                  </a:cubicBezTo>
                  <a:cubicBezTo>
                    <a:pt x="17332" y="1983"/>
                    <a:pt x="17222" y="1991"/>
                    <a:pt x="17113" y="2014"/>
                  </a:cubicBezTo>
                  <a:cubicBezTo>
                    <a:pt x="16861" y="2058"/>
                    <a:pt x="16609" y="2127"/>
                    <a:pt x="16366" y="2136"/>
                  </a:cubicBezTo>
                  <a:cubicBezTo>
                    <a:pt x="16045" y="2144"/>
                    <a:pt x="15950" y="2465"/>
                    <a:pt x="15941" y="2587"/>
                  </a:cubicBezTo>
                  <a:cubicBezTo>
                    <a:pt x="15915" y="2891"/>
                    <a:pt x="15698" y="3160"/>
                    <a:pt x="15846" y="3507"/>
                  </a:cubicBezTo>
                  <a:cubicBezTo>
                    <a:pt x="15924" y="3698"/>
                    <a:pt x="16167" y="4166"/>
                    <a:pt x="15577" y="4270"/>
                  </a:cubicBezTo>
                  <a:cubicBezTo>
                    <a:pt x="15473" y="4288"/>
                    <a:pt x="15386" y="4644"/>
                    <a:pt x="15178" y="4800"/>
                  </a:cubicBezTo>
                  <a:cubicBezTo>
                    <a:pt x="15082" y="4878"/>
                    <a:pt x="15395" y="4861"/>
                    <a:pt x="15429" y="5043"/>
                  </a:cubicBezTo>
                  <a:cubicBezTo>
                    <a:pt x="15186" y="5112"/>
                    <a:pt x="14978" y="5286"/>
                    <a:pt x="14700" y="5286"/>
                  </a:cubicBezTo>
                  <a:cubicBezTo>
                    <a:pt x="14695" y="5286"/>
                    <a:pt x="14690" y="5285"/>
                    <a:pt x="14685" y="5285"/>
                  </a:cubicBezTo>
                  <a:cubicBezTo>
                    <a:pt x="14442" y="5285"/>
                    <a:pt x="14482" y="5497"/>
                    <a:pt x="14423" y="5633"/>
                  </a:cubicBezTo>
                  <a:cubicBezTo>
                    <a:pt x="14387" y="5735"/>
                    <a:pt x="14325" y="5850"/>
                    <a:pt x="14248" y="5850"/>
                  </a:cubicBezTo>
                  <a:cubicBezTo>
                    <a:pt x="14214" y="5850"/>
                    <a:pt x="14176" y="5828"/>
                    <a:pt x="14136" y="5772"/>
                  </a:cubicBezTo>
                  <a:cubicBezTo>
                    <a:pt x="13968" y="5546"/>
                    <a:pt x="13782" y="5479"/>
                    <a:pt x="13590" y="5479"/>
                  </a:cubicBezTo>
                  <a:cubicBezTo>
                    <a:pt x="13376" y="5479"/>
                    <a:pt x="13154" y="5562"/>
                    <a:pt x="12939" y="5598"/>
                  </a:cubicBezTo>
                  <a:cubicBezTo>
                    <a:pt x="12877" y="5609"/>
                    <a:pt x="12816" y="5614"/>
                    <a:pt x="12756" y="5614"/>
                  </a:cubicBezTo>
                  <a:cubicBezTo>
                    <a:pt x="12415" y="5614"/>
                    <a:pt x="12098" y="5465"/>
                    <a:pt x="11752" y="5465"/>
                  </a:cubicBezTo>
                  <a:cubicBezTo>
                    <a:pt x="11723" y="5465"/>
                    <a:pt x="11693" y="5466"/>
                    <a:pt x="11663" y="5468"/>
                  </a:cubicBezTo>
                  <a:cubicBezTo>
                    <a:pt x="11658" y="5468"/>
                    <a:pt x="11654" y="5469"/>
                    <a:pt x="11649" y="5469"/>
                  </a:cubicBezTo>
                  <a:cubicBezTo>
                    <a:pt x="11496" y="5469"/>
                    <a:pt x="11449" y="5187"/>
                    <a:pt x="11264" y="5069"/>
                  </a:cubicBezTo>
                  <a:cubicBezTo>
                    <a:pt x="11056" y="4939"/>
                    <a:pt x="11316" y="4739"/>
                    <a:pt x="11429" y="4557"/>
                  </a:cubicBezTo>
                  <a:cubicBezTo>
                    <a:pt x="11646" y="4201"/>
                    <a:pt x="11811" y="3811"/>
                    <a:pt x="11941" y="3411"/>
                  </a:cubicBezTo>
                  <a:cubicBezTo>
                    <a:pt x="12028" y="3160"/>
                    <a:pt x="11811" y="2986"/>
                    <a:pt x="11620" y="2865"/>
                  </a:cubicBezTo>
                  <a:cubicBezTo>
                    <a:pt x="11411" y="2734"/>
                    <a:pt x="11281" y="2604"/>
                    <a:pt x="11333" y="2327"/>
                  </a:cubicBezTo>
                  <a:cubicBezTo>
                    <a:pt x="11371" y="2126"/>
                    <a:pt x="11246" y="2075"/>
                    <a:pt x="11121" y="2075"/>
                  </a:cubicBezTo>
                  <a:cubicBezTo>
                    <a:pt x="11073" y="2075"/>
                    <a:pt x="11025" y="2083"/>
                    <a:pt x="10986" y="2092"/>
                  </a:cubicBezTo>
                  <a:cubicBezTo>
                    <a:pt x="10596" y="2179"/>
                    <a:pt x="10171" y="2196"/>
                    <a:pt x="9884" y="2552"/>
                  </a:cubicBezTo>
                  <a:cubicBezTo>
                    <a:pt x="9433" y="2717"/>
                    <a:pt x="9155" y="3160"/>
                    <a:pt x="9233" y="3602"/>
                  </a:cubicBezTo>
                  <a:cubicBezTo>
                    <a:pt x="9311" y="3967"/>
                    <a:pt x="9381" y="4314"/>
                    <a:pt x="9016" y="4583"/>
                  </a:cubicBezTo>
                  <a:cubicBezTo>
                    <a:pt x="8947" y="4644"/>
                    <a:pt x="8904" y="4834"/>
                    <a:pt x="8912" y="4887"/>
                  </a:cubicBezTo>
                  <a:cubicBezTo>
                    <a:pt x="9025" y="5338"/>
                    <a:pt x="8669" y="5442"/>
                    <a:pt x="8409" y="5511"/>
                  </a:cubicBezTo>
                  <a:cubicBezTo>
                    <a:pt x="8045" y="5607"/>
                    <a:pt x="7932" y="5841"/>
                    <a:pt x="7888" y="6145"/>
                  </a:cubicBezTo>
                  <a:cubicBezTo>
                    <a:pt x="7861" y="6337"/>
                    <a:pt x="7809" y="6408"/>
                    <a:pt x="7736" y="6408"/>
                  </a:cubicBezTo>
                  <a:cubicBezTo>
                    <a:pt x="7668" y="6408"/>
                    <a:pt x="7581" y="6346"/>
                    <a:pt x="7480" y="6266"/>
                  </a:cubicBezTo>
                  <a:cubicBezTo>
                    <a:pt x="7029" y="5911"/>
                    <a:pt x="6569" y="5572"/>
                    <a:pt x="6101" y="5242"/>
                  </a:cubicBezTo>
                  <a:cubicBezTo>
                    <a:pt x="5926" y="5118"/>
                    <a:pt x="5728" y="5025"/>
                    <a:pt x="5498" y="5025"/>
                  </a:cubicBezTo>
                  <a:cubicBezTo>
                    <a:pt x="5488" y="5025"/>
                    <a:pt x="5477" y="5025"/>
                    <a:pt x="5467" y="5025"/>
                  </a:cubicBezTo>
                  <a:cubicBezTo>
                    <a:pt x="5460" y="5026"/>
                    <a:pt x="5453" y="5026"/>
                    <a:pt x="5445" y="5026"/>
                  </a:cubicBezTo>
                  <a:cubicBezTo>
                    <a:pt x="5266" y="5026"/>
                    <a:pt x="5135" y="4923"/>
                    <a:pt x="5068" y="4756"/>
                  </a:cubicBezTo>
                  <a:cubicBezTo>
                    <a:pt x="5007" y="4592"/>
                    <a:pt x="5137" y="4496"/>
                    <a:pt x="5242" y="4401"/>
                  </a:cubicBezTo>
                  <a:cubicBezTo>
                    <a:pt x="5762" y="3897"/>
                    <a:pt x="6318" y="3420"/>
                    <a:pt x="6795" y="2873"/>
                  </a:cubicBezTo>
                  <a:cubicBezTo>
                    <a:pt x="7081" y="2552"/>
                    <a:pt x="7307" y="2136"/>
                    <a:pt x="7142" y="1641"/>
                  </a:cubicBezTo>
                  <a:cubicBezTo>
                    <a:pt x="7125" y="1589"/>
                    <a:pt x="7125" y="1494"/>
                    <a:pt x="7090" y="1494"/>
                  </a:cubicBezTo>
                  <a:cubicBezTo>
                    <a:pt x="6526" y="1355"/>
                    <a:pt x="6752" y="973"/>
                    <a:pt x="6812" y="634"/>
                  </a:cubicBezTo>
                  <a:cubicBezTo>
                    <a:pt x="6882" y="227"/>
                    <a:pt x="6509" y="166"/>
                    <a:pt x="6283" y="114"/>
                  </a:cubicBezTo>
                  <a:cubicBezTo>
                    <a:pt x="5991" y="46"/>
                    <a:pt x="5700"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1">
                <a:latin typeface="Cambria" panose="02040503050406030204" pitchFamily="18" charset="0"/>
                <a:ea typeface="Cambria" panose="02040503050406030204" pitchFamily="18" charset="0"/>
              </a:endParaRPr>
            </a:p>
          </p:txBody>
        </p:sp>
        <p:sp>
          <p:nvSpPr>
            <p:cNvPr id="643" name="Google Shape;643;p54"/>
            <p:cNvSpPr/>
            <p:nvPr/>
          </p:nvSpPr>
          <p:spPr>
            <a:xfrm>
              <a:off x="1725275" y="2261025"/>
              <a:ext cx="82225" cy="85875"/>
            </a:xfrm>
            <a:custGeom>
              <a:avLst/>
              <a:gdLst/>
              <a:ahLst/>
              <a:cxnLst/>
              <a:rect l="l" t="t" r="r" b="b"/>
              <a:pathLst>
                <a:path w="3289" h="3435" extrusionOk="0">
                  <a:moveTo>
                    <a:pt x="1539" y="0"/>
                  </a:moveTo>
                  <a:cubicBezTo>
                    <a:pt x="1302" y="0"/>
                    <a:pt x="1031" y="83"/>
                    <a:pt x="850" y="242"/>
                  </a:cubicBezTo>
                  <a:cubicBezTo>
                    <a:pt x="286" y="737"/>
                    <a:pt x="0" y="1405"/>
                    <a:pt x="304" y="2186"/>
                  </a:cubicBezTo>
                  <a:cubicBezTo>
                    <a:pt x="391" y="2403"/>
                    <a:pt x="399" y="2672"/>
                    <a:pt x="599" y="2854"/>
                  </a:cubicBezTo>
                  <a:cubicBezTo>
                    <a:pt x="1104" y="3114"/>
                    <a:pt x="1592" y="3434"/>
                    <a:pt x="2171" y="3434"/>
                  </a:cubicBezTo>
                  <a:cubicBezTo>
                    <a:pt x="2288" y="3434"/>
                    <a:pt x="2409" y="3421"/>
                    <a:pt x="2534" y="3392"/>
                  </a:cubicBezTo>
                  <a:cubicBezTo>
                    <a:pt x="2933" y="3297"/>
                    <a:pt x="3289" y="2542"/>
                    <a:pt x="3167" y="2151"/>
                  </a:cubicBezTo>
                  <a:cubicBezTo>
                    <a:pt x="3063" y="1813"/>
                    <a:pt x="2881" y="1500"/>
                    <a:pt x="2829" y="1119"/>
                  </a:cubicBezTo>
                  <a:cubicBezTo>
                    <a:pt x="2768" y="607"/>
                    <a:pt x="2265" y="329"/>
                    <a:pt x="1892" y="86"/>
                  </a:cubicBezTo>
                  <a:cubicBezTo>
                    <a:pt x="1802" y="28"/>
                    <a:pt x="1676" y="0"/>
                    <a:pt x="1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1">
                <a:latin typeface="Cambria" panose="02040503050406030204" pitchFamily="18" charset="0"/>
                <a:ea typeface="Cambria" panose="02040503050406030204" pitchFamily="18" charset="0"/>
              </a:endParaRPr>
            </a:p>
          </p:txBody>
        </p:sp>
        <p:sp>
          <p:nvSpPr>
            <p:cNvPr id="644" name="Google Shape;644;p54"/>
            <p:cNvSpPr/>
            <p:nvPr/>
          </p:nvSpPr>
          <p:spPr>
            <a:xfrm>
              <a:off x="1080075" y="1990675"/>
              <a:ext cx="98075" cy="85300"/>
            </a:xfrm>
            <a:custGeom>
              <a:avLst/>
              <a:gdLst/>
              <a:ahLst/>
              <a:cxnLst/>
              <a:rect l="l" t="t" r="r" b="b"/>
              <a:pathLst>
                <a:path w="3923" h="3412" extrusionOk="0">
                  <a:moveTo>
                    <a:pt x="2153" y="7"/>
                  </a:moveTo>
                  <a:cubicBezTo>
                    <a:pt x="2127" y="7"/>
                    <a:pt x="2101" y="8"/>
                    <a:pt x="2074" y="9"/>
                  </a:cubicBezTo>
                  <a:cubicBezTo>
                    <a:pt x="1736" y="35"/>
                    <a:pt x="1389" y="1"/>
                    <a:pt x="1068" y="87"/>
                  </a:cubicBezTo>
                  <a:cubicBezTo>
                    <a:pt x="400" y="278"/>
                    <a:pt x="235" y="886"/>
                    <a:pt x="35" y="1459"/>
                  </a:cubicBezTo>
                  <a:cubicBezTo>
                    <a:pt x="0" y="1563"/>
                    <a:pt x="26" y="1676"/>
                    <a:pt x="96" y="1780"/>
                  </a:cubicBezTo>
                  <a:cubicBezTo>
                    <a:pt x="235" y="1979"/>
                    <a:pt x="313" y="2214"/>
                    <a:pt x="339" y="2456"/>
                  </a:cubicBezTo>
                  <a:cubicBezTo>
                    <a:pt x="348" y="2535"/>
                    <a:pt x="365" y="2665"/>
                    <a:pt x="417" y="2682"/>
                  </a:cubicBezTo>
                  <a:cubicBezTo>
                    <a:pt x="888" y="2875"/>
                    <a:pt x="1221" y="3411"/>
                    <a:pt x="1747" y="3411"/>
                  </a:cubicBezTo>
                  <a:cubicBezTo>
                    <a:pt x="1813" y="3411"/>
                    <a:pt x="1881" y="3403"/>
                    <a:pt x="1953" y="3385"/>
                  </a:cubicBezTo>
                  <a:cubicBezTo>
                    <a:pt x="2335" y="3290"/>
                    <a:pt x="2734" y="3151"/>
                    <a:pt x="3029" y="2847"/>
                  </a:cubicBezTo>
                  <a:cubicBezTo>
                    <a:pt x="3923" y="2248"/>
                    <a:pt x="3723" y="1302"/>
                    <a:pt x="3324" y="686"/>
                  </a:cubicBezTo>
                  <a:cubicBezTo>
                    <a:pt x="3093" y="331"/>
                    <a:pt x="2672" y="7"/>
                    <a:pt x="2153" y="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1">
                <a:latin typeface="Cambria" panose="02040503050406030204" pitchFamily="18" charset="0"/>
                <a:ea typeface="Cambria" panose="02040503050406030204" pitchFamily="18" charset="0"/>
              </a:endParaRPr>
            </a:p>
          </p:txBody>
        </p:sp>
        <p:sp>
          <p:nvSpPr>
            <p:cNvPr id="645" name="Google Shape;645;p54"/>
            <p:cNvSpPr/>
            <p:nvPr/>
          </p:nvSpPr>
          <p:spPr>
            <a:xfrm>
              <a:off x="1923775" y="2069425"/>
              <a:ext cx="25825" cy="39975"/>
            </a:xfrm>
            <a:custGeom>
              <a:avLst/>
              <a:gdLst/>
              <a:ahLst/>
              <a:cxnLst/>
              <a:rect l="l" t="t" r="r" b="b"/>
              <a:pathLst>
                <a:path w="1033" h="1599" extrusionOk="0">
                  <a:moveTo>
                    <a:pt x="660" y="27"/>
                  </a:moveTo>
                  <a:cubicBezTo>
                    <a:pt x="512" y="35"/>
                    <a:pt x="295" y="1"/>
                    <a:pt x="243" y="166"/>
                  </a:cubicBezTo>
                  <a:cubicBezTo>
                    <a:pt x="139" y="478"/>
                    <a:pt x="78" y="808"/>
                    <a:pt x="18" y="1137"/>
                  </a:cubicBezTo>
                  <a:cubicBezTo>
                    <a:pt x="0" y="1233"/>
                    <a:pt x="61" y="1337"/>
                    <a:pt x="78" y="1346"/>
                  </a:cubicBezTo>
                  <a:cubicBezTo>
                    <a:pt x="235" y="1515"/>
                    <a:pt x="424" y="1599"/>
                    <a:pt x="569" y="1599"/>
                  </a:cubicBezTo>
                  <a:cubicBezTo>
                    <a:pt x="625" y="1599"/>
                    <a:pt x="674" y="1587"/>
                    <a:pt x="712" y="1563"/>
                  </a:cubicBezTo>
                  <a:cubicBezTo>
                    <a:pt x="903" y="1433"/>
                    <a:pt x="1016" y="1155"/>
                    <a:pt x="1024" y="903"/>
                  </a:cubicBezTo>
                  <a:cubicBezTo>
                    <a:pt x="1033" y="695"/>
                    <a:pt x="955" y="487"/>
                    <a:pt x="903" y="278"/>
                  </a:cubicBezTo>
                  <a:cubicBezTo>
                    <a:pt x="877" y="148"/>
                    <a:pt x="825" y="27"/>
                    <a:pt x="660" y="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1">
                <a:latin typeface="Cambria" panose="02040503050406030204" pitchFamily="18" charset="0"/>
                <a:ea typeface="Cambria" panose="02040503050406030204" pitchFamily="18" charset="0"/>
              </a:endParaRPr>
            </a:p>
          </p:txBody>
        </p:sp>
      </p:grpSp>
      <p:grpSp>
        <p:nvGrpSpPr>
          <p:cNvPr id="646" name="Google Shape;646;p54"/>
          <p:cNvGrpSpPr/>
          <p:nvPr/>
        </p:nvGrpSpPr>
        <p:grpSpPr>
          <a:xfrm flipH="1">
            <a:off x="-595877" y="3447570"/>
            <a:ext cx="1991475" cy="1901026"/>
            <a:chOff x="234650" y="2722750"/>
            <a:chExt cx="1241800" cy="1185400"/>
          </a:xfrm>
        </p:grpSpPr>
        <p:sp>
          <p:nvSpPr>
            <p:cNvPr id="647" name="Google Shape;647;p54"/>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1">
                <a:latin typeface="Cambria" panose="02040503050406030204" pitchFamily="18" charset="0"/>
                <a:ea typeface="Cambria" panose="02040503050406030204" pitchFamily="18" charset="0"/>
              </a:endParaRPr>
            </a:p>
          </p:txBody>
        </p:sp>
        <p:sp>
          <p:nvSpPr>
            <p:cNvPr id="648" name="Google Shape;648;p54"/>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1">
                <a:latin typeface="Cambria" panose="02040503050406030204" pitchFamily="18" charset="0"/>
                <a:ea typeface="Cambria" panose="02040503050406030204" pitchFamily="18" charset="0"/>
              </a:endParaRPr>
            </a:p>
          </p:txBody>
        </p:sp>
        <p:sp>
          <p:nvSpPr>
            <p:cNvPr id="649" name="Google Shape;649;p54"/>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1">
                <a:latin typeface="Cambria" panose="02040503050406030204" pitchFamily="18" charset="0"/>
                <a:ea typeface="Cambria" panose="02040503050406030204" pitchFamily="18" charset="0"/>
              </a:endParaRPr>
            </a:p>
          </p:txBody>
        </p:sp>
        <p:sp>
          <p:nvSpPr>
            <p:cNvPr id="650" name="Google Shape;650;p54"/>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1">
                <a:latin typeface="Cambria" panose="02040503050406030204" pitchFamily="18" charset="0"/>
                <a:ea typeface="Cambria" panose="02040503050406030204" pitchFamily="18" charset="0"/>
              </a:endParaRPr>
            </a:p>
          </p:txBody>
        </p:sp>
      </p:grpSp>
      <p:pic>
        <p:nvPicPr>
          <p:cNvPr id="651" name="Google Shape;651;p54"/>
          <p:cNvPicPr preferRelativeResize="0"/>
          <p:nvPr/>
        </p:nvPicPr>
        <p:blipFill>
          <a:blip r:embed="rId3">
            <a:alphaModFix/>
          </a:blip>
          <a:stretch>
            <a:fillRect/>
          </a:stretch>
        </p:blipFill>
        <p:spPr>
          <a:xfrm flipH="1">
            <a:off x="7876124" y="108400"/>
            <a:ext cx="1419401" cy="1700380"/>
          </a:xfrm>
          <a:prstGeom prst="rect">
            <a:avLst/>
          </a:prstGeom>
          <a:noFill/>
          <a:ln>
            <a:noFill/>
          </a:ln>
        </p:spPr>
      </p:pic>
      <p:pic>
        <p:nvPicPr>
          <p:cNvPr id="652" name="Google Shape;652;p54"/>
          <p:cNvPicPr preferRelativeResize="0"/>
          <p:nvPr/>
        </p:nvPicPr>
        <p:blipFill>
          <a:blip r:embed="rId4">
            <a:alphaModFix/>
          </a:blip>
          <a:stretch>
            <a:fillRect/>
          </a:stretch>
        </p:blipFill>
        <p:spPr>
          <a:xfrm>
            <a:off x="-681351" y="2832971"/>
            <a:ext cx="1506424" cy="2177404"/>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8" name="Google Shape;658;p55"/>
          <p:cNvSpPr txBox="1">
            <a:spLocks noGrp="1"/>
          </p:cNvSpPr>
          <p:nvPr>
            <p:ph type="subTitle" idx="1"/>
          </p:nvPr>
        </p:nvSpPr>
        <p:spPr>
          <a:xfrm>
            <a:off x="2973659" y="1316440"/>
            <a:ext cx="5448066" cy="17229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US" b="1" dirty="0" err="1">
                <a:latin typeface="Cambria" panose="02040503050406030204" pitchFamily="18" charset="0"/>
                <a:ea typeface="Cambria" panose="02040503050406030204" pitchFamily="18" charset="0"/>
              </a:rPr>
              <a:t>Em</a:t>
            </a:r>
            <a:r>
              <a:rPr lang="en" b="1" dirty="0">
                <a:latin typeface="Cambria" panose="02040503050406030204" pitchFamily="18" charset="0"/>
                <a:ea typeface="Cambria" panose="02040503050406030204" pitchFamily="18" charset="0"/>
              </a:rPr>
              <a:t> hãy lựa chọn 1 trong 3 đề bài sau đây và hoàn thành vào vở của mình.</a:t>
            </a:r>
            <a:endParaRPr b="1" dirty="0">
              <a:latin typeface="Cambria" panose="02040503050406030204" pitchFamily="18" charset="0"/>
              <a:ea typeface="Cambria" panose="02040503050406030204" pitchFamily="18" charset="0"/>
            </a:endParaRPr>
          </a:p>
        </p:txBody>
      </p:sp>
      <p:grpSp>
        <p:nvGrpSpPr>
          <p:cNvPr id="659" name="Google Shape;659;p55"/>
          <p:cNvGrpSpPr/>
          <p:nvPr/>
        </p:nvGrpSpPr>
        <p:grpSpPr>
          <a:xfrm>
            <a:off x="-276908" y="2392389"/>
            <a:ext cx="2729228" cy="2605272"/>
            <a:chOff x="234650" y="2722750"/>
            <a:chExt cx="1241800" cy="1185400"/>
          </a:xfrm>
        </p:grpSpPr>
        <p:sp>
          <p:nvSpPr>
            <p:cNvPr id="660" name="Google Shape;660;p55"/>
            <p:cNvSpPr/>
            <p:nvPr/>
          </p:nvSpPr>
          <p:spPr>
            <a:xfrm>
              <a:off x="234650" y="2779875"/>
              <a:ext cx="1137225" cy="1031975"/>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661" name="Google Shape;661;p55"/>
            <p:cNvSpPr/>
            <p:nvPr/>
          </p:nvSpPr>
          <p:spPr>
            <a:xfrm>
              <a:off x="1330850" y="3074375"/>
              <a:ext cx="145600" cy="110475"/>
            </a:xfrm>
            <a:custGeom>
              <a:avLst/>
              <a:gdLst/>
              <a:ahLst/>
              <a:cxnLst/>
              <a:rect l="l" t="t" r="r" b="b"/>
              <a:pathLst>
                <a:path w="5824" h="4419" extrusionOk="0">
                  <a:moveTo>
                    <a:pt x="2294" y="1"/>
                  </a:moveTo>
                  <a:cubicBezTo>
                    <a:pt x="1688" y="1"/>
                    <a:pt x="1123" y="402"/>
                    <a:pt x="634" y="692"/>
                  </a:cubicBezTo>
                  <a:cubicBezTo>
                    <a:pt x="253" y="926"/>
                    <a:pt x="1" y="1681"/>
                    <a:pt x="157" y="2254"/>
                  </a:cubicBezTo>
                  <a:cubicBezTo>
                    <a:pt x="469" y="3374"/>
                    <a:pt x="1207" y="4215"/>
                    <a:pt x="2509" y="4311"/>
                  </a:cubicBezTo>
                  <a:cubicBezTo>
                    <a:pt x="2757" y="4329"/>
                    <a:pt x="3017" y="4419"/>
                    <a:pt x="3284" y="4419"/>
                  </a:cubicBezTo>
                  <a:cubicBezTo>
                    <a:pt x="3401" y="4419"/>
                    <a:pt x="3518" y="4401"/>
                    <a:pt x="3637" y="4354"/>
                  </a:cubicBezTo>
                  <a:cubicBezTo>
                    <a:pt x="4487" y="3721"/>
                    <a:pt x="5433" y="3165"/>
                    <a:pt x="5693" y="2011"/>
                  </a:cubicBezTo>
                  <a:cubicBezTo>
                    <a:pt x="5824" y="1395"/>
                    <a:pt x="5008" y="388"/>
                    <a:pt x="4383" y="302"/>
                  </a:cubicBezTo>
                  <a:cubicBezTo>
                    <a:pt x="3828" y="215"/>
                    <a:pt x="3272" y="258"/>
                    <a:pt x="2708" y="67"/>
                  </a:cubicBezTo>
                  <a:cubicBezTo>
                    <a:pt x="2568" y="21"/>
                    <a:pt x="2430"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662" name="Google Shape;662;p55"/>
            <p:cNvSpPr/>
            <p:nvPr/>
          </p:nvSpPr>
          <p:spPr>
            <a:xfrm>
              <a:off x="517975" y="3771825"/>
              <a:ext cx="139725" cy="136325"/>
            </a:xfrm>
            <a:custGeom>
              <a:avLst/>
              <a:gdLst/>
              <a:ahLst/>
              <a:cxnLst/>
              <a:rect l="l" t="t" r="r" b="b"/>
              <a:pathLst>
                <a:path w="5589" h="5453" extrusionOk="0">
                  <a:moveTo>
                    <a:pt x="3013" y="1"/>
                  </a:moveTo>
                  <a:cubicBezTo>
                    <a:pt x="2850" y="1"/>
                    <a:pt x="2689" y="12"/>
                    <a:pt x="2534" y="33"/>
                  </a:cubicBezTo>
                  <a:cubicBezTo>
                    <a:pt x="1866" y="120"/>
                    <a:pt x="1076" y="519"/>
                    <a:pt x="764" y="1326"/>
                  </a:cubicBezTo>
                  <a:cubicBezTo>
                    <a:pt x="564" y="1812"/>
                    <a:pt x="287" y="2281"/>
                    <a:pt x="191" y="2784"/>
                  </a:cubicBezTo>
                  <a:cubicBezTo>
                    <a:pt x="0" y="3843"/>
                    <a:pt x="747" y="4485"/>
                    <a:pt x="1415" y="5136"/>
                  </a:cubicBezTo>
                  <a:cubicBezTo>
                    <a:pt x="1518" y="5233"/>
                    <a:pt x="1644" y="5285"/>
                    <a:pt x="1792" y="5285"/>
                  </a:cubicBezTo>
                  <a:cubicBezTo>
                    <a:pt x="1829" y="5285"/>
                    <a:pt x="1869" y="5282"/>
                    <a:pt x="1909" y="5275"/>
                  </a:cubicBezTo>
                  <a:cubicBezTo>
                    <a:pt x="2014" y="5260"/>
                    <a:pt x="2118" y="5253"/>
                    <a:pt x="2221" y="5253"/>
                  </a:cubicBezTo>
                  <a:cubicBezTo>
                    <a:pt x="2487" y="5253"/>
                    <a:pt x="2749" y="5300"/>
                    <a:pt x="3011" y="5388"/>
                  </a:cubicBezTo>
                  <a:cubicBezTo>
                    <a:pt x="3097" y="5418"/>
                    <a:pt x="3216" y="5453"/>
                    <a:pt x="3301" y="5453"/>
                  </a:cubicBezTo>
                  <a:cubicBezTo>
                    <a:pt x="3337" y="5453"/>
                    <a:pt x="3367" y="5447"/>
                    <a:pt x="3385" y="5431"/>
                  </a:cubicBezTo>
                  <a:cubicBezTo>
                    <a:pt x="4035" y="4832"/>
                    <a:pt x="5181" y="4771"/>
                    <a:pt x="5389" y="3748"/>
                  </a:cubicBezTo>
                  <a:cubicBezTo>
                    <a:pt x="5511" y="3157"/>
                    <a:pt x="5589" y="2507"/>
                    <a:pt x="5354" y="1890"/>
                  </a:cubicBezTo>
                  <a:cubicBezTo>
                    <a:pt x="5160" y="467"/>
                    <a:pt x="4046" y="1"/>
                    <a:pt x="3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663" name="Google Shape;663;p55"/>
            <p:cNvSpPr/>
            <p:nvPr/>
          </p:nvSpPr>
          <p:spPr>
            <a:xfrm>
              <a:off x="1182025" y="2722750"/>
              <a:ext cx="62525" cy="47925"/>
            </a:xfrm>
            <a:custGeom>
              <a:avLst/>
              <a:gdLst/>
              <a:ahLst/>
              <a:cxnLst/>
              <a:rect l="l" t="t" r="r" b="b"/>
              <a:pathLst>
                <a:path w="2501" h="1917" extrusionOk="0">
                  <a:moveTo>
                    <a:pt x="601" y="1"/>
                  </a:moveTo>
                  <a:cubicBezTo>
                    <a:pt x="471" y="1"/>
                    <a:pt x="356" y="49"/>
                    <a:pt x="287" y="205"/>
                  </a:cubicBezTo>
                  <a:cubicBezTo>
                    <a:pt x="192" y="422"/>
                    <a:pt x="1" y="691"/>
                    <a:pt x="201" y="881"/>
                  </a:cubicBezTo>
                  <a:cubicBezTo>
                    <a:pt x="565" y="1237"/>
                    <a:pt x="990" y="1541"/>
                    <a:pt x="1407" y="1845"/>
                  </a:cubicBezTo>
                  <a:lnTo>
                    <a:pt x="1415" y="1845"/>
                  </a:lnTo>
                  <a:cubicBezTo>
                    <a:pt x="1488" y="1900"/>
                    <a:pt x="1589" y="1917"/>
                    <a:pt x="1659" y="1917"/>
                  </a:cubicBezTo>
                  <a:cubicBezTo>
                    <a:pt x="1698" y="1917"/>
                    <a:pt x="1727" y="1912"/>
                    <a:pt x="1736" y="1905"/>
                  </a:cubicBezTo>
                  <a:cubicBezTo>
                    <a:pt x="2214" y="1749"/>
                    <a:pt x="2500" y="1411"/>
                    <a:pt x="2465" y="1168"/>
                  </a:cubicBezTo>
                  <a:cubicBezTo>
                    <a:pt x="2422" y="812"/>
                    <a:pt x="2101" y="456"/>
                    <a:pt x="1754" y="283"/>
                  </a:cubicBezTo>
                  <a:cubicBezTo>
                    <a:pt x="1476" y="135"/>
                    <a:pt x="1129" y="100"/>
                    <a:pt x="808" y="31"/>
                  </a:cubicBezTo>
                  <a:cubicBezTo>
                    <a:pt x="738" y="13"/>
                    <a:pt x="667"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pic>
        <p:nvPicPr>
          <p:cNvPr id="664" name="Google Shape;664;p55"/>
          <p:cNvPicPr preferRelativeResize="0"/>
          <p:nvPr/>
        </p:nvPicPr>
        <p:blipFill>
          <a:blip r:embed="rId3">
            <a:alphaModFix/>
          </a:blip>
          <a:stretch>
            <a:fillRect/>
          </a:stretch>
        </p:blipFill>
        <p:spPr>
          <a:xfrm>
            <a:off x="-146825" y="2036753"/>
            <a:ext cx="2729225" cy="3198397"/>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20" name="Google Shape;1220;p73"/>
          <p:cNvSpPr txBox="1">
            <a:spLocks noGrp="1"/>
          </p:cNvSpPr>
          <p:nvPr>
            <p:ph type="subTitle" idx="3"/>
          </p:nvPr>
        </p:nvSpPr>
        <p:spPr>
          <a:xfrm>
            <a:off x="3530400" y="2919240"/>
            <a:ext cx="2083200" cy="5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chemeClr val="dk2"/>
                </a:solidFill>
                <a:latin typeface="Cambria" panose="02040503050406030204" pitchFamily="18" charset="0"/>
                <a:ea typeface="Cambria" panose="02040503050406030204" pitchFamily="18" charset="0"/>
              </a:rPr>
              <a:t>2.</a:t>
            </a:r>
            <a:endParaRPr b="1" dirty="0">
              <a:solidFill>
                <a:schemeClr val="dk2"/>
              </a:solidFill>
              <a:latin typeface="Cambria" panose="02040503050406030204" pitchFamily="18" charset="0"/>
              <a:ea typeface="Cambria" panose="02040503050406030204" pitchFamily="18" charset="0"/>
            </a:endParaRPr>
          </a:p>
        </p:txBody>
      </p:sp>
      <p:sp>
        <p:nvSpPr>
          <p:cNvPr id="1221" name="Google Shape;1221;p73"/>
          <p:cNvSpPr txBox="1">
            <a:spLocks noGrp="1"/>
          </p:cNvSpPr>
          <p:nvPr>
            <p:ph type="subTitle" idx="4"/>
          </p:nvPr>
        </p:nvSpPr>
        <p:spPr>
          <a:xfrm>
            <a:off x="2364058" y="3395973"/>
            <a:ext cx="3954966" cy="114445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latin typeface="Cambria" panose="02040503050406030204" pitchFamily="18" charset="0"/>
                <a:ea typeface="Cambria" panose="02040503050406030204" pitchFamily="18" charset="0"/>
              </a:rPr>
              <a:t>Viết đoạn văn 8-10 câu trình bày cảm nhận của em về 1 đoạn văn/chi tiết mà em thấy ấn tượng nhất trong văn bản Lão Hạc</a:t>
            </a:r>
            <a:endParaRPr sz="1800" dirty="0">
              <a:latin typeface="Cambria" panose="02040503050406030204" pitchFamily="18" charset="0"/>
              <a:ea typeface="Cambria" panose="02040503050406030204" pitchFamily="18" charset="0"/>
            </a:endParaRPr>
          </a:p>
        </p:txBody>
      </p:sp>
      <p:sp>
        <p:nvSpPr>
          <p:cNvPr id="1225" name="Google Shape;1225;p73"/>
          <p:cNvSpPr txBox="1">
            <a:spLocks noGrp="1"/>
          </p:cNvSpPr>
          <p:nvPr>
            <p:ph type="subTitle" idx="7"/>
          </p:nvPr>
        </p:nvSpPr>
        <p:spPr>
          <a:xfrm>
            <a:off x="808533" y="783738"/>
            <a:ext cx="2083200" cy="5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chemeClr val="dk2"/>
                </a:solidFill>
                <a:latin typeface="Cambria" panose="02040503050406030204" pitchFamily="18" charset="0"/>
                <a:ea typeface="Cambria" panose="02040503050406030204" pitchFamily="18" charset="0"/>
              </a:rPr>
              <a:t>1.</a:t>
            </a:r>
            <a:endParaRPr b="1" dirty="0">
              <a:solidFill>
                <a:schemeClr val="dk2"/>
              </a:solidFill>
              <a:latin typeface="Cambria" panose="02040503050406030204" pitchFamily="18" charset="0"/>
              <a:ea typeface="Cambria" panose="02040503050406030204" pitchFamily="18" charset="0"/>
            </a:endParaRPr>
          </a:p>
        </p:txBody>
      </p:sp>
      <p:sp>
        <p:nvSpPr>
          <p:cNvPr id="1226" name="Google Shape;1226;p73"/>
          <p:cNvSpPr txBox="1">
            <a:spLocks noGrp="1"/>
          </p:cNvSpPr>
          <p:nvPr>
            <p:ph type="subTitle" idx="9"/>
          </p:nvPr>
        </p:nvSpPr>
        <p:spPr>
          <a:xfrm>
            <a:off x="6222531" y="783738"/>
            <a:ext cx="2083200" cy="5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chemeClr val="dk2"/>
                </a:solidFill>
                <a:latin typeface="Cambria" panose="02040503050406030204" pitchFamily="18" charset="0"/>
                <a:ea typeface="Cambria" panose="02040503050406030204" pitchFamily="18" charset="0"/>
              </a:rPr>
              <a:t>3.</a:t>
            </a:r>
            <a:endParaRPr b="1" dirty="0">
              <a:solidFill>
                <a:schemeClr val="dk2"/>
              </a:solidFill>
              <a:latin typeface="Cambria" panose="02040503050406030204" pitchFamily="18" charset="0"/>
              <a:ea typeface="Cambria" panose="02040503050406030204" pitchFamily="18" charset="0"/>
            </a:endParaRPr>
          </a:p>
        </p:txBody>
      </p:sp>
      <p:sp>
        <p:nvSpPr>
          <p:cNvPr id="1233" name="Google Shape;1233;p73"/>
          <p:cNvSpPr txBox="1">
            <a:spLocks noGrp="1"/>
          </p:cNvSpPr>
          <p:nvPr>
            <p:ph type="subTitle" idx="8"/>
          </p:nvPr>
        </p:nvSpPr>
        <p:spPr>
          <a:xfrm>
            <a:off x="289932" y="1260472"/>
            <a:ext cx="2601801" cy="13860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latin typeface="Cambria" panose="02040503050406030204" pitchFamily="18" charset="0"/>
                <a:ea typeface="Cambria" panose="02040503050406030204" pitchFamily="18" charset="0"/>
              </a:rPr>
              <a:t>Viết đoạn văn 8-10 câu trình bày cảm nhận của em về nhân vật Lão Hạc,</a:t>
            </a:r>
            <a:endParaRPr sz="1800" dirty="0">
              <a:latin typeface="Cambria" panose="02040503050406030204" pitchFamily="18" charset="0"/>
              <a:ea typeface="Cambria" panose="02040503050406030204" pitchFamily="18" charset="0"/>
            </a:endParaRPr>
          </a:p>
        </p:txBody>
      </p:sp>
      <p:sp>
        <p:nvSpPr>
          <p:cNvPr id="1234" name="Google Shape;1234;p73"/>
          <p:cNvSpPr txBox="1">
            <a:spLocks noGrp="1"/>
          </p:cNvSpPr>
          <p:nvPr>
            <p:ph type="subTitle" idx="13"/>
          </p:nvPr>
        </p:nvSpPr>
        <p:spPr>
          <a:xfrm>
            <a:off x="5565321" y="1260473"/>
            <a:ext cx="3474601" cy="20477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latin typeface="Cambria" panose="02040503050406030204" pitchFamily="18" charset="0"/>
                <a:ea typeface="Cambria" panose="02040503050406030204" pitchFamily="18" charset="0"/>
              </a:rPr>
              <a:t>Đóng vai em là người con trai của lão Hạc, viết đoạn văn 8-10 câu kể lại sự việc sau khi em quay trở về quê nhà và nhận lại những di vật của cha từ ông giáo.</a:t>
            </a:r>
            <a:endParaRPr sz="18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11F00E2-1124-459A-9554-624E4EC11394}"/>
              </a:ext>
            </a:extLst>
          </p:cNvPr>
          <p:cNvGrpSpPr/>
          <p:nvPr/>
        </p:nvGrpSpPr>
        <p:grpSpPr>
          <a:xfrm>
            <a:off x="3405145" y="1185623"/>
            <a:ext cx="2083195" cy="1314656"/>
            <a:chOff x="3515535" y="457388"/>
            <a:chExt cx="2083195" cy="1314656"/>
          </a:xfrm>
        </p:grpSpPr>
        <p:grpSp>
          <p:nvGrpSpPr>
            <p:cNvPr id="1214" name="Google Shape;1214;p73"/>
            <p:cNvGrpSpPr/>
            <p:nvPr/>
          </p:nvGrpSpPr>
          <p:grpSpPr>
            <a:xfrm>
              <a:off x="3515535" y="457388"/>
              <a:ext cx="2083195" cy="1314656"/>
              <a:chOff x="2342775" y="2136625"/>
              <a:chExt cx="885825" cy="559000"/>
            </a:xfrm>
          </p:grpSpPr>
          <p:sp>
            <p:nvSpPr>
              <p:cNvPr id="1215" name="Google Shape;1215;p73"/>
              <p:cNvSpPr/>
              <p:nvPr/>
            </p:nvSpPr>
            <p:spPr>
              <a:xfrm>
                <a:off x="2366575" y="2136625"/>
                <a:ext cx="862025" cy="559000"/>
              </a:xfrm>
              <a:custGeom>
                <a:avLst/>
                <a:gdLst/>
                <a:ahLst/>
                <a:cxnLst/>
                <a:rect l="l" t="t" r="r" b="b"/>
                <a:pathLst>
                  <a:path w="34481" h="22360" extrusionOk="0">
                    <a:moveTo>
                      <a:pt x="18585" y="6325"/>
                    </a:moveTo>
                    <a:cubicBezTo>
                      <a:pt x="18587" y="6325"/>
                      <a:pt x="18593" y="6329"/>
                      <a:pt x="18587" y="6329"/>
                    </a:cubicBezTo>
                    <a:cubicBezTo>
                      <a:pt x="18584" y="6326"/>
                      <a:pt x="18584" y="6325"/>
                      <a:pt x="18585" y="6325"/>
                    </a:cubicBezTo>
                    <a:close/>
                    <a:moveTo>
                      <a:pt x="20115" y="8802"/>
                    </a:moveTo>
                    <a:lnTo>
                      <a:pt x="20115" y="8802"/>
                    </a:lnTo>
                    <a:cubicBezTo>
                      <a:pt x="20097" y="8828"/>
                      <a:pt x="20080" y="8845"/>
                      <a:pt x="20071" y="8871"/>
                    </a:cubicBezTo>
                    <a:cubicBezTo>
                      <a:pt x="20063" y="8828"/>
                      <a:pt x="20089" y="8811"/>
                      <a:pt x="20115" y="8802"/>
                    </a:cubicBezTo>
                    <a:close/>
                    <a:moveTo>
                      <a:pt x="12339" y="10303"/>
                    </a:moveTo>
                    <a:cubicBezTo>
                      <a:pt x="12348" y="10321"/>
                      <a:pt x="12348" y="10329"/>
                      <a:pt x="12357" y="10338"/>
                    </a:cubicBezTo>
                    <a:cubicBezTo>
                      <a:pt x="12347" y="10347"/>
                      <a:pt x="12342" y="10351"/>
                      <a:pt x="12339" y="10351"/>
                    </a:cubicBezTo>
                    <a:cubicBezTo>
                      <a:pt x="12330" y="10351"/>
                      <a:pt x="12339" y="10322"/>
                      <a:pt x="12339" y="10303"/>
                    </a:cubicBezTo>
                    <a:close/>
                    <a:moveTo>
                      <a:pt x="26536" y="11969"/>
                    </a:moveTo>
                    <a:cubicBezTo>
                      <a:pt x="26545" y="11974"/>
                      <a:pt x="26547" y="11976"/>
                      <a:pt x="26546" y="11976"/>
                    </a:cubicBezTo>
                    <a:cubicBezTo>
                      <a:pt x="26545" y="11976"/>
                      <a:pt x="26540" y="11974"/>
                      <a:pt x="26536" y="11969"/>
                    </a:cubicBezTo>
                    <a:close/>
                    <a:moveTo>
                      <a:pt x="11836" y="19528"/>
                    </a:moveTo>
                    <a:lnTo>
                      <a:pt x="11836" y="19528"/>
                    </a:lnTo>
                    <a:cubicBezTo>
                      <a:pt x="11871" y="19571"/>
                      <a:pt x="11905" y="19614"/>
                      <a:pt x="11949" y="19649"/>
                    </a:cubicBezTo>
                    <a:cubicBezTo>
                      <a:pt x="11897" y="19623"/>
                      <a:pt x="11862" y="19588"/>
                      <a:pt x="11836" y="19528"/>
                    </a:cubicBezTo>
                    <a:close/>
                    <a:moveTo>
                      <a:pt x="12109" y="0"/>
                    </a:moveTo>
                    <a:cubicBezTo>
                      <a:pt x="11826" y="0"/>
                      <a:pt x="11515" y="82"/>
                      <a:pt x="11211" y="254"/>
                    </a:cubicBezTo>
                    <a:cubicBezTo>
                      <a:pt x="10586" y="784"/>
                      <a:pt x="11732" y="1782"/>
                      <a:pt x="11229" y="1929"/>
                    </a:cubicBezTo>
                    <a:cubicBezTo>
                      <a:pt x="11133" y="1864"/>
                      <a:pt x="11062" y="1834"/>
                      <a:pt x="11006" y="1834"/>
                    </a:cubicBezTo>
                    <a:cubicBezTo>
                      <a:pt x="10900" y="1834"/>
                      <a:pt x="10855" y="1943"/>
                      <a:pt x="10821" y="2120"/>
                    </a:cubicBezTo>
                    <a:cubicBezTo>
                      <a:pt x="10751" y="2407"/>
                      <a:pt x="10187" y="2224"/>
                      <a:pt x="10439" y="2641"/>
                    </a:cubicBezTo>
                    <a:cubicBezTo>
                      <a:pt x="10760" y="3604"/>
                      <a:pt x="8747" y="3387"/>
                      <a:pt x="8174" y="3604"/>
                    </a:cubicBezTo>
                    <a:cubicBezTo>
                      <a:pt x="8625" y="3942"/>
                      <a:pt x="8365" y="4194"/>
                      <a:pt x="7853" y="4489"/>
                    </a:cubicBezTo>
                    <a:cubicBezTo>
                      <a:pt x="7922" y="4888"/>
                      <a:pt x="7567" y="4940"/>
                      <a:pt x="7341" y="5062"/>
                    </a:cubicBezTo>
                    <a:cubicBezTo>
                      <a:pt x="7051" y="5167"/>
                      <a:pt x="7359" y="5555"/>
                      <a:pt x="7058" y="5555"/>
                    </a:cubicBezTo>
                    <a:cubicBezTo>
                      <a:pt x="7035" y="5555"/>
                      <a:pt x="7008" y="5553"/>
                      <a:pt x="6976" y="5548"/>
                    </a:cubicBezTo>
                    <a:lnTo>
                      <a:pt x="6976" y="5548"/>
                    </a:lnTo>
                    <a:cubicBezTo>
                      <a:pt x="6456" y="5808"/>
                      <a:pt x="7532" y="5730"/>
                      <a:pt x="7419" y="6034"/>
                    </a:cubicBezTo>
                    <a:cubicBezTo>
                      <a:pt x="7324" y="6416"/>
                      <a:pt x="7862" y="6919"/>
                      <a:pt x="7367" y="7101"/>
                    </a:cubicBezTo>
                    <a:cubicBezTo>
                      <a:pt x="7150" y="7561"/>
                      <a:pt x="7584" y="7327"/>
                      <a:pt x="7141" y="7891"/>
                    </a:cubicBezTo>
                    <a:cubicBezTo>
                      <a:pt x="7332" y="8160"/>
                      <a:pt x="7115" y="8264"/>
                      <a:pt x="6924" y="8359"/>
                    </a:cubicBezTo>
                    <a:cubicBezTo>
                      <a:pt x="7029" y="8585"/>
                      <a:pt x="7558" y="8394"/>
                      <a:pt x="7436" y="8698"/>
                    </a:cubicBezTo>
                    <a:cubicBezTo>
                      <a:pt x="7020" y="9080"/>
                      <a:pt x="7844" y="9106"/>
                      <a:pt x="7584" y="9514"/>
                    </a:cubicBezTo>
                    <a:cubicBezTo>
                      <a:pt x="7367" y="9921"/>
                      <a:pt x="7844" y="10286"/>
                      <a:pt x="7757" y="10676"/>
                    </a:cubicBezTo>
                    <a:cubicBezTo>
                      <a:pt x="7653" y="11128"/>
                      <a:pt x="8235" y="10807"/>
                      <a:pt x="8165" y="11206"/>
                    </a:cubicBezTo>
                    <a:cubicBezTo>
                      <a:pt x="8138" y="11280"/>
                      <a:pt x="8088" y="11304"/>
                      <a:pt x="8025" y="11304"/>
                    </a:cubicBezTo>
                    <a:cubicBezTo>
                      <a:pt x="7895" y="11304"/>
                      <a:pt x="7712" y="11201"/>
                      <a:pt x="7569" y="11201"/>
                    </a:cubicBezTo>
                    <a:cubicBezTo>
                      <a:pt x="7510" y="11201"/>
                      <a:pt x="7458" y="11218"/>
                      <a:pt x="7419" y="11266"/>
                    </a:cubicBezTo>
                    <a:cubicBezTo>
                      <a:pt x="7341" y="11324"/>
                      <a:pt x="7272" y="11347"/>
                      <a:pt x="7212" y="11347"/>
                    </a:cubicBezTo>
                    <a:cubicBezTo>
                      <a:pt x="7064" y="11347"/>
                      <a:pt x="6966" y="11211"/>
                      <a:pt x="6898" y="11119"/>
                    </a:cubicBezTo>
                    <a:cubicBezTo>
                      <a:pt x="6813" y="10991"/>
                      <a:pt x="6734" y="10944"/>
                      <a:pt x="6657" y="10944"/>
                    </a:cubicBezTo>
                    <a:cubicBezTo>
                      <a:pt x="6435" y="10944"/>
                      <a:pt x="6227" y="11332"/>
                      <a:pt x="5931" y="11332"/>
                    </a:cubicBezTo>
                    <a:cubicBezTo>
                      <a:pt x="5845" y="11332"/>
                      <a:pt x="5752" y="11299"/>
                      <a:pt x="5649" y="11214"/>
                    </a:cubicBezTo>
                    <a:cubicBezTo>
                      <a:pt x="4928" y="10859"/>
                      <a:pt x="5432" y="9670"/>
                      <a:pt x="4686" y="9140"/>
                    </a:cubicBezTo>
                    <a:cubicBezTo>
                      <a:pt x="4375" y="8764"/>
                      <a:pt x="3596" y="8493"/>
                      <a:pt x="2939" y="8493"/>
                    </a:cubicBezTo>
                    <a:cubicBezTo>
                      <a:pt x="2566" y="8493"/>
                      <a:pt x="2233" y="8580"/>
                      <a:pt x="2047" y="8785"/>
                    </a:cubicBezTo>
                    <a:cubicBezTo>
                      <a:pt x="0" y="9948"/>
                      <a:pt x="1106" y="12834"/>
                      <a:pt x="3287" y="12834"/>
                    </a:cubicBezTo>
                    <a:cubicBezTo>
                      <a:pt x="3417" y="12834"/>
                      <a:pt x="3550" y="12824"/>
                      <a:pt x="3688" y="12802"/>
                    </a:cubicBezTo>
                    <a:lnTo>
                      <a:pt x="3688" y="12802"/>
                    </a:lnTo>
                    <a:cubicBezTo>
                      <a:pt x="3288" y="13766"/>
                      <a:pt x="3393" y="14286"/>
                      <a:pt x="3705" y="15276"/>
                    </a:cubicBezTo>
                    <a:cubicBezTo>
                      <a:pt x="3887" y="15588"/>
                      <a:pt x="3688" y="16378"/>
                      <a:pt x="4078" y="16404"/>
                    </a:cubicBezTo>
                    <a:cubicBezTo>
                      <a:pt x="4093" y="16405"/>
                      <a:pt x="4109" y="16405"/>
                      <a:pt x="4125" y="16405"/>
                    </a:cubicBezTo>
                    <a:cubicBezTo>
                      <a:pt x="4389" y="16405"/>
                      <a:pt x="4751" y="16250"/>
                      <a:pt x="5024" y="16250"/>
                    </a:cubicBezTo>
                    <a:cubicBezTo>
                      <a:pt x="5207" y="16250"/>
                      <a:pt x="5350" y="16320"/>
                      <a:pt x="5397" y="16551"/>
                    </a:cubicBezTo>
                    <a:cubicBezTo>
                      <a:pt x="5598" y="16890"/>
                      <a:pt x="5878" y="17015"/>
                      <a:pt x="6193" y="17015"/>
                    </a:cubicBezTo>
                    <a:cubicBezTo>
                      <a:pt x="7070" y="17015"/>
                      <a:pt x="8224" y="16054"/>
                      <a:pt x="8729" y="16054"/>
                    </a:cubicBezTo>
                    <a:cubicBezTo>
                      <a:pt x="9025" y="16054"/>
                      <a:pt x="9098" y="16383"/>
                      <a:pt x="8764" y="17428"/>
                    </a:cubicBezTo>
                    <a:cubicBezTo>
                      <a:pt x="9087" y="18193"/>
                      <a:pt x="8527" y="20016"/>
                      <a:pt x="9606" y="20016"/>
                    </a:cubicBezTo>
                    <a:cubicBezTo>
                      <a:pt x="9629" y="20016"/>
                      <a:pt x="9652" y="20015"/>
                      <a:pt x="9675" y="20014"/>
                    </a:cubicBezTo>
                    <a:cubicBezTo>
                      <a:pt x="9731" y="19991"/>
                      <a:pt x="9785" y="19981"/>
                      <a:pt x="9837" y="19981"/>
                    </a:cubicBezTo>
                    <a:cubicBezTo>
                      <a:pt x="10045" y="19981"/>
                      <a:pt x="10208" y="20149"/>
                      <a:pt x="10187" y="20378"/>
                    </a:cubicBezTo>
                    <a:cubicBezTo>
                      <a:pt x="10378" y="21350"/>
                      <a:pt x="10612" y="21671"/>
                      <a:pt x="11524" y="22226"/>
                    </a:cubicBezTo>
                    <a:cubicBezTo>
                      <a:pt x="11619" y="22321"/>
                      <a:pt x="11702" y="22360"/>
                      <a:pt x="11779" y="22360"/>
                    </a:cubicBezTo>
                    <a:cubicBezTo>
                      <a:pt x="12100" y="22360"/>
                      <a:pt x="12297" y="21687"/>
                      <a:pt x="12675" y="21687"/>
                    </a:cubicBezTo>
                    <a:cubicBezTo>
                      <a:pt x="12768" y="21687"/>
                      <a:pt x="12871" y="21727"/>
                      <a:pt x="12990" y="21827"/>
                    </a:cubicBezTo>
                    <a:cubicBezTo>
                      <a:pt x="13247" y="21746"/>
                      <a:pt x="13495" y="21492"/>
                      <a:pt x="13780" y="21492"/>
                    </a:cubicBezTo>
                    <a:cubicBezTo>
                      <a:pt x="13890" y="21492"/>
                      <a:pt x="14004" y="21529"/>
                      <a:pt x="14127" y="21628"/>
                    </a:cubicBezTo>
                    <a:cubicBezTo>
                      <a:pt x="14409" y="21844"/>
                      <a:pt x="14689" y="21923"/>
                      <a:pt x="14966" y="21923"/>
                    </a:cubicBezTo>
                    <a:cubicBezTo>
                      <a:pt x="15684" y="21923"/>
                      <a:pt x="16388" y="21398"/>
                      <a:pt x="17104" y="21398"/>
                    </a:cubicBezTo>
                    <a:cubicBezTo>
                      <a:pt x="17351" y="21398"/>
                      <a:pt x="17599" y="21460"/>
                      <a:pt x="17850" y="21628"/>
                    </a:cubicBezTo>
                    <a:cubicBezTo>
                      <a:pt x="18272" y="21766"/>
                      <a:pt x="18620" y="21826"/>
                      <a:pt x="18913" y="21826"/>
                    </a:cubicBezTo>
                    <a:cubicBezTo>
                      <a:pt x="20551" y="21826"/>
                      <a:pt x="20488" y="19974"/>
                      <a:pt x="22084" y="19658"/>
                    </a:cubicBezTo>
                    <a:cubicBezTo>
                      <a:pt x="27612" y="19024"/>
                      <a:pt x="23872" y="17653"/>
                      <a:pt x="25208" y="15978"/>
                    </a:cubicBezTo>
                    <a:cubicBezTo>
                      <a:pt x="26254" y="15423"/>
                      <a:pt x="25539" y="15160"/>
                      <a:pt x="25900" y="15160"/>
                    </a:cubicBezTo>
                    <a:cubicBezTo>
                      <a:pt x="25923" y="15160"/>
                      <a:pt x="25949" y="15161"/>
                      <a:pt x="25981" y="15163"/>
                    </a:cubicBezTo>
                    <a:cubicBezTo>
                      <a:pt x="26005" y="15165"/>
                      <a:pt x="26030" y="15167"/>
                      <a:pt x="26055" y="15167"/>
                    </a:cubicBezTo>
                    <a:cubicBezTo>
                      <a:pt x="26138" y="15167"/>
                      <a:pt x="26208" y="15144"/>
                      <a:pt x="26154" y="15024"/>
                    </a:cubicBezTo>
                    <a:cubicBezTo>
                      <a:pt x="25781" y="14373"/>
                      <a:pt x="26441" y="13774"/>
                      <a:pt x="26276" y="13176"/>
                    </a:cubicBezTo>
                    <a:cubicBezTo>
                      <a:pt x="26944" y="12299"/>
                      <a:pt x="27083" y="11258"/>
                      <a:pt x="27491" y="10416"/>
                    </a:cubicBezTo>
                    <a:cubicBezTo>
                      <a:pt x="27907" y="10216"/>
                      <a:pt x="27170" y="9635"/>
                      <a:pt x="27118" y="9210"/>
                    </a:cubicBezTo>
                    <a:cubicBezTo>
                      <a:pt x="27219" y="9099"/>
                      <a:pt x="27317" y="9055"/>
                      <a:pt x="27415" y="9055"/>
                    </a:cubicBezTo>
                    <a:cubicBezTo>
                      <a:pt x="27777" y="9055"/>
                      <a:pt x="28120" y="9661"/>
                      <a:pt x="28489" y="9661"/>
                    </a:cubicBezTo>
                    <a:cubicBezTo>
                      <a:pt x="28532" y="9661"/>
                      <a:pt x="28575" y="9653"/>
                      <a:pt x="28619" y="9635"/>
                    </a:cubicBezTo>
                    <a:cubicBezTo>
                      <a:pt x="29139" y="9627"/>
                      <a:pt x="28779" y="8879"/>
                      <a:pt x="29229" y="8879"/>
                    </a:cubicBezTo>
                    <a:cubicBezTo>
                      <a:pt x="29236" y="8879"/>
                      <a:pt x="29244" y="8880"/>
                      <a:pt x="29252" y="8880"/>
                    </a:cubicBezTo>
                    <a:cubicBezTo>
                      <a:pt x="29864" y="8849"/>
                      <a:pt x="30371" y="8514"/>
                      <a:pt x="30892" y="8514"/>
                    </a:cubicBezTo>
                    <a:cubicBezTo>
                      <a:pt x="31087" y="8514"/>
                      <a:pt x="31285" y="8561"/>
                      <a:pt x="31491" y="8689"/>
                    </a:cubicBezTo>
                    <a:cubicBezTo>
                      <a:pt x="31502" y="8690"/>
                      <a:pt x="31514" y="8690"/>
                      <a:pt x="31525" y="8690"/>
                    </a:cubicBezTo>
                    <a:cubicBezTo>
                      <a:pt x="32797" y="8690"/>
                      <a:pt x="34480" y="6787"/>
                      <a:pt x="33956" y="5652"/>
                    </a:cubicBezTo>
                    <a:cubicBezTo>
                      <a:pt x="33339" y="5062"/>
                      <a:pt x="32958" y="4324"/>
                      <a:pt x="32298" y="3830"/>
                    </a:cubicBezTo>
                    <a:cubicBezTo>
                      <a:pt x="32281" y="2858"/>
                      <a:pt x="32602" y="1695"/>
                      <a:pt x="31968" y="957"/>
                    </a:cubicBezTo>
                    <a:cubicBezTo>
                      <a:pt x="31924" y="963"/>
                      <a:pt x="31876" y="966"/>
                      <a:pt x="31825" y="966"/>
                    </a:cubicBezTo>
                    <a:cubicBezTo>
                      <a:pt x="31067" y="966"/>
                      <a:pt x="29696" y="368"/>
                      <a:pt x="28799" y="368"/>
                    </a:cubicBezTo>
                    <a:cubicBezTo>
                      <a:pt x="28387" y="368"/>
                      <a:pt x="28075" y="494"/>
                      <a:pt x="27968" y="862"/>
                    </a:cubicBezTo>
                    <a:cubicBezTo>
                      <a:pt x="27985" y="1209"/>
                      <a:pt x="28168" y="1608"/>
                      <a:pt x="27595" y="1678"/>
                    </a:cubicBezTo>
                    <a:cubicBezTo>
                      <a:pt x="26857" y="3109"/>
                      <a:pt x="28983" y="3960"/>
                      <a:pt x="29226" y="5114"/>
                    </a:cubicBezTo>
                    <a:cubicBezTo>
                      <a:pt x="28665" y="5150"/>
                      <a:pt x="27090" y="6317"/>
                      <a:pt x="26511" y="6317"/>
                    </a:cubicBezTo>
                    <a:cubicBezTo>
                      <a:pt x="26400" y="6317"/>
                      <a:pt x="26326" y="6275"/>
                      <a:pt x="26302" y="6173"/>
                    </a:cubicBezTo>
                    <a:cubicBezTo>
                      <a:pt x="26441" y="5400"/>
                      <a:pt x="25200" y="5609"/>
                      <a:pt x="25434" y="4819"/>
                    </a:cubicBezTo>
                    <a:cubicBezTo>
                      <a:pt x="25347" y="4368"/>
                      <a:pt x="24965" y="4003"/>
                      <a:pt x="25252" y="3517"/>
                    </a:cubicBezTo>
                    <a:cubicBezTo>
                      <a:pt x="25533" y="2871"/>
                      <a:pt x="24393" y="1844"/>
                      <a:pt x="23713" y="1844"/>
                    </a:cubicBezTo>
                    <a:cubicBezTo>
                      <a:pt x="23553" y="1844"/>
                      <a:pt x="23418" y="1901"/>
                      <a:pt x="23334" y="2033"/>
                    </a:cubicBezTo>
                    <a:cubicBezTo>
                      <a:pt x="23351" y="2311"/>
                      <a:pt x="23213" y="2424"/>
                      <a:pt x="22987" y="2537"/>
                    </a:cubicBezTo>
                    <a:cubicBezTo>
                      <a:pt x="21946" y="2953"/>
                      <a:pt x="23351" y="4203"/>
                      <a:pt x="23100" y="4741"/>
                    </a:cubicBezTo>
                    <a:cubicBezTo>
                      <a:pt x="22850" y="5049"/>
                      <a:pt x="22563" y="5142"/>
                      <a:pt x="22259" y="5142"/>
                    </a:cubicBezTo>
                    <a:cubicBezTo>
                      <a:pt x="21795" y="5142"/>
                      <a:pt x="21292" y="4926"/>
                      <a:pt x="20823" y="4926"/>
                    </a:cubicBezTo>
                    <a:cubicBezTo>
                      <a:pt x="20603" y="4926"/>
                      <a:pt x="20390" y="4974"/>
                      <a:pt x="20193" y="5114"/>
                    </a:cubicBezTo>
                    <a:cubicBezTo>
                      <a:pt x="20134" y="5154"/>
                      <a:pt x="20090" y="5171"/>
                      <a:pt x="20056" y="5171"/>
                    </a:cubicBezTo>
                    <a:cubicBezTo>
                      <a:pt x="19856" y="5171"/>
                      <a:pt x="20013" y="4576"/>
                      <a:pt x="19701" y="4576"/>
                    </a:cubicBezTo>
                    <a:cubicBezTo>
                      <a:pt x="19697" y="4576"/>
                      <a:pt x="19693" y="4576"/>
                      <a:pt x="19689" y="4576"/>
                    </a:cubicBezTo>
                    <a:cubicBezTo>
                      <a:pt x="18474" y="4211"/>
                      <a:pt x="19620" y="4255"/>
                      <a:pt x="18934" y="3483"/>
                    </a:cubicBezTo>
                    <a:cubicBezTo>
                      <a:pt x="18049" y="3005"/>
                      <a:pt x="19516" y="1782"/>
                      <a:pt x="18396" y="1296"/>
                    </a:cubicBezTo>
                    <a:cubicBezTo>
                      <a:pt x="17686" y="1051"/>
                      <a:pt x="17231" y="952"/>
                      <a:pt x="16927" y="952"/>
                    </a:cubicBezTo>
                    <a:cubicBezTo>
                      <a:pt x="15946" y="952"/>
                      <a:pt x="16529" y="1983"/>
                      <a:pt x="15125" y="2493"/>
                    </a:cubicBezTo>
                    <a:cubicBezTo>
                      <a:pt x="14569" y="2085"/>
                      <a:pt x="13164" y="2242"/>
                      <a:pt x="13077" y="1678"/>
                    </a:cubicBezTo>
                    <a:cubicBezTo>
                      <a:pt x="13459" y="626"/>
                      <a:pt x="12891" y="0"/>
                      <a:pt x="1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6" name="Google Shape;1216;p73"/>
              <p:cNvSpPr/>
              <p:nvPr/>
            </p:nvSpPr>
            <p:spPr>
              <a:xfrm>
                <a:off x="2455675" y="2579525"/>
                <a:ext cx="93650" cy="83525"/>
              </a:xfrm>
              <a:custGeom>
                <a:avLst/>
                <a:gdLst/>
                <a:ahLst/>
                <a:cxnLst/>
                <a:rect l="l" t="t" r="r" b="b"/>
                <a:pathLst>
                  <a:path w="3746" h="3341" extrusionOk="0">
                    <a:moveTo>
                      <a:pt x="2127" y="0"/>
                    </a:moveTo>
                    <a:cubicBezTo>
                      <a:pt x="2037" y="0"/>
                      <a:pt x="1942" y="11"/>
                      <a:pt x="1842" y="33"/>
                    </a:cubicBezTo>
                    <a:cubicBezTo>
                      <a:pt x="1" y="762"/>
                      <a:pt x="26" y="3340"/>
                      <a:pt x="1555" y="3340"/>
                    </a:cubicBezTo>
                    <a:cubicBezTo>
                      <a:pt x="1899" y="3340"/>
                      <a:pt x="2320" y="3209"/>
                      <a:pt x="2814" y="2896"/>
                    </a:cubicBezTo>
                    <a:cubicBezTo>
                      <a:pt x="3745" y="2046"/>
                      <a:pt x="3399"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7" name="Google Shape;1217;p73"/>
              <p:cNvSpPr/>
              <p:nvPr/>
            </p:nvSpPr>
            <p:spPr>
              <a:xfrm>
                <a:off x="3097975" y="2381250"/>
                <a:ext cx="129200" cy="85000"/>
              </a:xfrm>
              <a:custGeom>
                <a:avLst/>
                <a:gdLst/>
                <a:ahLst/>
                <a:cxnLst/>
                <a:rect l="l" t="t" r="r" b="b"/>
                <a:pathLst>
                  <a:path w="5168" h="3400" extrusionOk="0">
                    <a:moveTo>
                      <a:pt x="2594" y="0"/>
                    </a:moveTo>
                    <a:cubicBezTo>
                      <a:pt x="774" y="0"/>
                      <a:pt x="0" y="2679"/>
                      <a:pt x="2322" y="3373"/>
                    </a:cubicBezTo>
                    <a:cubicBezTo>
                      <a:pt x="2416" y="3391"/>
                      <a:pt x="2508" y="3399"/>
                      <a:pt x="2599" y="3399"/>
                    </a:cubicBezTo>
                    <a:cubicBezTo>
                      <a:pt x="4129" y="3399"/>
                      <a:pt x="5168" y="1035"/>
                      <a:pt x="3554" y="232"/>
                    </a:cubicBezTo>
                    <a:cubicBezTo>
                      <a:pt x="3212" y="71"/>
                      <a:pt x="2889" y="0"/>
                      <a:pt x="25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8" name="Google Shape;1218;p73"/>
              <p:cNvSpPr/>
              <p:nvPr/>
            </p:nvSpPr>
            <p:spPr>
              <a:xfrm>
                <a:off x="2342775" y="2372000"/>
                <a:ext cx="30025" cy="39200"/>
              </a:xfrm>
              <a:custGeom>
                <a:avLst/>
                <a:gdLst/>
                <a:ahLst/>
                <a:cxnLst/>
                <a:rect l="l" t="t" r="r" b="b"/>
                <a:pathLst>
                  <a:path w="1201" h="1568" extrusionOk="0">
                    <a:moveTo>
                      <a:pt x="645" y="1"/>
                    </a:moveTo>
                    <a:cubicBezTo>
                      <a:pt x="629" y="1"/>
                      <a:pt x="613" y="1"/>
                      <a:pt x="596" y="3"/>
                    </a:cubicBezTo>
                    <a:cubicBezTo>
                      <a:pt x="6" y="169"/>
                      <a:pt x="0" y="1568"/>
                      <a:pt x="589" y="1568"/>
                    </a:cubicBezTo>
                    <a:cubicBezTo>
                      <a:pt x="710" y="1568"/>
                      <a:pt x="857" y="1508"/>
                      <a:pt x="1030" y="1366"/>
                    </a:cubicBezTo>
                    <a:cubicBezTo>
                      <a:pt x="1156" y="1003"/>
                      <a:pt x="1201"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1235" name="Google Shape;1235;p73"/>
            <p:cNvPicPr preferRelativeResize="0"/>
            <p:nvPr/>
          </p:nvPicPr>
          <p:blipFill>
            <a:blip r:embed="rId3">
              <a:alphaModFix/>
            </a:blip>
            <a:stretch>
              <a:fillRect/>
            </a:stretch>
          </p:blipFill>
          <p:spPr>
            <a:xfrm>
              <a:off x="3548943" y="457438"/>
              <a:ext cx="2016378" cy="130642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5"/>
          <p:cNvSpPr/>
          <p:nvPr/>
        </p:nvSpPr>
        <p:spPr>
          <a:xfrm>
            <a:off x="5506250" y="1173630"/>
            <a:ext cx="3081425" cy="2796239"/>
          </a:xfrm>
          <a:custGeom>
            <a:avLst/>
            <a:gdLst/>
            <a:ahLst/>
            <a:cxnLst/>
            <a:rect l="l" t="t" r="r" b="b"/>
            <a:pathLst>
              <a:path w="45489" h="41279" extrusionOk="0">
                <a:moveTo>
                  <a:pt x="28862" y="15509"/>
                </a:moveTo>
                <a:lnTo>
                  <a:pt x="28862" y="15509"/>
                </a:lnTo>
                <a:cubicBezTo>
                  <a:pt x="28888" y="15527"/>
                  <a:pt x="28906" y="15535"/>
                  <a:pt x="28932" y="15553"/>
                </a:cubicBezTo>
                <a:cubicBezTo>
                  <a:pt x="28914" y="15561"/>
                  <a:pt x="28906" y="15561"/>
                  <a:pt x="28888" y="15570"/>
                </a:cubicBezTo>
                <a:cubicBezTo>
                  <a:pt x="28888" y="15570"/>
                  <a:pt x="28888" y="15561"/>
                  <a:pt x="28888" y="15561"/>
                </a:cubicBezTo>
                <a:cubicBezTo>
                  <a:pt x="28880" y="15544"/>
                  <a:pt x="28871" y="15527"/>
                  <a:pt x="28862" y="15509"/>
                </a:cubicBezTo>
                <a:close/>
                <a:moveTo>
                  <a:pt x="18406" y="20508"/>
                </a:moveTo>
                <a:lnTo>
                  <a:pt x="18406" y="20525"/>
                </a:lnTo>
                <a:cubicBezTo>
                  <a:pt x="18406" y="20525"/>
                  <a:pt x="18397" y="20525"/>
                  <a:pt x="18397" y="20534"/>
                </a:cubicBezTo>
                <a:cubicBezTo>
                  <a:pt x="18397" y="20525"/>
                  <a:pt x="18397" y="20516"/>
                  <a:pt x="18406" y="20508"/>
                </a:cubicBezTo>
                <a:close/>
                <a:moveTo>
                  <a:pt x="41532" y="22478"/>
                </a:moveTo>
                <a:lnTo>
                  <a:pt x="41532" y="22478"/>
                </a:lnTo>
                <a:cubicBezTo>
                  <a:pt x="41584" y="22556"/>
                  <a:pt x="41601" y="22642"/>
                  <a:pt x="41593" y="22729"/>
                </a:cubicBezTo>
                <a:cubicBezTo>
                  <a:pt x="41575" y="22642"/>
                  <a:pt x="41558" y="22556"/>
                  <a:pt x="41532" y="22478"/>
                </a:cubicBezTo>
                <a:close/>
                <a:moveTo>
                  <a:pt x="20494" y="24564"/>
                </a:moveTo>
                <a:cubicBezTo>
                  <a:pt x="20514" y="24564"/>
                  <a:pt x="20535" y="24571"/>
                  <a:pt x="20558" y="24586"/>
                </a:cubicBezTo>
                <a:cubicBezTo>
                  <a:pt x="20514" y="24586"/>
                  <a:pt x="20471" y="24586"/>
                  <a:pt x="20428" y="24595"/>
                </a:cubicBezTo>
                <a:cubicBezTo>
                  <a:pt x="20447" y="24575"/>
                  <a:pt x="20469" y="24564"/>
                  <a:pt x="20494" y="24564"/>
                </a:cubicBezTo>
                <a:close/>
                <a:moveTo>
                  <a:pt x="19317" y="35746"/>
                </a:moveTo>
                <a:cubicBezTo>
                  <a:pt x="19326" y="35746"/>
                  <a:pt x="19334" y="35754"/>
                  <a:pt x="19343" y="35754"/>
                </a:cubicBezTo>
                <a:cubicBezTo>
                  <a:pt x="19334" y="35754"/>
                  <a:pt x="19326" y="35763"/>
                  <a:pt x="19317" y="35763"/>
                </a:cubicBezTo>
                <a:lnTo>
                  <a:pt x="19317" y="35746"/>
                </a:lnTo>
                <a:close/>
                <a:moveTo>
                  <a:pt x="36950" y="0"/>
                </a:moveTo>
                <a:cubicBezTo>
                  <a:pt x="36764" y="0"/>
                  <a:pt x="36591" y="75"/>
                  <a:pt x="36447" y="219"/>
                </a:cubicBezTo>
                <a:cubicBezTo>
                  <a:pt x="36144" y="522"/>
                  <a:pt x="35811" y="593"/>
                  <a:pt x="35432" y="593"/>
                </a:cubicBezTo>
                <a:cubicBezTo>
                  <a:pt x="35409" y="593"/>
                  <a:pt x="35386" y="593"/>
                  <a:pt x="35362" y="592"/>
                </a:cubicBezTo>
                <a:cubicBezTo>
                  <a:pt x="35340" y="591"/>
                  <a:pt x="35319" y="591"/>
                  <a:pt x="35297" y="591"/>
                </a:cubicBezTo>
                <a:cubicBezTo>
                  <a:pt x="34859" y="591"/>
                  <a:pt x="34517" y="764"/>
                  <a:pt x="34451" y="1252"/>
                </a:cubicBezTo>
                <a:cubicBezTo>
                  <a:pt x="34364" y="1885"/>
                  <a:pt x="33861" y="2302"/>
                  <a:pt x="33661" y="2892"/>
                </a:cubicBezTo>
                <a:cubicBezTo>
                  <a:pt x="33470" y="3439"/>
                  <a:pt x="33392" y="3916"/>
                  <a:pt x="33644" y="4393"/>
                </a:cubicBezTo>
                <a:cubicBezTo>
                  <a:pt x="34060" y="5157"/>
                  <a:pt x="34225" y="6120"/>
                  <a:pt x="35249" y="6424"/>
                </a:cubicBezTo>
                <a:cubicBezTo>
                  <a:pt x="35718" y="6563"/>
                  <a:pt x="35674" y="7005"/>
                  <a:pt x="35605" y="7378"/>
                </a:cubicBezTo>
                <a:cubicBezTo>
                  <a:pt x="35536" y="7795"/>
                  <a:pt x="35405" y="8246"/>
                  <a:pt x="34893" y="8289"/>
                </a:cubicBezTo>
                <a:cubicBezTo>
                  <a:pt x="34399" y="8333"/>
                  <a:pt x="34191" y="8411"/>
                  <a:pt x="34442" y="8966"/>
                </a:cubicBezTo>
                <a:cubicBezTo>
                  <a:pt x="34546" y="9192"/>
                  <a:pt x="34703" y="9574"/>
                  <a:pt x="34208" y="9773"/>
                </a:cubicBezTo>
                <a:cubicBezTo>
                  <a:pt x="33991" y="9860"/>
                  <a:pt x="33835" y="10181"/>
                  <a:pt x="33791" y="10476"/>
                </a:cubicBezTo>
                <a:cubicBezTo>
                  <a:pt x="33764" y="10607"/>
                  <a:pt x="33747" y="10739"/>
                  <a:pt x="33628" y="10739"/>
                </a:cubicBezTo>
                <a:cubicBezTo>
                  <a:pt x="33597" y="10739"/>
                  <a:pt x="33560" y="10730"/>
                  <a:pt x="33514" y="10711"/>
                </a:cubicBezTo>
                <a:cubicBezTo>
                  <a:pt x="33331" y="10632"/>
                  <a:pt x="33201" y="10502"/>
                  <a:pt x="33331" y="10294"/>
                </a:cubicBezTo>
                <a:cubicBezTo>
                  <a:pt x="33522" y="10008"/>
                  <a:pt x="33462" y="9930"/>
                  <a:pt x="33149" y="9739"/>
                </a:cubicBezTo>
                <a:cubicBezTo>
                  <a:pt x="32898" y="9574"/>
                  <a:pt x="32568" y="9365"/>
                  <a:pt x="32438" y="8992"/>
                </a:cubicBezTo>
                <a:cubicBezTo>
                  <a:pt x="32333" y="8706"/>
                  <a:pt x="32030" y="8611"/>
                  <a:pt x="31743" y="8541"/>
                </a:cubicBezTo>
                <a:cubicBezTo>
                  <a:pt x="31552" y="8489"/>
                  <a:pt x="31336" y="8454"/>
                  <a:pt x="31310" y="8203"/>
                </a:cubicBezTo>
                <a:cubicBezTo>
                  <a:pt x="31287" y="7923"/>
                  <a:pt x="31309" y="7636"/>
                  <a:pt x="30986" y="7636"/>
                </a:cubicBezTo>
                <a:cubicBezTo>
                  <a:pt x="30929" y="7636"/>
                  <a:pt x="30861" y="7645"/>
                  <a:pt x="30780" y="7665"/>
                </a:cubicBezTo>
                <a:cubicBezTo>
                  <a:pt x="30765" y="7668"/>
                  <a:pt x="30750" y="7670"/>
                  <a:pt x="30737" y="7670"/>
                </a:cubicBezTo>
                <a:cubicBezTo>
                  <a:pt x="30596" y="7670"/>
                  <a:pt x="30586" y="7468"/>
                  <a:pt x="30641" y="7318"/>
                </a:cubicBezTo>
                <a:cubicBezTo>
                  <a:pt x="30702" y="7135"/>
                  <a:pt x="30884" y="6988"/>
                  <a:pt x="30763" y="6710"/>
                </a:cubicBezTo>
                <a:lnTo>
                  <a:pt x="30763" y="6710"/>
                </a:lnTo>
                <a:cubicBezTo>
                  <a:pt x="30608" y="6804"/>
                  <a:pt x="30447" y="6905"/>
                  <a:pt x="30299" y="6905"/>
                </a:cubicBezTo>
                <a:cubicBezTo>
                  <a:pt x="30173" y="6905"/>
                  <a:pt x="30056" y="6831"/>
                  <a:pt x="29964" y="6615"/>
                </a:cubicBezTo>
                <a:cubicBezTo>
                  <a:pt x="29936" y="6547"/>
                  <a:pt x="29876" y="6505"/>
                  <a:pt x="29806" y="6505"/>
                </a:cubicBezTo>
                <a:cubicBezTo>
                  <a:pt x="29767" y="6505"/>
                  <a:pt x="29727" y="6518"/>
                  <a:pt x="29687" y="6545"/>
                </a:cubicBezTo>
                <a:cubicBezTo>
                  <a:pt x="29577" y="6616"/>
                  <a:pt x="29478" y="6665"/>
                  <a:pt x="29391" y="6665"/>
                </a:cubicBezTo>
                <a:cubicBezTo>
                  <a:pt x="29285" y="6665"/>
                  <a:pt x="29198" y="6593"/>
                  <a:pt x="29131" y="6398"/>
                </a:cubicBezTo>
                <a:cubicBezTo>
                  <a:pt x="29088" y="6287"/>
                  <a:pt x="28937" y="6229"/>
                  <a:pt x="28830" y="6229"/>
                </a:cubicBezTo>
                <a:cubicBezTo>
                  <a:pt x="28786" y="6229"/>
                  <a:pt x="28750" y="6239"/>
                  <a:pt x="28732" y="6259"/>
                </a:cubicBezTo>
                <a:cubicBezTo>
                  <a:pt x="28618" y="6379"/>
                  <a:pt x="28524" y="6423"/>
                  <a:pt x="28444" y="6423"/>
                </a:cubicBezTo>
                <a:cubicBezTo>
                  <a:pt x="28256" y="6423"/>
                  <a:pt x="28138" y="6180"/>
                  <a:pt x="27986" y="6077"/>
                </a:cubicBezTo>
                <a:cubicBezTo>
                  <a:pt x="27726" y="5903"/>
                  <a:pt x="27595" y="5599"/>
                  <a:pt x="27266" y="5443"/>
                </a:cubicBezTo>
                <a:cubicBezTo>
                  <a:pt x="26997" y="5322"/>
                  <a:pt x="27109" y="4940"/>
                  <a:pt x="27274" y="4680"/>
                </a:cubicBezTo>
                <a:cubicBezTo>
                  <a:pt x="27344" y="4575"/>
                  <a:pt x="27352" y="4471"/>
                  <a:pt x="27257" y="4376"/>
                </a:cubicBezTo>
                <a:cubicBezTo>
                  <a:pt x="27217" y="4341"/>
                  <a:pt x="27179" y="4327"/>
                  <a:pt x="27145" y="4327"/>
                </a:cubicBezTo>
                <a:cubicBezTo>
                  <a:pt x="27077" y="4327"/>
                  <a:pt x="27023" y="4384"/>
                  <a:pt x="26988" y="4454"/>
                </a:cubicBezTo>
                <a:cubicBezTo>
                  <a:pt x="26909" y="4617"/>
                  <a:pt x="26822" y="4693"/>
                  <a:pt x="26724" y="4693"/>
                </a:cubicBezTo>
                <a:cubicBezTo>
                  <a:pt x="26639" y="4693"/>
                  <a:pt x="26546" y="4636"/>
                  <a:pt x="26441" y="4532"/>
                </a:cubicBezTo>
                <a:cubicBezTo>
                  <a:pt x="26384" y="4475"/>
                  <a:pt x="26329" y="4450"/>
                  <a:pt x="26268" y="4450"/>
                </a:cubicBezTo>
                <a:cubicBezTo>
                  <a:pt x="26200" y="4450"/>
                  <a:pt x="26125" y="4481"/>
                  <a:pt x="26033" y="4532"/>
                </a:cubicBezTo>
                <a:cubicBezTo>
                  <a:pt x="25788" y="4676"/>
                  <a:pt x="25547" y="4922"/>
                  <a:pt x="25264" y="4922"/>
                </a:cubicBezTo>
                <a:cubicBezTo>
                  <a:pt x="25137" y="4922"/>
                  <a:pt x="25001" y="4872"/>
                  <a:pt x="24853" y="4740"/>
                </a:cubicBezTo>
                <a:cubicBezTo>
                  <a:pt x="24480" y="5105"/>
                  <a:pt x="23959" y="4966"/>
                  <a:pt x="23517" y="5105"/>
                </a:cubicBezTo>
                <a:cubicBezTo>
                  <a:pt x="23326" y="4940"/>
                  <a:pt x="23552" y="4784"/>
                  <a:pt x="23543" y="4627"/>
                </a:cubicBezTo>
                <a:cubicBezTo>
                  <a:pt x="23534" y="4532"/>
                  <a:pt x="23508" y="4445"/>
                  <a:pt x="23404" y="4437"/>
                </a:cubicBezTo>
                <a:cubicBezTo>
                  <a:pt x="23401" y="4436"/>
                  <a:pt x="23397" y="4436"/>
                  <a:pt x="23393" y="4436"/>
                </a:cubicBezTo>
                <a:cubicBezTo>
                  <a:pt x="23346" y="4436"/>
                  <a:pt x="23257" y="4483"/>
                  <a:pt x="23257" y="4523"/>
                </a:cubicBezTo>
                <a:cubicBezTo>
                  <a:pt x="23135" y="5148"/>
                  <a:pt x="22649" y="5400"/>
                  <a:pt x="22154" y="5669"/>
                </a:cubicBezTo>
                <a:cubicBezTo>
                  <a:pt x="22007" y="5756"/>
                  <a:pt x="21990" y="5912"/>
                  <a:pt x="22016" y="6077"/>
                </a:cubicBezTo>
                <a:cubicBezTo>
                  <a:pt x="21599" y="6137"/>
                  <a:pt x="21634" y="6606"/>
                  <a:pt x="21339" y="6797"/>
                </a:cubicBezTo>
                <a:cubicBezTo>
                  <a:pt x="21130" y="6935"/>
                  <a:pt x="20947" y="7014"/>
                  <a:pt x="20783" y="7014"/>
                </a:cubicBezTo>
                <a:cubicBezTo>
                  <a:pt x="20586" y="7014"/>
                  <a:pt x="20415" y="6901"/>
                  <a:pt x="20254" y="6641"/>
                </a:cubicBezTo>
                <a:cubicBezTo>
                  <a:pt x="20148" y="6470"/>
                  <a:pt x="20054" y="6383"/>
                  <a:pt x="19954" y="6383"/>
                </a:cubicBezTo>
                <a:cubicBezTo>
                  <a:pt x="19866" y="6383"/>
                  <a:pt x="19774" y="6450"/>
                  <a:pt x="19664" y="6589"/>
                </a:cubicBezTo>
                <a:cubicBezTo>
                  <a:pt x="19587" y="6684"/>
                  <a:pt x="19478" y="6742"/>
                  <a:pt x="19367" y="6742"/>
                </a:cubicBezTo>
                <a:cubicBezTo>
                  <a:pt x="19327" y="6742"/>
                  <a:pt x="19287" y="6735"/>
                  <a:pt x="19247" y="6719"/>
                </a:cubicBezTo>
                <a:cubicBezTo>
                  <a:pt x="19112" y="6666"/>
                  <a:pt x="18997" y="6633"/>
                  <a:pt x="18906" y="6633"/>
                </a:cubicBezTo>
                <a:cubicBezTo>
                  <a:pt x="18729" y="6633"/>
                  <a:pt x="18640" y="6757"/>
                  <a:pt x="18657" y="7101"/>
                </a:cubicBezTo>
                <a:cubicBezTo>
                  <a:pt x="18668" y="7237"/>
                  <a:pt x="18599" y="7319"/>
                  <a:pt x="18505" y="7319"/>
                </a:cubicBezTo>
                <a:cubicBezTo>
                  <a:pt x="18443" y="7319"/>
                  <a:pt x="18370" y="7284"/>
                  <a:pt x="18302" y="7205"/>
                </a:cubicBezTo>
                <a:cubicBezTo>
                  <a:pt x="18197" y="7083"/>
                  <a:pt x="18093" y="6953"/>
                  <a:pt x="18050" y="6814"/>
                </a:cubicBezTo>
                <a:cubicBezTo>
                  <a:pt x="17824" y="5999"/>
                  <a:pt x="17191" y="5782"/>
                  <a:pt x="16445" y="5695"/>
                </a:cubicBezTo>
                <a:cubicBezTo>
                  <a:pt x="16432" y="5693"/>
                  <a:pt x="16420" y="5693"/>
                  <a:pt x="16408" y="5693"/>
                </a:cubicBezTo>
                <a:cubicBezTo>
                  <a:pt x="16291" y="5693"/>
                  <a:pt x="16256" y="5771"/>
                  <a:pt x="16193" y="5842"/>
                </a:cubicBezTo>
                <a:cubicBezTo>
                  <a:pt x="15802" y="6285"/>
                  <a:pt x="15403" y="6727"/>
                  <a:pt x="15013" y="7170"/>
                </a:cubicBezTo>
                <a:cubicBezTo>
                  <a:pt x="14761" y="7465"/>
                  <a:pt x="14987" y="8342"/>
                  <a:pt x="15429" y="8602"/>
                </a:cubicBezTo>
                <a:cubicBezTo>
                  <a:pt x="15872" y="8871"/>
                  <a:pt x="16236" y="9270"/>
                  <a:pt x="16792" y="9348"/>
                </a:cubicBezTo>
                <a:cubicBezTo>
                  <a:pt x="17078" y="9392"/>
                  <a:pt x="17208" y="9522"/>
                  <a:pt x="17026" y="9860"/>
                </a:cubicBezTo>
                <a:cubicBezTo>
                  <a:pt x="16714" y="10468"/>
                  <a:pt x="16427" y="11084"/>
                  <a:pt x="16418" y="11830"/>
                </a:cubicBezTo>
                <a:cubicBezTo>
                  <a:pt x="16418" y="12090"/>
                  <a:pt x="16219" y="12411"/>
                  <a:pt x="16184" y="12750"/>
                </a:cubicBezTo>
                <a:cubicBezTo>
                  <a:pt x="16160" y="12920"/>
                  <a:pt x="16075" y="13144"/>
                  <a:pt x="15723" y="13144"/>
                </a:cubicBezTo>
                <a:cubicBezTo>
                  <a:pt x="15699" y="13144"/>
                  <a:pt x="15673" y="13143"/>
                  <a:pt x="15646" y="13140"/>
                </a:cubicBezTo>
                <a:cubicBezTo>
                  <a:pt x="15626" y="13139"/>
                  <a:pt x="15607" y="13138"/>
                  <a:pt x="15587" y="13138"/>
                </a:cubicBezTo>
                <a:cubicBezTo>
                  <a:pt x="15184" y="13138"/>
                  <a:pt x="14779" y="13440"/>
                  <a:pt x="14329" y="13440"/>
                </a:cubicBezTo>
                <a:cubicBezTo>
                  <a:pt x="14297" y="13440"/>
                  <a:pt x="14264" y="13439"/>
                  <a:pt x="14232" y="13435"/>
                </a:cubicBezTo>
                <a:cubicBezTo>
                  <a:pt x="14213" y="13434"/>
                  <a:pt x="14193" y="13433"/>
                  <a:pt x="14173" y="13433"/>
                </a:cubicBezTo>
                <a:cubicBezTo>
                  <a:pt x="14094" y="13433"/>
                  <a:pt x="14010" y="13444"/>
                  <a:pt x="13929" y="13444"/>
                </a:cubicBezTo>
                <a:cubicBezTo>
                  <a:pt x="13828" y="13444"/>
                  <a:pt x="13733" y="13427"/>
                  <a:pt x="13659" y="13349"/>
                </a:cubicBezTo>
                <a:cubicBezTo>
                  <a:pt x="13493" y="13167"/>
                  <a:pt x="13367" y="13096"/>
                  <a:pt x="13265" y="13096"/>
                </a:cubicBezTo>
                <a:cubicBezTo>
                  <a:pt x="13075" y="13096"/>
                  <a:pt x="12971" y="13349"/>
                  <a:pt x="12852" y="13609"/>
                </a:cubicBezTo>
                <a:cubicBezTo>
                  <a:pt x="12652" y="14069"/>
                  <a:pt x="12331" y="14468"/>
                  <a:pt x="12210" y="14971"/>
                </a:cubicBezTo>
                <a:cubicBezTo>
                  <a:pt x="12097" y="15344"/>
                  <a:pt x="12036" y="15744"/>
                  <a:pt x="11880" y="16099"/>
                </a:cubicBezTo>
                <a:cubicBezTo>
                  <a:pt x="11680" y="16542"/>
                  <a:pt x="12062" y="16898"/>
                  <a:pt x="12227" y="16993"/>
                </a:cubicBezTo>
                <a:cubicBezTo>
                  <a:pt x="12626" y="17227"/>
                  <a:pt x="12861" y="17713"/>
                  <a:pt x="13459" y="17739"/>
                </a:cubicBezTo>
                <a:cubicBezTo>
                  <a:pt x="13780" y="17757"/>
                  <a:pt x="14579" y="17731"/>
                  <a:pt x="14336" y="18625"/>
                </a:cubicBezTo>
                <a:cubicBezTo>
                  <a:pt x="14292" y="18781"/>
                  <a:pt x="14735" y="19145"/>
                  <a:pt x="14813" y="19544"/>
                </a:cubicBezTo>
                <a:cubicBezTo>
                  <a:pt x="14819" y="19576"/>
                  <a:pt x="14829" y="19588"/>
                  <a:pt x="14844" y="19588"/>
                </a:cubicBezTo>
                <a:cubicBezTo>
                  <a:pt x="14908" y="19588"/>
                  <a:pt x="15054" y="19344"/>
                  <a:pt x="15251" y="19344"/>
                </a:cubicBezTo>
                <a:cubicBezTo>
                  <a:pt x="15272" y="19344"/>
                  <a:pt x="15294" y="19347"/>
                  <a:pt x="15316" y="19354"/>
                </a:cubicBezTo>
                <a:cubicBezTo>
                  <a:pt x="15247" y="19735"/>
                  <a:pt x="15360" y="20152"/>
                  <a:pt x="15160" y="20534"/>
                </a:cubicBezTo>
                <a:cubicBezTo>
                  <a:pt x="14978" y="20889"/>
                  <a:pt x="15308" y="20976"/>
                  <a:pt x="15473" y="21158"/>
                </a:cubicBezTo>
                <a:cubicBezTo>
                  <a:pt x="15637" y="21332"/>
                  <a:pt x="15811" y="21584"/>
                  <a:pt x="15464" y="21653"/>
                </a:cubicBezTo>
                <a:cubicBezTo>
                  <a:pt x="14561" y="21827"/>
                  <a:pt x="14596" y="22590"/>
                  <a:pt x="14431" y="23206"/>
                </a:cubicBezTo>
                <a:cubicBezTo>
                  <a:pt x="14240" y="23875"/>
                  <a:pt x="13633" y="24265"/>
                  <a:pt x="13390" y="24899"/>
                </a:cubicBezTo>
                <a:cubicBezTo>
                  <a:pt x="13294" y="25142"/>
                  <a:pt x="12852" y="25003"/>
                  <a:pt x="12566" y="25185"/>
                </a:cubicBezTo>
                <a:cubicBezTo>
                  <a:pt x="12511" y="25220"/>
                  <a:pt x="12462" y="25235"/>
                  <a:pt x="12419" y="25235"/>
                </a:cubicBezTo>
                <a:cubicBezTo>
                  <a:pt x="12202" y="25235"/>
                  <a:pt x="12111" y="24852"/>
                  <a:pt x="11967" y="24621"/>
                </a:cubicBezTo>
                <a:cubicBezTo>
                  <a:pt x="11611" y="24074"/>
                  <a:pt x="11168" y="23580"/>
                  <a:pt x="10691" y="23128"/>
                </a:cubicBezTo>
                <a:cubicBezTo>
                  <a:pt x="10586" y="23026"/>
                  <a:pt x="10466" y="22986"/>
                  <a:pt x="10342" y="22986"/>
                </a:cubicBezTo>
                <a:cubicBezTo>
                  <a:pt x="10130" y="22986"/>
                  <a:pt x="9906" y="23103"/>
                  <a:pt x="9719" y="23224"/>
                </a:cubicBezTo>
                <a:cubicBezTo>
                  <a:pt x="9530" y="23338"/>
                  <a:pt x="9361" y="23419"/>
                  <a:pt x="9184" y="23419"/>
                </a:cubicBezTo>
                <a:cubicBezTo>
                  <a:pt x="9052" y="23419"/>
                  <a:pt x="8916" y="23374"/>
                  <a:pt x="8765" y="23267"/>
                </a:cubicBezTo>
                <a:cubicBezTo>
                  <a:pt x="8679" y="23203"/>
                  <a:pt x="8606" y="23177"/>
                  <a:pt x="8544" y="23177"/>
                </a:cubicBezTo>
                <a:cubicBezTo>
                  <a:pt x="8351" y="23177"/>
                  <a:pt x="8257" y="23425"/>
                  <a:pt x="8218" y="23588"/>
                </a:cubicBezTo>
                <a:cubicBezTo>
                  <a:pt x="8070" y="24187"/>
                  <a:pt x="7810" y="24803"/>
                  <a:pt x="8123" y="25437"/>
                </a:cubicBezTo>
                <a:cubicBezTo>
                  <a:pt x="8044" y="26174"/>
                  <a:pt x="8478" y="26868"/>
                  <a:pt x="9155" y="27042"/>
                </a:cubicBezTo>
                <a:cubicBezTo>
                  <a:pt x="9702" y="27190"/>
                  <a:pt x="10240" y="27320"/>
                  <a:pt x="10379" y="28005"/>
                </a:cubicBezTo>
                <a:cubicBezTo>
                  <a:pt x="10413" y="28153"/>
                  <a:pt x="10656" y="28344"/>
                  <a:pt x="10726" y="28352"/>
                </a:cubicBezTo>
                <a:cubicBezTo>
                  <a:pt x="11437" y="28500"/>
                  <a:pt x="11342" y="29073"/>
                  <a:pt x="11264" y="29480"/>
                </a:cubicBezTo>
                <a:cubicBezTo>
                  <a:pt x="11160" y="30053"/>
                  <a:pt x="11411" y="30366"/>
                  <a:pt x="11802" y="30635"/>
                </a:cubicBezTo>
                <a:cubicBezTo>
                  <a:pt x="12288" y="30964"/>
                  <a:pt x="12080" y="31103"/>
                  <a:pt x="11698" y="31285"/>
                </a:cubicBezTo>
                <a:cubicBezTo>
                  <a:pt x="10908" y="31685"/>
                  <a:pt x="10127" y="32101"/>
                  <a:pt x="9346" y="32526"/>
                </a:cubicBezTo>
                <a:cubicBezTo>
                  <a:pt x="9034" y="32691"/>
                  <a:pt x="8773" y="32925"/>
                  <a:pt x="8626" y="33273"/>
                </a:cubicBezTo>
                <a:cubicBezTo>
                  <a:pt x="8512" y="33525"/>
                  <a:pt x="8299" y="33647"/>
                  <a:pt x="8037" y="33647"/>
                </a:cubicBezTo>
                <a:cubicBezTo>
                  <a:pt x="8019" y="33647"/>
                  <a:pt x="8002" y="33647"/>
                  <a:pt x="7984" y="33646"/>
                </a:cubicBezTo>
                <a:cubicBezTo>
                  <a:pt x="7697" y="33628"/>
                  <a:pt x="7663" y="33377"/>
                  <a:pt x="7593" y="33168"/>
                </a:cubicBezTo>
                <a:cubicBezTo>
                  <a:pt x="7237" y="32101"/>
                  <a:pt x="6942" y="31008"/>
                  <a:pt x="6500" y="29975"/>
                </a:cubicBezTo>
                <a:cubicBezTo>
                  <a:pt x="6239" y="29350"/>
                  <a:pt x="5806" y="28760"/>
                  <a:pt x="5016" y="28656"/>
                </a:cubicBezTo>
                <a:cubicBezTo>
                  <a:pt x="4946" y="28649"/>
                  <a:pt x="4843" y="28614"/>
                  <a:pt x="4791" y="28614"/>
                </a:cubicBezTo>
                <a:cubicBezTo>
                  <a:pt x="4779" y="28614"/>
                  <a:pt x="4769" y="28616"/>
                  <a:pt x="4764" y="28621"/>
                </a:cubicBezTo>
                <a:cubicBezTo>
                  <a:pt x="4566" y="28868"/>
                  <a:pt x="4390" y="28959"/>
                  <a:pt x="4227" y="28959"/>
                </a:cubicBezTo>
                <a:cubicBezTo>
                  <a:pt x="3925" y="28959"/>
                  <a:pt x="3666" y="28650"/>
                  <a:pt x="3384" y="28448"/>
                </a:cubicBezTo>
                <a:cubicBezTo>
                  <a:pt x="3250" y="28351"/>
                  <a:pt x="3127" y="28312"/>
                  <a:pt x="3016" y="28312"/>
                </a:cubicBezTo>
                <a:cubicBezTo>
                  <a:pt x="2696" y="28312"/>
                  <a:pt x="2467" y="28632"/>
                  <a:pt x="2300" y="28838"/>
                </a:cubicBezTo>
                <a:cubicBezTo>
                  <a:pt x="1588" y="29715"/>
                  <a:pt x="1059" y="30695"/>
                  <a:pt x="1241" y="31910"/>
                </a:cubicBezTo>
                <a:cubicBezTo>
                  <a:pt x="1302" y="32318"/>
                  <a:pt x="1120" y="32674"/>
                  <a:pt x="712" y="32882"/>
                </a:cubicBezTo>
                <a:cubicBezTo>
                  <a:pt x="313" y="33082"/>
                  <a:pt x="0" y="33550"/>
                  <a:pt x="200" y="33837"/>
                </a:cubicBezTo>
                <a:cubicBezTo>
                  <a:pt x="471" y="34231"/>
                  <a:pt x="400" y="35016"/>
                  <a:pt x="1122" y="35016"/>
                </a:cubicBezTo>
                <a:cubicBezTo>
                  <a:pt x="1162" y="35016"/>
                  <a:pt x="1205" y="35013"/>
                  <a:pt x="1250" y="35008"/>
                </a:cubicBezTo>
                <a:cubicBezTo>
                  <a:pt x="1287" y="35003"/>
                  <a:pt x="1343" y="34994"/>
                  <a:pt x="1383" y="34994"/>
                </a:cubicBezTo>
                <a:cubicBezTo>
                  <a:pt x="1409" y="34994"/>
                  <a:pt x="1429" y="34998"/>
                  <a:pt x="1432" y="35008"/>
                </a:cubicBezTo>
                <a:cubicBezTo>
                  <a:pt x="1840" y="36049"/>
                  <a:pt x="2994" y="36067"/>
                  <a:pt x="3732" y="36657"/>
                </a:cubicBezTo>
                <a:cubicBezTo>
                  <a:pt x="3862" y="36770"/>
                  <a:pt x="3949" y="36935"/>
                  <a:pt x="3879" y="37065"/>
                </a:cubicBezTo>
                <a:cubicBezTo>
                  <a:pt x="3697" y="37403"/>
                  <a:pt x="4018" y="37655"/>
                  <a:pt x="3992" y="37933"/>
                </a:cubicBezTo>
                <a:cubicBezTo>
                  <a:pt x="3931" y="38852"/>
                  <a:pt x="4903" y="39408"/>
                  <a:pt x="4782" y="40362"/>
                </a:cubicBezTo>
                <a:cubicBezTo>
                  <a:pt x="4738" y="40675"/>
                  <a:pt x="4999" y="40935"/>
                  <a:pt x="5389" y="41039"/>
                </a:cubicBezTo>
                <a:cubicBezTo>
                  <a:pt x="5813" y="41146"/>
                  <a:pt x="6241" y="41155"/>
                  <a:pt x="6671" y="41155"/>
                </a:cubicBezTo>
                <a:cubicBezTo>
                  <a:pt x="6762" y="41155"/>
                  <a:pt x="6854" y="41155"/>
                  <a:pt x="6945" y="41155"/>
                </a:cubicBezTo>
                <a:cubicBezTo>
                  <a:pt x="7366" y="41155"/>
                  <a:pt x="7786" y="41164"/>
                  <a:pt x="8201" y="41265"/>
                </a:cubicBezTo>
                <a:cubicBezTo>
                  <a:pt x="8240" y="41274"/>
                  <a:pt x="8278" y="41279"/>
                  <a:pt x="8314" y="41279"/>
                </a:cubicBezTo>
                <a:cubicBezTo>
                  <a:pt x="8644" y="41279"/>
                  <a:pt x="8850" y="40921"/>
                  <a:pt x="9155" y="40796"/>
                </a:cubicBezTo>
                <a:cubicBezTo>
                  <a:pt x="9780" y="40553"/>
                  <a:pt x="10596" y="40432"/>
                  <a:pt x="10856" y="39607"/>
                </a:cubicBezTo>
                <a:cubicBezTo>
                  <a:pt x="10917" y="39416"/>
                  <a:pt x="11030" y="39260"/>
                  <a:pt x="10995" y="39043"/>
                </a:cubicBezTo>
                <a:cubicBezTo>
                  <a:pt x="10934" y="38618"/>
                  <a:pt x="11082" y="38410"/>
                  <a:pt x="11533" y="38175"/>
                </a:cubicBezTo>
                <a:cubicBezTo>
                  <a:pt x="12097" y="37880"/>
                  <a:pt x="12522" y="37290"/>
                  <a:pt x="12965" y="36796"/>
                </a:cubicBezTo>
                <a:cubicBezTo>
                  <a:pt x="13082" y="36666"/>
                  <a:pt x="13146" y="36546"/>
                  <a:pt x="13277" y="36546"/>
                </a:cubicBezTo>
                <a:cubicBezTo>
                  <a:pt x="13330" y="36546"/>
                  <a:pt x="13394" y="36566"/>
                  <a:pt x="13477" y="36613"/>
                </a:cubicBezTo>
                <a:cubicBezTo>
                  <a:pt x="13658" y="36719"/>
                  <a:pt x="13861" y="36813"/>
                  <a:pt x="14056" y="36813"/>
                </a:cubicBezTo>
                <a:cubicBezTo>
                  <a:pt x="14215" y="36813"/>
                  <a:pt x="14368" y="36750"/>
                  <a:pt x="14501" y="36579"/>
                </a:cubicBezTo>
                <a:cubicBezTo>
                  <a:pt x="14752" y="36232"/>
                  <a:pt x="15047" y="35841"/>
                  <a:pt x="14544" y="35425"/>
                </a:cubicBezTo>
                <a:cubicBezTo>
                  <a:pt x="14414" y="35303"/>
                  <a:pt x="14822" y="34262"/>
                  <a:pt x="15004" y="34201"/>
                </a:cubicBezTo>
                <a:cubicBezTo>
                  <a:pt x="15016" y="34197"/>
                  <a:pt x="15032" y="34195"/>
                  <a:pt x="15049" y="34195"/>
                </a:cubicBezTo>
                <a:cubicBezTo>
                  <a:pt x="15106" y="34195"/>
                  <a:pt x="15178" y="34214"/>
                  <a:pt x="15178" y="34227"/>
                </a:cubicBezTo>
                <a:cubicBezTo>
                  <a:pt x="15273" y="34704"/>
                  <a:pt x="15933" y="34895"/>
                  <a:pt x="15906" y="35338"/>
                </a:cubicBezTo>
                <a:cubicBezTo>
                  <a:pt x="15880" y="35711"/>
                  <a:pt x="16017" y="35822"/>
                  <a:pt x="16177" y="35822"/>
                </a:cubicBezTo>
                <a:cubicBezTo>
                  <a:pt x="16277" y="35822"/>
                  <a:pt x="16387" y="35779"/>
                  <a:pt x="16471" y="35728"/>
                </a:cubicBezTo>
                <a:cubicBezTo>
                  <a:pt x="16614" y="35637"/>
                  <a:pt x="16735" y="35600"/>
                  <a:pt x="16843" y="35600"/>
                </a:cubicBezTo>
                <a:cubicBezTo>
                  <a:pt x="17064" y="35600"/>
                  <a:pt x="17236" y="35751"/>
                  <a:pt x="17451" y="35902"/>
                </a:cubicBezTo>
                <a:cubicBezTo>
                  <a:pt x="17766" y="36138"/>
                  <a:pt x="18081" y="36289"/>
                  <a:pt x="18532" y="36289"/>
                </a:cubicBezTo>
                <a:cubicBezTo>
                  <a:pt x="18578" y="36289"/>
                  <a:pt x="18626" y="36287"/>
                  <a:pt x="18675" y="36284"/>
                </a:cubicBezTo>
                <a:cubicBezTo>
                  <a:pt x="18913" y="36269"/>
                  <a:pt x="19183" y="36214"/>
                  <a:pt x="19460" y="36214"/>
                </a:cubicBezTo>
                <a:cubicBezTo>
                  <a:pt x="19667" y="36214"/>
                  <a:pt x="19877" y="36244"/>
                  <a:pt x="20080" y="36344"/>
                </a:cubicBezTo>
                <a:cubicBezTo>
                  <a:pt x="20207" y="36404"/>
                  <a:pt x="20355" y="36421"/>
                  <a:pt x="20510" y="36421"/>
                </a:cubicBezTo>
                <a:cubicBezTo>
                  <a:pt x="20700" y="36421"/>
                  <a:pt x="20902" y="36396"/>
                  <a:pt x="21091" y="36396"/>
                </a:cubicBezTo>
                <a:cubicBezTo>
                  <a:pt x="21107" y="36396"/>
                  <a:pt x="21123" y="36396"/>
                  <a:pt x="21139" y="36397"/>
                </a:cubicBezTo>
                <a:cubicBezTo>
                  <a:pt x="21217" y="36657"/>
                  <a:pt x="21434" y="36648"/>
                  <a:pt x="21642" y="36718"/>
                </a:cubicBezTo>
                <a:cubicBezTo>
                  <a:pt x="22380" y="36961"/>
                  <a:pt x="23213" y="37004"/>
                  <a:pt x="23699" y="37768"/>
                </a:cubicBezTo>
                <a:cubicBezTo>
                  <a:pt x="23747" y="37841"/>
                  <a:pt x="23791" y="37870"/>
                  <a:pt x="23830" y="37870"/>
                </a:cubicBezTo>
                <a:cubicBezTo>
                  <a:pt x="23910" y="37870"/>
                  <a:pt x="23971" y="37748"/>
                  <a:pt x="24012" y="37655"/>
                </a:cubicBezTo>
                <a:cubicBezTo>
                  <a:pt x="24068" y="37556"/>
                  <a:pt x="24153" y="37349"/>
                  <a:pt x="24220" y="37349"/>
                </a:cubicBezTo>
                <a:cubicBezTo>
                  <a:pt x="24236" y="37349"/>
                  <a:pt x="24250" y="37360"/>
                  <a:pt x="24263" y="37386"/>
                </a:cubicBezTo>
                <a:cubicBezTo>
                  <a:pt x="24399" y="37664"/>
                  <a:pt x="24530" y="37757"/>
                  <a:pt x="24658" y="37757"/>
                </a:cubicBezTo>
                <a:cubicBezTo>
                  <a:pt x="24897" y="37757"/>
                  <a:pt x="25125" y="37434"/>
                  <a:pt x="25357" y="37394"/>
                </a:cubicBezTo>
                <a:cubicBezTo>
                  <a:pt x="25487" y="37368"/>
                  <a:pt x="25617" y="37325"/>
                  <a:pt x="25738" y="37299"/>
                </a:cubicBezTo>
                <a:cubicBezTo>
                  <a:pt x="25990" y="37195"/>
                  <a:pt x="26259" y="37212"/>
                  <a:pt x="26511" y="37178"/>
                </a:cubicBezTo>
                <a:cubicBezTo>
                  <a:pt x="26616" y="37160"/>
                  <a:pt x="26720" y="37147"/>
                  <a:pt x="26819" y="37147"/>
                </a:cubicBezTo>
                <a:cubicBezTo>
                  <a:pt x="27157" y="37147"/>
                  <a:pt x="27440" y="37290"/>
                  <a:pt x="27500" y="37846"/>
                </a:cubicBezTo>
                <a:cubicBezTo>
                  <a:pt x="27613" y="38861"/>
                  <a:pt x="28324" y="39286"/>
                  <a:pt x="29357" y="39330"/>
                </a:cubicBezTo>
                <a:cubicBezTo>
                  <a:pt x="29381" y="39330"/>
                  <a:pt x="29404" y="39331"/>
                  <a:pt x="29426" y="39331"/>
                </a:cubicBezTo>
                <a:cubicBezTo>
                  <a:pt x="29897" y="39331"/>
                  <a:pt x="30191" y="39161"/>
                  <a:pt x="30572" y="38913"/>
                </a:cubicBezTo>
                <a:cubicBezTo>
                  <a:pt x="31665" y="38202"/>
                  <a:pt x="32438" y="37221"/>
                  <a:pt x="33219" y="36197"/>
                </a:cubicBezTo>
                <a:cubicBezTo>
                  <a:pt x="33453" y="35885"/>
                  <a:pt x="33748" y="35546"/>
                  <a:pt x="34060" y="35294"/>
                </a:cubicBezTo>
                <a:cubicBezTo>
                  <a:pt x="34206" y="35182"/>
                  <a:pt x="34376" y="35143"/>
                  <a:pt x="34555" y="35143"/>
                </a:cubicBezTo>
                <a:cubicBezTo>
                  <a:pt x="34847" y="35143"/>
                  <a:pt x="35163" y="35247"/>
                  <a:pt x="35431" y="35312"/>
                </a:cubicBezTo>
                <a:cubicBezTo>
                  <a:pt x="35637" y="35359"/>
                  <a:pt x="35833" y="35384"/>
                  <a:pt x="36020" y="35384"/>
                </a:cubicBezTo>
                <a:cubicBezTo>
                  <a:pt x="36424" y="35384"/>
                  <a:pt x="36788" y="35264"/>
                  <a:pt x="37132" y="34973"/>
                </a:cubicBezTo>
                <a:cubicBezTo>
                  <a:pt x="37262" y="34869"/>
                  <a:pt x="37367" y="34809"/>
                  <a:pt x="37531" y="34800"/>
                </a:cubicBezTo>
                <a:cubicBezTo>
                  <a:pt x="38043" y="34765"/>
                  <a:pt x="38365" y="34461"/>
                  <a:pt x="38512" y="33984"/>
                </a:cubicBezTo>
                <a:cubicBezTo>
                  <a:pt x="38668" y="33455"/>
                  <a:pt x="38885" y="32952"/>
                  <a:pt x="39180" y="32483"/>
                </a:cubicBezTo>
                <a:cubicBezTo>
                  <a:pt x="39241" y="32387"/>
                  <a:pt x="39354" y="32283"/>
                  <a:pt x="39336" y="32197"/>
                </a:cubicBezTo>
                <a:cubicBezTo>
                  <a:pt x="39093" y="30825"/>
                  <a:pt x="40360" y="30435"/>
                  <a:pt x="41072" y="29819"/>
                </a:cubicBezTo>
                <a:cubicBezTo>
                  <a:pt x="41558" y="29402"/>
                  <a:pt x="41714" y="28778"/>
                  <a:pt x="42226" y="28404"/>
                </a:cubicBezTo>
                <a:cubicBezTo>
                  <a:pt x="42356" y="28318"/>
                  <a:pt x="42452" y="27658"/>
                  <a:pt x="42417" y="27268"/>
                </a:cubicBezTo>
                <a:cubicBezTo>
                  <a:pt x="42356" y="26539"/>
                  <a:pt x="42894" y="26330"/>
                  <a:pt x="43372" y="26079"/>
                </a:cubicBezTo>
                <a:cubicBezTo>
                  <a:pt x="43458" y="26027"/>
                  <a:pt x="43632" y="26035"/>
                  <a:pt x="43615" y="25914"/>
                </a:cubicBezTo>
                <a:cubicBezTo>
                  <a:pt x="43519" y="24942"/>
                  <a:pt x="44344" y="25107"/>
                  <a:pt x="44838" y="25020"/>
                </a:cubicBezTo>
                <a:cubicBezTo>
                  <a:pt x="45333" y="24925"/>
                  <a:pt x="45489" y="24647"/>
                  <a:pt x="45367" y="24308"/>
                </a:cubicBezTo>
                <a:cubicBezTo>
                  <a:pt x="45203" y="23805"/>
                  <a:pt x="45350" y="23328"/>
                  <a:pt x="45307" y="22842"/>
                </a:cubicBezTo>
                <a:cubicBezTo>
                  <a:pt x="45272" y="22391"/>
                  <a:pt x="45263" y="21992"/>
                  <a:pt x="44699" y="21913"/>
                </a:cubicBezTo>
                <a:cubicBezTo>
                  <a:pt x="44508" y="21887"/>
                  <a:pt x="44456" y="21783"/>
                  <a:pt x="44465" y="21592"/>
                </a:cubicBezTo>
                <a:cubicBezTo>
                  <a:pt x="44482" y="21289"/>
                  <a:pt x="44274" y="21115"/>
                  <a:pt x="44022" y="20994"/>
                </a:cubicBezTo>
                <a:cubicBezTo>
                  <a:pt x="43615" y="20785"/>
                  <a:pt x="43580" y="20291"/>
                  <a:pt x="43953" y="20013"/>
                </a:cubicBezTo>
                <a:cubicBezTo>
                  <a:pt x="44370" y="19709"/>
                  <a:pt x="44370" y="19258"/>
                  <a:pt x="44014" y="18920"/>
                </a:cubicBezTo>
                <a:cubicBezTo>
                  <a:pt x="43458" y="18373"/>
                  <a:pt x="42955" y="17800"/>
                  <a:pt x="42191" y="17470"/>
                </a:cubicBezTo>
                <a:cubicBezTo>
                  <a:pt x="41888" y="17340"/>
                  <a:pt x="41636" y="16915"/>
                  <a:pt x="41289" y="16663"/>
                </a:cubicBezTo>
                <a:cubicBezTo>
                  <a:pt x="40872" y="16368"/>
                  <a:pt x="40543" y="16256"/>
                  <a:pt x="40022" y="16256"/>
                </a:cubicBezTo>
                <a:cubicBezTo>
                  <a:pt x="40019" y="16256"/>
                  <a:pt x="40016" y="16256"/>
                  <a:pt x="40013" y="16256"/>
                </a:cubicBezTo>
                <a:cubicBezTo>
                  <a:pt x="39586" y="16256"/>
                  <a:pt x="39430" y="15646"/>
                  <a:pt x="39128" y="15284"/>
                </a:cubicBezTo>
                <a:cubicBezTo>
                  <a:pt x="39762" y="15119"/>
                  <a:pt x="40369" y="15023"/>
                  <a:pt x="40855" y="14624"/>
                </a:cubicBezTo>
                <a:cubicBezTo>
                  <a:pt x="40890" y="14572"/>
                  <a:pt x="40916" y="14520"/>
                  <a:pt x="40951" y="14468"/>
                </a:cubicBezTo>
                <a:cubicBezTo>
                  <a:pt x="41315" y="14407"/>
                  <a:pt x="41601" y="14260"/>
                  <a:pt x="41784" y="13904"/>
                </a:cubicBezTo>
                <a:cubicBezTo>
                  <a:pt x="42044" y="13392"/>
                  <a:pt x="42625" y="13192"/>
                  <a:pt x="42955" y="12680"/>
                </a:cubicBezTo>
                <a:cubicBezTo>
                  <a:pt x="43276" y="12168"/>
                  <a:pt x="43267" y="11821"/>
                  <a:pt x="42894" y="11465"/>
                </a:cubicBezTo>
                <a:cubicBezTo>
                  <a:pt x="42513" y="11092"/>
                  <a:pt x="42608" y="10867"/>
                  <a:pt x="42990" y="10589"/>
                </a:cubicBezTo>
                <a:cubicBezTo>
                  <a:pt x="43337" y="10337"/>
                  <a:pt x="43424" y="9851"/>
                  <a:pt x="43797" y="9591"/>
                </a:cubicBezTo>
                <a:cubicBezTo>
                  <a:pt x="43944" y="9487"/>
                  <a:pt x="43944" y="9166"/>
                  <a:pt x="43771" y="9140"/>
                </a:cubicBezTo>
                <a:cubicBezTo>
                  <a:pt x="43172" y="9044"/>
                  <a:pt x="43068" y="8420"/>
                  <a:pt x="42608" y="8159"/>
                </a:cubicBezTo>
                <a:cubicBezTo>
                  <a:pt x="42044" y="7838"/>
                  <a:pt x="41723" y="7239"/>
                  <a:pt x="41367" y="6710"/>
                </a:cubicBezTo>
                <a:cubicBezTo>
                  <a:pt x="41233" y="6498"/>
                  <a:pt x="41128" y="6385"/>
                  <a:pt x="40890" y="6385"/>
                </a:cubicBezTo>
                <a:cubicBezTo>
                  <a:pt x="40866" y="6385"/>
                  <a:pt x="40839" y="6387"/>
                  <a:pt x="40812" y="6389"/>
                </a:cubicBezTo>
                <a:cubicBezTo>
                  <a:pt x="40688" y="6402"/>
                  <a:pt x="40565" y="6410"/>
                  <a:pt x="40442" y="6410"/>
                </a:cubicBezTo>
                <a:cubicBezTo>
                  <a:pt x="40066" y="6410"/>
                  <a:pt x="39696" y="6334"/>
                  <a:pt x="39336" y="6085"/>
                </a:cubicBezTo>
                <a:cubicBezTo>
                  <a:pt x="39675" y="5721"/>
                  <a:pt x="39701" y="5148"/>
                  <a:pt x="40048" y="4723"/>
                </a:cubicBezTo>
                <a:cubicBezTo>
                  <a:pt x="40595" y="4046"/>
                  <a:pt x="40465" y="3369"/>
                  <a:pt x="40005" y="2710"/>
                </a:cubicBezTo>
                <a:cubicBezTo>
                  <a:pt x="39883" y="2536"/>
                  <a:pt x="39840" y="2371"/>
                  <a:pt x="39840" y="2154"/>
                </a:cubicBezTo>
                <a:cubicBezTo>
                  <a:pt x="39831" y="1330"/>
                  <a:pt x="39250" y="584"/>
                  <a:pt x="38451" y="514"/>
                </a:cubicBezTo>
                <a:cubicBezTo>
                  <a:pt x="38043" y="479"/>
                  <a:pt x="37731" y="349"/>
                  <a:pt x="37419" y="150"/>
                </a:cubicBezTo>
                <a:cubicBezTo>
                  <a:pt x="37260" y="49"/>
                  <a:pt x="37101" y="0"/>
                  <a:pt x="36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9" name="Google Shape;449;p45"/>
          <p:cNvSpPr txBox="1">
            <a:spLocks noGrp="1"/>
          </p:cNvSpPr>
          <p:nvPr>
            <p:ph type="subTitle" idx="1"/>
          </p:nvPr>
        </p:nvSpPr>
        <p:spPr>
          <a:xfrm>
            <a:off x="722374" y="1025913"/>
            <a:ext cx="4682249" cy="6765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latin typeface="Cambria" panose="02040503050406030204" pitchFamily="18" charset="0"/>
                <a:ea typeface="Cambria" panose="02040503050406030204" pitchFamily="18" charset="0"/>
              </a:rPr>
              <a:t>1. Đọc văn bản</a:t>
            </a:r>
            <a:endParaRPr sz="2800" b="1" dirty="0">
              <a:latin typeface="Cambria" panose="02040503050406030204" pitchFamily="18" charset="0"/>
              <a:ea typeface="Cambria" panose="02040503050406030204" pitchFamily="18" charset="0"/>
            </a:endParaRPr>
          </a:p>
        </p:txBody>
      </p:sp>
      <p:pic>
        <p:nvPicPr>
          <p:cNvPr id="451" name="Google Shape;451;p45"/>
          <p:cNvPicPr preferRelativeResize="0"/>
          <p:nvPr/>
        </p:nvPicPr>
        <p:blipFill>
          <a:blip r:embed="rId3">
            <a:alphaModFix/>
          </a:blip>
          <a:stretch>
            <a:fillRect/>
          </a:stretch>
        </p:blipFill>
        <p:spPr>
          <a:xfrm>
            <a:off x="6061900" y="822026"/>
            <a:ext cx="1970125" cy="3499448"/>
          </a:xfrm>
          <a:prstGeom prst="rect">
            <a:avLst/>
          </a:prstGeom>
          <a:noFill/>
          <a:ln>
            <a:noFill/>
          </a:ln>
        </p:spPr>
      </p:pic>
      <p:sp>
        <p:nvSpPr>
          <p:cNvPr id="2" name="Rectangle 1">
            <a:extLst>
              <a:ext uri="{FF2B5EF4-FFF2-40B4-BE49-F238E27FC236}">
                <a16:creationId xmlns:a16="http://schemas.microsoft.com/office/drawing/2014/main" id="{999AB05F-9A67-48C7-9561-43EE48E94D99}"/>
              </a:ext>
            </a:extLst>
          </p:cNvPr>
          <p:cNvSpPr/>
          <p:nvPr/>
        </p:nvSpPr>
        <p:spPr>
          <a:xfrm>
            <a:off x="557561" y="1702421"/>
            <a:ext cx="5263376" cy="2535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latin typeface="Cambria" panose="02040503050406030204" pitchFamily="18" charset="0"/>
                <a:ea typeface="Cambria" panose="02040503050406030204" pitchFamily="18" charset="0"/>
              </a:rPr>
              <a:t>HS </a:t>
            </a:r>
            <a:r>
              <a:rPr lang="en-US" sz="2000" dirty="0" err="1">
                <a:solidFill>
                  <a:schemeClr val="tx1"/>
                </a:solidFill>
                <a:latin typeface="Cambria" panose="02040503050406030204" pitchFamily="18" charset="0"/>
                <a:ea typeface="Cambria" panose="02040503050406030204" pitchFamily="18" charset="0"/>
              </a:rPr>
              <a:t>đọc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chú</a:t>
            </a:r>
            <a:r>
              <a:rPr lang="en-US" sz="2000" dirty="0">
                <a:solidFill>
                  <a:schemeClr val="tx1"/>
                </a:solidFill>
                <a:latin typeface="Cambria" panose="02040503050406030204" pitchFamily="18" charset="0"/>
                <a:ea typeface="Cambria" panose="02040503050406030204" pitchFamily="18" charset="0"/>
              </a:rPr>
              <a:t> ý </a:t>
            </a:r>
            <a:r>
              <a:rPr lang="en-US" sz="2000" dirty="0" err="1">
                <a:solidFill>
                  <a:schemeClr val="tx1"/>
                </a:solidFill>
                <a:latin typeface="Cambria" panose="02040503050406030204" pitchFamily="18" charset="0"/>
                <a:ea typeface="Cambria" panose="02040503050406030204" pitchFamily="18" charset="0"/>
              </a:rPr>
              <a:t>ngắt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đoạn</a:t>
            </a:r>
            <a:r>
              <a:rPr lang="en-US" sz="2000" dirty="0">
                <a:solidFill>
                  <a:schemeClr val="tx1"/>
                </a:solidFill>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000" dirty="0" err="1">
                <a:solidFill>
                  <a:schemeClr val="tx1"/>
                </a:solidFill>
                <a:latin typeface="Cambria" panose="02040503050406030204" pitchFamily="18" charset="0"/>
                <a:ea typeface="Cambria" panose="02040503050406030204" pitchFamily="18" charset="0"/>
              </a:rPr>
              <a:t>Thể</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hiện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cảm</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xúc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của</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nhân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vật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khi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đọc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các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đoạn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hội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thoại</a:t>
            </a:r>
            <a:r>
              <a:rPr lang="en-US" sz="2000" dirty="0">
                <a:solidFill>
                  <a:schemeClr val="tx1"/>
                </a:solidFill>
                <a:latin typeface="Cambria" panose="02040503050406030204" pitchFamily="18" charset="0"/>
                <a:ea typeface="Cambria" panose="02040503050406030204" pitchFamily="18" charset="0"/>
              </a:rPr>
              <a:t>.</a:t>
            </a:r>
          </a:p>
          <a:p>
            <a:r>
              <a:rPr lang="en-US" sz="2000" i="1" dirty="0">
                <a:solidFill>
                  <a:schemeClr val="tx1"/>
                </a:solidFill>
                <a:latin typeface="Cambria" panose="02040503050406030204" pitchFamily="18" charset="0"/>
                <a:ea typeface="Cambria" panose="02040503050406030204" pitchFamily="18" charset="0"/>
              </a:rPr>
              <a:t>(</a:t>
            </a:r>
            <a:r>
              <a:rPr lang="en-US" sz="2000" i="1" dirty="0" err="1">
                <a:solidFill>
                  <a:schemeClr val="tx1"/>
                </a:solidFill>
                <a:latin typeface="Cambria" panose="02040503050406030204" pitchFamily="18" charset="0"/>
                <a:ea typeface="Cambria" panose="02040503050406030204" pitchFamily="18" charset="0"/>
              </a:rPr>
              <a:t>Giọng</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lão</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Hạc</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ngậm</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ngùi</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chua</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xót</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giọng</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ông</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giáo</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cảm</a:t>
            </a:r>
            <a:r>
              <a:rPr lang="en-US" sz="2000" i="1" dirty="0">
                <a:solidFill>
                  <a:schemeClr val="tx1"/>
                </a:solidFill>
                <a:latin typeface="Cambria" panose="02040503050406030204" pitchFamily="18" charset="0"/>
                <a:ea typeface="Cambria" panose="02040503050406030204" pitchFamily="18" charset="0"/>
              </a:rPr>
              <a:t> </a:t>
            </a:r>
            <a:r>
              <a:rPr lang="en-US" sz="2000" i="1" dirty="0" err="1">
                <a:solidFill>
                  <a:schemeClr val="tx1"/>
                </a:solidFill>
                <a:latin typeface="Cambria" panose="02040503050406030204" pitchFamily="18" charset="0"/>
                <a:ea typeface="Cambria" panose="02040503050406030204" pitchFamily="18" charset="0"/>
              </a:rPr>
              <a:t>thông</a:t>
            </a:r>
            <a:r>
              <a:rPr lang="en-US" sz="2000" i="1" dirty="0">
                <a:solidFill>
                  <a:schemeClr val="tx1"/>
                </a:solidFill>
                <a:latin typeface="Cambria" panose="02040503050406030204" pitchFamily="18" charset="0"/>
                <a:ea typeface="Cambria" panose="02040503050406030204" pitchFamily="18" charset="0"/>
              </a:rPr>
              <a:t>, chia </a:t>
            </a:r>
            <a:r>
              <a:rPr lang="en-US" sz="2000" i="1" dirty="0" err="1">
                <a:solidFill>
                  <a:schemeClr val="tx1"/>
                </a:solidFill>
                <a:latin typeface="Cambria" panose="02040503050406030204" pitchFamily="18" charset="0"/>
                <a:ea typeface="Cambria" panose="02040503050406030204" pitchFamily="18" charset="0"/>
              </a:rPr>
              <a:t>sẻ</a:t>
            </a:r>
            <a:r>
              <a:rPr lang="en-US" sz="2000" i="1" dirty="0">
                <a:solidFill>
                  <a:schemeClr val="tx1"/>
                </a:solidFill>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2CE9E5C-5C76-459F-4F00-A20BC892E9C4}"/>
              </a:ext>
            </a:extLst>
          </p:cNvPr>
          <p:cNvSpPr/>
          <p:nvPr/>
        </p:nvSpPr>
        <p:spPr>
          <a:xfrm>
            <a:off x="175563" y="1352679"/>
            <a:ext cx="8792874" cy="3657600"/>
          </a:xfrm>
          <a:custGeom>
            <a:avLst/>
            <a:gdLst/>
            <a:ahLst/>
            <a:cxnLst/>
            <a:rect l="l" t="t" r="r" b="b"/>
            <a:pathLst>
              <a:path w="5255858" h="5071903">
                <a:moveTo>
                  <a:pt x="0" y="0"/>
                </a:moveTo>
                <a:lnTo>
                  <a:pt x="5255858" y="0"/>
                </a:lnTo>
                <a:lnTo>
                  <a:pt x="5255858" y="5071902"/>
                </a:lnTo>
                <a:lnTo>
                  <a:pt x="0" y="5071902"/>
                </a:lnTo>
                <a:lnTo>
                  <a:pt x="0" y="0"/>
                </a:lnTo>
                <a:close/>
              </a:path>
            </a:pathLst>
          </a:custGeom>
          <a:blipFill>
            <a:blip r:embed="rId3">
              <a:extLst>
                <a:ext uri="{BEBA8EAE-BF5A-486C-A8C5-ECC9F3942E4B}">
                  <a14:imgProps xmlns:a14="http://schemas.microsoft.com/office/drawing/2010/main">
                    <a14:imgLayer r:embed="rId4">
                      <a14:imgEffect>
                        <a14:artisticGlowDiffused/>
                      </a14:imgEffect>
                      <a14:imgEffect>
                        <a14:saturation sat="33000"/>
                      </a14:imgEffect>
                    </a14:imgLayer>
                  </a14:imgProps>
                </a:ext>
              </a:extLst>
            </a:blip>
            <a:stretch>
              <a:fillRect/>
            </a:stretch>
          </a:blipFill>
        </p:spPr>
      </p:sp>
      <p:pic>
        <p:nvPicPr>
          <p:cNvPr id="8" name="Picture 7">
            <a:extLst>
              <a:ext uri="{FF2B5EF4-FFF2-40B4-BE49-F238E27FC236}">
                <a16:creationId xmlns:a16="http://schemas.microsoft.com/office/drawing/2014/main" id="{B7FD9395-EBAD-1087-2AE4-B6A16E7F3FA7}"/>
              </a:ext>
            </a:extLst>
          </p:cNvPr>
          <p:cNvPicPr>
            <a:picLocks noChangeAspect="1"/>
          </p:cNvPicPr>
          <p:nvPr/>
        </p:nvPicPr>
        <p:blipFill>
          <a:blip r:embed="rId5">
            <a:duotone>
              <a:schemeClr val="bg2">
                <a:shade val="45000"/>
                <a:satMod val="135000"/>
              </a:schemeClr>
              <a:prstClr val="white"/>
            </a:duotone>
          </a:blip>
          <a:stretch>
            <a:fillRect/>
          </a:stretch>
        </p:blipFill>
        <p:spPr>
          <a:xfrm>
            <a:off x="-1181100" y="-893310"/>
            <a:ext cx="5209484" cy="1771042"/>
          </a:xfrm>
          <a:prstGeom prst="rect">
            <a:avLst/>
          </a:prstGeom>
        </p:spPr>
      </p:pic>
      <p:sp>
        <p:nvSpPr>
          <p:cNvPr id="3" name="TextBox 16">
            <a:extLst>
              <a:ext uri="{FF2B5EF4-FFF2-40B4-BE49-F238E27FC236}">
                <a16:creationId xmlns:a16="http://schemas.microsoft.com/office/drawing/2014/main" id="{34A7991B-35D1-B489-91E8-8548C7102F21}"/>
              </a:ext>
            </a:extLst>
          </p:cNvPr>
          <p:cNvSpPr txBox="1"/>
          <p:nvPr/>
        </p:nvSpPr>
        <p:spPr>
          <a:xfrm>
            <a:off x="631103" y="57643"/>
            <a:ext cx="5821790" cy="514564"/>
          </a:xfrm>
          <a:prstGeom prst="rect">
            <a:avLst/>
          </a:prstGeom>
        </p:spPr>
        <p:txBody>
          <a:bodyPr wrap="square" lIns="0" tIns="0" rIns="0" bIns="0" rtlCol="0" anchor="t">
            <a:spAutoFit/>
          </a:bodyPr>
          <a:lstStyle/>
          <a:p>
            <a:pPr algn="just">
              <a:lnSpc>
                <a:spcPts val="4620"/>
              </a:lnSpc>
            </a:pPr>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1104900" y="780223"/>
            <a:ext cx="1676400" cy="450893"/>
          </a:xfrm>
          <a:prstGeom prst="rect">
            <a:avLst/>
          </a:prstGeom>
        </p:spPr>
        <p:txBody>
          <a:bodyPr wrap="square" lIns="0" tIns="0" rIns="0" bIns="0" rtlCol="0" anchor="t">
            <a:spAutoFit/>
          </a:bodyPr>
          <a:lstStyle/>
          <a:p>
            <a:pPr algn="just">
              <a:lnSpc>
                <a:spcPts val="3990"/>
              </a:lnSpc>
            </a:pPr>
            <a:r>
              <a:rPr lang="en-US" sz="2200" b="1" dirty="0">
                <a:latin typeface="Times New Roman" panose="02020603050405020304" pitchFamily="18" charset="0"/>
                <a:cs typeface="Times New Roman" panose="02020603050405020304" pitchFamily="18" charset="0"/>
              </a:rPr>
              <a:t>a. </a:t>
            </a:r>
            <a:r>
              <a:rPr lang="en-US" sz="2200" b="1" dirty="0" err="1">
                <a:latin typeface="Times New Roman" panose="02020603050405020304" pitchFamily="18" charset="0"/>
                <a:cs typeface="Times New Roman" panose="02020603050405020304" pitchFamily="18" charset="0"/>
              </a:rPr>
              <a:t>Tác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giả</a:t>
            </a:r>
            <a:endParaRPr lang="en-US" sz="22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FDA4B92-20B6-D366-3275-00C28B90D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851" y="1428715"/>
            <a:ext cx="2618092" cy="3490789"/>
          </a:xfrm>
          <a:custGeom>
            <a:avLst/>
            <a:gdLst>
              <a:gd name="connsiteX0" fmla="*/ 0 w 5236184"/>
              <a:gd name="connsiteY0" fmla="*/ 0 h 6981577"/>
              <a:gd name="connsiteX1" fmla="*/ 706885 w 5236184"/>
              <a:gd name="connsiteY1" fmla="*/ 0 h 6981577"/>
              <a:gd name="connsiteX2" fmla="*/ 1413770 w 5236184"/>
              <a:gd name="connsiteY2" fmla="*/ 0 h 6981577"/>
              <a:gd name="connsiteX3" fmla="*/ 2015931 w 5236184"/>
              <a:gd name="connsiteY3" fmla="*/ 0 h 6981577"/>
              <a:gd name="connsiteX4" fmla="*/ 2670454 w 5236184"/>
              <a:gd name="connsiteY4" fmla="*/ 0 h 6981577"/>
              <a:gd name="connsiteX5" fmla="*/ 3167891 w 5236184"/>
              <a:gd name="connsiteY5" fmla="*/ 0 h 6981577"/>
              <a:gd name="connsiteX6" fmla="*/ 3717691 w 5236184"/>
              <a:gd name="connsiteY6" fmla="*/ 0 h 6981577"/>
              <a:gd name="connsiteX7" fmla="*/ 4267490 w 5236184"/>
              <a:gd name="connsiteY7" fmla="*/ 0 h 6981577"/>
              <a:gd name="connsiteX8" fmla="*/ 5236184 w 5236184"/>
              <a:gd name="connsiteY8" fmla="*/ 0 h 6981577"/>
              <a:gd name="connsiteX9" fmla="*/ 5236184 w 5236184"/>
              <a:gd name="connsiteY9" fmla="*/ 767973 h 6981577"/>
              <a:gd name="connsiteX10" fmla="*/ 5236184 w 5236184"/>
              <a:gd name="connsiteY10" fmla="*/ 1256684 h 6981577"/>
              <a:gd name="connsiteX11" fmla="*/ 5236184 w 5236184"/>
              <a:gd name="connsiteY11" fmla="*/ 2094473 h 6981577"/>
              <a:gd name="connsiteX12" fmla="*/ 5236184 w 5236184"/>
              <a:gd name="connsiteY12" fmla="*/ 2583183 h 6981577"/>
              <a:gd name="connsiteX13" fmla="*/ 5236184 w 5236184"/>
              <a:gd name="connsiteY13" fmla="*/ 3281341 h 6981577"/>
              <a:gd name="connsiteX14" fmla="*/ 5236184 w 5236184"/>
              <a:gd name="connsiteY14" fmla="*/ 3979499 h 6981577"/>
              <a:gd name="connsiteX15" fmla="*/ 5236184 w 5236184"/>
              <a:gd name="connsiteY15" fmla="*/ 4817288 h 6981577"/>
              <a:gd name="connsiteX16" fmla="*/ 5236184 w 5236184"/>
              <a:gd name="connsiteY16" fmla="*/ 5305999 h 6981577"/>
              <a:gd name="connsiteX17" fmla="*/ 5236184 w 5236184"/>
              <a:gd name="connsiteY17" fmla="*/ 6004156 h 6981577"/>
              <a:gd name="connsiteX18" fmla="*/ 5236184 w 5236184"/>
              <a:gd name="connsiteY18" fmla="*/ 6981577 h 6981577"/>
              <a:gd name="connsiteX19" fmla="*/ 4686385 w 5236184"/>
              <a:gd name="connsiteY19" fmla="*/ 6981577 h 6981577"/>
              <a:gd name="connsiteX20" fmla="*/ 4136585 w 5236184"/>
              <a:gd name="connsiteY20" fmla="*/ 6981577 h 6981577"/>
              <a:gd name="connsiteX21" fmla="*/ 3429701 w 5236184"/>
              <a:gd name="connsiteY21" fmla="*/ 6981577 h 6981577"/>
              <a:gd name="connsiteX22" fmla="*/ 2827539 w 5236184"/>
              <a:gd name="connsiteY22" fmla="*/ 6981577 h 6981577"/>
              <a:gd name="connsiteX23" fmla="*/ 2120655 w 5236184"/>
              <a:gd name="connsiteY23" fmla="*/ 6981577 h 6981577"/>
              <a:gd name="connsiteX24" fmla="*/ 1361408 w 5236184"/>
              <a:gd name="connsiteY24" fmla="*/ 6981577 h 6981577"/>
              <a:gd name="connsiteX25" fmla="*/ 863970 w 5236184"/>
              <a:gd name="connsiteY25" fmla="*/ 6981577 h 6981577"/>
              <a:gd name="connsiteX26" fmla="*/ 0 w 5236184"/>
              <a:gd name="connsiteY26" fmla="*/ 6981577 h 6981577"/>
              <a:gd name="connsiteX27" fmla="*/ 0 w 5236184"/>
              <a:gd name="connsiteY27" fmla="*/ 6353235 h 6981577"/>
              <a:gd name="connsiteX28" fmla="*/ 0 w 5236184"/>
              <a:gd name="connsiteY28" fmla="*/ 5864525 h 6981577"/>
              <a:gd name="connsiteX29" fmla="*/ 0 w 5236184"/>
              <a:gd name="connsiteY29" fmla="*/ 5305999 h 6981577"/>
              <a:gd name="connsiteX30" fmla="*/ 0 w 5236184"/>
              <a:gd name="connsiteY30" fmla="*/ 4607841 h 6981577"/>
              <a:gd name="connsiteX31" fmla="*/ 0 w 5236184"/>
              <a:gd name="connsiteY31" fmla="*/ 3909683 h 6981577"/>
              <a:gd name="connsiteX32" fmla="*/ 0 w 5236184"/>
              <a:gd name="connsiteY32" fmla="*/ 3281341 h 6981577"/>
              <a:gd name="connsiteX33" fmla="*/ 0 w 5236184"/>
              <a:gd name="connsiteY33" fmla="*/ 2792631 h 6981577"/>
              <a:gd name="connsiteX34" fmla="*/ 0 w 5236184"/>
              <a:gd name="connsiteY34" fmla="*/ 2303920 h 6981577"/>
              <a:gd name="connsiteX35" fmla="*/ 0 w 5236184"/>
              <a:gd name="connsiteY35" fmla="*/ 1815210 h 6981577"/>
              <a:gd name="connsiteX36" fmla="*/ 0 w 5236184"/>
              <a:gd name="connsiteY36" fmla="*/ 1326500 h 6981577"/>
              <a:gd name="connsiteX37" fmla="*/ 0 w 5236184"/>
              <a:gd name="connsiteY37" fmla="*/ 628342 h 6981577"/>
              <a:gd name="connsiteX38" fmla="*/ 0 w 5236184"/>
              <a:gd name="connsiteY38" fmla="*/ 0 h 698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36184" h="6981577" fill="none" extrusionOk="0">
                <a:moveTo>
                  <a:pt x="0" y="0"/>
                </a:moveTo>
                <a:cubicBezTo>
                  <a:pt x="144519" y="-18312"/>
                  <a:pt x="490964" y="12417"/>
                  <a:pt x="706885" y="0"/>
                </a:cubicBezTo>
                <a:cubicBezTo>
                  <a:pt x="922806" y="-12417"/>
                  <a:pt x="1191782" y="-27080"/>
                  <a:pt x="1413770" y="0"/>
                </a:cubicBezTo>
                <a:cubicBezTo>
                  <a:pt x="1635759" y="27080"/>
                  <a:pt x="1728205" y="-20953"/>
                  <a:pt x="2015931" y="0"/>
                </a:cubicBezTo>
                <a:cubicBezTo>
                  <a:pt x="2303657" y="20953"/>
                  <a:pt x="2423746" y="-29644"/>
                  <a:pt x="2670454" y="0"/>
                </a:cubicBezTo>
                <a:cubicBezTo>
                  <a:pt x="2917162" y="29644"/>
                  <a:pt x="2932833" y="-9166"/>
                  <a:pt x="3167891" y="0"/>
                </a:cubicBezTo>
                <a:cubicBezTo>
                  <a:pt x="3402949" y="9166"/>
                  <a:pt x="3587317" y="22524"/>
                  <a:pt x="3717691" y="0"/>
                </a:cubicBezTo>
                <a:cubicBezTo>
                  <a:pt x="3848065" y="-22524"/>
                  <a:pt x="4009860" y="9189"/>
                  <a:pt x="4267490" y="0"/>
                </a:cubicBezTo>
                <a:cubicBezTo>
                  <a:pt x="4525120" y="-9189"/>
                  <a:pt x="4842467" y="1708"/>
                  <a:pt x="5236184" y="0"/>
                </a:cubicBezTo>
                <a:cubicBezTo>
                  <a:pt x="5269152" y="310277"/>
                  <a:pt x="5267236" y="494424"/>
                  <a:pt x="5236184" y="767973"/>
                </a:cubicBezTo>
                <a:cubicBezTo>
                  <a:pt x="5205132" y="1041522"/>
                  <a:pt x="5257722" y="1075154"/>
                  <a:pt x="5236184" y="1256684"/>
                </a:cubicBezTo>
                <a:cubicBezTo>
                  <a:pt x="5214646" y="1438214"/>
                  <a:pt x="5218194" y="1796115"/>
                  <a:pt x="5236184" y="2094473"/>
                </a:cubicBezTo>
                <a:cubicBezTo>
                  <a:pt x="5254174" y="2392831"/>
                  <a:pt x="5246533" y="2483227"/>
                  <a:pt x="5236184" y="2583183"/>
                </a:cubicBezTo>
                <a:cubicBezTo>
                  <a:pt x="5225836" y="2683139"/>
                  <a:pt x="5237066" y="3061933"/>
                  <a:pt x="5236184" y="3281341"/>
                </a:cubicBezTo>
                <a:cubicBezTo>
                  <a:pt x="5235302" y="3500749"/>
                  <a:pt x="5263177" y="3698220"/>
                  <a:pt x="5236184" y="3979499"/>
                </a:cubicBezTo>
                <a:cubicBezTo>
                  <a:pt x="5209191" y="4260778"/>
                  <a:pt x="5215906" y="4526076"/>
                  <a:pt x="5236184" y="4817288"/>
                </a:cubicBezTo>
                <a:cubicBezTo>
                  <a:pt x="5256462" y="5108500"/>
                  <a:pt x="5235611" y="5173460"/>
                  <a:pt x="5236184" y="5305999"/>
                </a:cubicBezTo>
                <a:cubicBezTo>
                  <a:pt x="5236757" y="5438538"/>
                  <a:pt x="5210457" y="5709939"/>
                  <a:pt x="5236184" y="6004156"/>
                </a:cubicBezTo>
                <a:cubicBezTo>
                  <a:pt x="5261911" y="6298373"/>
                  <a:pt x="5188547" y="6672383"/>
                  <a:pt x="5236184" y="6981577"/>
                </a:cubicBezTo>
                <a:cubicBezTo>
                  <a:pt x="5054266" y="6954096"/>
                  <a:pt x="4810642" y="6981193"/>
                  <a:pt x="4686385" y="6981577"/>
                </a:cubicBezTo>
                <a:cubicBezTo>
                  <a:pt x="4562128" y="6981961"/>
                  <a:pt x="4258076" y="7000963"/>
                  <a:pt x="4136585" y="6981577"/>
                </a:cubicBezTo>
                <a:cubicBezTo>
                  <a:pt x="4015094" y="6962191"/>
                  <a:pt x="3715219" y="6963862"/>
                  <a:pt x="3429701" y="6981577"/>
                </a:cubicBezTo>
                <a:cubicBezTo>
                  <a:pt x="3144183" y="6999292"/>
                  <a:pt x="3077356" y="6961784"/>
                  <a:pt x="2827539" y="6981577"/>
                </a:cubicBezTo>
                <a:cubicBezTo>
                  <a:pt x="2577722" y="7001370"/>
                  <a:pt x="2269623" y="6991252"/>
                  <a:pt x="2120655" y="6981577"/>
                </a:cubicBezTo>
                <a:cubicBezTo>
                  <a:pt x="1971687" y="6971902"/>
                  <a:pt x="1533267" y="6990119"/>
                  <a:pt x="1361408" y="6981577"/>
                </a:cubicBezTo>
                <a:cubicBezTo>
                  <a:pt x="1189549" y="6973035"/>
                  <a:pt x="1045658" y="6960096"/>
                  <a:pt x="863970" y="6981577"/>
                </a:cubicBezTo>
                <a:cubicBezTo>
                  <a:pt x="682282" y="7003058"/>
                  <a:pt x="366291" y="7007366"/>
                  <a:pt x="0" y="6981577"/>
                </a:cubicBezTo>
                <a:cubicBezTo>
                  <a:pt x="12918" y="6848187"/>
                  <a:pt x="-14855" y="6622764"/>
                  <a:pt x="0" y="6353235"/>
                </a:cubicBezTo>
                <a:cubicBezTo>
                  <a:pt x="14855" y="6083706"/>
                  <a:pt x="1719" y="6007768"/>
                  <a:pt x="0" y="5864525"/>
                </a:cubicBezTo>
                <a:cubicBezTo>
                  <a:pt x="-1719" y="5721282"/>
                  <a:pt x="-20512" y="5547630"/>
                  <a:pt x="0" y="5305999"/>
                </a:cubicBezTo>
                <a:cubicBezTo>
                  <a:pt x="20512" y="5064368"/>
                  <a:pt x="-16022" y="4891794"/>
                  <a:pt x="0" y="4607841"/>
                </a:cubicBezTo>
                <a:cubicBezTo>
                  <a:pt x="16022" y="4323888"/>
                  <a:pt x="-26364" y="4080771"/>
                  <a:pt x="0" y="3909683"/>
                </a:cubicBezTo>
                <a:cubicBezTo>
                  <a:pt x="26364" y="3738595"/>
                  <a:pt x="27086" y="3413314"/>
                  <a:pt x="0" y="3281341"/>
                </a:cubicBezTo>
                <a:cubicBezTo>
                  <a:pt x="-27086" y="3149368"/>
                  <a:pt x="-15895" y="2898836"/>
                  <a:pt x="0" y="2792631"/>
                </a:cubicBezTo>
                <a:cubicBezTo>
                  <a:pt x="15895" y="2686426"/>
                  <a:pt x="-16263" y="2518792"/>
                  <a:pt x="0" y="2303920"/>
                </a:cubicBezTo>
                <a:cubicBezTo>
                  <a:pt x="16263" y="2089048"/>
                  <a:pt x="-6296" y="2020245"/>
                  <a:pt x="0" y="1815210"/>
                </a:cubicBezTo>
                <a:cubicBezTo>
                  <a:pt x="6296" y="1610175"/>
                  <a:pt x="-13785" y="1445484"/>
                  <a:pt x="0" y="1326500"/>
                </a:cubicBezTo>
                <a:cubicBezTo>
                  <a:pt x="13785" y="1207516"/>
                  <a:pt x="3117" y="927334"/>
                  <a:pt x="0" y="628342"/>
                </a:cubicBezTo>
                <a:cubicBezTo>
                  <a:pt x="-3117" y="329350"/>
                  <a:pt x="14261" y="200229"/>
                  <a:pt x="0" y="0"/>
                </a:cubicBezTo>
                <a:close/>
              </a:path>
              <a:path w="5236184" h="6981577" stroke="0" extrusionOk="0">
                <a:moveTo>
                  <a:pt x="0" y="0"/>
                </a:moveTo>
                <a:cubicBezTo>
                  <a:pt x="199114" y="23133"/>
                  <a:pt x="359157" y="-16044"/>
                  <a:pt x="602161" y="0"/>
                </a:cubicBezTo>
                <a:cubicBezTo>
                  <a:pt x="845165" y="16044"/>
                  <a:pt x="1045250" y="-4184"/>
                  <a:pt x="1204322" y="0"/>
                </a:cubicBezTo>
                <a:cubicBezTo>
                  <a:pt x="1363394" y="4184"/>
                  <a:pt x="1519874" y="16607"/>
                  <a:pt x="1754122" y="0"/>
                </a:cubicBezTo>
                <a:cubicBezTo>
                  <a:pt x="1988370" y="-16607"/>
                  <a:pt x="2118690" y="-17876"/>
                  <a:pt x="2251559" y="0"/>
                </a:cubicBezTo>
                <a:cubicBezTo>
                  <a:pt x="2384428" y="17876"/>
                  <a:pt x="2665554" y="13980"/>
                  <a:pt x="3010806" y="0"/>
                </a:cubicBezTo>
                <a:cubicBezTo>
                  <a:pt x="3356058" y="-13980"/>
                  <a:pt x="3326707" y="-6623"/>
                  <a:pt x="3508243" y="0"/>
                </a:cubicBezTo>
                <a:cubicBezTo>
                  <a:pt x="3689779" y="6623"/>
                  <a:pt x="3970745" y="-12715"/>
                  <a:pt x="4162766" y="0"/>
                </a:cubicBezTo>
                <a:cubicBezTo>
                  <a:pt x="4354787" y="12715"/>
                  <a:pt x="4808822" y="45043"/>
                  <a:pt x="5236184" y="0"/>
                </a:cubicBezTo>
                <a:cubicBezTo>
                  <a:pt x="5250500" y="203233"/>
                  <a:pt x="5208830" y="374341"/>
                  <a:pt x="5236184" y="558526"/>
                </a:cubicBezTo>
                <a:cubicBezTo>
                  <a:pt x="5263538" y="742711"/>
                  <a:pt x="5228768" y="830635"/>
                  <a:pt x="5236184" y="1047237"/>
                </a:cubicBezTo>
                <a:cubicBezTo>
                  <a:pt x="5243600" y="1263839"/>
                  <a:pt x="5236831" y="1632846"/>
                  <a:pt x="5236184" y="1815210"/>
                </a:cubicBezTo>
                <a:cubicBezTo>
                  <a:pt x="5235537" y="1997574"/>
                  <a:pt x="5247835" y="2409038"/>
                  <a:pt x="5236184" y="2583183"/>
                </a:cubicBezTo>
                <a:cubicBezTo>
                  <a:pt x="5224533" y="2757328"/>
                  <a:pt x="5221919" y="2925902"/>
                  <a:pt x="5236184" y="3211525"/>
                </a:cubicBezTo>
                <a:cubicBezTo>
                  <a:pt x="5250449" y="3497148"/>
                  <a:pt x="5232869" y="3718487"/>
                  <a:pt x="5236184" y="3909683"/>
                </a:cubicBezTo>
                <a:cubicBezTo>
                  <a:pt x="5239499" y="4100879"/>
                  <a:pt x="5267828" y="4287759"/>
                  <a:pt x="5236184" y="4607841"/>
                </a:cubicBezTo>
                <a:cubicBezTo>
                  <a:pt x="5204540" y="4927923"/>
                  <a:pt x="5266423" y="5077812"/>
                  <a:pt x="5236184" y="5305999"/>
                </a:cubicBezTo>
                <a:cubicBezTo>
                  <a:pt x="5205945" y="5534186"/>
                  <a:pt x="5232999" y="5705301"/>
                  <a:pt x="5236184" y="5864525"/>
                </a:cubicBezTo>
                <a:cubicBezTo>
                  <a:pt x="5239369" y="6023749"/>
                  <a:pt x="5189527" y="6425161"/>
                  <a:pt x="5236184" y="6981577"/>
                </a:cubicBezTo>
                <a:cubicBezTo>
                  <a:pt x="5072301" y="6971880"/>
                  <a:pt x="4883869" y="6993321"/>
                  <a:pt x="4738747" y="6981577"/>
                </a:cubicBezTo>
                <a:cubicBezTo>
                  <a:pt x="4593625" y="6969833"/>
                  <a:pt x="4293730" y="6986769"/>
                  <a:pt x="4031862" y="6981577"/>
                </a:cubicBezTo>
                <a:cubicBezTo>
                  <a:pt x="3769994" y="6976385"/>
                  <a:pt x="3563884" y="7002594"/>
                  <a:pt x="3377339" y="6981577"/>
                </a:cubicBezTo>
                <a:cubicBezTo>
                  <a:pt x="3190794" y="6960560"/>
                  <a:pt x="3020225" y="6957028"/>
                  <a:pt x="2879901" y="6981577"/>
                </a:cubicBezTo>
                <a:cubicBezTo>
                  <a:pt x="2739577" y="7006126"/>
                  <a:pt x="2324030" y="7010891"/>
                  <a:pt x="2173016" y="6981577"/>
                </a:cubicBezTo>
                <a:cubicBezTo>
                  <a:pt x="2022002" y="6952263"/>
                  <a:pt x="1779793" y="6974568"/>
                  <a:pt x="1623217" y="6981577"/>
                </a:cubicBezTo>
                <a:cubicBezTo>
                  <a:pt x="1466641" y="6988586"/>
                  <a:pt x="1342298" y="6967389"/>
                  <a:pt x="1073418" y="6981577"/>
                </a:cubicBezTo>
                <a:cubicBezTo>
                  <a:pt x="804538" y="6995765"/>
                  <a:pt x="436747" y="6969951"/>
                  <a:pt x="0" y="6981577"/>
                </a:cubicBezTo>
                <a:cubicBezTo>
                  <a:pt x="31203" y="6810584"/>
                  <a:pt x="-14431" y="6487967"/>
                  <a:pt x="0" y="6213604"/>
                </a:cubicBezTo>
                <a:cubicBezTo>
                  <a:pt x="14431" y="5939241"/>
                  <a:pt x="19995" y="5864668"/>
                  <a:pt x="0" y="5655077"/>
                </a:cubicBezTo>
                <a:cubicBezTo>
                  <a:pt x="-19995" y="5445486"/>
                  <a:pt x="-7930" y="5283372"/>
                  <a:pt x="0" y="4956920"/>
                </a:cubicBezTo>
                <a:cubicBezTo>
                  <a:pt x="7930" y="4630468"/>
                  <a:pt x="-22658" y="4585406"/>
                  <a:pt x="0" y="4328578"/>
                </a:cubicBezTo>
                <a:cubicBezTo>
                  <a:pt x="22658" y="4071750"/>
                  <a:pt x="-20596" y="3980672"/>
                  <a:pt x="0" y="3700236"/>
                </a:cubicBezTo>
                <a:cubicBezTo>
                  <a:pt x="20596" y="3419800"/>
                  <a:pt x="-26089" y="3347613"/>
                  <a:pt x="0" y="3141710"/>
                </a:cubicBezTo>
                <a:cubicBezTo>
                  <a:pt x="26089" y="2935807"/>
                  <a:pt x="-1470" y="2557824"/>
                  <a:pt x="0" y="2373736"/>
                </a:cubicBezTo>
                <a:cubicBezTo>
                  <a:pt x="1470" y="2189648"/>
                  <a:pt x="-5593" y="1854220"/>
                  <a:pt x="0" y="1535947"/>
                </a:cubicBezTo>
                <a:cubicBezTo>
                  <a:pt x="5593" y="1217674"/>
                  <a:pt x="33870" y="1010720"/>
                  <a:pt x="0" y="837789"/>
                </a:cubicBezTo>
                <a:cubicBezTo>
                  <a:pt x="-33870" y="664858"/>
                  <a:pt x="-33615" y="283652"/>
                  <a:pt x="0" y="0"/>
                </a:cubicBezTo>
                <a:close/>
              </a:path>
            </a:pathLst>
          </a:custGeom>
          <a:ln w="88900" cap="sq" cmpd="thickThin">
            <a:solidFill>
              <a:srgbClr val="000000"/>
            </a:solidFill>
            <a:prstDash val="solid"/>
            <a:miter lim="800000"/>
            <a:extLst>
              <a:ext uri="{C807C97D-BFC1-408E-A445-0C87EB9F89A2}">
                <ask:lineSketchStyleProps xmlns:ask="http://schemas.microsoft.com/office/drawing/2018/sketchyshapes" sd="1147179023">
                  <a:custGeom>
                    <a:avLst/>
                    <a:gdLst>
                      <a:gd name="connsiteX0" fmla="*/ 0 w 2618092"/>
                      <a:gd name="connsiteY0" fmla="*/ 0 h 3490789"/>
                      <a:gd name="connsiteX1" fmla="*/ 602161 w 2618092"/>
                      <a:gd name="connsiteY1" fmla="*/ 0 h 3490789"/>
                      <a:gd name="connsiteX2" fmla="*/ 1309046 w 2618092"/>
                      <a:gd name="connsiteY2" fmla="*/ 0 h 3490789"/>
                      <a:gd name="connsiteX3" fmla="*/ 2015931 w 2618092"/>
                      <a:gd name="connsiteY3" fmla="*/ 0 h 3490789"/>
                      <a:gd name="connsiteX4" fmla="*/ 2618092 w 2618092"/>
                      <a:gd name="connsiteY4" fmla="*/ 0 h 3490789"/>
                      <a:gd name="connsiteX5" fmla="*/ 2618092 w 2618092"/>
                      <a:gd name="connsiteY5" fmla="*/ 628342 h 3490789"/>
                      <a:gd name="connsiteX6" fmla="*/ 2618092 w 2618092"/>
                      <a:gd name="connsiteY6" fmla="*/ 1256684 h 3490789"/>
                      <a:gd name="connsiteX7" fmla="*/ 2618092 w 2618092"/>
                      <a:gd name="connsiteY7" fmla="*/ 1885026 h 3490789"/>
                      <a:gd name="connsiteX8" fmla="*/ 2618092 w 2618092"/>
                      <a:gd name="connsiteY8" fmla="*/ 2548276 h 3490789"/>
                      <a:gd name="connsiteX9" fmla="*/ 2618092 w 2618092"/>
                      <a:gd name="connsiteY9" fmla="*/ 3490789 h 3490789"/>
                      <a:gd name="connsiteX10" fmla="*/ 2042112 w 2618092"/>
                      <a:gd name="connsiteY10" fmla="*/ 3490789 h 3490789"/>
                      <a:gd name="connsiteX11" fmla="*/ 1387589 w 2618092"/>
                      <a:gd name="connsiteY11" fmla="*/ 3490789 h 3490789"/>
                      <a:gd name="connsiteX12" fmla="*/ 759247 w 2618092"/>
                      <a:gd name="connsiteY12" fmla="*/ 3490789 h 3490789"/>
                      <a:gd name="connsiteX13" fmla="*/ 0 w 2618092"/>
                      <a:gd name="connsiteY13" fmla="*/ 3490789 h 3490789"/>
                      <a:gd name="connsiteX14" fmla="*/ 0 w 2618092"/>
                      <a:gd name="connsiteY14" fmla="*/ 2862447 h 3490789"/>
                      <a:gd name="connsiteX15" fmla="*/ 0 w 2618092"/>
                      <a:gd name="connsiteY15" fmla="*/ 2234105 h 3490789"/>
                      <a:gd name="connsiteX16" fmla="*/ 0 w 2618092"/>
                      <a:gd name="connsiteY16" fmla="*/ 1570855 h 3490789"/>
                      <a:gd name="connsiteX17" fmla="*/ 0 w 2618092"/>
                      <a:gd name="connsiteY17" fmla="*/ 907605 h 3490789"/>
                      <a:gd name="connsiteX18" fmla="*/ 0 w 2618092"/>
                      <a:gd name="connsiteY18" fmla="*/ 0 h 349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18092" h="3490789" fill="none" extrusionOk="0">
                        <a:moveTo>
                          <a:pt x="0" y="0"/>
                        </a:moveTo>
                        <a:cubicBezTo>
                          <a:pt x="207940" y="-14876"/>
                          <a:pt x="373896" y="-15317"/>
                          <a:pt x="602161" y="0"/>
                        </a:cubicBezTo>
                        <a:cubicBezTo>
                          <a:pt x="830426" y="15317"/>
                          <a:pt x="1139648" y="19238"/>
                          <a:pt x="1309046" y="0"/>
                        </a:cubicBezTo>
                        <a:cubicBezTo>
                          <a:pt x="1478444" y="-19238"/>
                          <a:pt x="1743172" y="9773"/>
                          <a:pt x="2015931" y="0"/>
                        </a:cubicBezTo>
                        <a:cubicBezTo>
                          <a:pt x="2288690" y="-9773"/>
                          <a:pt x="2324247" y="-8179"/>
                          <a:pt x="2618092" y="0"/>
                        </a:cubicBezTo>
                        <a:cubicBezTo>
                          <a:pt x="2648707" y="244493"/>
                          <a:pt x="2610590" y="445269"/>
                          <a:pt x="2618092" y="628342"/>
                        </a:cubicBezTo>
                        <a:cubicBezTo>
                          <a:pt x="2625594" y="811415"/>
                          <a:pt x="2599609" y="943303"/>
                          <a:pt x="2618092" y="1256684"/>
                        </a:cubicBezTo>
                        <a:cubicBezTo>
                          <a:pt x="2636575" y="1570065"/>
                          <a:pt x="2632890" y="1578030"/>
                          <a:pt x="2618092" y="1885026"/>
                        </a:cubicBezTo>
                        <a:cubicBezTo>
                          <a:pt x="2603294" y="2192022"/>
                          <a:pt x="2610517" y="2323628"/>
                          <a:pt x="2618092" y="2548276"/>
                        </a:cubicBezTo>
                        <a:cubicBezTo>
                          <a:pt x="2625668" y="2772924"/>
                          <a:pt x="2594467" y="3267505"/>
                          <a:pt x="2618092" y="3490789"/>
                        </a:cubicBezTo>
                        <a:cubicBezTo>
                          <a:pt x="2387592" y="3477653"/>
                          <a:pt x="2174351" y="3466713"/>
                          <a:pt x="2042112" y="3490789"/>
                        </a:cubicBezTo>
                        <a:cubicBezTo>
                          <a:pt x="1909873" y="3514865"/>
                          <a:pt x="1644063" y="3479965"/>
                          <a:pt x="1387589" y="3490789"/>
                        </a:cubicBezTo>
                        <a:cubicBezTo>
                          <a:pt x="1131115" y="3501613"/>
                          <a:pt x="1016075" y="3513447"/>
                          <a:pt x="759247" y="3490789"/>
                        </a:cubicBezTo>
                        <a:cubicBezTo>
                          <a:pt x="502419" y="3468131"/>
                          <a:pt x="187325" y="3479410"/>
                          <a:pt x="0" y="3490789"/>
                        </a:cubicBezTo>
                        <a:cubicBezTo>
                          <a:pt x="-3045" y="3332591"/>
                          <a:pt x="-29194" y="3002202"/>
                          <a:pt x="0" y="2862447"/>
                        </a:cubicBezTo>
                        <a:cubicBezTo>
                          <a:pt x="29194" y="2722692"/>
                          <a:pt x="10428" y="2450383"/>
                          <a:pt x="0" y="2234105"/>
                        </a:cubicBezTo>
                        <a:cubicBezTo>
                          <a:pt x="-10428" y="2017827"/>
                          <a:pt x="18400" y="1776149"/>
                          <a:pt x="0" y="1570855"/>
                        </a:cubicBezTo>
                        <a:cubicBezTo>
                          <a:pt x="-18400" y="1365561"/>
                          <a:pt x="23783" y="1055597"/>
                          <a:pt x="0" y="907605"/>
                        </a:cubicBezTo>
                        <a:cubicBezTo>
                          <a:pt x="-23783" y="759613"/>
                          <a:pt x="3314" y="383945"/>
                          <a:pt x="0" y="0"/>
                        </a:cubicBezTo>
                        <a:close/>
                      </a:path>
                      <a:path w="2618092" h="3490789" stroke="0" extrusionOk="0">
                        <a:moveTo>
                          <a:pt x="0" y="0"/>
                        </a:moveTo>
                        <a:cubicBezTo>
                          <a:pt x="282900" y="8211"/>
                          <a:pt x="490142" y="-14812"/>
                          <a:pt x="628342" y="0"/>
                        </a:cubicBezTo>
                        <a:cubicBezTo>
                          <a:pt x="766542" y="14812"/>
                          <a:pt x="951111" y="-19162"/>
                          <a:pt x="1256684" y="0"/>
                        </a:cubicBezTo>
                        <a:cubicBezTo>
                          <a:pt x="1562257" y="19162"/>
                          <a:pt x="1622171" y="-24119"/>
                          <a:pt x="1858845" y="0"/>
                        </a:cubicBezTo>
                        <a:cubicBezTo>
                          <a:pt x="2095519" y="24119"/>
                          <a:pt x="2355774" y="28529"/>
                          <a:pt x="2618092" y="0"/>
                        </a:cubicBezTo>
                        <a:cubicBezTo>
                          <a:pt x="2593208" y="153941"/>
                          <a:pt x="2621702" y="492618"/>
                          <a:pt x="2618092" y="767974"/>
                        </a:cubicBezTo>
                        <a:cubicBezTo>
                          <a:pt x="2614482" y="1043330"/>
                          <a:pt x="2619949" y="1264863"/>
                          <a:pt x="2618092" y="1466131"/>
                        </a:cubicBezTo>
                        <a:cubicBezTo>
                          <a:pt x="2616235" y="1667399"/>
                          <a:pt x="2652413" y="2031652"/>
                          <a:pt x="2618092" y="2199197"/>
                        </a:cubicBezTo>
                        <a:cubicBezTo>
                          <a:pt x="2583771" y="2366742"/>
                          <a:pt x="2605424" y="3103283"/>
                          <a:pt x="2618092" y="3490789"/>
                        </a:cubicBezTo>
                        <a:cubicBezTo>
                          <a:pt x="2423236" y="3501367"/>
                          <a:pt x="2265589" y="3469254"/>
                          <a:pt x="2042112" y="3490789"/>
                        </a:cubicBezTo>
                        <a:cubicBezTo>
                          <a:pt x="1818635" y="3512324"/>
                          <a:pt x="1687944" y="3493989"/>
                          <a:pt x="1387589" y="3490789"/>
                        </a:cubicBezTo>
                        <a:cubicBezTo>
                          <a:pt x="1087234" y="3487589"/>
                          <a:pt x="947974" y="3513467"/>
                          <a:pt x="706885" y="3490789"/>
                        </a:cubicBezTo>
                        <a:cubicBezTo>
                          <a:pt x="465796" y="3468111"/>
                          <a:pt x="330384" y="3502536"/>
                          <a:pt x="0" y="3490789"/>
                        </a:cubicBezTo>
                        <a:cubicBezTo>
                          <a:pt x="-14382" y="3238336"/>
                          <a:pt x="14983" y="3102700"/>
                          <a:pt x="0" y="2722815"/>
                        </a:cubicBezTo>
                        <a:cubicBezTo>
                          <a:pt x="-14983" y="2342930"/>
                          <a:pt x="-2377" y="2164523"/>
                          <a:pt x="0" y="1954842"/>
                        </a:cubicBezTo>
                        <a:cubicBezTo>
                          <a:pt x="2377" y="1745161"/>
                          <a:pt x="2694" y="1410297"/>
                          <a:pt x="0" y="1221776"/>
                        </a:cubicBezTo>
                        <a:cubicBezTo>
                          <a:pt x="-2694" y="1033255"/>
                          <a:pt x="-10124" y="454981"/>
                          <a:pt x="0" y="0"/>
                        </a:cubicBezTo>
                        <a:close/>
                      </a:path>
                    </a:pathLst>
                  </a:custGeom>
                  <ask:type>
                    <ask:lineSketchFreehand/>
                  </ask:type>
                </ask:lineSketchStyleProps>
              </a:ext>
            </a:extLst>
          </a:ln>
          <a:effectLst>
            <a:innerShdw blurRad="76200">
              <a:srgbClr val="000000"/>
            </a:innerShdw>
          </a:effectLst>
        </p:spPr>
      </p:pic>
      <p:sp>
        <p:nvSpPr>
          <p:cNvPr id="13" name="TextBox 12">
            <a:extLst>
              <a:ext uri="{FF2B5EF4-FFF2-40B4-BE49-F238E27FC236}">
                <a16:creationId xmlns:a16="http://schemas.microsoft.com/office/drawing/2014/main" id="{AA997519-5159-5C23-E102-C66674A6F2B9}"/>
              </a:ext>
            </a:extLst>
          </p:cNvPr>
          <p:cNvSpPr txBox="1"/>
          <p:nvPr/>
        </p:nvSpPr>
        <p:spPr>
          <a:xfrm>
            <a:off x="3048000" y="1392815"/>
            <a:ext cx="5920437" cy="430887"/>
          </a:xfrm>
          <a:prstGeom prst="rect">
            <a:avLst/>
          </a:prstGeom>
          <a:noFill/>
        </p:spPr>
        <p:txBody>
          <a:bodyPr wrap="square">
            <a:spAutoFit/>
          </a:bodyPr>
          <a:lstStyle/>
          <a:p>
            <a:pPr algn="just" defTabSz="914378"/>
            <a:r>
              <a:rPr lang="fr-FR" sz="2200" dirty="0">
                <a:solidFill>
                  <a:prstClr val="black"/>
                </a:solidFill>
                <a:latin typeface="Times New Roman" panose="02020603050405020304" pitchFamily="18" charset="0"/>
                <a:cs typeface="Times New Roman" panose="02020603050405020304" pitchFamily="18" charset="0"/>
              </a:rPr>
              <a:t>- </a:t>
            </a:r>
            <a:r>
              <a:rPr lang="fr-FR" sz="2200" dirty="0" err="1">
                <a:solidFill>
                  <a:prstClr val="black"/>
                </a:solidFill>
                <a:latin typeface="Times New Roman" panose="02020603050405020304" pitchFamily="18" charset="0"/>
                <a:cs typeface="Times New Roman" panose="02020603050405020304" pitchFamily="18" charset="0"/>
              </a:rPr>
              <a:t>Tên</a:t>
            </a:r>
            <a:r>
              <a:rPr lang="fr-FR" sz="2200" dirty="0">
                <a:solidFill>
                  <a:prstClr val="black"/>
                </a:solidFill>
                <a:latin typeface="Times New Roman" panose="02020603050405020304" pitchFamily="18" charset="0"/>
                <a:cs typeface="Times New Roman" panose="02020603050405020304" pitchFamily="18" charset="0"/>
              </a:rPr>
              <a:t> </a:t>
            </a:r>
            <a:r>
              <a:rPr lang="fr-FR" sz="2200" dirty="0" err="1">
                <a:solidFill>
                  <a:prstClr val="black"/>
                </a:solidFill>
                <a:latin typeface="Times New Roman" panose="02020603050405020304" pitchFamily="18" charset="0"/>
                <a:cs typeface="Times New Roman" panose="02020603050405020304" pitchFamily="18" charset="0"/>
              </a:rPr>
              <a:t>thật</a:t>
            </a:r>
            <a:r>
              <a:rPr lang="fr-FR" sz="2200" dirty="0">
                <a:solidFill>
                  <a:prstClr val="black"/>
                </a:solidFill>
                <a:latin typeface="Times New Roman" panose="02020603050405020304" pitchFamily="18" charset="0"/>
                <a:cs typeface="Times New Roman" panose="02020603050405020304" pitchFamily="18" charset="0"/>
              </a:rPr>
              <a:t> là </a:t>
            </a:r>
            <a:r>
              <a:rPr lang="fr-FR" sz="2200" dirty="0" err="1">
                <a:solidFill>
                  <a:prstClr val="black"/>
                </a:solidFill>
                <a:latin typeface="Times New Roman" panose="02020603050405020304" pitchFamily="18" charset="0"/>
                <a:cs typeface="Times New Roman" panose="02020603050405020304" pitchFamily="18" charset="0"/>
              </a:rPr>
              <a:t>Trần</a:t>
            </a:r>
            <a:r>
              <a:rPr lang="fr-FR" sz="2200" dirty="0">
                <a:solidFill>
                  <a:prstClr val="black"/>
                </a:solidFill>
                <a:latin typeface="Times New Roman" panose="02020603050405020304" pitchFamily="18" charset="0"/>
                <a:cs typeface="Times New Roman" panose="02020603050405020304" pitchFamily="18" charset="0"/>
              </a:rPr>
              <a:t> </a:t>
            </a:r>
            <a:r>
              <a:rPr lang="fr-FR" sz="2200" dirty="0" err="1">
                <a:solidFill>
                  <a:prstClr val="black"/>
                </a:solidFill>
                <a:latin typeface="Times New Roman" panose="02020603050405020304" pitchFamily="18" charset="0"/>
                <a:cs typeface="Times New Roman" panose="02020603050405020304" pitchFamily="18" charset="0"/>
              </a:rPr>
              <a:t>Hữu</a:t>
            </a:r>
            <a:r>
              <a:rPr lang="fr-FR" sz="2200" dirty="0">
                <a:solidFill>
                  <a:prstClr val="black"/>
                </a:solidFill>
                <a:latin typeface="Times New Roman" panose="02020603050405020304" pitchFamily="18" charset="0"/>
                <a:cs typeface="Times New Roman" panose="02020603050405020304" pitchFamily="18" charset="0"/>
              </a:rPr>
              <a:t> Tri (1917-1951), </a:t>
            </a:r>
            <a:r>
              <a:rPr lang="fr-FR" sz="2200" dirty="0" err="1">
                <a:solidFill>
                  <a:prstClr val="black"/>
                </a:solidFill>
                <a:latin typeface="Times New Roman" panose="02020603050405020304" pitchFamily="18" charset="0"/>
                <a:cs typeface="Times New Roman" panose="02020603050405020304" pitchFamily="18" charset="0"/>
              </a:rPr>
              <a:t>Hà</a:t>
            </a:r>
            <a:r>
              <a:rPr lang="fr-FR" sz="2200" dirty="0">
                <a:solidFill>
                  <a:prstClr val="black"/>
                </a:solidFill>
                <a:latin typeface="Times New Roman" panose="02020603050405020304" pitchFamily="18" charset="0"/>
                <a:cs typeface="Times New Roman" panose="02020603050405020304" pitchFamily="18" charset="0"/>
              </a:rPr>
              <a:t> Nam</a:t>
            </a:r>
            <a:endParaRPr lang="en-US" altLang="en-US" sz="22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3324546-D08A-BFAC-FC4D-73A2DFE2A4A0}"/>
              </a:ext>
            </a:extLst>
          </p:cNvPr>
          <p:cNvSpPr txBox="1"/>
          <p:nvPr/>
        </p:nvSpPr>
        <p:spPr>
          <a:xfrm>
            <a:off x="3039341" y="1828596"/>
            <a:ext cx="5761759" cy="769441"/>
          </a:xfrm>
          <a:prstGeom prst="rect">
            <a:avLst/>
          </a:prstGeom>
          <a:noFill/>
        </p:spPr>
        <p:txBody>
          <a:bodyPr wrap="square">
            <a:spAutoFit/>
          </a:bodyPr>
          <a:lstStyle/>
          <a:p>
            <a:pPr algn="just" defTabSz="914378"/>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Là nhà văn hiện thực xuất sắc</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nhiều truyện</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ngắn, truyện dài chân thực</a:t>
            </a:r>
            <a:endParaRPr lang="en-US" altLang="en-US" sz="2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65B3A8F-A684-B97C-94F8-E1310C563A1F}"/>
              </a:ext>
            </a:extLst>
          </p:cNvPr>
          <p:cNvSpPr txBox="1"/>
          <p:nvPr/>
        </p:nvSpPr>
        <p:spPr>
          <a:xfrm>
            <a:off x="3039341" y="2592764"/>
            <a:ext cx="5761759" cy="769441"/>
          </a:xfrm>
          <a:prstGeom prst="rect">
            <a:avLst/>
          </a:prstGeom>
          <a:noFill/>
        </p:spPr>
        <p:txBody>
          <a:bodyPr wrap="square">
            <a:spAutoFit/>
          </a:bodyPr>
          <a:lstStyle/>
          <a:p>
            <a:pPr algn="just" defTabSz="914378"/>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Ông thường viết về người nông dân nghèo và</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những trí thức nghèo.</a:t>
            </a:r>
            <a:endParaRPr lang="en-US" altLang="en-US" sz="2200" dirty="0">
              <a:solidFill>
                <a:schemeClr val="tx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97F1E69-8B99-4A5C-2F66-4D16BCC9758A}"/>
              </a:ext>
            </a:extLst>
          </p:cNvPr>
          <p:cNvSpPr txBox="1"/>
          <p:nvPr/>
        </p:nvSpPr>
        <p:spPr>
          <a:xfrm>
            <a:off x="3046268" y="3376868"/>
            <a:ext cx="5754832" cy="769441"/>
          </a:xfrm>
          <a:prstGeom prst="rect">
            <a:avLst/>
          </a:prstGeom>
          <a:noFill/>
        </p:spPr>
        <p:txBody>
          <a:bodyPr wrap="square">
            <a:spAutoFit/>
          </a:bodyPr>
          <a:lstStyle/>
          <a:p>
            <a:pPr algn="just" defTabSz="914378"/>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Sau cách mạng nhà văn bền bỉ sáng tác</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phục vụ kháng chiến.</a:t>
            </a:r>
            <a:endParaRPr lang="en-US" altLang="en-US" sz="2200"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220B91A-0C68-33F1-F960-2EC2B8866B09}"/>
              </a:ext>
            </a:extLst>
          </p:cNvPr>
          <p:cNvSpPr txBox="1"/>
          <p:nvPr/>
        </p:nvSpPr>
        <p:spPr>
          <a:xfrm>
            <a:off x="3058391" y="4154045"/>
            <a:ext cx="5742709" cy="769441"/>
          </a:xfrm>
          <a:prstGeom prst="rect">
            <a:avLst/>
          </a:prstGeom>
          <a:noFill/>
        </p:spPr>
        <p:txBody>
          <a:bodyPr wrap="square">
            <a:spAutoFit/>
          </a:bodyPr>
          <a:lstStyle/>
          <a:p>
            <a:pPr algn="just" defTabSz="914378"/>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Ông đã hy sinh trên đường đi công tác ở vùng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sau lưng địch</a:t>
            </a:r>
            <a:endParaRPr lang="en-US" altLang="en-US" sz="2200" dirty="0">
              <a:latin typeface="Times New Roman" panose="02020603050405020304" pitchFamily="18" charset="0"/>
              <a:cs typeface="Times New Roman" panose="02020603050405020304" pitchFamily="18" charset="0"/>
            </a:endParaRPr>
          </a:p>
        </p:txBody>
      </p:sp>
      <p:sp>
        <p:nvSpPr>
          <p:cNvPr id="6" name="Freeform 6">
            <a:extLst>
              <a:ext uri="{FF2B5EF4-FFF2-40B4-BE49-F238E27FC236}">
                <a16:creationId xmlns:a16="http://schemas.microsoft.com/office/drawing/2014/main" id="{4CF16975-3F39-BFF1-0D25-80279C258DC6}"/>
              </a:ext>
            </a:extLst>
          </p:cNvPr>
          <p:cNvSpPr/>
          <p:nvPr/>
        </p:nvSpPr>
        <p:spPr>
          <a:xfrm rot="5400000">
            <a:off x="6542628" y="-2419129"/>
            <a:ext cx="2535746" cy="4114800"/>
          </a:xfrm>
          <a:custGeom>
            <a:avLst/>
            <a:gdLst/>
            <a:ahLst/>
            <a:cxnLst/>
            <a:rect l="l" t="t" r="r" b="b"/>
            <a:pathLst>
              <a:path w="5071491" h="8229600">
                <a:moveTo>
                  <a:pt x="0" y="0"/>
                </a:moveTo>
                <a:lnTo>
                  <a:pt x="5071491" y="0"/>
                </a:lnTo>
                <a:lnTo>
                  <a:pt x="5071491"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20087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8"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F99F01-ED30-A782-B9FB-2A7E1AF6062F}"/>
              </a:ext>
            </a:extLst>
          </p:cNvPr>
          <p:cNvPicPr>
            <a:picLocks noChangeAspect="1"/>
          </p:cNvPicPr>
          <p:nvPr/>
        </p:nvPicPr>
        <p:blipFill rotWithShape="1">
          <a:blip r:embed="rId3">
            <a:extLst>
              <a:ext uri="{28A0092B-C50C-407E-A947-70E740481C1C}">
                <a14:useLocalDpi xmlns:a14="http://schemas.microsoft.com/office/drawing/2010/main" val="0"/>
              </a:ext>
            </a:extLst>
          </a:blip>
          <a:srcRect l="21498" t="5843" r="21143" b="6141"/>
          <a:stretch/>
        </p:blipFill>
        <p:spPr>
          <a:xfrm>
            <a:off x="228600" y="876300"/>
            <a:ext cx="2628900" cy="4006573"/>
          </a:xfrm>
          <a:custGeom>
            <a:avLst/>
            <a:gdLst>
              <a:gd name="connsiteX0" fmla="*/ 0 w 5257800"/>
              <a:gd name="connsiteY0" fmla="*/ 0 h 8013146"/>
              <a:gd name="connsiteX1" fmla="*/ 5257800 w 5257800"/>
              <a:gd name="connsiteY1" fmla="*/ 0 h 8013146"/>
              <a:gd name="connsiteX2" fmla="*/ 5257800 w 5257800"/>
              <a:gd name="connsiteY2" fmla="*/ 8013146 h 8013146"/>
              <a:gd name="connsiteX3" fmla="*/ 0 w 5257800"/>
              <a:gd name="connsiteY3" fmla="*/ 8013146 h 8013146"/>
              <a:gd name="connsiteX4" fmla="*/ 0 w 5257800"/>
              <a:gd name="connsiteY4" fmla="*/ 0 h 8013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8013146" fill="none" extrusionOk="0">
                <a:moveTo>
                  <a:pt x="0" y="0"/>
                </a:moveTo>
                <a:cubicBezTo>
                  <a:pt x="638592" y="68663"/>
                  <a:pt x="4621039" y="134659"/>
                  <a:pt x="5257800" y="0"/>
                </a:cubicBezTo>
                <a:cubicBezTo>
                  <a:pt x="5259225" y="1278478"/>
                  <a:pt x="5280572" y="5924919"/>
                  <a:pt x="5257800" y="8013146"/>
                </a:cubicBezTo>
                <a:cubicBezTo>
                  <a:pt x="4551134" y="8168381"/>
                  <a:pt x="1550073" y="7894767"/>
                  <a:pt x="0" y="8013146"/>
                </a:cubicBezTo>
                <a:cubicBezTo>
                  <a:pt x="-137436" y="7204106"/>
                  <a:pt x="-129943" y="1356532"/>
                  <a:pt x="0" y="0"/>
                </a:cubicBezTo>
                <a:close/>
              </a:path>
              <a:path w="5257800" h="8013146" stroke="0" extrusionOk="0">
                <a:moveTo>
                  <a:pt x="0" y="0"/>
                </a:moveTo>
                <a:cubicBezTo>
                  <a:pt x="700978" y="159895"/>
                  <a:pt x="3339269" y="-81755"/>
                  <a:pt x="5257800" y="0"/>
                </a:cubicBezTo>
                <a:cubicBezTo>
                  <a:pt x="5231155" y="3614939"/>
                  <a:pt x="5090057" y="5666315"/>
                  <a:pt x="5257800" y="8013146"/>
                </a:cubicBezTo>
                <a:cubicBezTo>
                  <a:pt x="3568671" y="8169439"/>
                  <a:pt x="1029847" y="8074803"/>
                  <a:pt x="0" y="8013146"/>
                </a:cubicBezTo>
                <a:cubicBezTo>
                  <a:pt x="-138206" y="5581063"/>
                  <a:pt x="133610" y="2520090"/>
                  <a:pt x="0" y="0"/>
                </a:cubicBezTo>
                <a:close/>
              </a:path>
            </a:pathLst>
          </a:custGeom>
          <a:ln>
            <a:solidFill>
              <a:schemeClr val="tx1"/>
            </a:solidFill>
            <a:extLst>
              <a:ext uri="{C807C97D-BFC1-408E-A445-0C87EB9F89A2}">
                <ask:lineSketchStyleProps xmlns:ask="http://schemas.microsoft.com/office/drawing/2018/sketchyshapes" sd="2730318053">
                  <a:custGeom>
                    <a:avLst/>
                    <a:gdLst>
                      <a:gd name="connsiteX0" fmla="*/ 0 w 2628900"/>
                      <a:gd name="connsiteY0" fmla="*/ 0 h 4006573"/>
                      <a:gd name="connsiteX1" fmla="*/ 2628900 w 2628900"/>
                      <a:gd name="connsiteY1" fmla="*/ 0 h 4006573"/>
                      <a:gd name="connsiteX2" fmla="*/ 2628900 w 2628900"/>
                      <a:gd name="connsiteY2" fmla="*/ 4006573 h 4006573"/>
                      <a:gd name="connsiteX3" fmla="*/ 0 w 2628900"/>
                      <a:gd name="connsiteY3" fmla="*/ 4006573 h 4006573"/>
                      <a:gd name="connsiteX4" fmla="*/ 0 w 2628900"/>
                      <a:gd name="connsiteY4" fmla="*/ 0 h 400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4006573" fill="none" extrusionOk="0">
                        <a:moveTo>
                          <a:pt x="0" y="0"/>
                        </a:moveTo>
                        <a:cubicBezTo>
                          <a:pt x="373787" y="68663"/>
                          <a:pt x="2253453" y="134659"/>
                          <a:pt x="2628900" y="0"/>
                        </a:cubicBezTo>
                        <a:cubicBezTo>
                          <a:pt x="2630325" y="876723"/>
                          <a:pt x="2651672" y="2318969"/>
                          <a:pt x="2628900" y="4006573"/>
                        </a:cubicBezTo>
                        <a:cubicBezTo>
                          <a:pt x="2186138" y="4161808"/>
                          <a:pt x="1287737" y="3888194"/>
                          <a:pt x="0" y="4006573"/>
                        </a:cubicBezTo>
                        <a:cubicBezTo>
                          <a:pt x="-137436" y="3598746"/>
                          <a:pt x="-129943" y="956876"/>
                          <a:pt x="0" y="0"/>
                        </a:cubicBezTo>
                        <a:close/>
                      </a:path>
                      <a:path w="2628900" h="4006573" stroke="0" extrusionOk="0">
                        <a:moveTo>
                          <a:pt x="0" y="0"/>
                        </a:moveTo>
                        <a:cubicBezTo>
                          <a:pt x="437640" y="159895"/>
                          <a:pt x="2024045" y="-81755"/>
                          <a:pt x="2628900" y="0"/>
                        </a:cubicBezTo>
                        <a:cubicBezTo>
                          <a:pt x="2602255" y="1611626"/>
                          <a:pt x="2461157" y="2059457"/>
                          <a:pt x="2628900" y="4006573"/>
                        </a:cubicBezTo>
                        <a:cubicBezTo>
                          <a:pt x="2255983" y="4162866"/>
                          <a:pt x="768660" y="4068230"/>
                          <a:pt x="0" y="4006573"/>
                        </a:cubicBezTo>
                        <a:cubicBezTo>
                          <a:pt x="-138206" y="3578651"/>
                          <a:pt x="133610" y="517225"/>
                          <a:pt x="0" y="0"/>
                        </a:cubicBezTo>
                        <a:close/>
                      </a:path>
                    </a:pathLst>
                  </a:custGeom>
                  <ask:type>
                    <ask:lineSketchCurved/>
                  </ask:type>
                </ask:lineSketchStyleProps>
              </a:ext>
            </a:extLst>
          </a:ln>
        </p:spPr>
      </p:pic>
      <p:pic>
        <p:nvPicPr>
          <p:cNvPr id="6" name="Picture 5">
            <a:extLst>
              <a:ext uri="{FF2B5EF4-FFF2-40B4-BE49-F238E27FC236}">
                <a16:creationId xmlns:a16="http://schemas.microsoft.com/office/drawing/2014/main" id="{1DC1260D-D5B1-EBCF-6338-E901F80C8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876299"/>
            <a:ext cx="2738868" cy="4006573"/>
          </a:xfrm>
          <a:custGeom>
            <a:avLst/>
            <a:gdLst>
              <a:gd name="connsiteX0" fmla="*/ 0 w 5477735"/>
              <a:gd name="connsiteY0" fmla="*/ 0 h 8013145"/>
              <a:gd name="connsiteX1" fmla="*/ 5477735 w 5477735"/>
              <a:gd name="connsiteY1" fmla="*/ 0 h 8013145"/>
              <a:gd name="connsiteX2" fmla="*/ 5477735 w 5477735"/>
              <a:gd name="connsiteY2" fmla="*/ 8013145 h 8013145"/>
              <a:gd name="connsiteX3" fmla="*/ 0 w 5477735"/>
              <a:gd name="connsiteY3" fmla="*/ 8013145 h 8013145"/>
              <a:gd name="connsiteX4" fmla="*/ 0 w 5477735"/>
              <a:gd name="connsiteY4" fmla="*/ 0 h 801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735" h="8013145" fill="none" extrusionOk="0">
                <a:moveTo>
                  <a:pt x="0" y="0"/>
                </a:moveTo>
                <a:cubicBezTo>
                  <a:pt x="1234540" y="-90547"/>
                  <a:pt x="4226700" y="31758"/>
                  <a:pt x="5477735" y="0"/>
                </a:cubicBezTo>
                <a:cubicBezTo>
                  <a:pt x="5465918" y="3632231"/>
                  <a:pt x="5369842" y="4644712"/>
                  <a:pt x="5477735" y="8013145"/>
                </a:cubicBezTo>
                <a:cubicBezTo>
                  <a:pt x="2747867" y="7937206"/>
                  <a:pt x="2107735" y="7972737"/>
                  <a:pt x="0" y="8013145"/>
                </a:cubicBezTo>
                <a:cubicBezTo>
                  <a:pt x="131356" y="4796441"/>
                  <a:pt x="-169169" y="2727654"/>
                  <a:pt x="0" y="0"/>
                </a:cubicBezTo>
                <a:close/>
              </a:path>
              <a:path w="5477735" h="8013145" stroke="0" extrusionOk="0">
                <a:moveTo>
                  <a:pt x="0" y="0"/>
                </a:moveTo>
                <a:cubicBezTo>
                  <a:pt x="1303077" y="13661"/>
                  <a:pt x="4283662" y="-119072"/>
                  <a:pt x="5477735" y="0"/>
                </a:cubicBezTo>
                <a:cubicBezTo>
                  <a:pt x="5601119" y="3975688"/>
                  <a:pt x="5626390" y="7006636"/>
                  <a:pt x="5477735" y="8013145"/>
                </a:cubicBezTo>
                <a:cubicBezTo>
                  <a:pt x="3006789" y="7866586"/>
                  <a:pt x="766014" y="8149104"/>
                  <a:pt x="0" y="8013145"/>
                </a:cubicBezTo>
                <a:cubicBezTo>
                  <a:pt x="23705" y="5828443"/>
                  <a:pt x="-44307" y="1100179"/>
                  <a:pt x="0" y="0"/>
                </a:cubicBezTo>
                <a:close/>
              </a:path>
            </a:pathLst>
          </a:custGeom>
          <a:ln>
            <a:solidFill>
              <a:schemeClr val="tx1"/>
            </a:solidFill>
            <a:extLst>
              <a:ext uri="{C807C97D-BFC1-408E-A445-0C87EB9F89A2}">
                <ask:lineSketchStyleProps xmlns:ask="http://schemas.microsoft.com/office/drawing/2018/sketchyshapes" sd="2003718755">
                  <a:custGeom>
                    <a:avLst/>
                    <a:gdLst>
                      <a:gd name="connsiteX0" fmla="*/ 0 w 2738868"/>
                      <a:gd name="connsiteY0" fmla="*/ 0 h 4006573"/>
                      <a:gd name="connsiteX1" fmla="*/ 2738868 w 2738868"/>
                      <a:gd name="connsiteY1" fmla="*/ 0 h 4006573"/>
                      <a:gd name="connsiteX2" fmla="*/ 2738868 w 2738868"/>
                      <a:gd name="connsiteY2" fmla="*/ 4006573 h 4006573"/>
                      <a:gd name="connsiteX3" fmla="*/ 0 w 2738868"/>
                      <a:gd name="connsiteY3" fmla="*/ 4006573 h 4006573"/>
                      <a:gd name="connsiteX4" fmla="*/ 0 w 2738868"/>
                      <a:gd name="connsiteY4" fmla="*/ 0 h 400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68" h="4006573" fill="none" extrusionOk="0">
                        <a:moveTo>
                          <a:pt x="0" y="0"/>
                        </a:moveTo>
                        <a:cubicBezTo>
                          <a:pt x="958876" y="-90547"/>
                          <a:pt x="1761158" y="31758"/>
                          <a:pt x="2738868" y="0"/>
                        </a:cubicBezTo>
                        <a:cubicBezTo>
                          <a:pt x="2727051" y="1628749"/>
                          <a:pt x="2630975" y="2639923"/>
                          <a:pt x="2738868" y="4006573"/>
                        </a:cubicBezTo>
                        <a:cubicBezTo>
                          <a:pt x="1379840" y="3930634"/>
                          <a:pt x="739050" y="3966165"/>
                          <a:pt x="0" y="4006573"/>
                        </a:cubicBezTo>
                        <a:cubicBezTo>
                          <a:pt x="131356" y="2794204"/>
                          <a:pt x="-169169" y="725987"/>
                          <a:pt x="0" y="0"/>
                        </a:cubicBezTo>
                        <a:close/>
                      </a:path>
                      <a:path w="2738868" h="4006573" stroke="0" extrusionOk="0">
                        <a:moveTo>
                          <a:pt x="0" y="0"/>
                        </a:moveTo>
                        <a:cubicBezTo>
                          <a:pt x="1026817" y="13661"/>
                          <a:pt x="1817082" y="-119072"/>
                          <a:pt x="2738868" y="0"/>
                        </a:cubicBezTo>
                        <a:cubicBezTo>
                          <a:pt x="2862252" y="1971899"/>
                          <a:pt x="2887523" y="3400358"/>
                          <a:pt x="2738868" y="4006573"/>
                        </a:cubicBezTo>
                        <a:cubicBezTo>
                          <a:pt x="1639458" y="3860014"/>
                          <a:pt x="492816" y="4142532"/>
                          <a:pt x="0" y="4006573"/>
                        </a:cubicBezTo>
                        <a:cubicBezTo>
                          <a:pt x="23705" y="2224278"/>
                          <a:pt x="-44307" y="699530"/>
                          <a:pt x="0" y="0"/>
                        </a:cubicBezTo>
                        <a:close/>
                      </a:path>
                    </a:pathLst>
                  </a:custGeom>
                  <ask:type>
                    <ask:lineSketchCurved/>
                  </ask:type>
                </ask:lineSketchStyleProps>
              </a:ext>
            </a:extLst>
          </a:ln>
        </p:spPr>
      </p:pic>
      <p:pic>
        <p:nvPicPr>
          <p:cNvPr id="7" name="Picture 6">
            <a:extLst>
              <a:ext uri="{FF2B5EF4-FFF2-40B4-BE49-F238E27FC236}">
                <a16:creationId xmlns:a16="http://schemas.microsoft.com/office/drawing/2014/main" id="{2FB9F5F3-1EC4-222E-1C51-E45276265E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876299"/>
            <a:ext cx="2630673" cy="4006573"/>
          </a:xfrm>
          <a:custGeom>
            <a:avLst/>
            <a:gdLst>
              <a:gd name="connsiteX0" fmla="*/ 0 w 5261345"/>
              <a:gd name="connsiteY0" fmla="*/ 0 h 8013145"/>
              <a:gd name="connsiteX1" fmla="*/ 5261345 w 5261345"/>
              <a:gd name="connsiteY1" fmla="*/ 0 h 8013145"/>
              <a:gd name="connsiteX2" fmla="*/ 5261345 w 5261345"/>
              <a:gd name="connsiteY2" fmla="*/ 8013145 h 8013145"/>
              <a:gd name="connsiteX3" fmla="*/ 0 w 5261345"/>
              <a:gd name="connsiteY3" fmla="*/ 8013145 h 8013145"/>
              <a:gd name="connsiteX4" fmla="*/ 0 w 5261345"/>
              <a:gd name="connsiteY4" fmla="*/ 0 h 801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345" h="8013145" fill="none" extrusionOk="0">
                <a:moveTo>
                  <a:pt x="0" y="0"/>
                </a:moveTo>
                <a:cubicBezTo>
                  <a:pt x="2253395" y="-4274"/>
                  <a:pt x="3948085" y="-92630"/>
                  <a:pt x="5261345" y="0"/>
                </a:cubicBezTo>
                <a:cubicBezTo>
                  <a:pt x="5430864" y="2378303"/>
                  <a:pt x="5241342" y="4566485"/>
                  <a:pt x="5261345" y="8013145"/>
                </a:cubicBezTo>
                <a:cubicBezTo>
                  <a:pt x="3937652" y="8100072"/>
                  <a:pt x="1559961" y="8067971"/>
                  <a:pt x="0" y="8013145"/>
                </a:cubicBezTo>
                <a:cubicBezTo>
                  <a:pt x="-124779" y="4260908"/>
                  <a:pt x="65999" y="3160686"/>
                  <a:pt x="0" y="0"/>
                </a:cubicBezTo>
                <a:close/>
              </a:path>
              <a:path w="5261345" h="8013145" stroke="0" extrusionOk="0">
                <a:moveTo>
                  <a:pt x="0" y="0"/>
                </a:moveTo>
                <a:cubicBezTo>
                  <a:pt x="1040433" y="29300"/>
                  <a:pt x="4540273" y="-1368"/>
                  <a:pt x="5261345" y="0"/>
                </a:cubicBezTo>
                <a:cubicBezTo>
                  <a:pt x="5307516" y="2585800"/>
                  <a:pt x="5268535" y="7195926"/>
                  <a:pt x="5261345" y="8013145"/>
                </a:cubicBezTo>
                <a:cubicBezTo>
                  <a:pt x="2714433" y="7993006"/>
                  <a:pt x="2303331" y="7854666"/>
                  <a:pt x="0" y="8013145"/>
                </a:cubicBezTo>
                <a:cubicBezTo>
                  <a:pt x="141458" y="6082149"/>
                  <a:pt x="154249" y="3822905"/>
                  <a:pt x="0" y="0"/>
                </a:cubicBezTo>
                <a:close/>
              </a:path>
            </a:pathLst>
          </a:custGeom>
          <a:ln>
            <a:solidFill>
              <a:schemeClr val="tx1"/>
            </a:solidFill>
            <a:extLst>
              <a:ext uri="{C807C97D-BFC1-408E-A445-0C87EB9F89A2}">
                <ask:lineSketchStyleProps xmlns:ask="http://schemas.microsoft.com/office/drawing/2018/sketchyshapes" sd="3583198625">
                  <a:custGeom>
                    <a:avLst/>
                    <a:gdLst>
                      <a:gd name="connsiteX0" fmla="*/ 0 w 2630673"/>
                      <a:gd name="connsiteY0" fmla="*/ 0 h 4006573"/>
                      <a:gd name="connsiteX1" fmla="*/ 2630673 w 2630673"/>
                      <a:gd name="connsiteY1" fmla="*/ 0 h 4006573"/>
                      <a:gd name="connsiteX2" fmla="*/ 2630673 w 2630673"/>
                      <a:gd name="connsiteY2" fmla="*/ 4006573 h 4006573"/>
                      <a:gd name="connsiteX3" fmla="*/ 0 w 2630673"/>
                      <a:gd name="connsiteY3" fmla="*/ 4006573 h 4006573"/>
                      <a:gd name="connsiteX4" fmla="*/ 0 w 2630673"/>
                      <a:gd name="connsiteY4" fmla="*/ 0 h 400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673" h="4006573" fill="none" extrusionOk="0">
                        <a:moveTo>
                          <a:pt x="0" y="0"/>
                        </a:moveTo>
                        <a:cubicBezTo>
                          <a:pt x="935229" y="-4274"/>
                          <a:pt x="1578371" y="-92630"/>
                          <a:pt x="2630673" y="0"/>
                        </a:cubicBezTo>
                        <a:cubicBezTo>
                          <a:pt x="2800192" y="1977494"/>
                          <a:pt x="2610670" y="2562459"/>
                          <a:pt x="2630673" y="4006573"/>
                        </a:cubicBezTo>
                        <a:cubicBezTo>
                          <a:pt x="1571115" y="4093500"/>
                          <a:pt x="1299331" y="4061399"/>
                          <a:pt x="0" y="4006573"/>
                        </a:cubicBezTo>
                        <a:cubicBezTo>
                          <a:pt x="-124779" y="2258240"/>
                          <a:pt x="65999" y="1157894"/>
                          <a:pt x="0" y="0"/>
                        </a:cubicBezTo>
                        <a:close/>
                      </a:path>
                      <a:path w="2630673" h="4006573" stroke="0" extrusionOk="0">
                        <a:moveTo>
                          <a:pt x="0" y="0"/>
                        </a:moveTo>
                        <a:cubicBezTo>
                          <a:pt x="775198" y="29300"/>
                          <a:pt x="2170916" y="-1368"/>
                          <a:pt x="2630673" y="0"/>
                        </a:cubicBezTo>
                        <a:cubicBezTo>
                          <a:pt x="2676844" y="582176"/>
                          <a:pt x="2637863" y="3589714"/>
                          <a:pt x="2630673" y="4006573"/>
                        </a:cubicBezTo>
                        <a:cubicBezTo>
                          <a:pt x="1400971" y="3986434"/>
                          <a:pt x="989233" y="3848094"/>
                          <a:pt x="0" y="4006573"/>
                        </a:cubicBezTo>
                        <a:cubicBezTo>
                          <a:pt x="141458" y="2477522"/>
                          <a:pt x="154249" y="1820430"/>
                          <a:pt x="0" y="0"/>
                        </a:cubicBezTo>
                        <a:close/>
                      </a:path>
                    </a:pathLst>
                  </a:custGeom>
                  <ask:type>
                    <ask:lineSketchCurved/>
                  </ask:type>
                </ask:lineSketchStyleProps>
              </a:ext>
            </a:extLst>
          </a:ln>
        </p:spPr>
      </p:pic>
      <p:sp>
        <p:nvSpPr>
          <p:cNvPr id="8" name="TextBox 10">
            <a:extLst>
              <a:ext uri="{FF2B5EF4-FFF2-40B4-BE49-F238E27FC236}">
                <a16:creationId xmlns:a16="http://schemas.microsoft.com/office/drawing/2014/main" id="{0E5EE834-4D3B-3266-449B-2A97596D43AB}"/>
              </a:ext>
            </a:extLst>
          </p:cNvPr>
          <p:cNvSpPr txBox="1"/>
          <p:nvPr/>
        </p:nvSpPr>
        <p:spPr>
          <a:xfrm>
            <a:off x="702129" y="215917"/>
            <a:ext cx="6736971" cy="461665"/>
          </a:xfrm>
          <a:prstGeom prst="rect">
            <a:avLst/>
          </a:prstGeom>
        </p:spPr>
        <p:txBody>
          <a:bodyPr wrap="square" lIns="0" tIns="0" rIns="0" bIns="0" rtlCol="0" anchor="t">
            <a:spAutoFit/>
          </a:bodyPr>
          <a:lstStyle/>
          <a:p>
            <a:pPr algn="ctr">
              <a:lnSpc>
                <a:spcPts val="3570"/>
              </a:lnSpc>
              <a:spcBef>
                <a:spcPct val="0"/>
              </a:spcBef>
            </a:pPr>
            <a:r>
              <a:rPr lang="en-US" sz="3000" dirty="0">
                <a:solidFill>
                  <a:srgbClr val="493423"/>
                </a:solidFill>
                <a:latin typeface="#9Slide05 FS Blonde Script" panose="03000503000000000000" pitchFamily="65" charset="0"/>
              </a:rPr>
              <a:t>Nam Cao </a:t>
            </a:r>
            <a:r>
              <a:rPr lang="en-US" sz="3000" dirty="0" err="1">
                <a:solidFill>
                  <a:srgbClr val="493423"/>
                </a:solidFill>
                <a:latin typeface="#9Slide05 FS Blonde Script" panose="03000503000000000000" pitchFamily="65" charset="0"/>
              </a:rPr>
              <a:t>và</a:t>
            </a:r>
            <a:r>
              <a:rPr lang="en-US" sz="3000" dirty="0">
                <a:solidFill>
                  <a:srgbClr val="493423"/>
                </a:solidFill>
                <a:latin typeface="#9Slide05 FS Blonde Script" panose="03000503000000000000" pitchFamily="65" charset="0"/>
              </a:rPr>
              <a:t> </a:t>
            </a:r>
            <a:r>
              <a:rPr lang="en-US" sz="3000" dirty="0" err="1">
                <a:solidFill>
                  <a:srgbClr val="493423"/>
                </a:solidFill>
                <a:latin typeface="#9Slide05 FS Blonde Script" panose="03000503000000000000" pitchFamily="65" charset="0"/>
              </a:rPr>
              <a:t>những</a:t>
            </a:r>
            <a:r>
              <a:rPr lang="en-US" sz="3000" dirty="0">
                <a:solidFill>
                  <a:srgbClr val="493423"/>
                </a:solidFill>
                <a:latin typeface="#9Slide05 FS Blonde Script" panose="03000503000000000000" pitchFamily="65" charset="0"/>
              </a:rPr>
              <a:t> </a:t>
            </a:r>
            <a:r>
              <a:rPr lang="en-US" sz="3000" dirty="0" err="1">
                <a:solidFill>
                  <a:srgbClr val="493423"/>
                </a:solidFill>
                <a:latin typeface="#9Slide05 FS Blonde Script" panose="03000503000000000000" pitchFamily="65" charset="0"/>
              </a:rPr>
              <a:t>sáng</a:t>
            </a:r>
            <a:r>
              <a:rPr lang="en-US" sz="3000" dirty="0">
                <a:solidFill>
                  <a:srgbClr val="493423"/>
                </a:solidFill>
                <a:latin typeface="#9Slide05 FS Blonde Script" panose="03000503000000000000" pitchFamily="65" charset="0"/>
              </a:rPr>
              <a:t> </a:t>
            </a:r>
            <a:r>
              <a:rPr lang="en-US" sz="3000" dirty="0" err="1">
                <a:solidFill>
                  <a:srgbClr val="493423"/>
                </a:solidFill>
                <a:latin typeface="#9Slide05 FS Blonde Script" panose="03000503000000000000" pitchFamily="65" charset="0"/>
              </a:rPr>
              <a:t>tác</a:t>
            </a:r>
            <a:r>
              <a:rPr lang="en-US" sz="3000" dirty="0">
                <a:solidFill>
                  <a:srgbClr val="493423"/>
                </a:solidFill>
                <a:latin typeface="#9Slide05 FS Blonde Script" panose="03000503000000000000" pitchFamily="65" charset="0"/>
              </a:rPr>
              <a:t> </a:t>
            </a:r>
            <a:r>
              <a:rPr lang="en-US" sz="3000" dirty="0" err="1">
                <a:solidFill>
                  <a:srgbClr val="493423"/>
                </a:solidFill>
                <a:latin typeface="#9Slide05 FS Blonde Script" panose="03000503000000000000" pitchFamily="65" charset="0"/>
              </a:rPr>
              <a:t>tiêu</a:t>
            </a:r>
            <a:r>
              <a:rPr lang="en-US" sz="3000" dirty="0">
                <a:solidFill>
                  <a:srgbClr val="493423"/>
                </a:solidFill>
                <a:latin typeface="#9Slide05 FS Blonde Script" panose="03000503000000000000" pitchFamily="65" charset="0"/>
              </a:rPr>
              <a:t> </a:t>
            </a:r>
            <a:r>
              <a:rPr lang="en-US" sz="3000" dirty="0" err="1">
                <a:solidFill>
                  <a:srgbClr val="493423"/>
                </a:solidFill>
                <a:latin typeface="#9Slide05 FS Blonde Script" panose="03000503000000000000" pitchFamily="65" charset="0"/>
              </a:rPr>
              <a:t>biểu</a:t>
            </a:r>
            <a:endParaRPr lang="en-US" sz="3000" dirty="0">
              <a:solidFill>
                <a:srgbClr val="493423"/>
              </a:solidFill>
              <a:latin typeface="#9Slide05 FS Blonde Script" panose="03000503000000000000" pitchFamily="65" charset="0"/>
            </a:endParaRPr>
          </a:p>
        </p:txBody>
      </p:sp>
    </p:spTree>
    <p:extLst>
      <p:ext uri="{BB962C8B-B14F-4D97-AF65-F5344CB8AC3E}">
        <p14:creationId xmlns:p14="http://schemas.microsoft.com/office/powerpoint/2010/main" val="342616356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FD9395-EBAD-1087-2AE4-B6A16E7F3FA7}"/>
              </a:ext>
            </a:extLst>
          </p:cNvPr>
          <p:cNvPicPr>
            <a:picLocks noChangeAspect="1"/>
          </p:cNvPicPr>
          <p:nvPr/>
        </p:nvPicPr>
        <p:blipFill>
          <a:blip r:embed="rId3">
            <a:duotone>
              <a:schemeClr val="bg2">
                <a:shade val="45000"/>
                <a:satMod val="135000"/>
              </a:schemeClr>
              <a:prstClr val="white"/>
            </a:duotone>
          </a:blip>
          <a:stretch>
            <a:fillRect/>
          </a:stretch>
        </p:blipFill>
        <p:spPr>
          <a:xfrm>
            <a:off x="-1181100" y="-893310"/>
            <a:ext cx="5209484" cy="1771042"/>
          </a:xfrm>
          <a:prstGeom prst="rect">
            <a:avLst/>
          </a:prstGeom>
        </p:spPr>
      </p:pic>
      <p:sp>
        <p:nvSpPr>
          <p:cNvPr id="3" name="TextBox 16">
            <a:extLst>
              <a:ext uri="{FF2B5EF4-FFF2-40B4-BE49-F238E27FC236}">
                <a16:creationId xmlns:a16="http://schemas.microsoft.com/office/drawing/2014/main" id="{34A7991B-35D1-B489-91E8-8548C7102F21}"/>
              </a:ext>
            </a:extLst>
          </p:cNvPr>
          <p:cNvSpPr txBox="1"/>
          <p:nvPr/>
        </p:nvSpPr>
        <p:spPr>
          <a:xfrm>
            <a:off x="631103" y="57643"/>
            <a:ext cx="5821790" cy="514564"/>
          </a:xfrm>
          <a:prstGeom prst="rect">
            <a:avLst/>
          </a:prstGeom>
        </p:spPr>
        <p:txBody>
          <a:bodyPr wrap="square" lIns="0" tIns="0" rIns="0" bIns="0" rtlCol="0" anchor="t">
            <a:spAutoFit/>
          </a:bodyPr>
          <a:lstStyle/>
          <a:p>
            <a:pPr algn="just">
              <a:lnSpc>
                <a:spcPts val="4620"/>
              </a:lnSpc>
            </a:pPr>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1104900" y="780223"/>
            <a:ext cx="1676400" cy="450893"/>
          </a:xfrm>
          <a:prstGeom prst="rect">
            <a:avLst/>
          </a:prstGeom>
        </p:spPr>
        <p:txBody>
          <a:bodyPr wrap="square" lIns="0" tIns="0" rIns="0" bIns="0" rtlCol="0" anchor="t">
            <a:spAutoFit/>
          </a:bodyPr>
          <a:lstStyle/>
          <a:p>
            <a:pPr algn="just">
              <a:lnSpc>
                <a:spcPts val="3990"/>
              </a:lnSpc>
            </a:pPr>
            <a:r>
              <a:rPr lang="en-US" sz="2200" b="1" dirty="0">
                <a:latin typeface="Times New Roman" panose="02020603050405020304" pitchFamily="18" charset="0"/>
                <a:cs typeface="Times New Roman" panose="02020603050405020304" pitchFamily="18" charset="0"/>
              </a:rPr>
              <a:t>b. </a:t>
            </a:r>
            <a:r>
              <a:rPr lang="en-US" sz="2200" b="1" dirty="0" err="1">
                <a:latin typeface="Times New Roman" panose="02020603050405020304" pitchFamily="18" charset="0"/>
                <a:cs typeface="Times New Roman" panose="02020603050405020304" pitchFamily="18" charset="0"/>
              </a:rPr>
              <a:t>Tác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phẩm</a:t>
            </a:r>
            <a:endParaRPr lang="en-US" sz="2200" b="1" dirty="0">
              <a:latin typeface="Times New Roman" panose="02020603050405020304" pitchFamily="18" charset="0"/>
              <a:cs typeface="Times New Roman" panose="02020603050405020304" pitchFamily="18" charset="0"/>
            </a:endParaRPr>
          </a:p>
        </p:txBody>
      </p:sp>
      <p:sp>
        <p:nvSpPr>
          <p:cNvPr id="7" name="Freeform 3">
            <a:extLst>
              <a:ext uri="{FF2B5EF4-FFF2-40B4-BE49-F238E27FC236}">
                <a16:creationId xmlns:a16="http://schemas.microsoft.com/office/drawing/2014/main" id="{1BD769BF-C1AF-7186-E70A-9A3C6A039BD3}"/>
              </a:ext>
            </a:extLst>
          </p:cNvPr>
          <p:cNvSpPr/>
          <p:nvPr/>
        </p:nvSpPr>
        <p:spPr>
          <a:xfrm>
            <a:off x="3620527" y="1885950"/>
            <a:ext cx="2059975" cy="20574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12">
            <a:extLst>
              <a:ext uri="{FF2B5EF4-FFF2-40B4-BE49-F238E27FC236}">
                <a16:creationId xmlns:a16="http://schemas.microsoft.com/office/drawing/2014/main" id="{FE9E781C-0A94-5C3D-3818-489A7E90101D}"/>
              </a:ext>
            </a:extLst>
          </p:cNvPr>
          <p:cNvSpPr txBox="1"/>
          <p:nvPr/>
        </p:nvSpPr>
        <p:spPr>
          <a:xfrm>
            <a:off x="611143" y="1504436"/>
            <a:ext cx="2663915" cy="373949"/>
          </a:xfrm>
          <a:prstGeom prst="rect">
            <a:avLst/>
          </a:prstGeom>
        </p:spPr>
        <p:txBody>
          <a:bodyPr wrap="square" lIns="0" tIns="0" rIns="0" bIns="0" rtlCol="0" anchor="t">
            <a:spAutoFit/>
          </a:bodyPr>
          <a:lstStyle/>
          <a:p>
            <a:pPr marL="248285" lvl="1" algn="ctr">
              <a:lnSpc>
                <a:spcPts val="3220"/>
              </a:lnSpc>
            </a:pPr>
            <a:r>
              <a:rPr lang="en-US" sz="2200" b="1" dirty="0">
                <a:latin typeface="Times New Roman" panose="02020603050405020304" pitchFamily="18" charset="0"/>
                <a:cs typeface="Times New Roman" panose="02020603050405020304" pitchFamily="18" charset="0"/>
              </a:rPr>
              <a:t>Hoàn </a:t>
            </a:r>
            <a:r>
              <a:rPr lang="en-US" sz="2200" b="1" dirty="0" err="1">
                <a:latin typeface="Times New Roman" panose="02020603050405020304" pitchFamily="18" charset="0"/>
                <a:cs typeface="Times New Roman" panose="02020603050405020304" pitchFamily="18" charset="0"/>
              </a:rPr>
              <a:t>cảnh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tác</a:t>
            </a:r>
            <a:endParaRPr lang="en-US" sz="2200" b="1" dirty="0">
              <a:latin typeface="Times New Roman" panose="02020603050405020304" pitchFamily="18" charset="0"/>
              <a:cs typeface="Times New Roman" panose="02020603050405020304" pitchFamily="18" charset="0"/>
            </a:endParaRPr>
          </a:p>
        </p:txBody>
      </p:sp>
      <p:sp>
        <p:nvSpPr>
          <p:cNvPr id="10" name="TextBox 12">
            <a:extLst>
              <a:ext uri="{FF2B5EF4-FFF2-40B4-BE49-F238E27FC236}">
                <a16:creationId xmlns:a16="http://schemas.microsoft.com/office/drawing/2014/main" id="{5B9C8CB9-2CDE-03DF-C9D1-F8B2A0BA391F}"/>
              </a:ext>
            </a:extLst>
          </p:cNvPr>
          <p:cNvSpPr txBox="1"/>
          <p:nvPr/>
        </p:nvSpPr>
        <p:spPr>
          <a:xfrm>
            <a:off x="650153" y="2000250"/>
            <a:ext cx="2512148" cy="677108"/>
          </a:xfrm>
          <a:prstGeom prst="rect">
            <a:avLst/>
          </a:prstGeom>
        </p:spPr>
        <p:txBody>
          <a:bodyPr wrap="square" lIns="0" tIns="0" rIns="0" bIns="0" rtlCol="0" anchor="t">
            <a:spAutoFit/>
          </a:bodyPr>
          <a:lstStyle/>
          <a:p>
            <a:pPr marL="248285" lvl="1" algn="just"/>
            <a:r>
              <a:rPr lang="en-US" sz="2200" dirty="0" err="1">
                <a:latin typeface="Times New Roman" panose="02020603050405020304" pitchFamily="18" charset="0"/>
                <a:cs typeface="Times New Roman" panose="02020603050405020304" pitchFamily="18" charset="0"/>
              </a:rPr>
              <a:t>Đăng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1943</a:t>
            </a:r>
          </a:p>
        </p:txBody>
      </p:sp>
      <p:sp>
        <p:nvSpPr>
          <p:cNvPr id="11" name="TextBox 12">
            <a:extLst>
              <a:ext uri="{FF2B5EF4-FFF2-40B4-BE49-F238E27FC236}">
                <a16:creationId xmlns:a16="http://schemas.microsoft.com/office/drawing/2014/main" id="{142B7FB8-3915-4103-8251-BC73F8CF1A3B}"/>
              </a:ext>
            </a:extLst>
          </p:cNvPr>
          <p:cNvSpPr txBox="1"/>
          <p:nvPr/>
        </p:nvSpPr>
        <p:spPr>
          <a:xfrm>
            <a:off x="5493982" y="1504436"/>
            <a:ext cx="2663915" cy="373949"/>
          </a:xfrm>
          <a:prstGeom prst="rect">
            <a:avLst/>
          </a:prstGeom>
        </p:spPr>
        <p:txBody>
          <a:bodyPr wrap="square" lIns="0" tIns="0" rIns="0" bIns="0" rtlCol="0" anchor="t">
            <a:spAutoFit/>
          </a:bodyPr>
          <a:lstStyle/>
          <a:p>
            <a:pPr marL="248285" lvl="1" algn="ctr">
              <a:lnSpc>
                <a:spcPts val="3220"/>
              </a:lnSpc>
            </a:pPr>
            <a:r>
              <a:rPr lang="en-US" sz="2200" b="1" dirty="0" err="1">
                <a:latin typeface="Times New Roman" panose="02020603050405020304" pitchFamily="18" charset="0"/>
                <a:cs typeface="Times New Roman" panose="02020603050405020304" pitchFamily="18" charset="0"/>
              </a:rPr>
              <a:t>Thể</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loại</a:t>
            </a:r>
            <a:endParaRPr lang="en-US" sz="2200" b="1" dirty="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DF6E51A8-6897-269F-F411-FC1BD0116697}"/>
              </a:ext>
            </a:extLst>
          </p:cNvPr>
          <p:cNvSpPr txBox="1"/>
          <p:nvPr/>
        </p:nvSpPr>
        <p:spPr>
          <a:xfrm>
            <a:off x="5532992" y="2000250"/>
            <a:ext cx="2512148" cy="338554"/>
          </a:xfrm>
          <a:prstGeom prst="rect">
            <a:avLst/>
          </a:prstGeom>
        </p:spPr>
        <p:txBody>
          <a:bodyPr wrap="square" lIns="0" tIns="0" rIns="0" bIns="0" rtlCol="0" anchor="t">
            <a:spAutoFit/>
          </a:bodyPr>
          <a:lstStyle/>
          <a:p>
            <a:pPr marL="248285" lvl="1" algn="ctr"/>
            <a:r>
              <a:rPr lang="en-US" sz="2200" dirty="0" err="1">
                <a:latin typeface="Times New Roman" panose="02020603050405020304" pitchFamily="18" charset="0"/>
                <a:cs typeface="Times New Roman" panose="02020603050405020304" pitchFamily="18" charset="0"/>
              </a:rPr>
              <a:t>Truyện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ngắn</a:t>
            </a:r>
            <a:endParaRPr lang="en-US" sz="2200" dirty="0">
              <a:latin typeface="Times New Roman" panose="02020603050405020304" pitchFamily="18" charset="0"/>
              <a:cs typeface="Times New Roman" panose="02020603050405020304" pitchFamily="18" charset="0"/>
            </a:endParaRPr>
          </a:p>
        </p:txBody>
      </p:sp>
      <p:sp>
        <p:nvSpPr>
          <p:cNvPr id="14" name="TextBox 12">
            <a:extLst>
              <a:ext uri="{FF2B5EF4-FFF2-40B4-BE49-F238E27FC236}">
                <a16:creationId xmlns:a16="http://schemas.microsoft.com/office/drawing/2014/main" id="{9E741C6B-406D-BEFC-40D3-466A3CD6B5EE}"/>
              </a:ext>
            </a:extLst>
          </p:cNvPr>
          <p:cNvSpPr txBox="1"/>
          <p:nvPr/>
        </p:nvSpPr>
        <p:spPr>
          <a:xfrm>
            <a:off x="-194272" y="3381147"/>
            <a:ext cx="3905251" cy="373949"/>
          </a:xfrm>
          <a:prstGeom prst="rect">
            <a:avLst/>
          </a:prstGeom>
        </p:spPr>
        <p:txBody>
          <a:bodyPr wrap="square" lIns="0" tIns="0" rIns="0" bIns="0" rtlCol="0" anchor="t">
            <a:spAutoFit/>
          </a:bodyPr>
          <a:lstStyle/>
          <a:p>
            <a:pPr marL="248285" lvl="1" algn="ctr">
              <a:lnSpc>
                <a:spcPts val="3220"/>
              </a:lnSpc>
            </a:pPr>
            <a:r>
              <a:rPr lang="en-US" sz="2200" b="1" dirty="0">
                <a:latin typeface="Times New Roman" panose="02020603050405020304" pitchFamily="18" charset="0"/>
                <a:cs typeface="Times New Roman" panose="02020603050405020304" pitchFamily="18" charset="0"/>
              </a:rPr>
              <a:t>Phương </a:t>
            </a:r>
            <a:r>
              <a:rPr lang="en-US" sz="2200" b="1" dirty="0" err="1">
                <a:latin typeface="Times New Roman" panose="02020603050405020304" pitchFamily="18" charset="0"/>
                <a:cs typeface="Times New Roman" panose="02020603050405020304" pitchFamily="18" charset="0"/>
              </a:rPr>
              <a:t>thức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biểu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đạt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chính</a:t>
            </a:r>
            <a:endParaRPr lang="en-US" sz="2200" b="1" dirty="0">
              <a:latin typeface="Times New Roman" panose="02020603050405020304" pitchFamily="18" charset="0"/>
              <a:cs typeface="Times New Roman" panose="02020603050405020304" pitchFamily="18" charset="0"/>
            </a:endParaRPr>
          </a:p>
        </p:txBody>
      </p:sp>
      <p:sp>
        <p:nvSpPr>
          <p:cNvPr id="16" name="TextBox 12">
            <a:extLst>
              <a:ext uri="{FF2B5EF4-FFF2-40B4-BE49-F238E27FC236}">
                <a16:creationId xmlns:a16="http://schemas.microsoft.com/office/drawing/2014/main" id="{FF1B1104-3D77-BBAE-B456-032F3C34244D}"/>
              </a:ext>
            </a:extLst>
          </p:cNvPr>
          <p:cNvSpPr txBox="1"/>
          <p:nvPr/>
        </p:nvSpPr>
        <p:spPr>
          <a:xfrm>
            <a:off x="632646" y="3981965"/>
            <a:ext cx="2512148" cy="338554"/>
          </a:xfrm>
          <a:prstGeom prst="rect">
            <a:avLst/>
          </a:prstGeom>
        </p:spPr>
        <p:txBody>
          <a:bodyPr wrap="square" lIns="0" tIns="0" rIns="0" bIns="0" rtlCol="0" anchor="t">
            <a:spAutoFit/>
          </a:bodyPr>
          <a:lstStyle/>
          <a:p>
            <a:pPr marL="248285" lvl="1" algn="ct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endParaRPr lang="en-US" sz="2200" dirty="0">
              <a:latin typeface="Times New Roman" panose="02020603050405020304" pitchFamily="18" charset="0"/>
              <a:cs typeface="Times New Roman" panose="02020603050405020304" pitchFamily="18" charset="0"/>
            </a:endParaRPr>
          </a:p>
        </p:txBody>
      </p:sp>
      <p:sp>
        <p:nvSpPr>
          <p:cNvPr id="22" name="TextBox 12">
            <a:extLst>
              <a:ext uri="{FF2B5EF4-FFF2-40B4-BE49-F238E27FC236}">
                <a16:creationId xmlns:a16="http://schemas.microsoft.com/office/drawing/2014/main" id="{EEA1FC32-97E8-423A-1C6E-C0D4B1378291}"/>
              </a:ext>
            </a:extLst>
          </p:cNvPr>
          <p:cNvSpPr txBox="1"/>
          <p:nvPr/>
        </p:nvSpPr>
        <p:spPr>
          <a:xfrm>
            <a:off x="5491696" y="3364252"/>
            <a:ext cx="2914650" cy="373949"/>
          </a:xfrm>
          <a:prstGeom prst="rect">
            <a:avLst/>
          </a:prstGeom>
        </p:spPr>
        <p:txBody>
          <a:bodyPr wrap="square" lIns="0" tIns="0" rIns="0" bIns="0" rtlCol="0" anchor="t">
            <a:spAutoFit/>
          </a:bodyPr>
          <a:lstStyle/>
          <a:p>
            <a:pPr marL="248285" lvl="1" algn="ctr">
              <a:lnSpc>
                <a:spcPts val="3220"/>
              </a:lnSpc>
            </a:pPr>
            <a:r>
              <a:rPr lang="en-US" sz="2200" b="1" dirty="0" err="1">
                <a:latin typeface="Times New Roman" panose="02020603050405020304" pitchFamily="18" charset="0"/>
                <a:cs typeface="Times New Roman" panose="02020603050405020304" pitchFamily="18" charset="0"/>
              </a:rPr>
              <a:t>Nhân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vật</a:t>
            </a:r>
            <a:r>
              <a:rPr lang="en-US" sz="2200" b="1" dirty="0">
                <a:latin typeface="Times New Roman" panose="02020603050405020304" pitchFamily="18" charset="0"/>
                <a:cs typeface="Times New Roman" panose="02020603050405020304" pitchFamily="18" charset="0"/>
              </a:rPr>
              <a:t> </a:t>
            </a:r>
          </a:p>
        </p:txBody>
      </p:sp>
      <p:sp>
        <p:nvSpPr>
          <p:cNvPr id="23" name="TextBox 12">
            <a:extLst>
              <a:ext uri="{FF2B5EF4-FFF2-40B4-BE49-F238E27FC236}">
                <a16:creationId xmlns:a16="http://schemas.microsoft.com/office/drawing/2014/main" id="{6F104B8C-24A7-0770-01A2-6C8BB5D64A69}"/>
              </a:ext>
            </a:extLst>
          </p:cNvPr>
          <p:cNvSpPr txBox="1"/>
          <p:nvPr/>
        </p:nvSpPr>
        <p:spPr>
          <a:xfrm>
            <a:off x="5781441" y="3860067"/>
            <a:ext cx="2512148" cy="338554"/>
          </a:xfrm>
          <a:prstGeom prst="rect">
            <a:avLst/>
          </a:prstGeom>
        </p:spPr>
        <p:txBody>
          <a:bodyPr wrap="square" lIns="0" tIns="0" rIns="0" bIns="0" rtlCol="0" anchor="t">
            <a:spAutoFit/>
          </a:bodyPr>
          <a:lstStyle/>
          <a:p>
            <a:pPr marL="248285" lvl="1" algn="ctr"/>
            <a:r>
              <a:rPr lang="en-US" sz="2200" dirty="0" err="1">
                <a:latin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Hạc</a:t>
            </a:r>
            <a:endParaRPr lang="en-US" sz="2200" dirty="0">
              <a:latin typeface="Times New Roman" panose="02020603050405020304" pitchFamily="18" charset="0"/>
              <a:cs typeface="Times New Roman" panose="02020603050405020304" pitchFamily="18" charset="0"/>
            </a:endParaRPr>
          </a:p>
        </p:txBody>
      </p:sp>
      <p:sp>
        <p:nvSpPr>
          <p:cNvPr id="24" name="Freeform 3">
            <a:extLst>
              <a:ext uri="{FF2B5EF4-FFF2-40B4-BE49-F238E27FC236}">
                <a16:creationId xmlns:a16="http://schemas.microsoft.com/office/drawing/2014/main" id="{19706C48-9670-6951-6857-2BF66932968A}"/>
              </a:ext>
            </a:extLst>
          </p:cNvPr>
          <p:cNvSpPr/>
          <p:nvPr/>
        </p:nvSpPr>
        <p:spPr>
          <a:xfrm rot="13258799">
            <a:off x="-1133990" y="4170355"/>
            <a:ext cx="2852842" cy="1055552"/>
          </a:xfrm>
          <a:custGeom>
            <a:avLst/>
            <a:gdLst/>
            <a:ahLst/>
            <a:cxnLst/>
            <a:rect l="l" t="t" r="r" b="b"/>
            <a:pathLst>
              <a:path w="5705683" h="2111103">
                <a:moveTo>
                  <a:pt x="0" y="0"/>
                </a:moveTo>
                <a:lnTo>
                  <a:pt x="5705683" y="0"/>
                </a:lnTo>
                <a:lnTo>
                  <a:pt x="5705683" y="2111103"/>
                </a:lnTo>
                <a:lnTo>
                  <a:pt x="0" y="2111103"/>
                </a:lnTo>
                <a:lnTo>
                  <a:pt x="0" y="0"/>
                </a:lnTo>
                <a:close/>
              </a:path>
            </a:pathLst>
          </a:custGeom>
          <a:blipFill>
            <a:blip r:embed="rId6"/>
            <a:stretch>
              <a:fillRect/>
            </a:stretch>
          </a:blipFill>
        </p:spPr>
      </p:sp>
      <p:sp>
        <p:nvSpPr>
          <p:cNvPr id="25" name="Freeform 10">
            <a:extLst>
              <a:ext uri="{FF2B5EF4-FFF2-40B4-BE49-F238E27FC236}">
                <a16:creationId xmlns:a16="http://schemas.microsoft.com/office/drawing/2014/main" id="{4D719477-8FE3-E586-8E4D-774244B17D68}"/>
              </a:ext>
            </a:extLst>
          </p:cNvPr>
          <p:cNvSpPr/>
          <p:nvPr/>
        </p:nvSpPr>
        <p:spPr>
          <a:xfrm rot="12900008">
            <a:off x="6549900" y="-266708"/>
            <a:ext cx="4597151" cy="1172274"/>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7"/>
            <a:stretch>
              <a:fillRect/>
            </a:stretch>
          </a:blipFill>
        </p:spPr>
      </p:sp>
    </p:spTree>
    <p:extLst>
      <p:ext uri="{BB962C8B-B14F-4D97-AF65-F5344CB8AC3E}">
        <p14:creationId xmlns:p14="http://schemas.microsoft.com/office/powerpoint/2010/main" val="15120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4" grpId="0"/>
      <p:bldP spid="16"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D54A46F-7597-F7E9-14A9-AF2270055708}"/>
              </a:ext>
            </a:extLst>
          </p:cNvPr>
          <p:cNvSpPr txBox="1"/>
          <p:nvPr/>
        </p:nvSpPr>
        <p:spPr>
          <a:xfrm>
            <a:off x="2553966" y="1390650"/>
            <a:ext cx="4560125" cy="2215991"/>
          </a:xfrm>
          <a:prstGeom prst="rect">
            <a:avLst/>
          </a:prstGeom>
        </p:spPr>
        <p:txBody>
          <a:bodyPr wrap="square" lIns="0" tIns="0" rIns="0" bIns="0" rtlCol="0" anchor="t">
            <a:spAutoFit/>
          </a:bodyPr>
          <a:lstStyle/>
          <a:p>
            <a:pPr algn="ctr"/>
            <a:r>
              <a:rPr lang="en-US" sz="4800" spc="-116" dirty="0">
                <a:solidFill>
                  <a:srgbClr val="60311B"/>
                </a:solidFill>
                <a:latin typeface="#9Slide05 SVNReklame Script" panose="03060502040607080D05" pitchFamily="66" charset="0"/>
              </a:rPr>
              <a:t>II.</a:t>
            </a:r>
          </a:p>
          <a:p>
            <a:pPr algn="ctr"/>
            <a:r>
              <a:rPr lang="en-US" sz="4800" spc="-116" dirty="0" err="1">
                <a:solidFill>
                  <a:srgbClr val="60311B"/>
                </a:solidFill>
                <a:latin typeface="#9Slide05 SVNReklame Script" panose="03060502040607080D05" pitchFamily="66" charset="0"/>
              </a:rPr>
              <a:t>Khám</a:t>
            </a:r>
            <a:r>
              <a:rPr lang="en-US" sz="4800" spc="-116" dirty="0">
                <a:solidFill>
                  <a:srgbClr val="60311B"/>
                </a:solidFill>
                <a:latin typeface="#9Slide05 SVNReklame Script" panose="03060502040607080D05" pitchFamily="66" charset="0"/>
              </a:rPr>
              <a:t> </a:t>
            </a:r>
            <a:r>
              <a:rPr lang="en-US" sz="4800" spc="-116" dirty="0" err="1">
                <a:solidFill>
                  <a:srgbClr val="60311B"/>
                </a:solidFill>
                <a:latin typeface="#9Slide05 SVNReklame Script" panose="03060502040607080D05" pitchFamily="66" charset="0"/>
              </a:rPr>
              <a:t>phá</a:t>
            </a:r>
            <a:r>
              <a:rPr lang="en-US" sz="4800" spc="-116" dirty="0">
                <a:solidFill>
                  <a:srgbClr val="60311B"/>
                </a:solidFill>
                <a:latin typeface="#9Slide05 SVNReklame Script" panose="03060502040607080D05" pitchFamily="66" charset="0"/>
              </a:rPr>
              <a:t> </a:t>
            </a:r>
            <a:r>
              <a:rPr lang="en-US" sz="4800" spc="-116" dirty="0" err="1">
                <a:solidFill>
                  <a:srgbClr val="60311B"/>
                </a:solidFill>
                <a:latin typeface="#9Slide05 SVNReklame Script" panose="03060502040607080D05" pitchFamily="66" charset="0"/>
              </a:rPr>
              <a:t>văn</a:t>
            </a:r>
            <a:r>
              <a:rPr lang="en-US" sz="4800" spc="-116" dirty="0">
                <a:solidFill>
                  <a:srgbClr val="60311B"/>
                </a:solidFill>
                <a:latin typeface="#9Slide05 SVNReklame Script" panose="03060502040607080D05" pitchFamily="66" charset="0"/>
              </a:rPr>
              <a:t> </a:t>
            </a:r>
            <a:r>
              <a:rPr lang="en-US" sz="4800" spc="-116" dirty="0" err="1">
                <a:solidFill>
                  <a:srgbClr val="60311B"/>
                </a:solidFill>
                <a:latin typeface="#9Slide05 SVNReklame Script" panose="03060502040607080D05" pitchFamily="66" charset="0"/>
              </a:rPr>
              <a:t>bản</a:t>
            </a:r>
            <a:endParaRPr lang="en-US" sz="4800" spc="-116" dirty="0">
              <a:solidFill>
                <a:srgbClr val="60311B"/>
              </a:solidFill>
              <a:latin typeface="#9Slide05 SVNReklame Script" panose="03060502040607080D05" pitchFamily="66" charset="0"/>
            </a:endParaRPr>
          </a:p>
        </p:txBody>
      </p:sp>
      <p:grpSp>
        <p:nvGrpSpPr>
          <p:cNvPr id="6" name="Group 8">
            <a:extLst>
              <a:ext uri="{FF2B5EF4-FFF2-40B4-BE49-F238E27FC236}">
                <a16:creationId xmlns:a16="http://schemas.microsoft.com/office/drawing/2014/main" id="{F3CFA9D4-3469-2A95-44CF-F94B754CD71C}"/>
              </a:ext>
            </a:extLst>
          </p:cNvPr>
          <p:cNvGrpSpPr>
            <a:grpSpLocks noChangeAspect="1"/>
          </p:cNvGrpSpPr>
          <p:nvPr/>
        </p:nvGrpSpPr>
        <p:grpSpPr>
          <a:xfrm>
            <a:off x="-20330" y="42194"/>
            <a:ext cx="2839730" cy="5167577"/>
            <a:chOff x="0" y="0"/>
            <a:chExt cx="2959100" cy="5384800"/>
          </a:xfrm>
        </p:grpSpPr>
        <p:sp>
          <p:nvSpPr>
            <p:cNvPr id="7" name="Freeform 9">
              <a:extLst>
                <a:ext uri="{FF2B5EF4-FFF2-40B4-BE49-F238E27FC236}">
                  <a16:creationId xmlns:a16="http://schemas.microsoft.com/office/drawing/2014/main" id="{0EFCC587-D77D-BA28-5367-F73C7C9BB982}"/>
                </a:ext>
              </a:extLst>
            </p:cNvPr>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3"/>
              <a:stretch>
                <a:fillRect r="-227470"/>
              </a:stretch>
            </a:blipFill>
          </p:spPr>
        </p:sp>
        <p:sp>
          <p:nvSpPr>
            <p:cNvPr id="8" name="Freeform 10">
              <a:extLst>
                <a:ext uri="{FF2B5EF4-FFF2-40B4-BE49-F238E27FC236}">
                  <a16:creationId xmlns:a16="http://schemas.microsoft.com/office/drawing/2014/main" id="{AB1BD845-96A2-0C0A-85F0-4A6E55F505CF}"/>
                </a:ext>
              </a:extLst>
            </p:cNvPr>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4"/>
              <a:stretch>
                <a:fillRect l="-99272" r="-35995"/>
              </a:stretch>
            </a:blipFill>
          </p:spPr>
        </p:sp>
      </p:grpSp>
      <p:pic>
        <p:nvPicPr>
          <p:cNvPr id="11" name="Picture 10">
            <a:extLst>
              <a:ext uri="{FF2B5EF4-FFF2-40B4-BE49-F238E27FC236}">
                <a16:creationId xmlns:a16="http://schemas.microsoft.com/office/drawing/2014/main" id="{8D82488A-D1F7-9A95-2F9C-296C70BC9D46}"/>
              </a:ext>
            </a:extLst>
          </p:cNvPr>
          <p:cNvPicPr>
            <a:picLocks noChangeAspect="1"/>
          </p:cNvPicPr>
          <p:nvPr/>
        </p:nvPicPr>
        <p:blipFill>
          <a:blip r:embed="rId5">
            <a:duotone>
              <a:schemeClr val="bg2">
                <a:shade val="45000"/>
                <a:satMod val="135000"/>
              </a:schemeClr>
              <a:prstClr val="white"/>
            </a:duotone>
          </a:blip>
          <a:stretch>
            <a:fillRect/>
          </a:stretch>
        </p:blipFill>
        <p:spPr>
          <a:xfrm>
            <a:off x="6096000" y="1352550"/>
            <a:ext cx="4313294" cy="4115157"/>
          </a:xfrm>
          <a:prstGeom prst="rect">
            <a:avLst/>
          </a:prstGeom>
        </p:spPr>
      </p:pic>
    </p:spTree>
    <p:extLst>
      <p:ext uri="{BB962C8B-B14F-4D97-AF65-F5344CB8AC3E}">
        <p14:creationId xmlns:p14="http://schemas.microsoft.com/office/powerpoint/2010/main" val="1905659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06ECC12-8B98-DF59-1058-2B60941F72EF}"/>
              </a:ext>
            </a:extLst>
          </p:cNvPr>
          <p:cNvSpPr/>
          <p:nvPr/>
        </p:nvSpPr>
        <p:spPr>
          <a:xfrm>
            <a:off x="952500" y="728055"/>
            <a:ext cx="7277100" cy="3824896"/>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3"/>
            <a:stretch>
              <a:fillRect b="-33469"/>
            </a:stretch>
          </a:blipFill>
        </p:spPr>
      </p:sp>
      <p:sp>
        <p:nvSpPr>
          <p:cNvPr id="2" name="TextBox 12">
            <a:extLst>
              <a:ext uri="{FF2B5EF4-FFF2-40B4-BE49-F238E27FC236}">
                <a16:creationId xmlns:a16="http://schemas.microsoft.com/office/drawing/2014/main" id="{69DC3978-74D0-9BB0-BDAB-53E0F2A554C0}"/>
              </a:ext>
            </a:extLst>
          </p:cNvPr>
          <p:cNvSpPr txBox="1"/>
          <p:nvPr/>
        </p:nvSpPr>
        <p:spPr>
          <a:xfrm>
            <a:off x="-444944" y="1244778"/>
            <a:ext cx="8397329" cy="2215991"/>
          </a:xfrm>
          <a:prstGeom prst="rect">
            <a:avLst/>
          </a:prstGeom>
        </p:spPr>
        <p:txBody>
          <a:bodyPr lIns="0" tIns="0" rIns="0" bIns="0" rtlCol="0" anchor="t">
            <a:spAutoFit/>
          </a:bodyPr>
          <a:lstStyle/>
          <a:p>
            <a:pPr algn="ctr">
              <a:spcBef>
                <a:spcPct val="0"/>
              </a:spcBef>
            </a:pPr>
            <a:r>
              <a:rPr lang="en-US" sz="3600" dirty="0">
                <a:solidFill>
                  <a:srgbClr val="493423"/>
                </a:solidFill>
                <a:latin typeface="#9Slide05 Brannboll Ny" panose="02000000000000000000" pitchFamily="2" charset="0"/>
              </a:rPr>
              <a:t>1. </a:t>
            </a:r>
          </a:p>
          <a:p>
            <a:pPr algn="ctr">
              <a:spcBef>
                <a:spcPct val="0"/>
              </a:spcBef>
            </a:pPr>
            <a:r>
              <a:rPr lang="en-US" sz="3600" dirty="0" err="1">
                <a:solidFill>
                  <a:srgbClr val="493423"/>
                </a:solidFill>
                <a:latin typeface="#9Slide05 Brannboll Ny" panose="02000000000000000000" pitchFamily="2" charset="0"/>
              </a:rPr>
              <a:t>Đặc</a:t>
            </a:r>
            <a:r>
              <a:rPr lang="en-US" sz="3600" dirty="0">
                <a:solidFill>
                  <a:srgbClr val="493423"/>
                </a:solidFill>
                <a:latin typeface="#9Slide05 Brannboll Ny" panose="02000000000000000000" pitchFamily="2" charset="0"/>
              </a:rPr>
              <a:t> </a:t>
            </a:r>
            <a:r>
              <a:rPr lang="en-US" sz="3600" dirty="0" err="1">
                <a:solidFill>
                  <a:srgbClr val="493423"/>
                </a:solidFill>
                <a:latin typeface="#9Slide05 Brannboll Ny" panose="02000000000000000000" pitchFamily="2" charset="0"/>
              </a:rPr>
              <a:t>trưng</a:t>
            </a:r>
            <a:r>
              <a:rPr lang="en-US" sz="3600" dirty="0">
                <a:solidFill>
                  <a:srgbClr val="493423"/>
                </a:solidFill>
                <a:latin typeface="#9Slide05 Brannboll Ny" panose="02000000000000000000" pitchFamily="2" charset="0"/>
              </a:rPr>
              <a:t> </a:t>
            </a:r>
            <a:r>
              <a:rPr lang="en-US" sz="3600" dirty="0" err="1">
                <a:solidFill>
                  <a:srgbClr val="493423"/>
                </a:solidFill>
                <a:latin typeface="#9Slide05 Brannboll Ny" panose="02000000000000000000" pitchFamily="2" charset="0"/>
              </a:rPr>
              <a:t>thể</a:t>
            </a:r>
            <a:r>
              <a:rPr lang="en-US" sz="3600" dirty="0">
                <a:solidFill>
                  <a:srgbClr val="493423"/>
                </a:solidFill>
                <a:latin typeface="#9Slide05 Brannboll Ny" panose="02000000000000000000" pitchFamily="2" charset="0"/>
              </a:rPr>
              <a:t> </a:t>
            </a:r>
            <a:r>
              <a:rPr lang="en-US" sz="3600" dirty="0" err="1">
                <a:solidFill>
                  <a:srgbClr val="493423"/>
                </a:solidFill>
                <a:latin typeface="#9Slide05 Brannboll Ny" panose="02000000000000000000" pitchFamily="2" charset="0"/>
              </a:rPr>
              <a:t>loại</a:t>
            </a:r>
            <a:r>
              <a:rPr lang="en-US" sz="3600" dirty="0">
                <a:solidFill>
                  <a:srgbClr val="493423"/>
                </a:solidFill>
                <a:latin typeface="#9Slide05 Brannboll Ny" panose="02000000000000000000" pitchFamily="2" charset="0"/>
              </a:rPr>
              <a:t> </a:t>
            </a:r>
            <a:r>
              <a:rPr lang="en-US" sz="3600" dirty="0" err="1">
                <a:solidFill>
                  <a:srgbClr val="493423"/>
                </a:solidFill>
                <a:latin typeface="#9Slide05 Brannboll Ny" panose="02000000000000000000" pitchFamily="2" charset="0"/>
              </a:rPr>
              <a:t>truyện</a:t>
            </a:r>
            <a:r>
              <a:rPr lang="en-US" sz="3600" dirty="0">
                <a:solidFill>
                  <a:srgbClr val="493423"/>
                </a:solidFill>
                <a:latin typeface="#9Slide05 Brannboll Ny" panose="02000000000000000000" pitchFamily="2" charset="0"/>
              </a:rPr>
              <a:t> </a:t>
            </a:r>
          </a:p>
          <a:p>
            <a:pPr algn="ctr">
              <a:spcBef>
                <a:spcPct val="0"/>
              </a:spcBef>
            </a:pPr>
            <a:r>
              <a:rPr lang="en-US" sz="3600" dirty="0" err="1">
                <a:solidFill>
                  <a:srgbClr val="493423"/>
                </a:solidFill>
                <a:latin typeface="#9Slide05 Brannboll Ny" panose="02000000000000000000" pitchFamily="2" charset="0"/>
              </a:rPr>
              <a:t>trong</a:t>
            </a:r>
            <a:r>
              <a:rPr lang="en-US" sz="3600" dirty="0">
                <a:solidFill>
                  <a:srgbClr val="493423"/>
                </a:solidFill>
                <a:latin typeface="#9Slide05 Brannboll Ny" panose="02000000000000000000" pitchFamily="2" charset="0"/>
              </a:rPr>
              <a:t> </a:t>
            </a:r>
            <a:r>
              <a:rPr lang="en-US" sz="3600" dirty="0" err="1">
                <a:solidFill>
                  <a:srgbClr val="493423"/>
                </a:solidFill>
                <a:latin typeface="#9Slide05 Brannboll Ny" panose="02000000000000000000" pitchFamily="2" charset="0"/>
              </a:rPr>
              <a:t>văn</a:t>
            </a:r>
            <a:r>
              <a:rPr lang="en-US" sz="3600" dirty="0">
                <a:solidFill>
                  <a:srgbClr val="493423"/>
                </a:solidFill>
                <a:latin typeface="#9Slide05 Brannboll Ny" panose="02000000000000000000" pitchFamily="2" charset="0"/>
              </a:rPr>
              <a:t> </a:t>
            </a:r>
            <a:r>
              <a:rPr lang="en-US" sz="3600" dirty="0" err="1">
                <a:solidFill>
                  <a:srgbClr val="493423"/>
                </a:solidFill>
                <a:latin typeface="#9Slide05 Brannboll Ny" panose="02000000000000000000" pitchFamily="2" charset="0"/>
              </a:rPr>
              <a:t>bản</a:t>
            </a:r>
            <a:r>
              <a:rPr lang="en-US" sz="3600" dirty="0">
                <a:solidFill>
                  <a:srgbClr val="493423"/>
                </a:solidFill>
                <a:latin typeface="#9Slide05 Brannboll Ny" panose="02000000000000000000" pitchFamily="2" charset="0"/>
              </a:rPr>
              <a:t> “</a:t>
            </a:r>
            <a:r>
              <a:rPr lang="en-US" sz="3600" dirty="0" err="1">
                <a:solidFill>
                  <a:srgbClr val="493423"/>
                </a:solidFill>
                <a:latin typeface="#9Slide05 Brannboll Ny" panose="02000000000000000000" pitchFamily="2" charset="0"/>
              </a:rPr>
              <a:t>Lão</a:t>
            </a:r>
            <a:r>
              <a:rPr lang="en-US" sz="3600" dirty="0">
                <a:solidFill>
                  <a:srgbClr val="493423"/>
                </a:solidFill>
                <a:latin typeface="#9Slide05 Brannboll Ny" panose="02000000000000000000" pitchFamily="2" charset="0"/>
              </a:rPr>
              <a:t> </a:t>
            </a:r>
            <a:r>
              <a:rPr lang="en-US" sz="3600" dirty="0" err="1">
                <a:solidFill>
                  <a:srgbClr val="493423"/>
                </a:solidFill>
                <a:latin typeface="#9Slide05 Brannboll Ny" panose="02000000000000000000" pitchFamily="2" charset="0"/>
              </a:rPr>
              <a:t>Hạc</a:t>
            </a:r>
            <a:r>
              <a:rPr lang="en-US" sz="3600" dirty="0">
                <a:solidFill>
                  <a:srgbClr val="493423"/>
                </a:solidFill>
                <a:latin typeface="#9Slide05 Brannboll Ny" panose="02000000000000000000" pitchFamily="2" charset="0"/>
              </a:rPr>
              <a:t>”</a:t>
            </a:r>
          </a:p>
          <a:p>
            <a:pPr algn="ctr">
              <a:spcBef>
                <a:spcPct val="0"/>
              </a:spcBef>
            </a:pPr>
            <a:endParaRPr lang="en-US" sz="3600" dirty="0">
              <a:solidFill>
                <a:srgbClr val="493423"/>
              </a:solidFill>
              <a:latin typeface="#9Slide05 Brannboll Ny" panose="02000000000000000000" pitchFamily="2" charset="0"/>
            </a:endParaRPr>
          </a:p>
        </p:txBody>
      </p:sp>
      <p:sp>
        <p:nvSpPr>
          <p:cNvPr id="4" name="Freeform 7">
            <a:extLst>
              <a:ext uri="{FF2B5EF4-FFF2-40B4-BE49-F238E27FC236}">
                <a16:creationId xmlns:a16="http://schemas.microsoft.com/office/drawing/2014/main" id="{F6C9865E-60A1-4170-238C-A68E93595A1D}"/>
              </a:ext>
            </a:extLst>
          </p:cNvPr>
          <p:cNvSpPr/>
          <p:nvPr/>
        </p:nvSpPr>
        <p:spPr>
          <a:xfrm rot="-10800000">
            <a:off x="-1866900" y="-545143"/>
            <a:ext cx="4597151" cy="1172274"/>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sp>
      <p:sp>
        <p:nvSpPr>
          <p:cNvPr id="5" name="Freeform 4">
            <a:extLst>
              <a:ext uri="{FF2B5EF4-FFF2-40B4-BE49-F238E27FC236}">
                <a16:creationId xmlns:a16="http://schemas.microsoft.com/office/drawing/2014/main" id="{B04E996F-16D4-9FED-1381-625A54650CFC}"/>
              </a:ext>
            </a:extLst>
          </p:cNvPr>
          <p:cNvSpPr/>
          <p:nvPr/>
        </p:nvSpPr>
        <p:spPr>
          <a:xfrm>
            <a:off x="6554940" y="1733550"/>
            <a:ext cx="2436660" cy="3506461"/>
          </a:xfrm>
          <a:custGeom>
            <a:avLst/>
            <a:gdLst/>
            <a:ahLst/>
            <a:cxnLst/>
            <a:rect l="l" t="t" r="r" b="b"/>
            <a:pathLst>
              <a:path w="4873320" h="7012921">
                <a:moveTo>
                  <a:pt x="0" y="0"/>
                </a:moveTo>
                <a:lnTo>
                  <a:pt x="4873320" y="0"/>
                </a:lnTo>
                <a:lnTo>
                  <a:pt x="4873320" y="7012921"/>
                </a:lnTo>
                <a:lnTo>
                  <a:pt x="0" y="7012921"/>
                </a:lnTo>
                <a:lnTo>
                  <a:pt x="0" y="0"/>
                </a:lnTo>
                <a:close/>
              </a:path>
            </a:pathLst>
          </a:custGeom>
          <a:blipFill>
            <a:blip r:embed="rId5"/>
            <a:stretch>
              <a:fillRect l="-91879" r="-59896" b="-2424"/>
            </a:stretch>
          </a:blipFill>
        </p:spPr>
      </p:sp>
    </p:spTree>
    <p:extLst>
      <p:ext uri="{BB962C8B-B14F-4D97-AF65-F5344CB8AC3E}">
        <p14:creationId xmlns:p14="http://schemas.microsoft.com/office/powerpoint/2010/main" val="3355120614"/>
      </p:ext>
    </p:extLst>
  </p:cSld>
  <p:clrMapOvr>
    <a:masterClrMapping/>
  </p:clrMapOvr>
  <p:transition spd="slow">
    <p:push dir="u"/>
  </p:transition>
</p:sld>
</file>

<file path=ppt/theme/theme1.xml><?xml version="1.0" encoding="utf-8"?>
<a:theme xmlns:a="http://schemas.openxmlformats.org/drawingml/2006/main" name="Brazilian Literature: The 10 Best Brazilian Writers by Slidesgo">
  <a:themeElements>
    <a:clrScheme name="Simple Light">
      <a:dk1>
        <a:srgbClr val="523A2F"/>
      </a:dk1>
      <a:lt1>
        <a:srgbClr val="F7F5E9"/>
      </a:lt1>
      <a:dk2>
        <a:srgbClr val="516950"/>
      </a:dk2>
      <a:lt2>
        <a:srgbClr val="F3E4D5"/>
      </a:lt2>
      <a:accent1>
        <a:srgbClr val="94442E"/>
      </a:accent1>
      <a:accent2>
        <a:srgbClr val="CBA389"/>
      </a:accent2>
      <a:accent3>
        <a:srgbClr val="8C5E3F"/>
      </a:accent3>
      <a:accent4>
        <a:srgbClr val="FFFFFF"/>
      </a:accent4>
      <a:accent5>
        <a:srgbClr val="FFFFFF"/>
      </a:accent5>
      <a:accent6>
        <a:srgbClr val="FFFFFF"/>
      </a:accent6>
      <a:hlink>
        <a:srgbClr val="523A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TotalTime>
  <Words>2082</Words>
  <Application>Microsoft Office PowerPoint</Application>
  <PresentationFormat>On-screen Show (16:9)</PresentationFormat>
  <Paragraphs>191</Paragraphs>
  <Slides>33</Slides>
  <Notes>32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#9Slide05 Brannboll Ny</vt:lpstr>
      <vt:lpstr>#9Slide05 FS Blonde Script</vt:lpstr>
      <vt:lpstr>#9Slide05 SVNReklame Script</vt:lpstr>
      <vt:lpstr>Archivo</vt:lpstr>
      <vt:lpstr>Times New Roman</vt:lpstr>
      <vt:lpstr>Wingdings</vt:lpstr>
      <vt:lpstr>Palanquin Dark</vt:lpstr>
      <vt:lpstr>Fredoka One</vt:lpstr>
      <vt:lpstr>Cambria</vt:lpstr>
      <vt:lpstr>Playball</vt:lpstr>
      <vt:lpstr>Arial</vt:lpstr>
      <vt:lpstr>Besley</vt:lpstr>
      <vt:lpstr>Brazilian Literature: The 10 Best Brazilian Writers by Slidesgo</vt:lpstr>
      <vt:lpstr>PowerPoint Presentation</vt:lpstr>
      <vt:lpstr>03</vt:lpstr>
      <vt:lpstr>ĐỌC –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Tóm tắt văn bản</vt:lpstr>
      <vt:lpstr>Khám phá văn bản</vt:lpstr>
      <vt:lpstr>A. Nhân vật lão Hạc</vt:lpstr>
      <vt:lpstr>A. Nhân vật lão Hạc</vt:lpstr>
      <vt:lpstr>1. Nhân vật lão Hạc</vt:lpstr>
      <vt:lpstr>1. Nhân vật lão Hạc</vt:lpstr>
      <vt:lpstr>1. Nhân vật lão Hạc</vt:lpstr>
      <vt:lpstr>1. Nhân vật lão Hạc</vt:lpstr>
      <vt:lpstr>1. Nhân vật lão Hạc</vt:lpstr>
      <vt:lpstr>1. Nhân vật lão Hạc</vt:lpstr>
      <vt:lpstr>1. Nhân vật lão Hạc</vt:lpstr>
      <vt:lpstr>1. Nhân vật lão Hạc</vt:lpstr>
      <vt:lpstr>1. Nhân vật lão Hạc</vt:lpstr>
      <vt:lpstr>1. Nhân vật lão Hạc</vt:lpstr>
      <vt:lpstr>2. Nhân vật ông giáo.</vt:lpstr>
      <vt:lpstr>2. Nhân vật ông giáo.</vt:lpstr>
      <vt:lpstr>2. Nhân vật ông giáo.</vt:lpstr>
      <vt:lpstr>TỔNG KẾT</vt:lpstr>
      <vt:lpstr>1. Nghệ thuật</vt:lpstr>
      <vt:lpstr>2. Nội dung</vt:lpstr>
      <vt:lpstr>LUYỆN TẬP  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LÃO HẠC</dc:title>
  <dc:creator>Admin</dc:creator>
  <cp:lastModifiedBy>Phương</cp:lastModifiedBy>
  <cp:revision>13</cp:revision>
  <dcterms:modified xsi:type="dcterms:W3CDTF">2024-05-24T15:34:54Z</dcterms:modified>
</cp:coreProperties>
</file>