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303" r:id="rId2"/>
    <p:sldId id="30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DFF4E-A0D6-4CF2-8593-701D060D2087}" v="3" dt="2024-05-28T01:29:54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Loi Dao" userId="7efe4da5609a4581" providerId="LiveId" clId="{153DFF4E-A0D6-4CF2-8593-701D060D2087}"/>
    <pc:docChg chg="addSld delSld modSld">
      <pc:chgData name="Ngoc Loi Dao" userId="7efe4da5609a4581" providerId="LiveId" clId="{153DFF4E-A0D6-4CF2-8593-701D060D2087}" dt="2024-05-28T01:31:50.072" v="6" actId="2696"/>
      <pc:docMkLst>
        <pc:docMk/>
      </pc:docMkLst>
      <pc:sldChg chg="del">
        <pc:chgData name="Ngoc Loi Dao" userId="7efe4da5609a4581" providerId="LiveId" clId="{153DFF4E-A0D6-4CF2-8593-701D060D2087}" dt="2024-05-28T01:30:48.142" v="5" actId="47"/>
        <pc:sldMkLst>
          <pc:docMk/>
          <pc:sldMk cId="0" sldId="258"/>
        </pc:sldMkLst>
      </pc:sldChg>
      <pc:sldChg chg="add del">
        <pc:chgData name="Ngoc Loi Dao" userId="7efe4da5609a4581" providerId="LiveId" clId="{153DFF4E-A0D6-4CF2-8593-701D060D2087}" dt="2024-05-28T01:31:50.072" v="6" actId="2696"/>
        <pc:sldMkLst>
          <pc:docMk/>
          <pc:sldMk cId="0" sldId="261"/>
        </pc:sldMkLst>
      </pc:sldChg>
      <pc:sldChg chg="del">
        <pc:chgData name="Ngoc Loi Dao" userId="7efe4da5609a4581" providerId="LiveId" clId="{153DFF4E-A0D6-4CF2-8593-701D060D2087}" dt="2024-05-28T01:31:50.072" v="6" actId="2696"/>
        <pc:sldMkLst>
          <pc:docMk/>
          <pc:sldMk cId="2097849074" sldId="281"/>
        </pc:sldMkLst>
      </pc:sldChg>
      <pc:sldChg chg="add del">
        <pc:chgData name="Ngoc Loi Dao" userId="7efe4da5609a4581" providerId="LiveId" clId="{153DFF4E-A0D6-4CF2-8593-701D060D2087}" dt="2024-05-28T01:29:12.954" v="3"/>
        <pc:sldMkLst>
          <pc:docMk/>
          <pc:sldMk cId="2098786920" sldId="303"/>
        </pc:sldMkLst>
      </pc:sldChg>
      <pc:sldChg chg="add del">
        <pc:chgData name="Ngoc Loi Dao" userId="7efe4da5609a4581" providerId="LiveId" clId="{153DFF4E-A0D6-4CF2-8593-701D060D2087}" dt="2024-05-28T01:29:54.726" v="4"/>
        <pc:sldMkLst>
          <pc:docMk/>
          <pc:sldMk cId="4215468276" sldId="304"/>
        </pc:sldMkLst>
      </pc:sldChg>
      <pc:sldChg chg="del">
        <pc:chgData name="Ngoc Loi Dao" userId="7efe4da5609a4581" providerId="LiveId" clId="{153DFF4E-A0D6-4CF2-8593-701D060D2087}" dt="2024-05-28T01:27:49.074" v="1" actId="2696"/>
        <pc:sldMkLst>
          <pc:docMk/>
          <pc:sldMk cId="24836538" sldId="305"/>
        </pc:sldMkLst>
      </pc:sldChg>
      <pc:sldChg chg="del">
        <pc:chgData name="Ngoc Loi Dao" userId="7efe4da5609a4581" providerId="LiveId" clId="{153DFF4E-A0D6-4CF2-8593-701D060D2087}" dt="2024-05-28T01:27:08.066" v="0" actId="2696"/>
        <pc:sldMkLst>
          <pc:docMk/>
          <pc:sldMk cId="3658974849" sldId="307"/>
        </pc:sldMkLst>
      </pc:sldChg>
      <pc:sldChg chg="del">
        <pc:chgData name="Ngoc Loi Dao" userId="7efe4da5609a4581" providerId="LiveId" clId="{153DFF4E-A0D6-4CF2-8593-701D060D2087}" dt="2024-05-28T01:27:08.066" v="0" actId="2696"/>
        <pc:sldMkLst>
          <pc:docMk/>
          <pc:sldMk cId="2727282196" sldId="308"/>
        </pc:sldMkLst>
      </pc:sldChg>
      <pc:sldChg chg="del">
        <pc:chgData name="Ngoc Loi Dao" userId="7efe4da5609a4581" providerId="LiveId" clId="{153DFF4E-A0D6-4CF2-8593-701D060D2087}" dt="2024-05-28T01:30:48.142" v="5" actId="47"/>
        <pc:sldMkLst>
          <pc:docMk/>
          <pc:sldMk cId="891844880" sldId="3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51C88-3733-4BD2-8FA0-2C5D486FFF5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C753-9358-4B1A-BECD-90D27FAA5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92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cap="none" dirty="0">
              <a:solidFill>
                <a:schemeClr val="dk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01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D645-E7B9-C208-97F7-242C1C151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84292-1299-16A7-1387-47CAE3D16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2B9B4-F850-232B-5A1E-E6AE3C31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C6406-6E17-5B26-1251-7BDA6E97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E1B99-1F0E-89A0-8D36-89FD54DB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5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2E53-6E60-98A9-0F08-4CD9986F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B77E0-BDB4-B57B-F37C-73CC9B303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A22ED-6092-801F-4A16-3374BE67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1AB46-E550-2455-37BB-754BFE0F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40217-2822-6F58-F91F-E3EBB7C0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68475A-AEE1-2A9D-CBBF-20285BF12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7B328-7A0C-0192-FCA6-6477BFCF5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FA9C-6669-E664-92FC-CFB8C17A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3476E-68A9-FCD9-7009-6B3B150D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98A1C-9C4F-9EAE-CE3E-CF0FFBBA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1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E257-689F-E7D6-67E7-17E05648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3EB46-72A6-6266-4D11-3341F6168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6584F-599F-B6C9-DAF3-84FAE971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A5AA9-7F56-C2ED-EFEE-A5F9298E5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E4B00-5F36-5E57-6A72-388854C2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5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3B21-A662-0FD1-ADA1-92FC23A38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43988-90B8-244C-2E01-C80288C6C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61F15-4DC8-6C92-482A-04507A31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F0FE-DB9E-A240-9991-E0DE005B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BEFC-FDF0-8E5E-8C73-3D10E6EA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4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C438-E89A-3E96-7FD0-696BA226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A56F4-54A3-CA62-B7D4-4EAA6F045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DE965-375B-C588-076B-E3C1F460D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9EAC1-B17A-5574-C2C5-15DD885C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50B52-6269-2081-71BB-922AA0FE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745D1-F44F-D717-80F3-EFA3F5A1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7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E5422-F669-5208-62A3-FB106C89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D792B-C869-356F-EBA8-D29BC9E99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18B66-CDC8-46D0-80C8-647573F0A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6E6914-864A-7FD9-1447-77E9F915E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CA40A-D9FD-9860-900A-089C4A752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5BEBD2-E65C-0116-947E-7620FA00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996803-E317-A6FA-0682-1AE91A99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E3A4BF-48CA-C7D9-C3B1-001D2F6C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CE44-39F7-5751-FD82-62AE0A31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C491E-A4D0-1446-C6F4-1F6E55043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03833-5D65-7387-CA4F-09D0E4870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6B0BB-EC52-95BC-8CFB-55246AEB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CE4260-689A-0656-FAF0-084E5BF4C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378EC-F050-1A33-B63D-D3260A65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1430A-B0DD-19F4-DBB4-8660AF1E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4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28C9-526A-54BD-C7E7-1F2B4313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91EE2-26D2-8B65-84F2-469F30609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DF38F-FFAC-87A3-4B7A-0EE117D6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028E3-1C60-3676-D0E0-C9A775A8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5B1ED-4BF4-E4DC-1A1A-1497D2586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4D87B-6848-73F6-22BD-FCEC7ACD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7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D270-9DBE-9261-AC48-D51762FA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9B448-3D27-9B3A-2418-B20FA8C18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29D6E-BDFF-948A-BA66-7BC206D6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106B1-747A-5CEE-C751-3D458319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22F8C-17FA-CBE8-AF5A-43EB2552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9656D-B670-5329-7FAB-A62474C4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5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25F87-854D-52F2-9F86-FE600961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B5ADA-EB38-1E23-2A6B-1D40122DF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812BB-F266-0126-4B7F-363910971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BAC29-94EC-4D26-931D-1ABF674910F8}" type="datetimeFigureOut">
              <a:rPr lang="en-US" smtClean="0"/>
              <a:t>28-May-24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2AD9-AD43-60F2-3E4C-726F51D32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F3902-2DBD-C8AF-015A-584369B13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D6B85-EDD7-4BCF-8C0F-C1DAA006C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BD900-3A88-8946-B436-283B12E42FF4}"/>
              </a:ext>
            </a:extLst>
          </p:cNvPr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Halloween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0A215-4F86-C745-8553-A49D28C4CEC9}"/>
              </a:ext>
            </a:extLst>
          </p:cNvPr>
          <p:cNvSpPr/>
          <p:nvPr/>
        </p:nvSpPr>
        <p:spPr>
          <a:xfrm>
            <a:off x="7384581" y="4260620"/>
            <a:ext cx="412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bad luck. 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006CF-2B27-E742-99BA-7E7D624EF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4487"/>
            <a:ext cx="6616908" cy="3727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DC308-37B4-FD47-AFC4-FB2B5E687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980" y="2429583"/>
            <a:ext cx="1128545" cy="1128545"/>
          </a:xfrm>
          <a:prstGeom prst="rect">
            <a:avLst/>
          </a:prstGeom>
        </p:spPr>
      </p:pic>
      <p:sp>
        <p:nvSpPr>
          <p:cNvPr id="8" name="Google Shape;157;p6">
            <a:extLst>
              <a:ext uri="{FF2B5EF4-FFF2-40B4-BE49-F238E27FC236}">
                <a16:creationId xmlns:a16="http://schemas.microsoft.com/office/drawing/2014/main" id="{73133EB3-2821-5248-B50B-E182E2104D81}"/>
              </a:ext>
            </a:extLst>
          </p:cNvPr>
          <p:cNvSpPr txBox="1"/>
          <p:nvPr/>
        </p:nvSpPr>
        <p:spPr>
          <a:xfrm>
            <a:off x="497849" y="99500"/>
            <a:ext cx="70903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BD900-3A88-8946-B436-283B12E42FF4}"/>
              </a:ext>
            </a:extLst>
          </p:cNvPr>
          <p:cNvSpPr txBox="1"/>
          <p:nvPr/>
        </p:nvSpPr>
        <p:spPr>
          <a:xfrm>
            <a:off x="6386455" y="1554487"/>
            <a:ext cx="599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Cannes Film Festival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40A215-4F86-C745-8553-A49D28C4CEC9}"/>
              </a:ext>
            </a:extLst>
          </p:cNvPr>
          <p:cNvSpPr/>
          <p:nvPr/>
        </p:nvSpPr>
        <p:spPr>
          <a:xfrm>
            <a:off x="7416854" y="4734247"/>
            <a:ext cx="4126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 is the symbol of the winner’s prize. 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9A0C3-8730-BB40-A010-281443F1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8485"/>
            <a:ext cx="5173463" cy="3447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13DD3-7442-3A4F-A3C7-FD150D2D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372" y="2108485"/>
            <a:ext cx="2625762" cy="2625762"/>
          </a:xfrm>
          <a:prstGeom prst="rect">
            <a:avLst/>
          </a:prstGeom>
        </p:spPr>
      </p:pic>
      <p:sp>
        <p:nvSpPr>
          <p:cNvPr id="9" name="Google Shape;157;p6">
            <a:extLst>
              <a:ext uri="{FF2B5EF4-FFF2-40B4-BE49-F238E27FC236}">
                <a16:creationId xmlns:a16="http://schemas.microsoft.com/office/drawing/2014/main" id="{915E0CED-68A4-D147-8C36-83076B9030D9}"/>
              </a:ext>
            </a:extLst>
          </p:cNvPr>
          <p:cNvSpPr txBox="1"/>
          <p:nvPr/>
        </p:nvSpPr>
        <p:spPr>
          <a:xfrm>
            <a:off x="497849" y="99500"/>
            <a:ext cx="70903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WARM-UP: WHO IS FASTER?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4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Microsoft Office PowerPoint</Application>
  <PresentationFormat>Widescreen</PresentationFormat>
  <Paragraphs>8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Loi Dao</dc:creator>
  <cp:lastModifiedBy>Ngoc Loi Dao</cp:lastModifiedBy>
  <cp:revision>1</cp:revision>
  <dcterms:created xsi:type="dcterms:W3CDTF">2024-05-28T01:24:56Z</dcterms:created>
  <dcterms:modified xsi:type="dcterms:W3CDTF">2024-05-28T01:31:51Z</dcterms:modified>
</cp:coreProperties>
</file>