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1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C40E-84E0-44C8-A088-CB9128760ECB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38795-6233-4FC3-AEBE-EA478103E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8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u="none" strike="noStrike" cap="none" dirty="0">
              <a:solidFill>
                <a:schemeClr val="dk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8A20-AD1D-4F00-12F3-FA43A0A7B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5E623-B898-95D5-76CD-A6930A0C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6FAB-63A1-C92D-DC6A-7110DA2D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5986-BBFF-34A6-B009-CB3551A2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7598E-99CB-4FEE-37B7-EDA6C6DA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7890-0966-5B4D-79D8-3F169855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9B3D4-1393-582A-7918-01A90C862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ED3D0-D396-9354-1F6C-477063DC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7008-9AF2-C945-CECE-04A59405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6D5B7-F6EF-0C24-62C9-1235D3B9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9CF87-8D37-E7EE-27AB-A70F614C2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3B34F-1458-A855-72A6-69875CBB5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DB38-3B42-7482-16B2-45D9D680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1244-CE40-A3A7-FCFA-7E174E36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635CC-CB54-C40A-6617-6A52F020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FEF7-1C1F-383B-8F1F-B58CCA6F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9701-78AE-7535-A69C-05D3EAE3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33E15-C02B-B0C8-CD2A-D854191A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16EA2-2FE5-C4B8-89E3-1A85A09C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3566F-E365-A011-193F-BBE3D780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988C-56FE-8639-E528-548A649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33573-03CD-428F-1BAE-947DDCE43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91AF2-5468-4356-CBF3-7201B0F9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00289-C6CA-ADBE-BB7D-71CAFDEA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037FA-7D4E-37F0-2C38-7E7FF2E2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AAD4-A5A7-A58D-9A21-B0818D8D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D5E4-E63D-DB49-194F-AD9673AF3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C11A4-4C4E-0623-3111-4E0846A1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E18C8-8A56-74AA-3152-80C42D63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FB97B-E55A-D289-2188-F2958892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BEF14-8777-9CDC-3A2E-01A08A54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2B98-F372-9114-0B7A-4B0F10DA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8E088-16B3-68B4-80F6-34FEE3914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21F32-F53E-4F60-EA2A-8C495D91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F7CA2-203D-65B4-F74E-B164FDE57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EDDA1-29EB-8E53-C7FC-217645048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65308-7734-A9F1-A3BD-C002D6E8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91FB1-922C-EB33-3518-BB504320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22CC1-8E6B-F17D-353C-99DD1968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0AE7-0FB6-36C3-4CEA-2113ED81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4BC44-181A-0AB4-6C43-7B01D814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4AAB-8207-23FB-8EC4-5FA94529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3BF4C-6C64-4BA0-66D8-AF872DA5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4A7A5-A09F-DBB4-1578-40F01929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48F8-A744-08AB-2E07-74503597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84B5F-279A-BF67-51BE-2B70BF01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C014-EE3F-74CC-609D-B72AA667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6BAB-9274-5EDF-DD85-0FAFBE8FF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353B6-8861-CCEC-7C33-C79929D3F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E7D67-8215-DD04-855E-6C14177B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E9579-F727-CE2A-4ADA-93AE37D3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975F3-3A1C-FDA9-D601-2450E9A1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7507-91CF-65C7-8FBD-042A88D3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74924-7706-C8C4-7CAB-6007963F3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AB9DA-FBAC-7A78-61A3-1E23F3A8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26D99-A996-8F96-C85E-627879B3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78894-DF1D-1AD2-9B82-747196D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3E18-545F-DCC5-EFD0-34EBB26D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ADD9D-77D8-CD9F-8460-A82A408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F189A-9227-5A91-7C50-721CF334E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DDAB5-FB90-8A5D-49CE-D002F66B5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60183-CF75-4513-9779-FE49ECDFE57D}" type="datetimeFigureOut">
              <a:rPr lang="en-US" smtClean="0"/>
              <a:t>28-May-24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E8F60-F3D2-6EFD-937D-ACEC3ED87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0DD5B-7969-0EE0-4645-74639EC14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3664-EFE8-4ED2-B90B-B633F86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37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167414"/>
            <a:ext cx="12192001" cy="5743261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549467" y="1745696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8" y="1379389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302238" y="1832908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09784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497849" y="99500"/>
            <a:ext cx="709030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WARM-UP: WHO IS FASTER?</a:t>
            </a:r>
            <a:endParaRPr sz="44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9A8F0F-9ECB-5B46-9F21-450DC988A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4487"/>
            <a:ext cx="6848587" cy="45557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1BD900-3A88-8946-B436-283B12E42FF4}"/>
              </a:ext>
            </a:extLst>
          </p:cNvPr>
          <p:cNvSpPr txBox="1"/>
          <p:nvPr/>
        </p:nvSpPr>
        <p:spPr>
          <a:xfrm>
            <a:off x="6386455" y="1554487"/>
            <a:ext cx="5995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2"/>
                </a:solidFill>
              </a:rPr>
              <a:t>Mid-Autumn Festival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90073B-30F3-2A40-8800-F44AC200B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77" y="2409713"/>
            <a:ext cx="2328752" cy="15496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40A215-4F86-C745-8553-A49D28C4CEC9}"/>
              </a:ext>
            </a:extLst>
          </p:cNvPr>
          <p:cNvSpPr/>
          <p:nvPr/>
        </p:nvSpPr>
        <p:spPr>
          <a:xfrm>
            <a:off x="7384581" y="4260620"/>
            <a:ext cx="4126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 is the symbol of a new life because it has a lot of babies.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Loi Dao</dc:creator>
  <cp:lastModifiedBy>Ngoc Loi Dao</cp:lastModifiedBy>
  <cp:revision>1</cp:revision>
  <dcterms:created xsi:type="dcterms:W3CDTF">2024-05-28T01:31:55Z</dcterms:created>
  <dcterms:modified xsi:type="dcterms:W3CDTF">2024-05-28T01:32:06Z</dcterms:modified>
</cp:coreProperties>
</file>