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2" r:id="rId4"/>
  </p:sldMasterIdLst>
  <p:notesMasterIdLst>
    <p:notesMasterId r:id="rId23"/>
  </p:notesMasterIdLst>
  <p:sldIdLst>
    <p:sldId id="271" r:id="rId5"/>
    <p:sldId id="360" r:id="rId6"/>
    <p:sldId id="302" r:id="rId7"/>
    <p:sldId id="256" r:id="rId8"/>
    <p:sldId id="269" r:id="rId9"/>
    <p:sldId id="367" r:id="rId10"/>
    <p:sldId id="324" r:id="rId11"/>
    <p:sldId id="326" r:id="rId12"/>
    <p:sldId id="388" r:id="rId13"/>
    <p:sldId id="330" r:id="rId14"/>
    <p:sldId id="331" r:id="rId15"/>
    <p:sldId id="332" r:id="rId16"/>
    <p:sldId id="368" r:id="rId17"/>
    <p:sldId id="299" r:id="rId18"/>
    <p:sldId id="305" r:id="rId19"/>
    <p:sldId id="306" r:id="rId20"/>
    <p:sldId id="359" r:id="rId21"/>
    <p:sldId id="35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0E6"/>
    <a:srgbClr val="D25227"/>
    <a:srgbClr val="E88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24BA-39A8-4EE1-9DC4-B796DDF7F9CA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B2EE-0F64-48A1-AA93-4F387F29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32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185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15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38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1E68-F091-0AE1-8BD2-074D025B1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94F64-0E2C-1FE9-EA82-C0C551BC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36B81-4CC2-0CD5-6127-8EB5C9AD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6AFF-252E-68BA-171C-4B78AAAA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12C2-BD45-9D39-E7B2-665B671E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6A33-285B-AA0A-4177-A02E4784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FF7D-3BF3-038B-9189-45FCD3D58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FA6F-E434-B562-35E8-B67715AD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FD12-232F-BFEE-F05E-36C4639C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3B14-38C5-EB11-C285-936A58FE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FC6A7-5A6C-540A-AE41-A9F9530C7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633B2-BC6C-A8A2-99F8-5BBDC2EB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9BF9-409E-3681-495C-D7EDBE3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E2C6A-22D1-4667-8777-01ED342B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7493-F1EE-E6F2-165F-F60D675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9647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845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960001" y="2332361"/>
            <a:ext cx="10272001" cy="182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5120571" y="727829"/>
            <a:ext cx="1950863" cy="19508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3352899" y="3894236"/>
            <a:ext cx="5486207" cy="609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28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5" name="Google Shape;125;p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" name="Google Shape;169;p4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19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82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26" name="Google Shape;226;p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0" name="Google Shape;270;p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 rot="-30132">
            <a:off x="984905" y="594634"/>
            <a:ext cx="10222393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83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74" name="Google Shape;274;p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8" name="Google Shape;318;p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487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Open Sans"/>
              <a:buChar char="●"/>
              <a:defRPr sz="1867"/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4267093" lvl="6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4876678" lvl="7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5486263" lvl="8" indent="-35559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7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087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680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AFA8-03D7-9EAE-D08F-BD13AE76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C1EC-68F7-D7E1-E946-43849F5D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F71DE-D3AD-8549-758C-A1A5666A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07B6A-8FA3-B6F1-CD84-5A1FA377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A938-6544-441B-D9D6-5813A484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0"/>
          <p:cNvGrpSpPr/>
          <p:nvPr/>
        </p:nvGrpSpPr>
        <p:grpSpPr>
          <a:xfrm>
            <a:off x="2333" y="-2033"/>
            <a:ext cx="12192000" cy="6858000"/>
            <a:chOff x="1750" y="-1525"/>
            <a:chExt cx="9144000" cy="5143500"/>
          </a:xfrm>
        </p:grpSpPr>
        <p:sp>
          <p:nvSpPr>
            <p:cNvPr id="444" name="Google Shape;444;p10"/>
            <p:cNvSpPr/>
            <p:nvPr/>
          </p:nvSpPr>
          <p:spPr>
            <a:xfrm>
              <a:off x="1750" y="-1525"/>
              <a:ext cx="9144000" cy="51435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202800" y="167025"/>
              <a:ext cx="8738700" cy="48096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46" name="Google Shape;446;p10"/>
          <p:cNvCxnSpPr/>
          <p:nvPr/>
        </p:nvCxnSpPr>
        <p:spPr>
          <a:xfrm>
            <a:off x="85200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7" name="Google Shape;447;p10"/>
          <p:cNvGrpSpPr/>
          <p:nvPr/>
        </p:nvGrpSpPr>
        <p:grpSpPr>
          <a:xfrm>
            <a:off x="514367" y="-232357"/>
            <a:ext cx="11158333" cy="589580"/>
            <a:chOff x="385775" y="-48200"/>
            <a:chExt cx="8368750" cy="304200"/>
          </a:xfrm>
        </p:grpSpPr>
        <p:cxnSp>
          <p:nvCxnSpPr>
            <p:cNvPr id="448" name="Google Shape;448;p10"/>
            <p:cNvCxnSpPr/>
            <p:nvPr/>
          </p:nvCxnSpPr>
          <p:spPr>
            <a:xfrm>
              <a:off x="38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0"/>
            <p:cNvCxnSpPr/>
            <p:nvPr/>
          </p:nvCxnSpPr>
          <p:spPr>
            <a:xfrm>
              <a:off x="70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0"/>
            <p:cNvCxnSpPr/>
            <p:nvPr/>
          </p:nvCxnSpPr>
          <p:spPr>
            <a:xfrm>
              <a:off x="102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0"/>
            <p:cNvCxnSpPr/>
            <p:nvPr/>
          </p:nvCxnSpPr>
          <p:spPr>
            <a:xfrm>
              <a:off x="135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0"/>
            <p:cNvCxnSpPr/>
            <p:nvPr/>
          </p:nvCxnSpPr>
          <p:spPr>
            <a:xfrm>
              <a:off x="167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0"/>
            <p:cNvCxnSpPr/>
            <p:nvPr/>
          </p:nvCxnSpPr>
          <p:spPr>
            <a:xfrm>
              <a:off x="199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0"/>
            <p:cNvCxnSpPr/>
            <p:nvPr/>
          </p:nvCxnSpPr>
          <p:spPr>
            <a:xfrm>
              <a:off x="231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0"/>
            <p:cNvCxnSpPr/>
            <p:nvPr/>
          </p:nvCxnSpPr>
          <p:spPr>
            <a:xfrm>
              <a:off x="263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0"/>
            <p:cNvCxnSpPr/>
            <p:nvPr/>
          </p:nvCxnSpPr>
          <p:spPr>
            <a:xfrm>
              <a:off x="296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0"/>
            <p:cNvCxnSpPr/>
            <p:nvPr/>
          </p:nvCxnSpPr>
          <p:spPr>
            <a:xfrm>
              <a:off x="328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0"/>
            <p:cNvCxnSpPr/>
            <p:nvPr/>
          </p:nvCxnSpPr>
          <p:spPr>
            <a:xfrm>
              <a:off x="360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0"/>
            <p:cNvCxnSpPr/>
            <p:nvPr/>
          </p:nvCxnSpPr>
          <p:spPr>
            <a:xfrm>
              <a:off x="3926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0"/>
            <p:cNvCxnSpPr/>
            <p:nvPr/>
          </p:nvCxnSpPr>
          <p:spPr>
            <a:xfrm>
              <a:off x="4248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0"/>
            <p:cNvCxnSpPr/>
            <p:nvPr/>
          </p:nvCxnSpPr>
          <p:spPr>
            <a:xfrm>
              <a:off x="4570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0"/>
            <p:cNvCxnSpPr/>
            <p:nvPr/>
          </p:nvCxnSpPr>
          <p:spPr>
            <a:xfrm>
              <a:off x="4892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0"/>
            <p:cNvCxnSpPr/>
            <p:nvPr/>
          </p:nvCxnSpPr>
          <p:spPr>
            <a:xfrm>
              <a:off x="5213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0"/>
            <p:cNvCxnSpPr/>
            <p:nvPr/>
          </p:nvCxnSpPr>
          <p:spPr>
            <a:xfrm>
              <a:off x="553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0"/>
            <p:cNvCxnSpPr/>
            <p:nvPr/>
          </p:nvCxnSpPr>
          <p:spPr>
            <a:xfrm>
              <a:off x="585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0"/>
            <p:cNvCxnSpPr/>
            <p:nvPr/>
          </p:nvCxnSpPr>
          <p:spPr>
            <a:xfrm>
              <a:off x="617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0"/>
            <p:cNvCxnSpPr/>
            <p:nvPr/>
          </p:nvCxnSpPr>
          <p:spPr>
            <a:xfrm>
              <a:off x="650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0"/>
            <p:cNvCxnSpPr/>
            <p:nvPr/>
          </p:nvCxnSpPr>
          <p:spPr>
            <a:xfrm>
              <a:off x="682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0"/>
            <p:cNvCxnSpPr/>
            <p:nvPr/>
          </p:nvCxnSpPr>
          <p:spPr>
            <a:xfrm>
              <a:off x="714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0"/>
            <p:cNvCxnSpPr/>
            <p:nvPr/>
          </p:nvCxnSpPr>
          <p:spPr>
            <a:xfrm>
              <a:off x="746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0"/>
            <p:cNvCxnSpPr/>
            <p:nvPr/>
          </p:nvCxnSpPr>
          <p:spPr>
            <a:xfrm>
              <a:off x="778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0"/>
            <p:cNvCxnSpPr/>
            <p:nvPr/>
          </p:nvCxnSpPr>
          <p:spPr>
            <a:xfrm>
              <a:off x="811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0"/>
            <p:cNvCxnSpPr/>
            <p:nvPr/>
          </p:nvCxnSpPr>
          <p:spPr>
            <a:xfrm>
              <a:off x="843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0"/>
            <p:cNvCxnSpPr/>
            <p:nvPr/>
          </p:nvCxnSpPr>
          <p:spPr>
            <a:xfrm>
              <a:off x="875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75" name="Google Shape;475;p10"/>
          <p:cNvCxnSpPr/>
          <p:nvPr/>
        </p:nvCxnSpPr>
        <p:spPr>
          <a:xfrm>
            <a:off x="12101867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10"/>
          <p:cNvCxnSpPr/>
          <p:nvPr/>
        </p:nvCxnSpPr>
        <p:spPr>
          <a:xfrm>
            <a:off x="-189467" y="341467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7" name="Google Shape;477;p10"/>
          <p:cNvGrpSpPr/>
          <p:nvPr/>
        </p:nvGrpSpPr>
        <p:grpSpPr>
          <a:xfrm>
            <a:off x="-278365" y="782400"/>
            <a:ext cx="704000" cy="5291000"/>
            <a:chOff x="-178950" y="586800"/>
            <a:chExt cx="528000" cy="3968250"/>
          </a:xfrm>
        </p:grpSpPr>
        <p:cxnSp>
          <p:nvCxnSpPr>
            <p:cNvPr id="478" name="Google Shape;478;p10"/>
            <p:cNvCxnSpPr/>
            <p:nvPr/>
          </p:nvCxnSpPr>
          <p:spPr>
            <a:xfrm>
              <a:off x="-178950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0"/>
            <p:cNvCxnSpPr/>
            <p:nvPr/>
          </p:nvCxnSpPr>
          <p:spPr>
            <a:xfrm>
              <a:off x="-178950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0"/>
            <p:cNvCxnSpPr/>
            <p:nvPr/>
          </p:nvCxnSpPr>
          <p:spPr>
            <a:xfrm>
              <a:off x="-178950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0"/>
            <p:cNvCxnSpPr/>
            <p:nvPr/>
          </p:nvCxnSpPr>
          <p:spPr>
            <a:xfrm>
              <a:off x="-178950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0"/>
            <p:cNvCxnSpPr/>
            <p:nvPr/>
          </p:nvCxnSpPr>
          <p:spPr>
            <a:xfrm>
              <a:off x="-178950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0"/>
            <p:cNvCxnSpPr/>
            <p:nvPr/>
          </p:nvCxnSpPr>
          <p:spPr>
            <a:xfrm>
              <a:off x="-178950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0"/>
            <p:cNvCxnSpPr/>
            <p:nvPr/>
          </p:nvCxnSpPr>
          <p:spPr>
            <a:xfrm>
              <a:off x="-178950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0"/>
            <p:cNvCxnSpPr/>
            <p:nvPr/>
          </p:nvCxnSpPr>
          <p:spPr>
            <a:xfrm>
              <a:off x="-178950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0"/>
            <p:cNvCxnSpPr/>
            <p:nvPr/>
          </p:nvCxnSpPr>
          <p:spPr>
            <a:xfrm>
              <a:off x="-178950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0"/>
            <p:cNvCxnSpPr/>
            <p:nvPr/>
          </p:nvCxnSpPr>
          <p:spPr>
            <a:xfrm>
              <a:off x="-178950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0"/>
            <p:cNvCxnSpPr/>
            <p:nvPr/>
          </p:nvCxnSpPr>
          <p:spPr>
            <a:xfrm>
              <a:off x="-178950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0"/>
            <p:cNvCxnSpPr/>
            <p:nvPr/>
          </p:nvCxnSpPr>
          <p:spPr>
            <a:xfrm>
              <a:off x="-178950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0"/>
            <p:cNvCxnSpPr/>
            <p:nvPr/>
          </p:nvCxnSpPr>
          <p:spPr>
            <a:xfrm>
              <a:off x="-178950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91" name="Google Shape;491;p10"/>
          <p:cNvCxnSpPr/>
          <p:nvPr/>
        </p:nvCxnSpPr>
        <p:spPr>
          <a:xfrm>
            <a:off x="-189467" y="6514300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2" name="Google Shape;492;p10"/>
          <p:cNvSpPr txBox="1">
            <a:spLocks noGrp="1"/>
          </p:cNvSpPr>
          <p:nvPr>
            <p:ph type="title"/>
          </p:nvPr>
        </p:nvSpPr>
        <p:spPr>
          <a:xfrm rot="-60497">
            <a:off x="205115" y="1827225"/>
            <a:ext cx="4023423" cy="329210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10"/>
          <p:cNvGrpSpPr/>
          <p:nvPr/>
        </p:nvGrpSpPr>
        <p:grpSpPr>
          <a:xfrm>
            <a:off x="11776089" y="782400"/>
            <a:ext cx="704000" cy="5291000"/>
            <a:chOff x="8838032" y="586800"/>
            <a:chExt cx="528000" cy="3968250"/>
          </a:xfrm>
        </p:grpSpPr>
        <p:cxnSp>
          <p:nvCxnSpPr>
            <p:cNvPr id="494" name="Google Shape;494;p10"/>
            <p:cNvCxnSpPr/>
            <p:nvPr/>
          </p:nvCxnSpPr>
          <p:spPr>
            <a:xfrm>
              <a:off x="8838032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0"/>
            <p:cNvCxnSpPr/>
            <p:nvPr/>
          </p:nvCxnSpPr>
          <p:spPr>
            <a:xfrm>
              <a:off x="8838032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0"/>
            <p:cNvCxnSpPr/>
            <p:nvPr/>
          </p:nvCxnSpPr>
          <p:spPr>
            <a:xfrm>
              <a:off x="8838032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0"/>
            <p:cNvCxnSpPr/>
            <p:nvPr/>
          </p:nvCxnSpPr>
          <p:spPr>
            <a:xfrm>
              <a:off x="8838032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0"/>
            <p:cNvCxnSpPr/>
            <p:nvPr/>
          </p:nvCxnSpPr>
          <p:spPr>
            <a:xfrm>
              <a:off x="8838032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0"/>
            <p:cNvCxnSpPr/>
            <p:nvPr/>
          </p:nvCxnSpPr>
          <p:spPr>
            <a:xfrm>
              <a:off x="8838032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0"/>
            <p:cNvCxnSpPr/>
            <p:nvPr/>
          </p:nvCxnSpPr>
          <p:spPr>
            <a:xfrm>
              <a:off x="8838032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0"/>
            <p:cNvCxnSpPr/>
            <p:nvPr/>
          </p:nvCxnSpPr>
          <p:spPr>
            <a:xfrm>
              <a:off x="8838032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0"/>
            <p:cNvCxnSpPr/>
            <p:nvPr/>
          </p:nvCxnSpPr>
          <p:spPr>
            <a:xfrm>
              <a:off x="8838032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0"/>
            <p:cNvCxnSpPr/>
            <p:nvPr/>
          </p:nvCxnSpPr>
          <p:spPr>
            <a:xfrm>
              <a:off x="8838032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0"/>
            <p:cNvCxnSpPr/>
            <p:nvPr/>
          </p:nvCxnSpPr>
          <p:spPr>
            <a:xfrm>
              <a:off x="8838032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0"/>
            <p:cNvCxnSpPr/>
            <p:nvPr/>
          </p:nvCxnSpPr>
          <p:spPr>
            <a:xfrm>
              <a:off x="8838032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0"/>
            <p:cNvCxnSpPr/>
            <p:nvPr/>
          </p:nvCxnSpPr>
          <p:spPr>
            <a:xfrm>
              <a:off x="8838032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07" name="Google Shape;507;p10"/>
          <p:cNvCxnSpPr/>
          <p:nvPr/>
        </p:nvCxnSpPr>
        <p:spPr>
          <a:xfrm>
            <a:off x="5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10"/>
          <p:cNvCxnSpPr/>
          <p:nvPr/>
        </p:nvCxnSpPr>
        <p:spPr>
          <a:xfrm>
            <a:off x="9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10"/>
          <p:cNvCxnSpPr/>
          <p:nvPr/>
        </p:nvCxnSpPr>
        <p:spPr>
          <a:xfrm>
            <a:off x="13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10"/>
          <p:cNvCxnSpPr/>
          <p:nvPr/>
        </p:nvCxnSpPr>
        <p:spPr>
          <a:xfrm>
            <a:off x="180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10"/>
          <p:cNvCxnSpPr/>
          <p:nvPr/>
        </p:nvCxnSpPr>
        <p:spPr>
          <a:xfrm>
            <a:off x="223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10"/>
          <p:cNvCxnSpPr/>
          <p:nvPr/>
        </p:nvCxnSpPr>
        <p:spPr>
          <a:xfrm>
            <a:off x="266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10"/>
          <p:cNvCxnSpPr/>
          <p:nvPr/>
        </p:nvCxnSpPr>
        <p:spPr>
          <a:xfrm>
            <a:off x="308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10"/>
          <p:cNvCxnSpPr/>
          <p:nvPr/>
        </p:nvCxnSpPr>
        <p:spPr>
          <a:xfrm>
            <a:off x="351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10"/>
          <p:cNvCxnSpPr/>
          <p:nvPr/>
        </p:nvCxnSpPr>
        <p:spPr>
          <a:xfrm>
            <a:off x="394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10"/>
          <p:cNvCxnSpPr/>
          <p:nvPr/>
        </p:nvCxnSpPr>
        <p:spPr>
          <a:xfrm>
            <a:off x="437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10"/>
          <p:cNvCxnSpPr/>
          <p:nvPr/>
        </p:nvCxnSpPr>
        <p:spPr>
          <a:xfrm>
            <a:off x="480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10"/>
          <p:cNvCxnSpPr/>
          <p:nvPr/>
        </p:nvCxnSpPr>
        <p:spPr>
          <a:xfrm>
            <a:off x="523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>
            <a:off x="566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10"/>
          <p:cNvCxnSpPr/>
          <p:nvPr/>
        </p:nvCxnSpPr>
        <p:spPr>
          <a:xfrm>
            <a:off x="609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10"/>
          <p:cNvCxnSpPr/>
          <p:nvPr/>
        </p:nvCxnSpPr>
        <p:spPr>
          <a:xfrm>
            <a:off x="652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10"/>
          <p:cNvCxnSpPr/>
          <p:nvPr/>
        </p:nvCxnSpPr>
        <p:spPr>
          <a:xfrm>
            <a:off x="695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10"/>
          <p:cNvCxnSpPr/>
          <p:nvPr/>
        </p:nvCxnSpPr>
        <p:spPr>
          <a:xfrm>
            <a:off x="738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10"/>
          <p:cNvCxnSpPr/>
          <p:nvPr/>
        </p:nvCxnSpPr>
        <p:spPr>
          <a:xfrm>
            <a:off x="781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10"/>
          <p:cNvCxnSpPr/>
          <p:nvPr/>
        </p:nvCxnSpPr>
        <p:spPr>
          <a:xfrm>
            <a:off x="823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10"/>
          <p:cNvCxnSpPr/>
          <p:nvPr/>
        </p:nvCxnSpPr>
        <p:spPr>
          <a:xfrm>
            <a:off x="866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10"/>
          <p:cNvCxnSpPr/>
          <p:nvPr/>
        </p:nvCxnSpPr>
        <p:spPr>
          <a:xfrm>
            <a:off x="909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10"/>
          <p:cNvCxnSpPr/>
          <p:nvPr/>
        </p:nvCxnSpPr>
        <p:spPr>
          <a:xfrm>
            <a:off x="952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10"/>
          <p:cNvCxnSpPr/>
          <p:nvPr/>
        </p:nvCxnSpPr>
        <p:spPr>
          <a:xfrm>
            <a:off x="995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0"/>
          <p:cNvCxnSpPr/>
          <p:nvPr/>
        </p:nvCxnSpPr>
        <p:spPr>
          <a:xfrm>
            <a:off x="1038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0"/>
          <p:cNvCxnSpPr/>
          <p:nvPr/>
        </p:nvCxnSpPr>
        <p:spPr>
          <a:xfrm>
            <a:off x="108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0"/>
          <p:cNvCxnSpPr/>
          <p:nvPr/>
        </p:nvCxnSpPr>
        <p:spPr>
          <a:xfrm>
            <a:off x="112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0"/>
          <p:cNvCxnSpPr/>
          <p:nvPr/>
        </p:nvCxnSpPr>
        <p:spPr>
          <a:xfrm>
            <a:off x="116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4" name="Google Shape;534;p10"/>
          <p:cNvGrpSpPr/>
          <p:nvPr/>
        </p:nvGrpSpPr>
        <p:grpSpPr>
          <a:xfrm>
            <a:off x="231334" y="5702012"/>
            <a:ext cx="1782303" cy="920160"/>
            <a:chOff x="157977" y="4282239"/>
            <a:chExt cx="1336727" cy="690120"/>
          </a:xfrm>
        </p:grpSpPr>
        <p:sp>
          <p:nvSpPr>
            <p:cNvPr id="535" name="Google Shape;535;p10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114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368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30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720003"/>
            <a:ext cx="6895200" cy="10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60000" y="4264149"/>
            <a:ext cx="6895200" cy="6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960000" y="1753395"/>
            <a:ext cx="6895200" cy="24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93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30874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03294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724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58917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1511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1620867" y="4745219"/>
            <a:ext cx="10571148" cy="222975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63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556000" y="3192400"/>
            <a:ext cx="3676000" cy="8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911100" y="4220000"/>
            <a:ext cx="33208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8452967" y="1187200"/>
            <a:ext cx="2779200" cy="20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 flipH="1">
            <a:off x="10166825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flipH="1">
            <a:off x="232425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flipH="1">
            <a:off x="7575243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flipH="1">
            <a:off x="333260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10824384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flipH="1">
            <a:off x="4152082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flipH="1">
            <a:off x="2511544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-36206" y="4745219"/>
            <a:ext cx="10571148" cy="2229759"/>
            <a:chOff x="1691672" y="4955436"/>
            <a:chExt cx="2621552" cy="552961"/>
          </a:xfrm>
        </p:grpSpPr>
        <p:sp>
          <p:nvSpPr>
            <p:cNvPr id="39" name="Google Shape;39;p3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4114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4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4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4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4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4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4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95671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10700418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5"/>
          <p:cNvSpPr/>
          <p:nvPr/>
        </p:nvSpPr>
        <p:spPr>
          <a:xfrm>
            <a:off x="9245239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5"/>
          <p:cNvSpPr/>
          <p:nvPr/>
        </p:nvSpPr>
        <p:spPr>
          <a:xfrm flipH="1">
            <a:off x="4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5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5"/>
          <p:cNvSpPr/>
          <p:nvPr/>
        </p:nvSpPr>
        <p:spPr>
          <a:xfrm>
            <a:off x="-651357" y="-200770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5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5"/>
          <p:cNvSpPr/>
          <p:nvPr/>
        </p:nvSpPr>
        <p:spPr>
          <a:xfrm>
            <a:off x="11015462" y="11708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7587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17587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6396433" y="3076584"/>
            <a:ext cx="4036800" cy="844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6396433" y="4052400"/>
            <a:ext cx="4036800" cy="1336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413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 flipH="1"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6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6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6"/>
          <p:cNvSpPr/>
          <p:nvPr/>
        </p:nvSpPr>
        <p:spPr>
          <a:xfrm>
            <a:off x="9676800" y="5917369"/>
            <a:ext cx="3424821" cy="256348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6"/>
          <p:cNvSpPr/>
          <p:nvPr/>
        </p:nvSpPr>
        <p:spPr>
          <a:xfrm>
            <a:off x="4" y="57519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9090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960000" y="2131400"/>
            <a:ext cx="5551200" cy="32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/>
          <p:nvPr/>
        </p:nvSpPr>
        <p:spPr>
          <a:xfrm flipH="1">
            <a:off x="6773406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flipH="1">
            <a:off x="7802511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7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7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049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8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8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8"/>
          <p:cNvSpPr txBox="1">
            <a:spLocks noGrp="1"/>
          </p:cNvSpPr>
          <p:nvPr>
            <p:ph type="title"/>
          </p:nvPr>
        </p:nvSpPr>
        <p:spPr>
          <a:xfrm>
            <a:off x="1850800" y="1275233"/>
            <a:ext cx="8490400" cy="34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1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6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631A-A537-F13E-CA8A-E31F684D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BBF1D-BC1F-6D86-00FC-66FB33FE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AA22-5533-3CEA-A9C6-4846BF02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1EE3-CCC1-F8B1-3F5C-FFDD89C3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D294-8654-C739-3615-D4FA231A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7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>
            <a:spLocks noGrp="1"/>
          </p:cNvSpPr>
          <p:nvPr>
            <p:ph type="body" idx="1"/>
          </p:nvPr>
        </p:nvSpPr>
        <p:spPr>
          <a:xfrm>
            <a:off x="960000" y="2276967"/>
            <a:ext cx="3872000" cy="29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267" b="1">
                <a:latin typeface="Arvo"/>
                <a:ea typeface="Arvo"/>
                <a:cs typeface="Arvo"/>
                <a:sym typeface="Arvo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686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960000" y="1514300"/>
            <a:ext cx="8322400" cy="23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960000" y="3886700"/>
            <a:ext cx="6377600" cy="5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1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11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1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1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1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1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1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1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0220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847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 hasCustomPrompt="1"/>
          </p:nvPr>
        </p:nvSpPr>
        <p:spPr>
          <a:xfrm>
            <a:off x="10560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10560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3"/>
          </p:nvPr>
        </p:nvSpPr>
        <p:spPr>
          <a:xfrm>
            <a:off x="10560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4" hasCustomPrompt="1"/>
          </p:nvPr>
        </p:nvSpPr>
        <p:spPr>
          <a:xfrm>
            <a:off x="5005533" y="1753667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5"/>
          </p:nvPr>
        </p:nvSpPr>
        <p:spPr>
          <a:xfrm>
            <a:off x="5005533" y="25926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6"/>
          </p:nvPr>
        </p:nvSpPr>
        <p:spPr>
          <a:xfrm>
            <a:off x="5005533" y="31135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7" hasCustomPrompt="1"/>
          </p:nvPr>
        </p:nvSpPr>
        <p:spPr>
          <a:xfrm>
            <a:off x="10560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8"/>
          </p:nvPr>
        </p:nvSpPr>
        <p:spPr>
          <a:xfrm>
            <a:off x="10560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9"/>
          </p:nvPr>
        </p:nvSpPr>
        <p:spPr>
          <a:xfrm>
            <a:off x="10560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05533" y="4011200"/>
            <a:ext cx="3345200" cy="849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4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14"/>
          </p:nvPr>
        </p:nvSpPr>
        <p:spPr>
          <a:xfrm>
            <a:off x="5005533" y="4850000"/>
            <a:ext cx="3345200" cy="422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5"/>
          </p:nvPr>
        </p:nvSpPr>
        <p:spPr>
          <a:xfrm>
            <a:off x="5005533" y="5370933"/>
            <a:ext cx="3345200" cy="708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3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3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3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8041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2320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 flipH="1">
            <a:off x="959833" y="3149751"/>
            <a:ext cx="39844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 flipH="1">
            <a:off x="959733" y="4125200"/>
            <a:ext cx="34440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960000" y="1125767"/>
            <a:ext cx="6087600" cy="20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2" name="Google Shape;162;p15"/>
          <p:cNvSpPr/>
          <p:nvPr/>
        </p:nvSpPr>
        <p:spPr>
          <a:xfrm>
            <a:off x="105509" y="52063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5"/>
          <p:cNvSpPr/>
          <p:nvPr/>
        </p:nvSpPr>
        <p:spPr>
          <a:xfrm>
            <a:off x="94942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5"/>
          <p:cNvSpPr/>
          <p:nvPr/>
        </p:nvSpPr>
        <p:spPr>
          <a:xfrm>
            <a:off x="3123620" y="4887673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5"/>
          <p:cNvSpPr/>
          <p:nvPr/>
        </p:nvSpPr>
        <p:spPr>
          <a:xfrm>
            <a:off x="10365604" y="36700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5"/>
          <p:cNvSpPr/>
          <p:nvPr/>
        </p:nvSpPr>
        <p:spPr>
          <a:xfrm>
            <a:off x="-36207" y="5464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5"/>
          <p:cNvSpPr/>
          <p:nvPr/>
        </p:nvSpPr>
        <p:spPr>
          <a:xfrm>
            <a:off x="5927934" y="444039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5"/>
          <p:cNvSpPr/>
          <p:nvPr/>
        </p:nvSpPr>
        <p:spPr>
          <a:xfrm>
            <a:off x="8187320" y="3932395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9" name="Google Shape;169;p15"/>
          <p:cNvGrpSpPr/>
          <p:nvPr/>
        </p:nvGrpSpPr>
        <p:grpSpPr>
          <a:xfrm>
            <a:off x="1657067" y="4745219"/>
            <a:ext cx="10571148" cy="2229759"/>
            <a:chOff x="1691672" y="4955436"/>
            <a:chExt cx="2621552" cy="552961"/>
          </a:xfrm>
        </p:grpSpPr>
        <p:sp>
          <p:nvSpPr>
            <p:cNvPr id="170" name="Google Shape;170;p15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95827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6"/>
          <p:cNvSpPr/>
          <p:nvPr/>
        </p:nvSpPr>
        <p:spPr>
          <a:xfrm>
            <a:off x="2992594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6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6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6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6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6"/>
          <p:cNvSpPr/>
          <p:nvPr/>
        </p:nvSpPr>
        <p:spPr>
          <a:xfrm>
            <a:off x="393990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6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6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16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5272000" y="2016367"/>
            <a:ext cx="5960000" cy="13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subTitle" idx="1"/>
          </p:nvPr>
        </p:nvSpPr>
        <p:spPr>
          <a:xfrm>
            <a:off x="5280267" y="3331967"/>
            <a:ext cx="5243200" cy="1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0154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7"/>
          <p:cNvSpPr/>
          <p:nvPr/>
        </p:nvSpPr>
        <p:spPr>
          <a:xfrm flipH="1">
            <a:off x="5373128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7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7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7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7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7"/>
          <p:cNvSpPr/>
          <p:nvPr/>
        </p:nvSpPr>
        <p:spPr>
          <a:xfrm flipH="1">
            <a:off x="5086937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7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7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7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/>
          </p:nvPr>
        </p:nvSpPr>
        <p:spPr>
          <a:xfrm>
            <a:off x="960000" y="1934833"/>
            <a:ext cx="4289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1"/>
          </p:nvPr>
        </p:nvSpPr>
        <p:spPr>
          <a:xfrm>
            <a:off x="968267" y="2815500"/>
            <a:ext cx="4289200" cy="1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067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8"/>
          <p:cNvSpPr/>
          <p:nvPr/>
        </p:nvSpPr>
        <p:spPr>
          <a:xfrm>
            <a:off x="10386586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8"/>
          <p:cNvSpPr/>
          <p:nvPr/>
        </p:nvSpPr>
        <p:spPr>
          <a:xfrm>
            <a:off x="5421976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8"/>
          <p:cNvSpPr/>
          <p:nvPr/>
        </p:nvSpPr>
        <p:spPr>
          <a:xfrm>
            <a:off x="35368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8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8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18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18"/>
          <p:cNvSpPr/>
          <p:nvPr/>
        </p:nvSpPr>
        <p:spPr>
          <a:xfrm>
            <a:off x="636929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8"/>
          <p:cNvSpPr/>
          <p:nvPr/>
        </p:nvSpPr>
        <p:spPr>
          <a:xfrm flipH="1">
            <a:off x="7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8"/>
          <p:cNvSpPr/>
          <p:nvPr/>
        </p:nvSpPr>
        <p:spPr>
          <a:xfrm flipH="1">
            <a:off x="1016217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8"/>
          <p:cNvSpPr/>
          <p:nvPr/>
        </p:nvSpPr>
        <p:spPr>
          <a:xfrm>
            <a:off x="-34933" y="5578733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6411633" y="1934833"/>
            <a:ext cx="418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1"/>
          </p:nvPr>
        </p:nvSpPr>
        <p:spPr>
          <a:xfrm>
            <a:off x="6419900" y="2815500"/>
            <a:ext cx="4180800" cy="15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58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9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9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9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9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1"/>
          </p:nvPr>
        </p:nvSpPr>
        <p:spPr>
          <a:xfrm>
            <a:off x="993100" y="1942333"/>
            <a:ext cx="57656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283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46EA-F0D3-BDD9-B558-8BC4C572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F9C2-1AB1-BB97-0CF4-F627B58BC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E9397-7D88-AC76-D05B-A6C8AD70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D213A-C232-9EBF-EAB6-180639F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396A3-A82C-5823-58C5-7D1C999B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83A52-6944-3EA0-773B-460E87B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6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/>
          <p:nvPr/>
        </p:nvSpPr>
        <p:spPr>
          <a:xfrm>
            <a:off x="10742851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172048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0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0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0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0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37982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/>
          <p:nvPr/>
        </p:nvSpPr>
        <p:spPr>
          <a:xfrm flipH="1">
            <a:off x="172047" y="5270724"/>
            <a:ext cx="1373176" cy="116379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flipH="1">
            <a:off x="10824994" y="5144351"/>
            <a:ext cx="1291033" cy="1416540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 flipH="1">
            <a:off x="-101191" y="-3213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1"/>
          <p:cNvSpPr/>
          <p:nvPr/>
        </p:nvSpPr>
        <p:spPr>
          <a:xfrm flipH="1">
            <a:off x="1042087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21"/>
          <p:cNvSpPr/>
          <p:nvPr/>
        </p:nvSpPr>
        <p:spPr>
          <a:xfrm flipH="1">
            <a:off x="8253138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21"/>
          <p:cNvSpPr/>
          <p:nvPr/>
        </p:nvSpPr>
        <p:spPr>
          <a:xfrm>
            <a:off x="-34933" y="6300467"/>
            <a:ext cx="12268800" cy="55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1"/>
          <p:cNvSpPr/>
          <p:nvPr/>
        </p:nvSpPr>
        <p:spPr>
          <a:xfrm>
            <a:off x="10930432" y="1286601"/>
            <a:ext cx="1414993" cy="731679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7692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2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2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2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2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2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2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2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2"/>
          <p:cNvSpPr txBox="1">
            <a:spLocks noGrp="1"/>
          </p:cNvSpPr>
          <p:nvPr>
            <p:ph type="subTitle" idx="1"/>
          </p:nvPr>
        </p:nvSpPr>
        <p:spPr>
          <a:xfrm>
            <a:off x="3999133" y="1649647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2"/>
          </p:nvPr>
        </p:nvSpPr>
        <p:spPr>
          <a:xfrm>
            <a:off x="3999133" y="2137775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subTitle" idx="3"/>
          </p:nvPr>
        </p:nvSpPr>
        <p:spPr>
          <a:xfrm>
            <a:off x="3999133" y="3131413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4"/>
          </p:nvPr>
        </p:nvSpPr>
        <p:spPr>
          <a:xfrm>
            <a:off x="3999133" y="3619541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ubTitle" idx="5"/>
          </p:nvPr>
        </p:nvSpPr>
        <p:spPr>
          <a:xfrm>
            <a:off x="3999133" y="4613180"/>
            <a:ext cx="5380400" cy="3736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6"/>
          </p:nvPr>
        </p:nvSpPr>
        <p:spPr>
          <a:xfrm>
            <a:off x="3999133" y="5101308"/>
            <a:ext cx="5380400" cy="65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36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3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3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3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3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3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3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3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3"/>
          <p:cNvSpPr txBox="1">
            <a:spLocks noGrp="1"/>
          </p:cNvSpPr>
          <p:nvPr>
            <p:ph type="subTitle" idx="1"/>
          </p:nvPr>
        </p:nvSpPr>
        <p:spPr>
          <a:xfrm>
            <a:off x="9600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subTitle" idx="2"/>
          </p:nvPr>
        </p:nvSpPr>
        <p:spPr>
          <a:xfrm>
            <a:off x="9600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subTitle" idx="3"/>
          </p:nvPr>
        </p:nvSpPr>
        <p:spPr>
          <a:xfrm>
            <a:off x="44234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subTitle" idx="4"/>
          </p:nvPr>
        </p:nvSpPr>
        <p:spPr>
          <a:xfrm>
            <a:off x="44234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subTitle" idx="5"/>
          </p:nvPr>
        </p:nvSpPr>
        <p:spPr>
          <a:xfrm>
            <a:off x="7886800" y="3333663"/>
            <a:ext cx="3345200" cy="426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6"/>
          </p:nvPr>
        </p:nvSpPr>
        <p:spPr>
          <a:xfrm>
            <a:off x="7886800" y="4070483"/>
            <a:ext cx="3345200" cy="681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448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5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25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5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5"/>
          <p:cNvSpPr txBox="1">
            <a:spLocks noGrp="1"/>
          </p:cNvSpPr>
          <p:nvPr>
            <p:ph type="subTitle" idx="1"/>
          </p:nvPr>
        </p:nvSpPr>
        <p:spPr>
          <a:xfrm>
            <a:off x="3868876" y="1574433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ubTitle" idx="2"/>
          </p:nvPr>
        </p:nvSpPr>
        <p:spPr>
          <a:xfrm>
            <a:off x="3868876" y="1999633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5"/>
          <p:cNvSpPr txBox="1">
            <a:spLocks noGrp="1"/>
          </p:cNvSpPr>
          <p:nvPr>
            <p:ph type="subTitle" idx="3"/>
          </p:nvPr>
        </p:nvSpPr>
        <p:spPr>
          <a:xfrm>
            <a:off x="3868876" y="2503972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subTitle" idx="4"/>
          </p:nvPr>
        </p:nvSpPr>
        <p:spPr>
          <a:xfrm>
            <a:off x="3868876" y="2929172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5"/>
          <p:cNvSpPr txBox="1">
            <a:spLocks noGrp="1"/>
          </p:cNvSpPr>
          <p:nvPr>
            <p:ph type="subTitle" idx="5"/>
          </p:nvPr>
        </p:nvSpPr>
        <p:spPr>
          <a:xfrm>
            <a:off x="3868876" y="3433511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2" name="Google Shape;302;p25"/>
          <p:cNvSpPr txBox="1">
            <a:spLocks noGrp="1"/>
          </p:cNvSpPr>
          <p:nvPr>
            <p:ph type="subTitle" idx="6"/>
          </p:nvPr>
        </p:nvSpPr>
        <p:spPr>
          <a:xfrm>
            <a:off x="3868876" y="3858711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subTitle" idx="7"/>
          </p:nvPr>
        </p:nvSpPr>
        <p:spPr>
          <a:xfrm>
            <a:off x="3868876" y="4363049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4" name="Google Shape;304;p25"/>
          <p:cNvSpPr txBox="1">
            <a:spLocks noGrp="1"/>
          </p:cNvSpPr>
          <p:nvPr>
            <p:ph type="subTitle" idx="8"/>
          </p:nvPr>
        </p:nvSpPr>
        <p:spPr>
          <a:xfrm>
            <a:off x="3868876" y="4788249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subTitle" idx="9"/>
          </p:nvPr>
        </p:nvSpPr>
        <p:spPr>
          <a:xfrm>
            <a:off x="3868876" y="5292588"/>
            <a:ext cx="5678800" cy="425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subTitle" idx="13"/>
          </p:nvPr>
        </p:nvSpPr>
        <p:spPr>
          <a:xfrm>
            <a:off x="3868876" y="5717788"/>
            <a:ext cx="5678800" cy="356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5"/>
          <p:cNvSpPr/>
          <p:nvPr/>
        </p:nvSpPr>
        <p:spPr>
          <a:xfrm flipH="1">
            <a:off x="2934578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5"/>
          <p:cNvSpPr/>
          <p:nvPr/>
        </p:nvSpPr>
        <p:spPr>
          <a:xfrm>
            <a:off x="11256111" y="61267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5"/>
          <p:cNvSpPr/>
          <p:nvPr/>
        </p:nvSpPr>
        <p:spPr>
          <a:xfrm>
            <a:off x="9800932" y="56162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5"/>
          <p:cNvSpPr/>
          <p:nvPr/>
        </p:nvSpPr>
        <p:spPr>
          <a:xfrm>
            <a:off x="-63493" y="59788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8829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26"/>
          <p:cNvSpPr txBox="1">
            <a:spLocks noGrp="1"/>
          </p:cNvSpPr>
          <p:nvPr>
            <p:ph type="subTitle" idx="1"/>
          </p:nvPr>
        </p:nvSpPr>
        <p:spPr>
          <a:xfrm>
            <a:off x="973600" y="2468667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4" name="Google Shape;314;p26"/>
          <p:cNvSpPr txBox="1">
            <a:spLocks noGrp="1"/>
          </p:cNvSpPr>
          <p:nvPr>
            <p:ph type="subTitle" idx="2"/>
          </p:nvPr>
        </p:nvSpPr>
        <p:spPr>
          <a:xfrm>
            <a:off x="973600" y="2937552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6"/>
          <p:cNvSpPr txBox="1">
            <a:spLocks noGrp="1"/>
          </p:cNvSpPr>
          <p:nvPr>
            <p:ph type="subTitle" idx="3"/>
          </p:nvPr>
        </p:nvSpPr>
        <p:spPr>
          <a:xfrm>
            <a:off x="973600" y="4717700"/>
            <a:ext cx="29148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16" name="Google Shape;316;p26"/>
          <p:cNvSpPr txBox="1">
            <a:spLocks noGrp="1"/>
          </p:cNvSpPr>
          <p:nvPr>
            <p:ph type="subTitle" idx="4"/>
          </p:nvPr>
        </p:nvSpPr>
        <p:spPr>
          <a:xfrm>
            <a:off x="973600" y="5186585"/>
            <a:ext cx="29148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26"/>
          <p:cNvSpPr/>
          <p:nvPr/>
        </p:nvSpPr>
        <p:spPr>
          <a:xfrm flipH="1">
            <a:off x="-919291" y="3068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6"/>
          <p:cNvSpPr/>
          <p:nvPr/>
        </p:nvSpPr>
        <p:spPr>
          <a:xfrm>
            <a:off x="8253138" y="1849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6"/>
          <p:cNvSpPr/>
          <p:nvPr/>
        </p:nvSpPr>
        <p:spPr>
          <a:xfrm>
            <a:off x="9650729" y="781316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6"/>
          <p:cNvSpPr/>
          <p:nvPr/>
        </p:nvSpPr>
        <p:spPr>
          <a:xfrm>
            <a:off x="-6349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6"/>
          <p:cNvSpPr/>
          <p:nvPr/>
        </p:nvSpPr>
        <p:spPr>
          <a:xfrm>
            <a:off x="1125611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6"/>
          <p:cNvSpPr/>
          <p:nvPr/>
        </p:nvSpPr>
        <p:spPr>
          <a:xfrm>
            <a:off x="-38395" y="5969867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6"/>
          <p:cNvSpPr txBox="1">
            <a:spLocks noGrp="1"/>
          </p:cNvSpPr>
          <p:nvPr>
            <p:ph type="subTitle" idx="5"/>
          </p:nvPr>
        </p:nvSpPr>
        <p:spPr>
          <a:xfrm>
            <a:off x="4631784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4" name="Google Shape;324;p26"/>
          <p:cNvSpPr txBox="1">
            <a:spLocks noGrp="1"/>
          </p:cNvSpPr>
          <p:nvPr>
            <p:ph type="subTitle" idx="6"/>
          </p:nvPr>
        </p:nvSpPr>
        <p:spPr>
          <a:xfrm>
            <a:off x="4631817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6"/>
          <p:cNvSpPr txBox="1">
            <a:spLocks noGrp="1"/>
          </p:cNvSpPr>
          <p:nvPr>
            <p:ph type="subTitle" idx="7"/>
          </p:nvPr>
        </p:nvSpPr>
        <p:spPr>
          <a:xfrm>
            <a:off x="4631817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8"/>
          </p:nvPr>
        </p:nvSpPr>
        <p:spPr>
          <a:xfrm>
            <a:off x="4631817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6"/>
          <p:cNvSpPr txBox="1">
            <a:spLocks noGrp="1"/>
          </p:cNvSpPr>
          <p:nvPr>
            <p:ph type="subTitle" idx="9"/>
          </p:nvPr>
        </p:nvSpPr>
        <p:spPr>
          <a:xfrm>
            <a:off x="8292141" y="2468667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subTitle" idx="13"/>
          </p:nvPr>
        </p:nvSpPr>
        <p:spPr>
          <a:xfrm>
            <a:off x="8292141" y="2937552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subTitle" idx="14"/>
          </p:nvPr>
        </p:nvSpPr>
        <p:spPr>
          <a:xfrm>
            <a:off x="8292141" y="4717700"/>
            <a:ext cx="2928400" cy="394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subTitle" idx="15"/>
          </p:nvPr>
        </p:nvSpPr>
        <p:spPr>
          <a:xfrm>
            <a:off x="8292141" y="5186585"/>
            <a:ext cx="2928400" cy="6904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823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/>
          <p:nvPr/>
        </p:nvSpPr>
        <p:spPr>
          <a:xfrm>
            <a:off x="8184754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7"/>
          <p:cNvSpPr/>
          <p:nvPr/>
        </p:nvSpPr>
        <p:spPr>
          <a:xfrm flipH="1">
            <a:off x="-136779" y="6151232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7"/>
          <p:cNvSpPr/>
          <p:nvPr/>
        </p:nvSpPr>
        <p:spPr>
          <a:xfrm flipH="1">
            <a:off x="892335" y="5640732"/>
            <a:ext cx="1227117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7"/>
          <p:cNvSpPr/>
          <p:nvPr/>
        </p:nvSpPr>
        <p:spPr>
          <a:xfrm flipH="1">
            <a:off x="9391652" y="6003365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7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7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7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7"/>
          <p:cNvSpPr txBox="1">
            <a:spLocks noGrp="1"/>
          </p:cNvSpPr>
          <p:nvPr>
            <p:ph type="subTitle" idx="1"/>
          </p:nvPr>
        </p:nvSpPr>
        <p:spPr>
          <a:xfrm>
            <a:off x="951500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1" name="Google Shape;341;p27"/>
          <p:cNvSpPr txBox="1">
            <a:spLocks noGrp="1"/>
          </p:cNvSpPr>
          <p:nvPr>
            <p:ph type="subTitle" idx="2"/>
          </p:nvPr>
        </p:nvSpPr>
        <p:spPr>
          <a:xfrm>
            <a:off x="951500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7"/>
          <p:cNvSpPr txBox="1">
            <a:spLocks noGrp="1"/>
          </p:cNvSpPr>
          <p:nvPr>
            <p:ph type="subTitle" idx="3"/>
          </p:nvPr>
        </p:nvSpPr>
        <p:spPr>
          <a:xfrm>
            <a:off x="951500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3" name="Google Shape;343;p27"/>
          <p:cNvSpPr txBox="1">
            <a:spLocks noGrp="1"/>
          </p:cNvSpPr>
          <p:nvPr>
            <p:ph type="subTitle" idx="4"/>
          </p:nvPr>
        </p:nvSpPr>
        <p:spPr>
          <a:xfrm>
            <a:off x="951500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7"/>
          <p:cNvSpPr txBox="1">
            <a:spLocks noGrp="1"/>
          </p:cNvSpPr>
          <p:nvPr>
            <p:ph type="subTitle" idx="5"/>
          </p:nvPr>
        </p:nvSpPr>
        <p:spPr>
          <a:xfrm>
            <a:off x="3551067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subTitle" idx="6"/>
          </p:nvPr>
        </p:nvSpPr>
        <p:spPr>
          <a:xfrm>
            <a:off x="3551063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7"/>
          <p:cNvSpPr txBox="1">
            <a:spLocks noGrp="1"/>
          </p:cNvSpPr>
          <p:nvPr>
            <p:ph type="subTitle" idx="7"/>
          </p:nvPr>
        </p:nvSpPr>
        <p:spPr>
          <a:xfrm>
            <a:off x="3551067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7" name="Google Shape;347;p27"/>
          <p:cNvSpPr txBox="1">
            <a:spLocks noGrp="1"/>
          </p:cNvSpPr>
          <p:nvPr>
            <p:ph type="subTitle" idx="8"/>
          </p:nvPr>
        </p:nvSpPr>
        <p:spPr>
          <a:xfrm>
            <a:off x="3551063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7"/>
          <p:cNvSpPr txBox="1">
            <a:spLocks noGrp="1"/>
          </p:cNvSpPr>
          <p:nvPr>
            <p:ph type="subTitle" idx="9"/>
          </p:nvPr>
        </p:nvSpPr>
        <p:spPr>
          <a:xfrm>
            <a:off x="6150632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49" name="Google Shape;349;p27"/>
          <p:cNvSpPr txBox="1">
            <a:spLocks noGrp="1"/>
          </p:cNvSpPr>
          <p:nvPr>
            <p:ph type="subTitle" idx="13"/>
          </p:nvPr>
        </p:nvSpPr>
        <p:spPr>
          <a:xfrm>
            <a:off x="615062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7"/>
          <p:cNvSpPr txBox="1">
            <a:spLocks noGrp="1"/>
          </p:cNvSpPr>
          <p:nvPr>
            <p:ph type="subTitle" idx="14"/>
          </p:nvPr>
        </p:nvSpPr>
        <p:spPr>
          <a:xfrm>
            <a:off x="6150632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1" name="Google Shape;351;p27"/>
          <p:cNvSpPr txBox="1">
            <a:spLocks noGrp="1"/>
          </p:cNvSpPr>
          <p:nvPr>
            <p:ph type="subTitle" idx="15"/>
          </p:nvPr>
        </p:nvSpPr>
        <p:spPr>
          <a:xfrm>
            <a:off x="615062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27"/>
          <p:cNvSpPr txBox="1">
            <a:spLocks noGrp="1"/>
          </p:cNvSpPr>
          <p:nvPr>
            <p:ph type="subTitle" idx="16"/>
          </p:nvPr>
        </p:nvSpPr>
        <p:spPr>
          <a:xfrm>
            <a:off x="8750216" y="3035767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3" name="Google Shape;353;p27"/>
          <p:cNvSpPr txBox="1">
            <a:spLocks noGrp="1"/>
          </p:cNvSpPr>
          <p:nvPr>
            <p:ph type="subTitle" idx="17"/>
          </p:nvPr>
        </p:nvSpPr>
        <p:spPr>
          <a:xfrm>
            <a:off x="8750204" y="2222900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subTitle" idx="18"/>
          </p:nvPr>
        </p:nvSpPr>
        <p:spPr>
          <a:xfrm>
            <a:off x="8750216" y="4944499"/>
            <a:ext cx="2473200" cy="569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55" name="Google Shape;355;p27"/>
          <p:cNvSpPr txBox="1">
            <a:spLocks noGrp="1"/>
          </p:cNvSpPr>
          <p:nvPr>
            <p:ph type="subTitle" idx="19"/>
          </p:nvPr>
        </p:nvSpPr>
        <p:spPr>
          <a:xfrm>
            <a:off x="8750204" y="4131635"/>
            <a:ext cx="2473200" cy="684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948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/>
          <p:nvPr/>
        </p:nvSpPr>
        <p:spPr>
          <a:xfrm flipH="1">
            <a:off x="-149461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8"/>
          <p:cNvSpPr/>
          <p:nvPr/>
        </p:nvSpPr>
        <p:spPr>
          <a:xfrm flipH="1">
            <a:off x="9378971" y="5176498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8"/>
          <p:cNvSpPr/>
          <p:nvPr/>
        </p:nvSpPr>
        <p:spPr>
          <a:xfrm>
            <a:off x="3939907" y="53805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8"/>
          <p:cNvSpPr/>
          <p:nvPr/>
        </p:nvSpPr>
        <p:spPr>
          <a:xfrm flipH="1">
            <a:off x="7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8"/>
          <p:cNvSpPr/>
          <p:nvPr/>
        </p:nvSpPr>
        <p:spPr>
          <a:xfrm flipH="1">
            <a:off x="10162173" y="54856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8"/>
          <p:cNvSpPr/>
          <p:nvPr/>
        </p:nvSpPr>
        <p:spPr>
          <a:xfrm>
            <a:off x="8172073" y="5324365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8"/>
          <p:cNvSpPr/>
          <p:nvPr/>
        </p:nvSpPr>
        <p:spPr>
          <a:xfrm flipH="1">
            <a:off x="879644" y="4813875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8"/>
          <p:cNvSpPr/>
          <p:nvPr/>
        </p:nvSpPr>
        <p:spPr>
          <a:xfrm flipH="1">
            <a:off x="-34933" y="5969867"/>
            <a:ext cx="12268800" cy="127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8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8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8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8"/>
          <p:cNvSpPr txBox="1">
            <a:spLocks noGrp="1"/>
          </p:cNvSpPr>
          <p:nvPr>
            <p:ph type="subTitle" idx="1"/>
          </p:nvPr>
        </p:nvSpPr>
        <p:spPr>
          <a:xfrm>
            <a:off x="5451717" y="1273996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69" name="Google Shape;369;p28"/>
          <p:cNvSpPr txBox="1">
            <a:spLocks noGrp="1"/>
          </p:cNvSpPr>
          <p:nvPr>
            <p:ph type="subTitle" idx="2"/>
          </p:nvPr>
        </p:nvSpPr>
        <p:spPr>
          <a:xfrm>
            <a:off x="5451717" y="174235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28"/>
          <p:cNvSpPr txBox="1">
            <a:spLocks noGrp="1"/>
          </p:cNvSpPr>
          <p:nvPr>
            <p:ph type="title" hasCustomPrompt="1"/>
          </p:nvPr>
        </p:nvSpPr>
        <p:spPr>
          <a:xfrm>
            <a:off x="1444401" y="1358167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1" name="Google Shape;371;p28"/>
          <p:cNvSpPr txBox="1">
            <a:spLocks noGrp="1"/>
          </p:cNvSpPr>
          <p:nvPr>
            <p:ph type="subTitle" idx="3"/>
          </p:nvPr>
        </p:nvSpPr>
        <p:spPr>
          <a:xfrm>
            <a:off x="5451717" y="2710567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2" name="Google Shape;372;p28"/>
          <p:cNvSpPr txBox="1">
            <a:spLocks noGrp="1"/>
          </p:cNvSpPr>
          <p:nvPr>
            <p:ph type="subTitle" idx="4"/>
          </p:nvPr>
        </p:nvSpPr>
        <p:spPr>
          <a:xfrm>
            <a:off x="5451717" y="3178940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8"/>
          <p:cNvSpPr txBox="1">
            <a:spLocks noGrp="1"/>
          </p:cNvSpPr>
          <p:nvPr>
            <p:ph type="title" idx="5" hasCustomPrompt="1"/>
          </p:nvPr>
        </p:nvSpPr>
        <p:spPr>
          <a:xfrm>
            <a:off x="1444401" y="2794733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8"/>
          <p:cNvSpPr txBox="1">
            <a:spLocks noGrp="1"/>
          </p:cNvSpPr>
          <p:nvPr>
            <p:ph type="subTitle" idx="6"/>
          </p:nvPr>
        </p:nvSpPr>
        <p:spPr>
          <a:xfrm>
            <a:off x="5451717" y="4147133"/>
            <a:ext cx="4962000" cy="39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75" name="Google Shape;375;p28"/>
          <p:cNvSpPr txBox="1">
            <a:spLocks noGrp="1"/>
          </p:cNvSpPr>
          <p:nvPr>
            <p:ph type="subTitle" idx="7"/>
          </p:nvPr>
        </p:nvSpPr>
        <p:spPr>
          <a:xfrm>
            <a:off x="5451717" y="4615507"/>
            <a:ext cx="4962000" cy="7088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8"/>
          <p:cNvSpPr txBox="1">
            <a:spLocks noGrp="1"/>
          </p:cNvSpPr>
          <p:nvPr>
            <p:ph type="title" idx="8" hasCustomPrompt="1"/>
          </p:nvPr>
        </p:nvSpPr>
        <p:spPr>
          <a:xfrm>
            <a:off x="1444401" y="4231299"/>
            <a:ext cx="3674400" cy="1044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165357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/>
          <p:nvPr/>
        </p:nvSpPr>
        <p:spPr>
          <a:xfrm flipH="1">
            <a:off x="2848610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29"/>
          <p:cNvSpPr/>
          <p:nvPr/>
        </p:nvSpPr>
        <p:spPr>
          <a:xfrm>
            <a:off x="11170143" y="6131699"/>
            <a:ext cx="977756" cy="828688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9"/>
          <p:cNvSpPr/>
          <p:nvPr/>
        </p:nvSpPr>
        <p:spPr>
          <a:xfrm>
            <a:off x="9714964" y="56212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9"/>
          <p:cNvSpPr/>
          <p:nvPr/>
        </p:nvSpPr>
        <p:spPr>
          <a:xfrm>
            <a:off x="-149461" y="5983831"/>
            <a:ext cx="2768928" cy="207256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9"/>
          <p:cNvSpPr/>
          <p:nvPr/>
        </p:nvSpPr>
        <p:spPr>
          <a:xfrm>
            <a:off x="-341324" y="-260404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9"/>
          <p:cNvSpPr/>
          <p:nvPr/>
        </p:nvSpPr>
        <p:spPr>
          <a:xfrm>
            <a:off x="11011638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9"/>
          <p:cNvSpPr/>
          <p:nvPr/>
        </p:nvSpPr>
        <p:spPr>
          <a:xfrm>
            <a:off x="9458062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29"/>
          <p:cNvSpPr txBox="1">
            <a:spLocks noGrp="1"/>
          </p:cNvSpPr>
          <p:nvPr>
            <p:ph type="subTitle" idx="1"/>
          </p:nvPr>
        </p:nvSpPr>
        <p:spPr>
          <a:xfrm>
            <a:off x="9600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7" name="Google Shape;387;p29"/>
          <p:cNvSpPr txBox="1">
            <a:spLocks noGrp="1"/>
          </p:cNvSpPr>
          <p:nvPr>
            <p:ph type="subTitle" idx="2"/>
          </p:nvPr>
        </p:nvSpPr>
        <p:spPr>
          <a:xfrm>
            <a:off x="9600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9"/>
          <p:cNvSpPr txBox="1">
            <a:spLocks noGrp="1"/>
          </p:cNvSpPr>
          <p:nvPr>
            <p:ph type="subTitle" idx="3"/>
          </p:nvPr>
        </p:nvSpPr>
        <p:spPr>
          <a:xfrm>
            <a:off x="44234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89" name="Google Shape;389;p29"/>
          <p:cNvSpPr txBox="1">
            <a:spLocks noGrp="1"/>
          </p:cNvSpPr>
          <p:nvPr>
            <p:ph type="subTitle" idx="4"/>
          </p:nvPr>
        </p:nvSpPr>
        <p:spPr>
          <a:xfrm>
            <a:off x="44234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9"/>
          <p:cNvSpPr txBox="1">
            <a:spLocks noGrp="1"/>
          </p:cNvSpPr>
          <p:nvPr>
            <p:ph type="subTitle" idx="5"/>
          </p:nvPr>
        </p:nvSpPr>
        <p:spPr>
          <a:xfrm>
            <a:off x="7886800" y="2898695"/>
            <a:ext cx="3345200" cy="406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91" name="Google Shape;391;p29"/>
          <p:cNvSpPr txBox="1">
            <a:spLocks noGrp="1"/>
          </p:cNvSpPr>
          <p:nvPr>
            <p:ph type="subTitle" idx="6"/>
          </p:nvPr>
        </p:nvSpPr>
        <p:spPr>
          <a:xfrm>
            <a:off x="7886800" y="3383500"/>
            <a:ext cx="3345200" cy="1000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9"/>
          <p:cNvSpPr txBox="1">
            <a:spLocks noGrp="1"/>
          </p:cNvSpPr>
          <p:nvPr>
            <p:ph type="title" idx="7" hasCustomPrompt="1"/>
          </p:nvPr>
        </p:nvSpPr>
        <p:spPr>
          <a:xfrm>
            <a:off x="12482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3" name="Google Shape;393;p29"/>
          <p:cNvSpPr txBox="1">
            <a:spLocks noGrp="1"/>
          </p:cNvSpPr>
          <p:nvPr>
            <p:ph type="title" idx="8" hasCustomPrompt="1"/>
          </p:nvPr>
        </p:nvSpPr>
        <p:spPr>
          <a:xfrm>
            <a:off x="47116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4" name="Google Shape;394;p29"/>
          <p:cNvSpPr txBox="1">
            <a:spLocks noGrp="1"/>
          </p:cNvSpPr>
          <p:nvPr>
            <p:ph type="title" idx="9" hasCustomPrompt="1"/>
          </p:nvPr>
        </p:nvSpPr>
        <p:spPr>
          <a:xfrm>
            <a:off x="8175000" y="5211695"/>
            <a:ext cx="2768800" cy="8568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173209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0"/>
          <p:cNvSpPr/>
          <p:nvPr/>
        </p:nvSpPr>
        <p:spPr>
          <a:xfrm>
            <a:off x="10386586" y="4375424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30"/>
          <p:cNvSpPr/>
          <p:nvPr/>
        </p:nvSpPr>
        <p:spPr>
          <a:xfrm>
            <a:off x="2992594" y="4238008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30"/>
          <p:cNvSpPr/>
          <p:nvPr/>
        </p:nvSpPr>
        <p:spPr>
          <a:xfrm>
            <a:off x="35368" y="4372442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30"/>
          <p:cNvSpPr/>
          <p:nvPr/>
        </p:nvSpPr>
        <p:spPr>
          <a:xfrm>
            <a:off x="131543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30"/>
          <p:cNvSpPr/>
          <p:nvPr/>
        </p:nvSpPr>
        <p:spPr>
          <a:xfrm>
            <a:off x="1016217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30"/>
          <p:cNvSpPr/>
          <p:nvPr/>
        </p:nvSpPr>
        <p:spPr>
          <a:xfrm>
            <a:off x="3538396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30"/>
          <p:cNvSpPr/>
          <p:nvPr/>
        </p:nvSpPr>
        <p:spPr>
          <a:xfrm>
            <a:off x="3939907" y="48130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30"/>
          <p:cNvSpPr/>
          <p:nvPr/>
        </p:nvSpPr>
        <p:spPr>
          <a:xfrm flipH="1">
            <a:off x="7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30"/>
          <p:cNvSpPr/>
          <p:nvPr/>
        </p:nvSpPr>
        <p:spPr>
          <a:xfrm flipH="1">
            <a:off x="10162173" y="4918181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30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30"/>
          <p:cNvSpPr txBox="1">
            <a:spLocks noGrp="1"/>
          </p:cNvSpPr>
          <p:nvPr>
            <p:ph type="title"/>
          </p:nvPr>
        </p:nvSpPr>
        <p:spPr>
          <a:xfrm>
            <a:off x="963967" y="842133"/>
            <a:ext cx="6215200" cy="13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07" name="Google Shape;407;p30"/>
          <p:cNvSpPr txBox="1"/>
          <p:nvPr/>
        </p:nvSpPr>
        <p:spPr>
          <a:xfrm>
            <a:off x="960000" y="5402167"/>
            <a:ext cx="5776400" cy="6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, and includes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" sz="1333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Encode Sans"/>
                <a:ea typeface="Encode Sans"/>
                <a:cs typeface="Encode Sans"/>
                <a:sym typeface="Encode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08" name="Google Shape;408;p30"/>
          <p:cNvSpPr txBox="1">
            <a:spLocks noGrp="1"/>
          </p:cNvSpPr>
          <p:nvPr>
            <p:ph type="subTitle" idx="1"/>
          </p:nvPr>
        </p:nvSpPr>
        <p:spPr>
          <a:xfrm>
            <a:off x="960000" y="2216937"/>
            <a:ext cx="6252400" cy="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solidFill>
                  <a:schemeClr val="accent6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09" name="Google Shape;409;p30"/>
          <p:cNvSpPr txBox="1">
            <a:spLocks noGrp="1"/>
          </p:cNvSpPr>
          <p:nvPr>
            <p:ph type="subTitle" idx="2"/>
          </p:nvPr>
        </p:nvSpPr>
        <p:spPr>
          <a:xfrm>
            <a:off x="960000" y="2796195"/>
            <a:ext cx="6252400" cy="12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96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F156-F571-B12E-9805-820EC915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4D130-B504-CD41-69EF-9E570498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60FB4-6A53-F590-DDF5-6E544CE2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842DB-6BBF-6DBD-272C-32FD96FCA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82252-CE99-A3AF-055B-DF0FAEB48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5AEEC-F3A8-489A-516A-99BD571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50228-CB69-36C9-D8F7-99712288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7CA8A-8265-8883-99F8-CE65933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06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-34933" y="5394000"/>
            <a:ext cx="12268800" cy="154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31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31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31"/>
          <p:cNvSpPr/>
          <p:nvPr/>
        </p:nvSpPr>
        <p:spPr>
          <a:xfrm>
            <a:off x="10496819" y="5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31"/>
          <p:cNvSpPr/>
          <p:nvPr/>
        </p:nvSpPr>
        <p:spPr>
          <a:xfrm>
            <a:off x="8965410" y="8765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939054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10386586" y="58356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32"/>
          <p:cNvSpPr/>
          <p:nvPr/>
        </p:nvSpPr>
        <p:spPr>
          <a:xfrm>
            <a:off x="2992594" y="56982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32"/>
          <p:cNvSpPr/>
          <p:nvPr/>
        </p:nvSpPr>
        <p:spPr>
          <a:xfrm>
            <a:off x="35368" y="58326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32"/>
          <p:cNvSpPr/>
          <p:nvPr/>
        </p:nvSpPr>
        <p:spPr>
          <a:xfrm>
            <a:off x="3939907" y="62733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32"/>
          <p:cNvSpPr/>
          <p:nvPr/>
        </p:nvSpPr>
        <p:spPr>
          <a:xfrm flipH="1">
            <a:off x="7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32"/>
          <p:cNvSpPr/>
          <p:nvPr/>
        </p:nvSpPr>
        <p:spPr>
          <a:xfrm flipH="1">
            <a:off x="10162173" y="63784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32"/>
          <p:cNvSpPr/>
          <p:nvPr/>
        </p:nvSpPr>
        <p:spPr>
          <a:xfrm flipH="1">
            <a:off x="9960071" y="2321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32"/>
          <p:cNvSpPr/>
          <p:nvPr/>
        </p:nvSpPr>
        <p:spPr>
          <a:xfrm flipH="1">
            <a:off x="-341323" y="14183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32"/>
          <p:cNvSpPr/>
          <p:nvPr/>
        </p:nvSpPr>
        <p:spPr>
          <a:xfrm flipH="1">
            <a:off x="442103" y="115750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76750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080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107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417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807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620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76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428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3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0572-B42F-B58A-3227-BF81F03C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023F3-794F-A353-1BA9-F8145CFE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E3DC3-8E16-1F54-3C49-C89CEA38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A7788-243D-D322-4CC8-48365085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96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24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756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4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7383B-8B16-0296-7621-C143FD88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574BF-12B8-B813-4692-96593538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F2DA8-FED2-897F-5EE1-6FDAED3A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3F77-4CAC-81C9-5EFB-E654DA05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FFF9-627A-1E7F-D092-3ED9F7E4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E79B4-5FA4-82E5-16DE-13A30B20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E9FB2-E48F-5C4B-7AA2-F9A2EC40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F95DD-C171-44B1-91BD-76938F95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867DB-5375-7777-2924-2CDA5E15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2C56-5870-E473-2EF1-C426214B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AA4D7-A82D-E9F9-A643-B01D9718B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E6E1-678E-8CFE-1D80-90B1301C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AF10E-D5AB-511F-ABAF-7CDE287C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9795E-48CF-4A67-20F8-3F16AAFA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E034F-1030-43F0-FEE5-6A6EBC0B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A143B-E162-7B2C-A1CC-CF4F6DE8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D4F0F-4360-9CCF-6747-AAC35FCD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9216-DB40-D3F2-DE48-19A3B3FB4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965A-8944-408D-8312-375423D42401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9079A-48D6-D1D5-6945-8BBEE9629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4B8B-84CC-C962-B179-8D411395D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845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206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4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229892"/>
            <a:ext cx="10272000" cy="763600"/>
          </a:xfrm>
        </p:spPr>
        <p:txBody>
          <a:bodyPr/>
          <a:lstStyle/>
          <a:p>
            <a:r>
              <a:rPr lang="en-US" sz="3200" dirty="0">
                <a:latin typeface="Be Vietnam Pro" panose="020B0604020202020204" charset="0"/>
              </a:rPr>
              <a:t>Put the verbs in brackets in the correct form.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EA06DC-C64F-0EDD-0AA0-F11AB9217493}"/>
              </a:ext>
            </a:extLst>
          </p:cNvPr>
          <p:cNvSpPr txBox="1"/>
          <p:nvPr/>
        </p:nvSpPr>
        <p:spPr>
          <a:xfrm>
            <a:off x="747350" y="1124343"/>
            <a:ext cx="11123969" cy="5261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267" dirty="0">
                <a:solidFill>
                  <a:srgbClr val="000000"/>
                </a:solidFill>
                <a:latin typeface="Be Vietnam Pro" panose="020B0604020202020204" charset="0"/>
              </a:rPr>
              <a:t>1. The first Olympic Games (take) _______ place in Greece in 776 BC.</a:t>
            </a:r>
          </a:p>
          <a:p>
            <a:pPr>
              <a:lnSpc>
                <a:spcPct val="150000"/>
              </a:lnSpc>
            </a:pP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	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dùng</a:t>
            </a: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thì</a:t>
            </a: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quá</a:t>
            </a: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khứ</a:t>
            </a: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đơn</a:t>
            </a:r>
            <a:endParaRPr lang="en-US" sz="2267" i="1" dirty="0">
              <a:solidFill>
                <a:srgbClr val="FF0000"/>
              </a:solidFill>
              <a:latin typeface="Be Vietnam Pro" panose="020B0604020202020204" charset="0"/>
            </a:endParaRPr>
          </a:p>
          <a:p>
            <a:pPr algn="l">
              <a:lnSpc>
                <a:spcPct val="150000"/>
              </a:lnSpc>
            </a:pPr>
            <a:r>
              <a:rPr lang="en-US" sz="2267" dirty="0">
                <a:solidFill>
                  <a:srgbClr val="000000"/>
                </a:solidFill>
                <a:latin typeface="Be Vietnam Pro" panose="020B0604020202020204" charset="0"/>
              </a:rPr>
              <a:t>2. People (start) _______ to use computers about 50 years ago.</a:t>
            </a:r>
          </a:p>
          <a:p>
            <a:pPr>
              <a:lnSpc>
                <a:spcPct val="150000"/>
              </a:lnSpc>
            </a:pP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	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dùng</a:t>
            </a: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thì</a:t>
            </a: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quá</a:t>
            </a: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khứ</a:t>
            </a: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đơn</a:t>
            </a:r>
            <a:endParaRPr lang="en-US" sz="2267" i="1" dirty="0">
              <a:solidFill>
                <a:srgbClr val="FF0000"/>
              </a:solidFill>
              <a:latin typeface="Be Vietnam Pro" panose="020B0604020202020204" charset="0"/>
            </a:endParaRPr>
          </a:p>
          <a:p>
            <a:pPr algn="l">
              <a:lnSpc>
                <a:spcPct val="150000"/>
              </a:lnSpc>
            </a:pPr>
            <a:r>
              <a:rPr lang="en-US" sz="2267" i="1" dirty="0">
                <a:solidFill>
                  <a:srgbClr val="000000"/>
                </a:solidFill>
                <a:latin typeface="Be Vietnam Pro" panose="020B0604020202020204" charset="0"/>
              </a:rPr>
              <a:t>3. My brother (not like) _____________to play games when he was small.</a:t>
            </a:r>
          </a:p>
          <a:p>
            <a:pPr>
              <a:lnSpc>
                <a:spcPct val="150000"/>
              </a:lnSpc>
            </a:pP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	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dùng</a:t>
            </a: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thì</a:t>
            </a: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quá</a:t>
            </a: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khứ</a:t>
            </a: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đơn</a:t>
            </a:r>
            <a:endParaRPr lang="en-US" sz="2267" i="1" dirty="0">
              <a:solidFill>
                <a:srgbClr val="FF0000"/>
              </a:solidFill>
              <a:latin typeface="Be Vietnam Pro" panose="020B0604020202020204" charset="0"/>
            </a:endParaRPr>
          </a:p>
          <a:p>
            <a:pPr algn="l">
              <a:lnSpc>
                <a:spcPct val="150000"/>
              </a:lnSpc>
            </a:pPr>
            <a:r>
              <a:rPr lang="en-US" sz="2267" i="1" dirty="0">
                <a:solidFill>
                  <a:srgbClr val="000000"/>
                </a:solidFill>
                <a:latin typeface="Be Vietnam Pro" panose="020B0604020202020204" charset="0"/>
              </a:rPr>
              <a:t>4. - What _______ you (do) _______ last weekend?</a:t>
            </a:r>
          </a:p>
          <a:p>
            <a:pPr algn="l">
              <a:lnSpc>
                <a:spcPct val="150000"/>
              </a:lnSpc>
            </a:pPr>
            <a:r>
              <a:rPr lang="en-US" sz="2267" i="1" dirty="0">
                <a:solidFill>
                  <a:srgbClr val="000000"/>
                </a:solidFill>
                <a:latin typeface="Be Vietnam Pro" panose="020B0604020202020204" charset="0"/>
              </a:rPr>
              <a:t>- I (cycle) __________ round the lake with my friends. Then I (watch) _________   TV in the afternoon.</a:t>
            </a:r>
          </a:p>
          <a:p>
            <a:pPr>
              <a:lnSpc>
                <a:spcPct val="150000"/>
              </a:lnSpc>
            </a:pP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	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dùng</a:t>
            </a: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thì</a:t>
            </a: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quá</a:t>
            </a: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khứ</a:t>
            </a:r>
            <a:r>
              <a:rPr lang="en-US" sz="2267" i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 </a:t>
            </a:r>
            <a:r>
              <a:rPr lang="en-US" sz="2267" i="1" dirty="0" err="1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đơn</a:t>
            </a:r>
            <a:endParaRPr lang="en-US" sz="2267" i="1" dirty="0">
              <a:solidFill>
                <a:srgbClr val="FF0000"/>
              </a:solidFill>
              <a:latin typeface="Be Vietnam Pro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E5FFB-0FC1-F8A0-CE6A-54D362599EFF}"/>
              </a:ext>
            </a:extLst>
          </p:cNvPr>
          <p:cNvSpPr txBox="1"/>
          <p:nvPr/>
        </p:nvSpPr>
        <p:spPr>
          <a:xfrm>
            <a:off x="5344502" y="1267393"/>
            <a:ext cx="1162543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7" b="1" dirty="0">
                <a:solidFill>
                  <a:srgbClr val="FF0000"/>
                </a:solidFill>
                <a:latin typeface="Be Vietnam Pro" panose="020B0604020202020204" charset="0"/>
              </a:rPr>
              <a:t>took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25BFF-8B05-BAA4-D458-D36691423CC9}"/>
              </a:ext>
            </a:extLst>
          </p:cNvPr>
          <p:cNvSpPr txBox="1"/>
          <p:nvPr/>
        </p:nvSpPr>
        <p:spPr>
          <a:xfrm>
            <a:off x="2946378" y="2302593"/>
            <a:ext cx="1040670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7" b="1" dirty="0">
                <a:solidFill>
                  <a:srgbClr val="FF0000"/>
                </a:solidFill>
                <a:latin typeface="Be Vietnam Pro" panose="020B0604020202020204" charset="0"/>
              </a:rPr>
              <a:t>stated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CA393-C178-8A3E-BCBA-17268D01F5F3}"/>
              </a:ext>
            </a:extLst>
          </p:cNvPr>
          <p:cNvSpPr txBox="1"/>
          <p:nvPr/>
        </p:nvSpPr>
        <p:spPr>
          <a:xfrm>
            <a:off x="4015271" y="3313788"/>
            <a:ext cx="2128397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7" b="1" dirty="0">
                <a:solidFill>
                  <a:srgbClr val="FF0000"/>
                </a:solidFill>
                <a:latin typeface="Be Vietnam Pro" panose="020B0604020202020204" charset="0"/>
              </a:rPr>
              <a:t>didn’t like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E0175-8DE8-642C-F5DF-32DFA90195BC}"/>
              </a:ext>
            </a:extLst>
          </p:cNvPr>
          <p:cNvSpPr txBox="1"/>
          <p:nvPr/>
        </p:nvSpPr>
        <p:spPr>
          <a:xfrm>
            <a:off x="2325695" y="4376233"/>
            <a:ext cx="620683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7" b="1" dirty="0">
                <a:solidFill>
                  <a:srgbClr val="FF0000"/>
                </a:solidFill>
                <a:latin typeface="Be Vietnam Pro" panose="020B0604020202020204" charset="0"/>
              </a:rPr>
              <a:t>did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8FB22-F6AC-46AF-7EFB-C4DDE5549B5E}"/>
              </a:ext>
            </a:extLst>
          </p:cNvPr>
          <p:cNvSpPr txBox="1"/>
          <p:nvPr/>
        </p:nvSpPr>
        <p:spPr>
          <a:xfrm>
            <a:off x="4700642" y="4362102"/>
            <a:ext cx="540533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7" b="1" dirty="0">
                <a:solidFill>
                  <a:srgbClr val="FF0000"/>
                </a:solidFill>
                <a:latin typeface="Be Vietnam Pro" panose="020B0604020202020204" charset="0"/>
              </a:rPr>
              <a:t>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D3E636-CA28-A00C-B610-C3D36A46C4D8}"/>
              </a:ext>
            </a:extLst>
          </p:cNvPr>
          <p:cNvSpPr txBox="1"/>
          <p:nvPr/>
        </p:nvSpPr>
        <p:spPr>
          <a:xfrm>
            <a:off x="2297297" y="4893447"/>
            <a:ext cx="1090363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7" b="1" dirty="0">
                <a:solidFill>
                  <a:srgbClr val="FF0000"/>
                </a:solidFill>
                <a:latin typeface="Be Vietnam Pro" panose="020B0604020202020204" charset="0"/>
              </a:rPr>
              <a:t>cycled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4149E4-EAD0-7E0E-7193-0D3F78B3EF12}"/>
              </a:ext>
            </a:extLst>
          </p:cNvPr>
          <p:cNvSpPr txBox="1"/>
          <p:nvPr/>
        </p:nvSpPr>
        <p:spPr>
          <a:xfrm>
            <a:off x="9639733" y="4879928"/>
            <a:ext cx="1348446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7" b="1" dirty="0">
                <a:solidFill>
                  <a:srgbClr val="FF0000"/>
                </a:solidFill>
                <a:latin typeface="Be Vietnam Pro" panose="020B0604020202020204" charset="0"/>
              </a:rPr>
              <a:t>watched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B5D09C-F9DF-0A64-5B5F-9FB63AA15ECA}"/>
              </a:ext>
            </a:extLst>
          </p:cNvPr>
          <p:cNvCxnSpPr>
            <a:cxnSpLocks/>
          </p:cNvCxnSpPr>
          <p:nvPr/>
        </p:nvCxnSpPr>
        <p:spPr>
          <a:xfrm>
            <a:off x="8797051" y="1613803"/>
            <a:ext cx="9545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051C4C-BD92-0176-F8E8-A133BBC7B744}"/>
              </a:ext>
            </a:extLst>
          </p:cNvPr>
          <p:cNvCxnSpPr>
            <a:cxnSpLocks/>
          </p:cNvCxnSpPr>
          <p:nvPr/>
        </p:nvCxnSpPr>
        <p:spPr>
          <a:xfrm>
            <a:off x="7237935" y="2642490"/>
            <a:ext cx="16681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9CFD71-90E6-1FB3-85ED-42C4667CDF18}"/>
              </a:ext>
            </a:extLst>
          </p:cNvPr>
          <p:cNvCxnSpPr>
            <a:cxnSpLocks/>
          </p:cNvCxnSpPr>
          <p:nvPr/>
        </p:nvCxnSpPr>
        <p:spPr>
          <a:xfrm>
            <a:off x="7684503" y="3704567"/>
            <a:ext cx="24289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18A63FC-CB34-4795-24D4-7CC0C60FE057}"/>
              </a:ext>
            </a:extLst>
          </p:cNvPr>
          <p:cNvCxnSpPr>
            <a:cxnSpLocks/>
          </p:cNvCxnSpPr>
          <p:nvPr/>
        </p:nvCxnSpPr>
        <p:spPr>
          <a:xfrm>
            <a:off x="5656440" y="4721766"/>
            <a:ext cx="17012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1988DFF9-0894-DEA4-2EAE-4FF65C4E08D1}"/>
              </a:ext>
            </a:extLst>
          </p:cNvPr>
          <p:cNvSpPr/>
          <p:nvPr/>
        </p:nvSpPr>
        <p:spPr>
          <a:xfrm>
            <a:off x="1120702" y="33144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80BAF5-C574-F8AA-F102-7AA427A70A83}"/>
              </a:ext>
            </a:extLst>
          </p:cNvPr>
          <p:cNvSpPr txBox="1"/>
          <p:nvPr/>
        </p:nvSpPr>
        <p:spPr>
          <a:xfrm>
            <a:off x="1173488" y="2132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828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229892"/>
            <a:ext cx="10272000" cy="763600"/>
          </a:xfrm>
        </p:spPr>
        <p:txBody>
          <a:bodyPr/>
          <a:lstStyle/>
          <a:p>
            <a:r>
              <a:rPr lang="en-US" sz="3733" dirty="0">
                <a:latin typeface="Be Vietnam Pro" panose="020B0604020202020204" charset="0"/>
              </a:rPr>
              <a:t>What do you say in these situations?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3541-0F1B-1986-D415-C934B29E567F}"/>
              </a:ext>
            </a:extLst>
          </p:cNvPr>
          <p:cNvSpPr txBox="1"/>
          <p:nvPr/>
        </p:nvSpPr>
        <p:spPr>
          <a:xfrm>
            <a:off x="1220381" y="1705875"/>
            <a:ext cx="11067312" cy="428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Be Vietnam Pro" panose="020B0604020202020204" charset="0"/>
              </a:rPr>
              <a:t>1. Your friends are making a lot of noise.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Be Vietnam Pro" panose="020B060402020202020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Be Vietnam Pro" panose="020B0604020202020204" charset="0"/>
              </a:rPr>
              <a:t> Please, stop ___</a:t>
            </a:r>
            <a:r>
              <a:rPr lang="en-US" sz="2400" dirty="0">
                <a:solidFill>
                  <a:srgbClr val="000000"/>
                </a:solidFill>
                <a:latin typeface="Be Vietnam Pro" panose="020B0604020202020204" charset="0"/>
              </a:rPr>
              <a:t>__________</a:t>
            </a:r>
            <a:r>
              <a:rPr lang="vi-VN" sz="2400" dirty="0">
                <a:solidFill>
                  <a:srgbClr val="000000"/>
                </a:solidFill>
                <a:latin typeface="Be Vietnam Pro" panose="020B0604020202020204" charset="0"/>
              </a:rPr>
              <a:t>______.</a:t>
            </a:r>
          </a:p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Be Vietnam Pro" panose="020B0604020202020204" charset="0"/>
              </a:rPr>
              <a:t>2. The boy is watching TV for too long.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Be Vietnam Pro" panose="020B060402020202020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Be Vietnam Pro" panose="020B0604020202020204" charset="0"/>
              </a:rPr>
              <a:t>______</a:t>
            </a:r>
            <a:r>
              <a:rPr lang="en-US" sz="2400" dirty="0">
                <a:solidFill>
                  <a:srgbClr val="000000"/>
                </a:solidFill>
                <a:latin typeface="Be Vietnam Pro" panose="020B0604020202020204" charset="0"/>
              </a:rPr>
              <a:t>_</a:t>
            </a:r>
            <a:r>
              <a:rPr lang="vi-VN" sz="2400" dirty="0">
                <a:solidFill>
                  <a:srgbClr val="000000"/>
                </a:solidFill>
                <a:latin typeface="Be Vietnam Pro" panose="020B0604020202020204" charset="0"/>
              </a:rPr>
              <a:t>___</a:t>
            </a:r>
            <a:r>
              <a:rPr lang="en-US" sz="2400" dirty="0">
                <a:solidFill>
                  <a:srgbClr val="000000"/>
                </a:solidFill>
                <a:latin typeface="Be Vietnam Pro" panose="020B0604020202020204" charset="0"/>
              </a:rPr>
              <a:t>___</a:t>
            </a:r>
            <a:r>
              <a:rPr lang="vi-VN" sz="2400" dirty="0">
                <a:solidFill>
                  <a:srgbClr val="000000"/>
                </a:solidFill>
                <a:latin typeface="Be Vietnam Pro" panose="020B0604020202020204" charset="0"/>
              </a:rPr>
              <a:t>_____ to play with your friends.</a:t>
            </a:r>
          </a:p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Be Vietnam Pro" panose="020B0604020202020204" charset="0"/>
              </a:rPr>
              <a:t>3. Some children are feeding the animals at the zoo, but it is not allowed.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Be Vietnam Pro" panose="020B060402020202020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Be Vietnam Pro" panose="020B0604020202020204" charset="0"/>
              </a:rPr>
              <a:t>_______</a:t>
            </a:r>
            <a:r>
              <a:rPr lang="en-US" sz="2400" dirty="0">
                <a:solidFill>
                  <a:srgbClr val="000000"/>
                </a:solidFill>
                <a:latin typeface="Be Vietnam Pro" panose="020B0604020202020204" charset="0"/>
              </a:rPr>
              <a:t>__</a:t>
            </a:r>
            <a:r>
              <a:rPr lang="vi-VN" sz="2400" dirty="0">
                <a:solidFill>
                  <a:srgbClr val="000000"/>
                </a:solidFill>
                <a:latin typeface="Be Vietnam Pro" panose="020B0604020202020204" charset="0"/>
              </a:rPr>
              <a:t>_______the animals.</a:t>
            </a:r>
          </a:p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Be Vietnam Pro" panose="020B0604020202020204" charset="0"/>
              </a:rPr>
              <a:t>4. The teacher wants the boys to stand in line.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Be Vietnam Pro" panose="020B060402020202020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Be Vietnam Pro" panose="020B0604020202020204" charset="0"/>
              </a:rPr>
              <a:t>_______</a:t>
            </a:r>
            <a:r>
              <a:rPr lang="en-US" sz="2400" dirty="0">
                <a:solidFill>
                  <a:srgbClr val="000000"/>
                </a:solidFill>
                <a:latin typeface="Be Vietnam Pro" panose="020B0604020202020204" charset="0"/>
              </a:rPr>
              <a:t>_________</a:t>
            </a:r>
            <a:r>
              <a:rPr lang="vi-VN" sz="2400" dirty="0">
                <a:solidFill>
                  <a:srgbClr val="000000"/>
                </a:solidFill>
                <a:latin typeface="Be Vietnam Pro" panose="020B0604020202020204" charset="0"/>
              </a:rPr>
              <a:t>_______.</a:t>
            </a:r>
          </a:p>
          <a:p>
            <a:pPr>
              <a:lnSpc>
                <a:spcPts val="3333"/>
              </a:lnSpc>
            </a:pPr>
            <a:r>
              <a:rPr lang="vi-VN" sz="2400" dirty="0">
                <a:solidFill>
                  <a:srgbClr val="000000"/>
                </a:solidFill>
                <a:latin typeface="Be Vietnam Pro" panose="020B0604020202020204" charset="0"/>
              </a:rPr>
              <a:t>5. Your mother tells you not to touch the dog.</a:t>
            </a:r>
          </a:p>
          <a:p>
            <a:pPr>
              <a:lnSpc>
                <a:spcPts val="3333"/>
              </a:lnSpc>
            </a:pPr>
            <a:r>
              <a:rPr lang="en-US" sz="2400" dirty="0">
                <a:latin typeface="Be Vietnam Pro" panose="020B0604020202020204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solidFill>
                  <a:srgbClr val="000000"/>
                </a:solidFill>
                <a:latin typeface="Be Vietnam Pro" panose="020B0604020202020204" charset="0"/>
              </a:rPr>
              <a:t>_________</a:t>
            </a:r>
            <a:r>
              <a:rPr lang="en-US" sz="2400" dirty="0">
                <a:latin typeface="Be Vietnam Pro" panose="020B0604020202020204" charset="0"/>
              </a:rPr>
              <a:t>_________</a:t>
            </a:r>
            <a:r>
              <a:rPr lang="vi-VN" sz="2400" dirty="0">
                <a:solidFill>
                  <a:srgbClr val="000000"/>
                </a:solidFill>
                <a:latin typeface="Be Vietnam Pro" panose="020B0604020202020204" charset="0"/>
              </a:rPr>
              <a:t>_____.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BBBDD1-01BE-97BA-906A-61B934FB3B5E}"/>
              </a:ext>
            </a:extLst>
          </p:cNvPr>
          <p:cNvSpPr txBox="1"/>
          <p:nvPr/>
        </p:nvSpPr>
        <p:spPr>
          <a:xfrm>
            <a:off x="3778328" y="2137547"/>
            <a:ext cx="283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e Vietnam Pro" panose="020B0604020202020204" charset="0"/>
              </a:rPr>
              <a:t>making noise.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028969-D1B6-7FC3-F009-9BB50E2F3FBD}"/>
              </a:ext>
            </a:extLst>
          </p:cNvPr>
          <p:cNvSpPr txBox="1"/>
          <p:nvPr/>
        </p:nvSpPr>
        <p:spPr>
          <a:xfrm>
            <a:off x="1688668" y="2982102"/>
            <a:ext cx="2469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e Vietnam Pro" panose="020B0604020202020204" charset="0"/>
              </a:rPr>
              <a:t>Go out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2687D5-22D7-0226-4D68-768C0A0DD97B}"/>
              </a:ext>
            </a:extLst>
          </p:cNvPr>
          <p:cNvSpPr txBox="1"/>
          <p:nvPr/>
        </p:nvSpPr>
        <p:spPr>
          <a:xfrm>
            <a:off x="1673234" y="3816174"/>
            <a:ext cx="283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e Vietnam Pro" panose="020B0604020202020204" charset="0"/>
              </a:rPr>
              <a:t>Don't feed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8BDF50-8A4E-DC1A-8D26-F8E80C769DC1}"/>
              </a:ext>
            </a:extLst>
          </p:cNvPr>
          <p:cNvSpPr txBox="1"/>
          <p:nvPr/>
        </p:nvSpPr>
        <p:spPr>
          <a:xfrm>
            <a:off x="1596068" y="4639558"/>
            <a:ext cx="6289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e Vietnam Pro" panose="020B0604020202020204" charset="0"/>
              </a:rPr>
              <a:t>Stand in line, boys!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F61D05-146A-709B-5F8D-76DF357B5B56}"/>
              </a:ext>
            </a:extLst>
          </p:cNvPr>
          <p:cNvSpPr txBox="1"/>
          <p:nvPr/>
        </p:nvSpPr>
        <p:spPr>
          <a:xfrm>
            <a:off x="1596068" y="5484112"/>
            <a:ext cx="6289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e Vietnam Pro" panose="020B0604020202020204" charset="0"/>
              </a:rPr>
              <a:t>Don’t touch the dog.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E0384715-DF01-02E2-21E5-120B1C10DF87}"/>
              </a:ext>
            </a:extLst>
          </p:cNvPr>
          <p:cNvSpPr/>
          <p:nvPr/>
        </p:nvSpPr>
        <p:spPr>
          <a:xfrm>
            <a:off x="1120702" y="33144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72368-21FF-306E-F573-1E005DF8AAEE}"/>
              </a:ext>
            </a:extLst>
          </p:cNvPr>
          <p:cNvSpPr txBox="1"/>
          <p:nvPr/>
        </p:nvSpPr>
        <p:spPr>
          <a:xfrm>
            <a:off x="1173488" y="2132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7264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14055"/>
            <a:ext cx="10477620" cy="1067527"/>
          </a:xfrm>
        </p:spPr>
        <p:txBody>
          <a:bodyPr/>
          <a:lstStyle/>
          <a:p>
            <a:r>
              <a:rPr lang="en-US" sz="3733" dirty="0">
                <a:latin typeface="Be Vietnam Pro" panose="020B0604020202020204" charset="0"/>
              </a:rPr>
              <a:t>       Fill each blank with ONE word to complete the passage.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D882A8-DFBF-95D6-030E-49326AE8C1A7}"/>
              </a:ext>
            </a:extLst>
          </p:cNvPr>
          <p:cNvSpPr txBox="1"/>
          <p:nvPr/>
        </p:nvSpPr>
        <p:spPr>
          <a:xfrm>
            <a:off x="618345" y="1553711"/>
            <a:ext cx="10613655" cy="4455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Be Vietnam Pro" panose="020B0604020202020204" charset="0"/>
              </a:rPr>
              <a:t>Sports and games are very important in our lives. We all can (1) __________ a sport, or a game, or watch sports events on TV or at the stadium. When you listen to the radio every day, you can always (2)__________ sports news. When you open a newspaper, you will always find an article about your (3)__________kind of game. Television </a:t>
            </a:r>
            <a:r>
              <a:rPr lang="en-US" sz="2400" dirty="0" err="1">
                <a:latin typeface="Be Vietnam Pro" panose="020B0604020202020204" charset="0"/>
              </a:rPr>
              <a:t>p</a:t>
            </a:r>
            <a:r>
              <a:rPr lang="en-US" sz="2400" dirty="0" err="1">
                <a:solidFill>
                  <a:srgbClr val="000000"/>
                </a:solidFill>
                <a:latin typeface="Be Vietnam Pro" panose="020B0604020202020204" charset="0"/>
              </a:rPr>
              <a:t>rogrammes</a:t>
            </a:r>
            <a:r>
              <a:rPr lang="en-US" sz="2400" dirty="0">
                <a:solidFill>
                  <a:srgbClr val="000000"/>
                </a:solidFill>
                <a:latin typeface="Be Vietnam Pro" panose="020B0604020202020204" charset="0"/>
              </a:rPr>
              <a:t> about (4)__________ are also very popular, and you can watch something interesting every day. Stories about (5)_________sports stars are often very interesting.</a:t>
            </a:r>
            <a:endParaRPr lang="en-US" sz="2400" dirty="0">
              <a:latin typeface="Be Vietnam Pro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A590E-4B20-E7E2-616D-0D18630AFA12}"/>
              </a:ext>
            </a:extLst>
          </p:cNvPr>
          <p:cNvSpPr txBox="1"/>
          <p:nvPr/>
        </p:nvSpPr>
        <p:spPr>
          <a:xfrm>
            <a:off x="9858950" y="1717610"/>
            <a:ext cx="766557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7" b="1" dirty="0">
                <a:solidFill>
                  <a:srgbClr val="FF0000"/>
                </a:solidFill>
                <a:latin typeface="Be Vietnam Pro" panose="020B0604020202020204" charset="0"/>
              </a:rPr>
              <a:t>play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45200-51E7-FA93-C553-CAF9B403E0AC}"/>
              </a:ext>
            </a:extLst>
          </p:cNvPr>
          <p:cNvSpPr txBox="1"/>
          <p:nvPr/>
        </p:nvSpPr>
        <p:spPr>
          <a:xfrm>
            <a:off x="8841671" y="2798436"/>
            <a:ext cx="800219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7" b="1" dirty="0">
                <a:solidFill>
                  <a:srgbClr val="FF0000"/>
                </a:solidFill>
                <a:latin typeface="Be Vietnam Pro" panose="020B0604020202020204" charset="0"/>
              </a:rPr>
              <a:t>hear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4C464-BC64-09A9-7135-968006C8BE24}"/>
              </a:ext>
            </a:extLst>
          </p:cNvPr>
          <p:cNvSpPr txBox="1"/>
          <p:nvPr/>
        </p:nvSpPr>
        <p:spPr>
          <a:xfrm>
            <a:off x="2218106" y="3851610"/>
            <a:ext cx="1412566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7" b="1" dirty="0" err="1">
                <a:solidFill>
                  <a:srgbClr val="FF0000"/>
                </a:solidFill>
                <a:latin typeface="Be Vietnam Pro" panose="020B0604020202020204" charset="0"/>
              </a:rPr>
              <a:t>favourite</a:t>
            </a:r>
            <a:endParaRPr lang="en-US" sz="2267" b="1" dirty="0">
              <a:solidFill>
                <a:srgbClr val="FF0000"/>
              </a:solidFill>
              <a:latin typeface="Be Vietnam Pro" panose="020B060402020202020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350EB6-C8D7-770E-77EE-CC2EBA2A42EE}"/>
              </a:ext>
            </a:extLst>
          </p:cNvPr>
          <p:cNvSpPr txBox="1"/>
          <p:nvPr/>
        </p:nvSpPr>
        <p:spPr>
          <a:xfrm>
            <a:off x="1365058" y="4451839"/>
            <a:ext cx="1074333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7" b="1" dirty="0">
                <a:solidFill>
                  <a:srgbClr val="FF0000"/>
                </a:solidFill>
                <a:latin typeface="Be Vietnam Pro" panose="020B0604020202020204" charset="0"/>
              </a:rPr>
              <a:t>sports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925C33-20A2-355C-E1BE-C33E2B111236}"/>
              </a:ext>
            </a:extLst>
          </p:cNvPr>
          <p:cNvSpPr txBox="1"/>
          <p:nvPr/>
        </p:nvSpPr>
        <p:spPr>
          <a:xfrm>
            <a:off x="6096000" y="4972284"/>
            <a:ext cx="1218603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7" b="1" dirty="0">
                <a:solidFill>
                  <a:srgbClr val="FF0000"/>
                </a:solidFill>
                <a:latin typeface="Be Vietnam Pro" panose="020B0604020202020204" charset="0"/>
              </a:rPr>
              <a:t>famous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39A98F7F-08BF-1149-AF5D-7629BC18FB83}"/>
              </a:ext>
            </a:extLst>
          </p:cNvPr>
          <p:cNvSpPr/>
          <p:nvPr/>
        </p:nvSpPr>
        <p:spPr>
          <a:xfrm>
            <a:off x="1120702" y="33144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C1503-A5D5-6D16-5BE8-4A8FCD65ACCF}"/>
              </a:ext>
            </a:extLst>
          </p:cNvPr>
          <p:cNvSpPr txBox="1"/>
          <p:nvPr/>
        </p:nvSpPr>
        <p:spPr>
          <a:xfrm>
            <a:off x="1173488" y="2132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041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PROJECT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37300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" y="41561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4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1810925" y="838167"/>
            <a:ext cx="7423131" cy="497992"/>
            <a:chOff x="515524" y="1987353"/>
            <a:chExt cx="7423131" cy="4979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58328" cy="4979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7005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 the information about a traditional game.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3" y="3743089"/>
            <a:ext cx="5712398" cy="32292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40088" y="1430603"/>
            <a:ext cx="6061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Name of the game: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blind man’s buff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Number of players: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five or more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Equipment: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 blindfold, and open space</a:t>
            </a: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How to play: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0951" y="3069085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Calibri" panose="020F0502020204030204"/>
              </a:rPr>
              <a:t>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85782" y="3062608"/>
            <a:ext cx="5033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Players stand in a circle; one person blindfolded (the seeker) stands in the middle.</a:t>
            </a:r>
            <a:endParaRPr lang="en-US" sz="20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0950" y="3845793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Calibri" panose="020F0502020204030204"/>
              </a:rPr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85781" y="3839316"/>
            <a:ext cx="476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The seeker tries to touch others without being caught.</a:t>
            </a:r>
            <a:endParaRPr lang="en-US" sz="20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0949" y="4530958"/>
            <a:ext cx="50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Calibri" panose="020F0502020204030204"/>
              </a:rPr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85780" y="4524482"/>
            <a:ext cx="5033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When the seeker catches a player, he / she tries to guess who it is by touching that player’s face and hair.</a:t>
            </a:r>
            <a:endParaRPr lang="en-US" sz="20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37662" y="5595260"/>
            <a:ext cx="50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Calibri" panose="020F0502020204030204"/>
              </a:rPr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12494" y="5588784"/>
            <a:ext cx="3947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prstClr val="black"/>
                </a:solidFill>
                <a:latin typeface="Calibri" panose="020F0502020204030204"/>
              </a:rPr>
              <a:t>When the seeker guesses that player’s name, he / she becomes the new seeker.</a:t>
            </a:r>
            <a:endParaRPr lang="en-US" sz="2000" b="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561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1810925" y="842994"/>
            <a:ext cx="8545349" cy="471287"/>
            <a:chOff x="515524" y="1992179"/>
            <a:chExt cx="8545349" cy="4712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9231"/>
              <a:ext cx="458328" cy="454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8128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Choose one of the following games and write about it.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89" y="2756878"/>
            <a:ext cx="7456982" cy="42154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40088" y="1565687"/>
            <a:ext cx="606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Tug of war (rope pulling)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Skipping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Wrestling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4183" y="3027043"/>
            <a:ext cx="1756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Calibri" panose="020F0502020204030204"/>
              </a:rPr>
              <a:t>Cues: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40087" y="3585976"/>
            <a:ext cx="6061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Name of the game: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Number of players: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Equipment: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prstClr val="black"/>
                </a:solidFill>
                <a:latin typeface="Calibri" panose="020F0502020204030204"/>
              </a:rPr>
              <a:t>How to play:</a:t>
            </a:r>
          </a:p>
        </p:txBody>
      </p:sp>
    </p:spTree>
    <p:extLst>
      <p:ext uri="{BB962C8B-B14F-4D97-AF65-F5344CB8AC3E}">
        <p14:creationId xmlns:p14="http://schemas.microsoft.com/office/powerpoint/2010/main" val="55116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561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1825473" y="842994"/>
            <a:ext cx="8530801" cy="471287"/>
            <a:chOff x="530072" y="1992179"/>
            <a:chExt cx="8530801" cy="4712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72" y="2009231"/>
              <a:ext cx="429231" cy="454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8128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 in groups. Take turns to give presentation.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1" y="1830134"/>
            <a:ext cx="9096371" cy="51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49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Google Shape;1459;p29">
            <a:extLst>
              <a:ext uri="{FF2B5EF4-FFF2-40B4-BE49-F238E27FC236}">
                <a16:creationId xmlns:a16="http://schemas.microsoft.com/office/drawing/2014/main" id="{9EEA155D-B85D-EFF7-6287-0E2249CB0F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30132">
            <a:off x="810071" y="1124642"/>
            <a:ext cx="10347546" cy="5511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07854" y="2262780"/>
            <a:ext cx="10259383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Prepare for the next lesson: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		Unit 9 – Getting started </a:t>
            </a:r>
            <a:endParaRPr lang="en-US" sz="3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D6482-08AA-78E4-3397-94BE565A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30" y="4083359"/>
            <a:ext cx="2424224" cy="24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9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A115AF-E966-F338-C0FD-2DB14E91AAEA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63403-0C75-1DD6-4D93-CD1D09C5C98F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5D4511-F7D4-41FD-96BF-8309F003B224}"/>
              </a:ext>
            </a:extLst>
          </p:cNvPr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4A74BBA-C350-906E-EE36-1D48DD15E20F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94164314-65B8-3CFB-656E-019327F6227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A5743A-CE96-C65E-AFAA-35748DEFB54D}"/>
              </a:ext>
            </a:extLst>
          </p:cNvPr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FD55E123-F2C1-4CB7-668A-FF87040D3CD9}"/>
              </a:ext>
            </a:extLst>
          </p:cNvPr>
          <p:cNvSpPr/>
          <p:nvPr/>
        </p:nvSpPr>
        <p:spPr>
          <a:xfrm>
            <a:off x="3250138" y="137508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C4AFBF-11A7-727B-171F-C4A7D8670024}"/>
              </a:ext>
            </a:extLst>
          </p:cNvPr>
          <p:cNvSpPr txBox="1"/>
          <p:nvPr/>
        </p:nvSpPr>
        <p:spPr>
          <a:xfrm>
            <a:off x="3471975" y="1428385"/>
            <a:ext cx="589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LESSON 7: LOOKING BACK &amp; PROJECT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6E4443-D9AE-F113-1734-F80A87398F09}"/>
              </a:ext>
            </a:extLst>
          </p:cNvPr>
          <p:cNvGrpSpPr/>
          <p:nvPr/>
        </p:nvGrpSpPr>
        <p:grpSpPr>
          <a:xfrm>
            <a:off x="2622990" y="1221249"/>
            <a:ext cx="994505" cy="941618"/>
            <a:chOff x="2066408" y="3458139"/>
            <a:chExt cx="994505" cy="9416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263BB4F-704A-A896-1FC0-956A2C92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71C8AFD-A826-C4AE-8780-3314F287B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52E00A9-3A54-3925-23D8-70FCFA875DFB}"/>
              </a:ext>
            </a:extLst>
          </p:cNvPr>
          <p:cNvSpPr txBox="1"/>
          <p:nvPr/>
        </p:nvSpPr>
        <p:spPr>
          <a:xfrm>
            <a:off x="2871184" y="329366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38" name="Google Shape;396;p31">
            <a:extLst>
              <a:ext uri="{FF2B5EF4-FFF2-40B4-BE49-F238E27FC236}">
                <a16:creationId xmlns:a16="http://schemas.microsoft.com/office/drawing/2014/main" id="{2F2A7702-0421-B6BA-35DB-0C1F448539FB}"/>
              </a:ext>
            </a:extLst>
          </p:cNvPr>
          <p:cNvGrpSpPr/>
          <p:nvPr/>
        </p:nvGrpSpPr>
        <p:grpSpPr>
          <a:xfrm>
            <a:off x="2292301" y="2786126"/>
            <a:ext cx="3422372" cy="2364666"/>
            <a:chOff x="1593297" y="936869"/>
            <a:chExt cx="6153131" cy="3157098"/>
          </a:xfrm>
        </p:grpSpPr>
        <p:sp>
          <p:nvSpPr>
            <p:cNvPr id="39" name="Google Shape;397;p31">
              <a:extLst>
                <a:ext uri="{FF2B5EF4-FFF2-40B4-BE49-F238E27FC236}">
                  <a16:creationId xmlns:a16="http://schemas.microsoft.com/office/drawing/2014/main" id="{F8FE9C6B-8907-0738-1A2A-5147F75CCB64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Google Shape;398;p31">
              <a:extLst>
                <a:ext uri="{FF2B5EF4-FFF2-40B4-BE49-F238E27FC236}">
                  <a16:creationId xmlns:a16="http://schemas.microsoft.com/office/drawing/2014/main" id="{3A316EDC-7136-189B-5DD6-95C8BFE0A66D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Vocabulary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1" name="Google Shape;399;p31">
            <a:extLst>
              <a:ext uri="{FF2B5EF4-FFF2-40B4-BE49-F238E27FC236}">
                <a16:creationId xmlns:a16="http://schemas.microsoft.com/office/drawing/2014/main" id="{1F6CA6AA-F23C-5B1C-F67A-4A10D2CFDF3A}"/>
              </a:ext>
            </a:extLst>
          </p:cNvPr>
          <p:cNvGrpSpPr/>
          <p:nvPr/>
        </p:nvGrpSpPr>
        <p:grpSpPr>
          <a:xfrm>
            <a:off x="6437326" y="2724660"/>
            <a:ext cx="3433701" cy="2564601"/>
            <a:chOff x="1448913" y="909170"/>
            <a:chExt cx="6173500" cy="3424034"/>
          </a:xfrm>
        </p:grpSpPr>
        <p:sp>
          <p:nvSpPr>
            <p:cNvPr id="42" name="Google Shape;400;p31">
              <a:extLst>
                <a:ext uri="{FF2B5EF4-FFF2-40B4-BE49-F238E27FC236}">
                  <a16:creationId xmlns:a16="http://schemas.microsoft.com/office/drawing/2014/main" id="{9B77D83C-AA65-938C-5F44-674CC370AEE1}"/>
                </a:ext>
              </a:extLst>
            </p:cNvPr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Google Shape;401;p31">
              <a:extLst>
                <a:ext uri="{FF2B5EF4-FFF2-40B4-BE49-F238E27FC236}">
                  <a16:creationId xmlns:a16="http://schemas.microsoft.com/office/drawing/2014/main" id="{A6204596-A62E-0036-7EDC-839C0B32E562}"/>
                </a:ext>
              </a:extLst>
            </p:cNvPr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prstClr val="black"/>
                  </a:solidFill>
                  <a:latin typeface="Calibri" panose="020F0502020204030204"/>
                </a:rPr>
                <a:t>Grammar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24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PRESENTATION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573" y="952965"/>
            <a:ext cx="574080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Mind map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1617365"/>
            <a:ext cx="5758577" cy="63589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I. Looking back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270011"/>
            <a:ext cx="5755112" cy="197054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Find one odd word/ phrase in each question.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Put the correct form of the verbs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play, do,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blanks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Put the verbs in brackets in the correct form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What do you say in these situations?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Fill each blank with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word to complete the passage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6200728"/>
            <a:ext cx="5740800" cy="61882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AB6377B-F39A-37DE-0A27-075AE025D050}"/>
              </a:ext>
            </a:extLst>
          </p:cNvPr>
          <p:cNvSpPr/>
          <p:nvPr/>
        </p:nvSpPr>
        <p:spPr>
          <a:xfrm>
            <a:off x="5588839" y="4259579"/>
            <a:ext cx="5758577" cy="63589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II. 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D29959-5C9E-CC3E-D6E0-8E8DFB48B2FD}"/>
              </a:ext>
            </a:extLst>
          </p:cNvPr>
          <p:cNvSpPr/>
          <p:nvPr/>
        </p:nvSpPr>
        <p:spPr>
          <a:xfrm>
            <a:off x="5567573" y="4924746"/>
            <a:ext cx="5755112" cy="1274826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6: Read the passage about the game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Blind man’s bluff.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7: Choose one of the following sports/ games and write about it.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Game: Mind map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253A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3068194" y="14253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17253A"/>
              </a:buClr>
              <a:buSzPts val="2000"/>
              <a:buFont typeface="Arvo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sym typeface="Arvo"/>
              </a:rPr>
              <a:t>Mind map</a:t>
            </a:r>
          </a:p>
        </p:txBody>
      </p:sp>
      <p:pic>
        <p:nvPicPr>
          <p:cNvPr id="8" name="image18.png">
            <a:extLst>
              <a:ext uri="{FF2B5EF4-FFF2-40B4-BE49-F238E27FC236}">
                <a16:creationId xmlns:a16="http://schemas.microsoft.com/office/drawing/2014/main" id="{BB54C90C-2087-8B0E-AC74-8B6F0B4F223D}"/>
              </a:ext>
            </a:extLst>
          </p:cNvPr>
          <p:cNvPicPr/>
          <p:nvPr/>
        </p:nvPicPr>
        <p:blipFill rotWithShape="1">
          <a:blip r:embed="rId3"/>
          <a:srcRect t="8204" b="8281"/>
          <a:stretch/>
        </p:blipFill>
        <p:spPr>
          <a:xfrm>
            <a:off x="-7620" y="1055193"/>
            <a:ext cx="12192000" cy="5802807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3FE086-B47E-037E-29E6-526C85E70AE2}"/>
              </a:ext>
            </a:extLst>
          </p:cNvPr>
          <p:cNvSpPr txBox="1"/>
          <p:nvPr/>
        </p:nvSpPr>
        <p:spPr>
          <a:xfrm>
            <a:off x="4051005" y="1788790"/>
            <a:ext cx="16905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 Sports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4B2B98-A6BF-1B0A-A632-7AD5100258DE}"/>
              </a:ext>
            </a:extLst>
          </p:cNvPr>
          <p:cNvSpPr txBox="1"/>
          <p:nvPr/>
        </p:nvSpPr>
        <p:spPr>
          <a:xfrm>
            <a:off x="703350" y="3489791"/>
            <a:ext cx="194415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 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469A8-8837-EA0B-7687-01E1ED3EBAE6}"/>
              </a:ext>
            </a:extLst>
          </p:cNvPr>
          <p:cNvSpPr txBox="1"/>
          <p:nvPr/>
        </p:nvSpPr>
        <p:spPr>
          <a:xfrm>
            <a:off x="4499708" y="3489791"/>
            <a:ext cx="194415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(3) Grammar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9CB1BB-A2BE-74C7-DC99-E88DF2E36432}"/>
              </a:ext>
            </a:extLst>
          </p:cNvPr>
          <p:cNvSpPr txBox="1"/>
          <p:nvPr/>
        </p:nvSpPr>
        <p:spPr>
          <a:xfrm>
            <a:off x="4072271" y="5515126"/>
            <a:ext cx="13201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 past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33EC52-416A-521C-53CF-4E6ABBB18BF0}"/>
              </a:ext>
            </a:extLst>
          </p:cNvPr>
          <p:cNvSpPr txBox="1"/>
          <p:nvPr/>
        </p:nvSpPr>
        <p:spPr>
          <a:xfrm>
            <a:off x="5651269" y="5504967"/>
            <a:ext cx="194415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(5)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Imparatives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I. VOCABULARY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4514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795" y="233933"/>
            <a:ext cx="10272368" cy="763600"/>
          </a:xfrm>
        </p:spPr>
        <p:txBody>
          <a:bodyPr/>
          <a:lstStyle/>
          <a:p>
            <a:r>
              <a:rPr lang="en-US" sz="3200" dirty="0"/>
              <a:t>Find one odd word / phrase in each question.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198F9E-9B29-D74D-72CE-664391C4F16F}"/>
              </a:ext>
            </a:extLst>
          </p:cNvPr>
          <p:cNvSpPr/>
          <p:nvPr/>
        </p:nvSpPr>
        <p:spPr>
          <a:xfrm>
            <a:off x="8484871" y="1339908"/>
            <a:ext cx="1483832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196F0-ADAE-074B-2E0D-B001BEB00D88}"/>
              </a:ext>
            </a:extLst>
          </p:cNvPr>
          <p:cNvSpPr/>
          <p:nvPr/>
        </p:nvSpPr>
        <p:spPr>
          <a:xfrm>
            <a:off x="1845429" y="2337669"/>
            <a:ext cx="2131236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39B6B5-7428-8889-64C2-F3D28C908FED}"/>
              </a:ext>
            </a:extLst>
          </p:cNvPr>
          <p:cNvSpPr/>
          <p:nvPr/>
        </p:nvSpPr>
        <p:spPr>
          <a:xfrm>
            <a:off x="8464914" y="3327594"/>
            <a:ext cx="1503789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D876DF-4FAC-7C4F-1068-209082E55DF4}"/>
              </a:ext>
            </a:extLst>
          </p:cNvPr>
          <p:cNvSpPr/>
          <p:nvPr/>
        </p:nvSpPr>
        <p:spPr>
          <a:xfrm>
            <a:off x="5112651" y="4360712"/>
            <a:ext cx="2427103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9EE9C3-A1CC-FABC-4960-2CE766485679}"/>
              </a:ext>
            </a:extLst>
          </p:cNvPr>
          <p:cNvSpPr/>
          <p:nvPr/>
        </p:nvSpPr>
        <p:spPr>
          <a:xfrm>
            <a:off x="5058823" y="5377205"/>
            <a:ext cx="1942213" cy="4660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FA155ED-83D6-3E4A-487B-503C54C5E3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863247"/>
              </p:ext>
            </p:extLst>
          </p:nvPr>
        </p:nvGraphicFramePr>
        <p:xfrm>
          <a:off x="1094061" y="1208754"/>
          <a:ext cx="10604203" cy="5080000"/>
        </p:xfrm>
        <a:graphic>
          <a:graphicData uri="http://schemas.openxmlformats.org/drawingml/2006/table">
            <a:tbl>
              <a:tblPr/>
              <a:tblGrid>
                <a:gridCol w="726473">
                  <a:extLst>
                    <a:ext uri="{9D8B030D-6E8A-4147-A177-3AD203B41FA5}">
                      <a16:colId xmlns:a16="http://schemas.microsoft.com/office/drawing/2014/main" val="2367361773"/>
                    </a:ext>
                  </a:extLst>
                </a:gridCol>
                <a:gridCol w="3260500">
                  <a:extLst>
                    <a:ext uri="{9D8B030D-6E8A-4147-A177-3AD203B41FA5}">
                      <a16:colId xmlns:a16="http://schemas.microsoft.com/office/drawing/2014/main" val="3101284029"/>
                    </a:ext>
                  </a:extLst>
                </a:gridCol>
                <a:gridCol w="3362391">
                  <a:extLst>
                    <a:ext uri="{9D8B030D-6E8A-4147-A177-3AD203B41FA5}">
                      <a16:colId xmlns:a16="http://schemas.microsoft.com/office/drawing/2014/main" val="1933574268"/>
                    </a:ext>
                  </a:extLst>
                </a:gridCol>
                <a:gridCol w="3254839">
                  <a:extLst>
                    <a:ext uri="{9D8B030D-6E8A-4147-A177-3AD203B41FA5}">
                      <a16:colId xmlns:a16="http://schemas.microsoft.com/office/drawing/2014/main" val="3331621669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 1.</a:t>
                      </a:r>
                    </a:p>
                    <a:p>
                      <a:pPr algn="l" fontAlgn="t">
                        <a:lnSpc>
                          <a:spcPts val="3000"/>
                        </a:lnSpc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A. volleyball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B. badminton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C. bicycle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4554417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2. </a:t>
                      </a:r>
                    </a:p>
                    <a:p>
                      <a:pPr algn="l" fontAlgn="t">
                        <a:lnSpc>
                          <a:spcPts val="3000"/>
                        </a:lnSpc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A. playground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B. ball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C. racket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5853909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3.</a:t>
                      </a:r>
                    </a:p>
                    <a:p>
                      <a:pPr algn="l" fontAlgn="t">
                        <a:lnSpc>
                          <a:spcPts val="3000"/>
                        </a:lnSpc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A. running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B. cycling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C. driving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198564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4. </a:t>
                      </a:r>
                    </a:p>
                    <a:p>
                      <a:pPr algn="l" fontAlgn="t">
                        <a:lnSpc>
                          <a:spcPts val="3000"/>
                        </a:lnSpc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A. sports shoes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B. winter sports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C. goggles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8929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5.</a:t>
                      </a:r>
                    </a:p>
                    <a:p>
                      <a:pPr algn="l" fontAlgn="t">
                        <a:lnSpc>
                          <a:spcPts val="3000"/>
                        </a:lnSpc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A. sporty 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B. intelligent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3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C. fit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24163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0D128F1-5D9E-3469-62C5-4A3311FBCEBD}"/>
              </a:ext>
            </a:extLst>
          </p:cNvPr>
          <p:cNvSpPr txBox="1"/>
          <p:nvPr/>
        </p:nvSpPr>
        <p:spPr>
          <a:xfrm>
            <a:off x="1916310" y="1840818"/>
            <a:ext cx="8817935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bóng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chuyển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                        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cầu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lông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                           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xe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đạp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A2528F-CD78-66DB-E293-FA2A84CEDA22}"/>
              </a:ext>
            </a:extLst>
          </p:cNvPr>
          <p:cNvSpPr txBox="1"/>
          <p:nvPr/>
        </p:nvSpPr>
        <p:spPr>
          <a:xfrm>
            <a:off x="2322716" y="2833192"/>
            <a:ext cx="9086261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sân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chơi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                       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bóng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                                      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vợt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2BAC7C-1AD9-081A-5C70-478B7C04DAB7}"/>
              </a:ext>
            </a:extLst>
          </p:cNvPr>
          <p:cNvSpPr txBox="1"/>
          <p:nvPr/>
        </p:nvSpPr>
        <p:spPr>
          <a:xfrm>
            <a:off x="2284902" y="3853920"/>
            <a:ext cx="9086261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chạy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                            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đi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xe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đạp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                                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lái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xe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3A1B80-B141-A56A-5FFE-9E000F8421B6}"/>
              </a:ext>
            </a:extLst>
          </p:cNvPr>
          <p:cNvSpPr txBox="1"/>
          <p:nvPr/>
        </p:nvSpPr>
        <p:spPr>
          <a:xfrm>
            <a:off x="2086434" y="4827386"/>
            <a:ext cx="9020101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giày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thể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thao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              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thể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thao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mùa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đông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               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kính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bơi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6A596C-9617-25BE-D242-B4388560FB7B}"/>
              </a:ext>
            </a:extLst>
          </p:cNvPr>
          <p:cNvSpPr txBox="1"/>
          <p:nvPr/>
        </p:nvSpPr>
        <p:spPr>
          <a:xfrm>
            <a:off x="1443755" y="5781954"/>
            <a:ext cx="9969515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dáng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vẻ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thể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thao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                   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thông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minh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                     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vừa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vặn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/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cân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đối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</a:p>
        </p:txBody>
      </p:sp>
      <p:sp>
        <p:nvSpPr>
          <p:cNvPr id="3" name="Rounded Rectangle 15">
            <a:extLst>
              <a:ext uri="{FF2B5EF4-FFF2-40B4-BE49-F238E27FC236}">
                <a16:creationId xmlns:a16="http://schemas.microsoft.com/office/drawing/2014/main" id="{4B73C6C3-3140-AD7C-80FA-E4AE15852B2D}"/>
              </a:ext>
            </a:extLst>
          </p:cNvPr>
          <p:cNvSpPr/>
          <p:nvPr/>
        </p:nvSpPr>
        <p:spPr>
          <a:xfrm>
            <a:off x="1413704" y="20444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C27AA6-8913-0D3C-62D1-02E3161C1BC4}"/>
              </a:ext>
            </a:extLst>
          </p:cNvPr>
          <p:cNvSpPr txBox="1"/>
          <p:nvPr/>
        </p:nvSpPr>
        <p:spPr>
          <a:xfrm>
            <a:off x="1466490" y="862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213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38047" y="-27748"/>
            <a:ext cx="10272368" cy="1003351"/>
          </a:xfrm>
        </p:spPr>
        <p:txBody>
          <a:bodyPr/>
          <a:lstStyle/>
          <a:p>
            <a:r>
              <a:rPr lang="en-US" sz="3200" dirty="0"/>
              <a:t>Put the correct form of the verbs play, do or go in the blanks.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71E1E-614C-AC4C-A656-DBA612D444FC}"/>
              </a:ext>
            </a:extLst>
          </p:cNvPr>
          <p:cNvSpPr txBox="1"/>
          <p:nvPr/>
        </p:nvSpPr>
        <p:spPr>
          <a:xfrm>
            <a:off x="1360073" y="1142021"/>
            <a:ext cx="10393863" cy="5149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33"/>
              </a:lnSpc>
            </a:pPr>
            <a:r>
              <a:rPr lang="en-US" sz="2267" dirty="0">
                <a:solidFill>
                  <a:srgbClr val="000000"/>
                </a:solidFill>
                <a:latin typeface="Nunito" pitchFamily="2" charset="0"/>
              </a:rPr>
              <a:t>1. Duong can </a:t>
            </a:r>
            <a:r>
              <a:rPr lang="en-US" sz="2267" dirty="0">
                <a:solidFill>
                  <a:srgbClr val="000000"/>
                </a:solidFill>
                <a:latin typeface="+mj-lt"/>
              </a:rPr>
              <a:t>__________</a:t>
            </a:r>
            <a:r>
              <a:rPr lang="en-US" sz="2267" dirty="0">
                <a:solidFill>
                  <a:srgbClr val="000000"/>
                </a:solidFill>
                <a:latin typeface="Nunito" pitchFamily="2" charset="0"/>
              </a:rPr>
              <a:t> karate.</a:t>
            </a:r>
          </a:p>
          <a:p>
            <a:pPr>
              <a:lnSpc>
                <a:spcPts val="3333"/>
              </a:lnSpc>
            </a:pP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	Can + V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nguyên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thể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: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có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</a:rPr>
              <a:t>thể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 </a:t>
            </a:r>
          </a:p>
          <a:p>
            <a:pPr>
              <a:lnSpc>
                <a:spcPts val="3333"/>
              </a:lnSpc>
            </a:pPr>
            <a:r>
              <a:rPr lang="en-US" sz="2267" dirty="0">
                <a:solidFill>
                  <a:srgbClr val="000000"/>
                </a:solidFill>
                <a:latin typeface="Nunito" pitchFamily="2" charset="0"/>
              </a:rPr>
              <a:t>2. </a:t>
            </a:r>
            <a:r>
              <a:rPr lang="en-US" sz="2267" dirty="0" err="1">
                <a:solidFill>
                  <a:srgbClr val="000000"/>
                </a:solidFill>
                <a:latin typeface="Nunito" pitchFamily="2" charset="0"/>
              </a:rPr>
              <a:t>Duy</a:t>
            </a:r>
            <a:r>
              <a:rPr lang="en-US" sz="2267" dirty="0">
                <a:solidFill>
                  <a:srgbClr val="000000"/>
                </a:solidFill>
                <a:latin typeface="Nunito" pitchFamily="2" charset="0"/>
              </a:rPr>
              <a:t> isn't reading now. He </a:t>
            </a:r>
            <a:r>
              <a:rPr lang="en-US" sz="2267" dirty="0">
                <a:solidFill>
                  <a:srgbClr val="000000"/>
                </a:solidFill>
                <a:latin typeface="+mj-lt"/>
              </a:rPr>
              <a:t>______________ </a:t>
            </a:r>
            <a:r>
              <a:rPr lang="en-US" sz="2267" dirty="0">
                <a:solidFill>
                  <a:srgbClr val="000000"/>
                </a:solidFill>
                <a:latin typeface="Nunito" pitchFamily="2" charset="0"/>
              </a:rPr>
              <a:t>table tennis with his friend.</a:t>
            </a:r>
          </a:p>
          <a:p>
            <a:pPr>
              <a:lnSpc>
                <a:spcPts val="3333"/>
              </a:lnSpc>
            </a:pP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	“now” 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dùng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thì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hiện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tại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tiếp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diễn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endParaRPr lang="en-US" sz="2267" dirty="0">
              <a:solidFill>
                <a:srgbClr val="FF0000"/>
              </a:solidFill>
              <a:latin typeface="Nunito" pitchFamily="2" charset="0"/>
            </a:endParaRPr>
          </a:p>
          <a:p>
            <a:pPr>
              <a:lnSpc>
                <a:spcPts val="3333"/>
              </a:lnSpc>
            </a:pPr>
            <a:r>
              <a:rPr lang="en-US" sz="2267" dirty="0">
                <a:solidFill>
                  <a:srgbClr val="000000"/>
                </a:solidFill>
                <a:latin typeface="Nunito" pitchFamily="2" charset="0"/>
              </a:rPr>
              <a:t>3. Michael </a:t>
            </a:r>
            <a:r>
              <a:rPr lang="en-US" sz="2267" dirty="0">
                <a:solidFill>
                  <a:srgbClr val="000000"/>
                </a:solidFill>
                <a:latin typeface="+mj-lt"/>
              </a:rPr>
              <a:t>__________</a:t>
            </a:r>
            <a:r>
              <a:rPr lang="en-US" sz="2267" dirty="0">
                <a:solidFill>
                  <a:srgbClr val="000000"/>
                </a:solidFill>
                <a:latin typeface="Nunito" pitchFamily="2" charset="0"/>
              </a:rPr>
              <a:t>swimming nearly every day.</a:t>
            </a:r>
          </a:p>
          <a:p>
            <a:pPr>
              <a:lnSpc>
                <a:spcPts val="3333"/>
              </a:lnSpc>
            </a:pP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	“every day” 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dùng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thì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hiện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tại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đơn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endParaRPr lang="en-US" sz="2267" dirty="0">
              <a:solidFill>
                <a:srgbClr val="FF0000"/>
              </a:solidFill>
              <a:latin typeface="Nunito" pitchFamily="2" charset="0"/>
            </a:endParaRPr>
          </a:p>
          <a:p>
            <a:pPr>
              <a:lnSpc>
                <a:spcPts val="3333"/>
              </a:lnSpc>
            </a:pPr>
            <a:r>
              <a:rPr lang="en-US" sz="2267" dirty="0">
                <a:solidFill>
                  <a:srgbClr val="000000"/>
                </a:solidFill>
                <a:latin typeface="Nunito" pitchFamily="2" charset="0"/>
              </a:rPr>
              <a:t>4. </a:t>
            </a:r>
            <a:r>
              <a:rPr lang="en-US" sz="2267" dirty="0" err="1">
                <a:solidFill>
                  <a:srgbClr val="000000"/>
                </a:solidFill>
                <a:latin typeface="Nunito" pitchFamily="2" charset="0"/>
              </a:rPr>
              <a:t>Phong</a:t>
            </a:r>
            <a:r>
              <a:rPr lang="en-US" sz="2267" dirty="0">
                <a:solidFill>
                  <a:srgbClr val="000000"/>
                </a:solidFill>
                <a:latin typeface="Nunito" pitchFamily="2" charset="0"/>
              </a:rPr>
              <a:t> didn't play football yesterday. He </a:t>
            </a:r>
            <a:r>
              <a:rPr lang="en-US" sz="2267" dirty="0">
                <a:solidFill>
                  <a:srgbClr val="000000"/>
                </a:solidFill>
                <a:latin typeface="+mj-lt"/>
              </a:rPr>
              <a:t>__________</a:t>
            </a:r>
            <a:r>
              <a:rPr lang="en-US" sz="2267" dirty="0">
                <a:solidFill>
                  <a:srgbClr val="000000"/>
                </a:solidFill>
                <a:latin typeface="Nunito" pitchFamily="2" charset="0"/>
              </a:rPr>
              <a:t>fishing.</a:t>
            </a:r>
          </a:p>
          <a:p>
            <a:pPr>
              <a:lnSpc>
                <a:spcPts val="3333"/>
              </a:lnSpc>
            </a:pP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	“yesterday” 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dùng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thì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quá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khứ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đơn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endParaRPr lang="en-US" sz="2267" dirty="0">
              <a:solidFill>
                <a:srgbClr val="FF0000"/>
              </a:solidFill>
              <a:latin typeface="Nunito" pitchFamily="2" charset="0"/>
            </a:endParaRPr>
          </a:p>
          <a:p>
            <a:pPr>
              <a:lnSpc>
                <a:spcPts val="3333"/>
              </a:lnSpc>
            </a:pPr>
            <a:r>
              <a:rPr lang="en-US" sz="2267" dirty="0">
                <a:solidFill>
                  <a:srgbClr val="000000"/>
                </a:solidFill>
                <a:latin typeface="Nunito" pitchFamily="2" charset="0"/>
              </a:rPr>
              <a:t>5. </a:t>
            </a:r>
            <a:r>
              <a:rPr lang="en-US" sz="2267" dirty="0" err="1">
                <a:solidFill>
                  <a:srgbClr val="000000"/>
                </a:solidFill>
                <a:latin typeface="Nunito" pitchFamily="2" charset="0"/>
              </a:rPr>
              <a:t>Khang</a:t>
            </a:r>
            <a:r>
              <a:rPr lang="en-US" sz="2267" dirty="0">
                <a:solidFill>
                  <a:srgbClr val="000000"/>
                </a:solidFill>
                <a:latin typeface="+mj-lt"/>
              </a:rPr>
              <a:t> __________</a:t>
            </a:r>
            <a:r>
              <a:rPr lang="en-US" sz="2267" dirty="0">
                <a:solidFill>
                  <a:srgbClr val="000000"/>
                </a:solidFill>
                <a:latin typeface="Nunito" pitchFamily="2" charset="0"/>
              </a:rPr>
              <a:t>volleyball last Saturday.</a:t>
            </a:r>
          </a:p>
          <a:p>
            <a:pPr>
              <a:lnSpc>
                <a:spcPts val="3333"/>
              </a:lnSpc>
            </a:pP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	“last Saturday” 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dùng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thì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quá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khứ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đơn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endParaRPr lang="en-US" sz="2267" dirty="0">
              <a:solidFill>
                <a:srgbClr val="FF0000"/>
              </a:solidFill>
              <a:latin typeface="Nunito" pitchFamily="2" charset="0"/>
            </a:endParaRPr>
          </a:p>
          <a:p>
            <a:pPr>
              <a:lnSpc>
                <a:spcPts val="3333"/>
              </a:lnSpc>
            </a:pPr>
            <a:r>
              <a:rPr lang="en-US" sz="2267" dirty="0">
                <a:solidFill>
                  <a:srgbClr val="000000"/>
                </a:solidFill>
                <a:latin typeface="Nunito" pitchFamily="2" charset="0"/>
              </a:rPr>
              <a:t>6. The girls </a:t>
            </a:r>
            <a:r>
              <a:rPr lang="en-US" sz="2267" dirty="0">
                <a:solidFill>
                  <a:srgbClr val="000000"/>
                </a:solidFill>
                <a:latin typeface="+mj-lt"/>
              </a:rPr>
              <a:t>__________</a:t>
            </a:r>
            <a:r>
              <a:rPr lang="en-US" sz="2267" dirty="0">
                <a:solidFill>
                  <a:srgbClr val="000000"/>
                </a:solidFill>
                <a:latin typeface="Nunito" pitchFamily="2" charset="0"/>
              </a:rPr>
              <a:t> aerobics in the playground now.</a:t>
            </a:r>
          </a:p>
          <a:p>
            <a:pPr>
              <a:lnSpc>
                <a:spcPts val="3333"/>
              </a:lnSpc>
            </a:pPr>
            <a:r>
              <a:rPr lang="en-US" sz="2267" dirty="0">
                <a:solidFill>
                  <a:srgbClr val="FF0000"/>
                </a:solidFill>
                <a:latin typeface="Nunito" pitchFamily="2" charset="0"/>
              </a:rPr>
              <a:t>	“now” 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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dùng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thì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hiện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tại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tiếp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r>
              <a:rPr lang="en-US" sz="2267" dirty="0" err="1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diễn</a:t>
            </a:r>
            <a:r>
              <a:rPr lang="en-US" sz="2267" dirty="0">
                <a:solidFill>
                  <a:srgbClr val="FF0000"/>
                </a:solidFill>
                <a:latin typeface="Nunito" pitchFamily="2" charset="0"/>
                <a:sym typeface="Wingdings" panose="05000000000000000000" pitchFamily="2" charset="2"/>
              </a:rPr>
              <a:t> </a:t>
            </a:r>
            <a:endParaRPr lang="en-US" sz="2267" dirty="0">
              <a:solidFill>
                <a:srgbClr val="FF0000"/>
              </a:solidFill>
              <a:latin typeface="Nunito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80D64-58BC-1155-AFEE-203E82061D3D}"/>
              </a:ext>
            </a:extLst>
          </p:cNvPr>
          <p:cNvSpPr txBox="1"/>
          <p:nvPr/>
        </p:nvSpPr>
        <p:spPr>
          <a:xfrm>
            <a:off x="3656704" y="1228774"/>
            <a:ext cx="526106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7" b="1" dirty="0">
                <a:solidFill>
                  <a:srgbClr val="FF0000"/>
                </a:solidFill>
                <a:latin typeface="Nunito" pitchFamily="2" charset="0"/>
              </a:rPr>
              <a:t>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1425D-23ED-B11F-B03F-F7819382B75A}"/>
              </a:ext>
            </a:extLst>
          </p:cNvPr>
          <p:cNvSpPr txBox="1"/>
          <p:nvPr/>
        </p:nvSpPr>
        <p:spPr>
          <a:xfrm>
            <a:off x="5603645" y="2041574"/>
            <a:ext cx="1455848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7" b="1" dirty="0">
                <a:solidFill>
                  <a:srgbClr val="FF0000"/>
                </a:solidFill>
                <a:latin typeface="Nunito" pitchFamily="2" charset="0"/>
              </a:rPr>
              <a:t>is playing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56C68E-C9B0-9932-224C-4A414F291DD5}"/>
              </a:ext>
            </a:extLst>
          </p:cNvPr>
          <p:cNvSpPr txBox="1"/>
          <p:nvPr/>
        </p:nvSpPr>
        <p:spPr>
          <a:xfrm>
            <a:off x="3159198" y="2907203"/>
            <a:ext cx="822661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7" b="1" dirty="0">
                <a:solidFill>
                  <a:srgbClr val="FF0000"/>
                </a:solidFill>
                <a:latin typeface="Nunito" pitchFamily="2" charset="0"/>
              </a:rPr>
              <a:t>goes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60765-889D-1ED6-2B6A-39C123C672FF}"/>
              </a:ext>
            </a:extLst>
          </p:cNvPr>
          <p:cNvSpPr txBox="1"/>
          <p:nvPr/>
        </p:nvSpPr>
        <p:spPr>
          <a:xfrm>
            <a:off x="7389910" y="3733332"/>
            <a:ext cx="1086884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67" b="1" dirty="0">
                <a:solidFill>
                  <a:srgbClr val="FF0000"/>
                </a:solidFill>
                <a:latin typeface="Nunito" pitchFamily="2" charset="0"/>
              </a:rPr>
              <a:t>went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4B2BA-4363-4CCF-4AD5-A9484BDB1D86}"/>
              </a:ext>
            </a:extLst>
          </p:cNvPr>
          <p:cNvSpPr txBox="1"/>
          <p:nvPr/>
        </p:nvSpPr>
        <p:spPr>
          <a:xfrm>
            <a:off x="2938421" y="4585633"/>
            <a:ext cx="1071127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7" b="1" dirty="0">
                <a:solidFill>
                  <a:srgbClr val="FF0000"/>
                </a:solidFill>
                <a:latin typeface="Nunito" pitchFamily="2" charset="0"/>
              </a:rPr>
              <a:t>played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407275-B2BC-96DE-8797-37A70B1022DE}"/>
              </a:ext>
            </a:extLst>
          </p:cNvPr>
          <p:cNvSpPr txBox="1"/>
          <p:nvPr/>
        </p:nvSpPr>
        <p:spPr>
          <a:xfrm>
            <a:off x="3023477" y="5441185"/>
            <a:ext cx="1446230" cy="441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67" b="1" dirty="0">
                <a:solidFill>
                  <a:srgbClr val="FF0000"/>
                </a:solidFill>
                <a:latin typeface="Nunito" pitchFamily="2" charset="0"/>
              </a:rPr>
              <a:t>are doing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3A189642-BDED-CB7E-A137-B968276A56E9}"/>
              </a:ext>
            </a:extLst>
          </p:cNvPr>
          <p:cNvSpPr/>
          <p:nvPr/>
        </p:nvSpPr>
        <p:spPr>
          <a:xfrm>
            <a:off x="711919" y="310770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1A4A1E-4F32-F945-DF25-8A55C86F7E29}"/>
              </a:ext>
            </a:extLst>
          </p:cNvPr>
          <p:cNvSpPr txBox="1"/>
          <p:nvPr/>
        </p:nvSpPr>
        <p:spPr>
          <a:xfrm>
            <a:off x="764705" y="1926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73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II. GRAMMAR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583510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.E. Subject for Middle School - 6th Grade: Sports &amp; Games Infographic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1005</Words>
  <Application>Microsoft Office PowerPoint</Application>
  <PresentationFormat>Widescreen</PresentationFormat>
  <Paragraphs>162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Arvo</vt:lpstr>
      <vt:lpstr>Be Vietnam Pro</vt:lpstr>
      <vt:lpstr>Bebas Neue</vt:lpstr>
      <vt:lpstr>Calibri</vt:lpstr>
      <vt:lpstr>Calibri Light</vt:lpstr>
      <vt:lpstr>Encode Sans</vt:lpstr>
      <vt:lpstr>Myriad Pro</vt:lpstr>
      <vt:lpstr>Nunito</vt:lpstr>
      <vt:lpstr>Open Sans</vt:lpstr>
      <vt:lpstr>Roboto</vt:lpstr>
      <vt:lpstr>Roboto Condensed Light</vt:lpstr>
      <vt:lpstr>Office Theme</vt:lpstr>
      <vt:lpstr>P.E. Subject for Middle School - 6th Grade: Sports &amp; Games Infographics by Slidesgo</vt:lpstr>
      <vt:lpstr>Community, Family &amp; Personal Services Major for College: Physical Education by Slidesgo</vt:lpstr>
      <vt:lpstr>1_Office Theme</vt:lpstr>
      <vt:lpstr>PowerPoint Presentation</vt:lpstr>
      <vt:lpstr>PowerPoint Presentation</vt:lpstr>
      <vt:lpstr>PowerPoint Presentation</vt:lpstr>
      <vt:lpstr>Game: Mind map</vt:lpstr>
      <vt:lpstr>PowerPoint Presentation</vt:lpstr>
      <vt:lpstr>I. VOCABULARY</vt:lpstr>
      <vt:lpstr>Find one odd word / phrase in each question.</vt:lpstr>
      <vt:lpstr>Put the correct form of the verbs play, do or go in the blanks.</vt:lpstr>
      <vt:lpstr>II. GRAMMAR</vt:lpstr>
      <vt:lpstr>Put the verbs in brackets in the correct form.</vt:lpstr>
      <vt:lpstr>What do you say in these situations?</vt:lpstr>
      <vt:lpstr>       Fill each blank with ONE word to complete the passage.</vt:lpstr>
      <vt:lpstr>PROJECT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Tran Hoang My Linh</cp:lastModifiedBy>
  <cp:revision>157</cp:revision>
  <dcterms:created xsi:type="dcterms:W3CDTF">2023-08-29T15:47:22Z</dcterms:created>
  <dcterms:modified xsi:type="dcterms:W3CDTF">2023-10-01T16:26:24Z</dcterms:modified>
</cp:coreProperties>
</file>