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1" r:id="rId3"/>
    <p:sldId id="360" r:id="rId4"/>
    <p:sldId id="302" r:id="rId5"/>
    <p:sldId id="256" r:id="rId6"/>
    <p:sldId id="361" r:id="rId7"/>
    <p:sldId id="367" r:id="rId8"/>
    <p:sldId id="353" r:id="rId9"/>
    <p:sldId id="362" r:id="rId10"/>
    <p:sldId id="363" r:id="rId11"/>
    <p:sldId id="354" r:id="rId12"/>
    <p:sldId id="364" r:id="rId13"/>
    <p:sldId id="365" r:id="rId14"/>
    <p:sldId id="366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58" r:id="rId25"/>
    <p:sldId id="359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35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05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53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67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008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178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79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893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54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51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616688" y="1428508"/>
            <a:ext cx="11405132" cy="512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There _____ an interesting match on TV last night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	A. is				B. were			C. was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2. My dad _____ a lot of tennis some years ago.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	A. plays			B. played			C. is playing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3. I was at the gym last Sunday, but I _____ you there.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	A. not saw			B. don’t see		C. didn’t see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8761228" y="2573079"/>
            <a:ext cx="606055" cy="5422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075275" y="4288465"/>
            <a:ext cx="606055" cy="5422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A739ED3-7AB4-D565-893C-43AB5A9A1504}"/>
              </a:ext>
            </a:extLst>
          </p:cNvPr>
          <p:cNvSpPr/>
          <p:nvPr/>
        </p:nvSpPr>
        <p:spPr>
          <a:xfrm>
            <a:off x="8761227" y="5991565"/>
            <a:ext cx="606055" cy="5422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616688" y="2310819"/>
            <a:ext cx="11405132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4. The teacher _____ us about our homework this morning.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	A. didn’t ask		B. not asking		C. doesn’t ask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5. _____ sleep well last night?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accent5">
                    <a:lumMod val="25000"/>
                  </a:schemeClr>
                </a:solidFill>
              </a:rPr>
              <a:t>	A. Do you			B. Did you			C. Were you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1432300" y="3459304"/>
            <a:ext cx="606055" cy="5422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075275" y="5170776"/>
            <a:ext cx="606055" cy="54226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8098" y="824435"/>
            <a:ext cx="10347546" cy="9942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98852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4D8DDC-4B0F-A917-C2F1-09CE1AFBC7A6}"/>
              </a:ext>
            </a:extLst>
          </p:cNvPr>
          <p:cNvSpPr/>
          <p:nvPr/>
        </p:nvSpPr>
        <p:spPr>
          <a:xfrm>
            <a:off x="1233782" y="1858780"/>
            <a:ext cx="10132081" cy="448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DAECD-A54B-1B4D-B5EA-E58F2A964434}"/>
              </a:ext>
            </a:extLst>
          </p:cNvPr>
          <p:cNvSpPr txBox="1"/>
          <p:nvPr/>
        </p:nvSpPr>
        <p:spPr>
          <a:xfrm>
            <a:off x="7219507" y="2744072"/>
            <a:ext cx="131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9168FC-5894-9DF0-1A95-93F8B33085CE}"/>
              </a:ext>
            </a:extLst>
          </p:cNvPr>
          <p:cNvSpPr txBox="1"/>
          <p:nvPr/>
        </p:nvSpPr>
        <p:spPr>
          <a:xfrm>
            <a:off x="4405423" y="3611831"/>
            <a:ext cx="131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EB6FC9-F09E-196B-959C-458BE1176661}"/>
              </a:ext>
            </a:extLst>
          </p:cNvPr>
          <p:cNvSpPr txBox="1"/>
          <p:nvPr/>
        </p:nvSpPr>
        <p:spPr>
          <a:xfrm>
            <a:off x="3960544" y="4057879"/>
            <a:ext cx="131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47E54-1D8B-42A3-C0E9-8C8AF3EF4FAF}"/>
              </a:ext>
            </a:extLst>
          </p:cNvPr>
          <p:cNvSpPr txBox="1"/>
          <p:nvPr/>
        </p:nvSpPr>
        <p:spPr>
          <a:xfrm>
            <a:off x="6781545" y="4060976"/>
            <a:ext cx="131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3FB271-B4BF-DB56-4FE9-6D8C76AC6A14}"/>
              </a:ext>
            </a:extLst>
          </p:cNvPr>
          <p:cNvSpPr txBox="1"/>
          <p:nvPr/>
        </p:nvSpPr>
        <p:spPr>
          <a:xfrm>
            <a:off x="3677008" y="4503927"/>
            <a:ext cx="131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visited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32817-251B-6FDB-C715-EA54FCB7DF5D}"/>
              </a:ext>
            </a:extLst>
          </p:cNvPr>
          <p:cNvSpPr txBox="1"/>
          <p:nvPr/>
        </p:nvSpPr>
        <p:spPr>
          <a:xfrm>
            <a:off x="1234978" y="4945013"/>
            <a:ext cx="131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2F991-1BAC-A5DE-29E0-7B976FD301B9}"/>
              </a:ext>
            </a:extLst>
          </p:cNvPr>
          <p:cNvSpPr txBox="1"/>
          <p:nvPr/>
        </p:nvSpPr>
        <p:spPr>
          <a:xfrm>
            <a:off x="7634176" y="5811962"/>
            <a:ext cx="1488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scored</a:t>
            </a:r>
          </a:p>
        </p:txBody>
      </p:sp>
    </p:spTree>
    <p:extLst>
      <p:ext uri="{BB962C8B-B14F-4D97-AF65-F5344CB8AC3E}">
        <p14:creationId xmlns:p14="http://schemas.microsoft.com/office/powerpoint/2010/main" val="25918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7594" y="824438"/>
            <a:ext cx="10347546" cy="8792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each picture and answer questions about your last weekend.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0A875-F0C6-B68C-3615-F26A36CED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9" y="3254918"/>
            <a:ext cx="5039826" cy="3089233"/>
          </a:xfrm>
          <a:prstGeom prst="roundRect">
            <a:avLst>
              <a:gd name="adj" fmla="val 11032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0E4631-B5A0-E2BD-020A-69BB908E60F0}"/>
              </a:ext>
            </a:extLst>
          </p:cNvPr>
          <p:cNvSpPr txBox="1"/>
          <p:nvPr/>
        </p:nvSpPr>
        <p:spPr>
          <a:xfrm>
            <a:off x="1233782" y="1824444"/>
            <a:ext cx="22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F581E-46DF-BA98-32B2-A86334704F74}"/>
              </a:ext>
            </a:extLst>
          </p:cNvPr>
          <p:cNvSpPr txBox="1"/>
          <p:nvPr/>
        </p:nvSpPr>
        <p:spPr>
          <a:xfrm>
            <a:off x="1204431" y="226451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IMPERATIVES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5151D-F013-D9D7-2921-3C8DECB9D80F}"/>
              </a:ext>
            </a:extLst>
          </p:cNvPr>
          <p:cNvSpPr/>
          <p:nvPr/>
        </p:nvSpPr>
        <p:spPr>
          <a:xfrm>
            <a:off x="7043033" y="2107914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Stand up.</a:t>
            </a:r>
          </a:p>
        </p:txBody>
      </p:sp>
      <p:pic>
        <p:nvPicPr>
          <p:cNvPr id="11" name="Picture 2" descr="https://s.sachmem.vn/public/images/TA3SBT/U6-A-2-4-bwlgsrwsoebfvgrq.jpg">
            <a:extLst>
              <a:ext uri="{FF2B5EF4-FFF2-40B4-BE49-F238E27FC236}">
                <a16:creationId xmlns:a16="http://schemas.microsoft.com/office/drawing/2014/main" id="{BA7A3ACC-2AC2-8B2C-B149-4ACAAF72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b="10129"/>
          <a:stretch/>
        </p:blipFill>
        <p:spPr bwMode="auto">
          <a:xfrm>
            <a:off x="1929212" y="1761955"/>
            <a:ext cx="3218121" cy="2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.sachmem.vn/public/images/TA3SBT/U6-A-2-6-ocdjjfrmpgarhurm.jpg">
            <a:extLst>
              <a:ext uri="{FF2B5EF4-FFF2-40B4-BE49-F238E27FC236}">
                <a16:creationId xmlns:a16="http://schemas.microsoft.com/office/drawing/2014/main" id="{FF7E0534-DBF6-7728-6E85-AADA7108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9727"/>
          <a:stretch/>
        </p:blipFill>
        <p:spPr bwMode="auto">
          <a:xfrm>
            <a:off x="1929212" y="4002197"/>
            <a:ext cx="3290191" cy="2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92D6F5-A37D-1BA6-A389-BC40A0E3821D}"/>
              </a:ext>
            </a:extLst>
          </p:cNvPr>
          <p:cNvSpPr/>
          <p:nvPr/>
        </p:nvSpPr>
        <p:spPr>
          <a:xfrm>
            <a:off x="7091689" y="4002197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Don’t talk.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9D3EF-CCF3-0AEC-52E5-D8E3CDDCB597}"/>
              </a:ext>
            </a:extLst>
          </p:cNvPr>
          <p:cNvSpPr/>
          <p:nvPr/>
        </p:nvSpPr>
        <p:spPr>
          <a:xfrm>
            <a:off x="7091197" y="4001138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FF0000"/>
                </a:solidFill>
              </a:rPr>
              <a:t>Don’t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B4A41-8400-E991-624F-8AA1CD3A57F6}"/>
              </a:ext>
            </a:extLst>
          </p:cNvPr>
          <p:cNvSpPr/>
          <p:nvPr/>
        </p:nvSpPr>
        <p:spPr>
          <a:xfrm>
            <a:off x="7043033" y="2828986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14B9A-40E7-AB1D-37B2-F3906AE1B7DB}"/>
              </a:ext>
            </a:extLst>
          </p:cNvPr>
          <p:cNvSpPr/>
          <p:nvPr/>
        </p:nvSpPr>
        <p:spPr>
          <a:xfrm>
            <a:off x="7059298" y="5060574"/>
            <a:ext cx="1231463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331530-BC70-8D47-B891-285E93D43BA8}"/>
              </a:ext>
            </a:extLst>
          </p:cNvPr>
          <p:cNvSpPr/>
          <p:nvPr/>
        </p:nvSpPr>
        <p:spPr>
          <a:xfrm>
            <a:off x="6337393" y="2828986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(+)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CF9937-5A12-2552-8C91-4985F4257081}"/>
              </a:ext>
            </a:extLst>
          </p:cNvPr>
          <p:cNvSpPr/>
          <p:nvPr/>
        </p:nvSpPr>
        <p:spPr>
          <a:xfrm>
            <a:off x="8280115" y="5060574"/>
            <a:ext cx="689441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D9C33-9E85-8109-ACA9-E01C86BC5DCD}"/>
              </a:ext>
            </a:extLst>
          </p:cNvPr>
          <p:cNvSpPr/>
          <p:nvPr/>
        </p:nvSpPr>
        <p:spPr>
          <a:xfrm>
            <a:off x="8969556" y="5060574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6FFAE-C75D-9358-B926-16AEF1A99093}"/>
              </a:ext>
            </a:extLst>
          </p:cNvPr>
          <p:cNvSpPr/>
          <p:nvPr/>
        </p:nvSpPr>
        <p:spPr>
          <a:xfrm>
            <a:off x="6337393" y="5060574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(-)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34CAB2-D585-D01D-C6C5-FA4CE6A08A6C}"/>
              </a:ext>
            </a:extLst>
          </p:cNvPr>
          <p:cNvSpPr/>
          <p:nvPr/>
        </p:nvSpPr>
        <p:spPr>
          <a:xfrm>
            <a:off x="7044668" y="2106855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FF0000"/>
                </a:solidFill>
              </a:rPr>
              <a:t>Stand </a:t>
            </a:r>
            <a:r>
              <a:rPr lang="en-US" sz="3200" b="1" dirty="0">
                <a:solidFill>
                  <a:schemeClr val="tx1"/>
                </a:solidFill>
              </a:rPr>
              <a:t>up.</a:t>
            </a:r>
          </a:p>
        </p:txBody>
      </p:sp>
    </p:spTree>
    <p:extLst>
      <p:ext uri="{BB962C8B-B14F-4D97-AF65-F5344CB8AC3E}">
        <p14:creationId xmlns:p14="http://schemas.microsoft.com/office/powerpoint/2010/main" val="37527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D0A7D-008C-7190-33B4-F9D254823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25" y="1804596"/>
            <a:ext cx="1627387" cy="1614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8B7F2-64C5-861B-FE95-493902987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12" y="1462599"/>
            <a:ext cx="3153911" cy="2220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8DFFC-B2D2-72C9-94CF-3A1098026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11" y="1571935"/>
            <a:ext cx="2843343" cy="200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17EC8-5103-D363-70EB-58FAF9ADB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00" y="4223145"/>
            <a:ext cx="3476625" cy="2447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9C6FF-186D-2EDC-89DB-57EAA97A4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7" y="4090924"/>
            <a:ext cx="3301932" cy="23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32DE7-0134-5F4C-B33E-7D9E5CD1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31" y="1477247"/>
            <a:ext cx="4271435" cy="42363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CE943E-00B1-9973-DD52-26064CDBC676}"/>
              </a:ext>
            </a:extLst>
          </p:cNvPr>
          <p:cNvGrpSpPr/>
          <p:nvPr/>
        </p:nvGrpSpPr>
        <p:grpSpPr>
          <a:xfrm>
            <a:off x="4052430" y="5609375"/>
            <a:ext cx="5070305" cy="529697"/>
            <a:chOff x="1644451" y="4704464"/>
            <a:chExt cx="5070305" cy="5296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DC86A-00FD-B744-CD86-71C38A3B2487}"/>
                </a:ext>
              </a:extLst>
            </p:cNvPr>
            <p:cNvSpPr txBox="1"/>
            <p:nvPr/>
          </p:nvSpPr>
          <p:spPr>
            <a:xfrm>
              <a:off x="1644451" y="4710941"/>
              <a:ext cx="517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E4DD54-9C63-E913-40E1-184E83168823}"/>
                </a:ext>
              </a:extLst>
            </p:cNvPr>
            <p:cNvSpPr txBox="1"/>
            <p:nvPr/>
          </p:nvSpPr>
          <p:spPr>
            <a:xfrm>
              <a:off x="2162135" y="4704464"/>
              <a:ext cx="45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730032-1BAD-B437-D648-07B81D6DB825}"/>
              </a:ext>
            </a:extLst>
          </p:cNvPr>
          <p:cNvSpPr/>
          <p:nvPr/>
        </p:nvSpPr>
        <p:spPr>
          <a:xfrm>
            <a:off x="5686701" y="5615852"/>
            <a:ext cx="1766721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7EBAD-D751-3F46-203A-49DE93C24218}"/>
              </a:ext>
            </a:extLst>
          </p:cNvPr>
          <p:cNvSpPr txBox="1"/>
          <p:nvPr/>
        </p:nvSpPr>
        <p:spPr>
          <a:xfrm>
            <a:off x="4726017" y="5623008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300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AC603-A5E6-8C57-9F8F-78C6605B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54" y="1383966"/>
            <a:ext cx="5808852" cy="40900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B88618-AB3B-3927-E488-77FDA2CB7164}"/>
              </a:ext>
            </a:extLst>
          </p:cNvPr>
          <p:cNvGrpSpPr/>
          <p:nvPr/>
        </p:nvGrpSpPr>
        <p:grpSpPr>
          <a:xfrm>
            <a:off x="3442918" y="5474033"/>
            <a:ext cx="4879125" cy="954107"/>
            <a:chOff x="4537980" y="5370256"/>
            <a:chExt cx="4705514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795462-8718-C464-B426-8E0CCCBD4D70}"/>
                </a:ext>
              </a:extLst>
            </p:cNvPr>
            <p:cNvSpPr txBox="1"/>
            <p:nvPr/>
          </p:nvSpPr>
          <p:spPr>
            <a:xfrm>
              <a:off x="4537980" y="537064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02798F-EB4B-7C08-2F5C-110317573FC1}"/>
                </a:ext>
              </a:extLst>
            </p:cNvPr>
            <p:cNvSpPr txBox="1"/>
            <p:nvPr/>
          </p:nvSpPr>
          <p:spPr>
            <a:xfrm>
              <a:off x="4925807" y="5370256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175C50-7255-BF8B-29FE-04052C481FE9}"/>
              </a:ext>
            </a:extLst>
          </p:cNvPr>
          <p:cNvSpPr/>
          <p:nvPr/>
        </p:nvSpPr>
        <p:spPr>
          <a:xfrm>
            <a:off x="4074467" y="550997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D0E815-D741-69A6-C1E7-72BF6DD35D72}"/>
              </a:ext>
            </a:extLst>
          </p:cNvPr>
          <p:cNvSpPr txBox="1"/>
          <p:nvPr/>
        </p:nvSpPr>
        <p:spPr>
          <a:xfrm>
            <a:off x="4274288" y="5474034"/>
            <a:ext cx="5553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3240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C43855-EB3B-D659-C18C-8A2E1EAA1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74" y="1544373"/>
            <a:ext cx="5808851" cy="40900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1A41737-D370-9C6F-E2AE-52272EDC3F14}"/>
              </a:ext>
            </a:extLst>
          </p:cNvPr>
          <p:cNvGrpSpPr/>
          <p:nvPr/>
        </p:nvGrpSpPr>
        <p:grpSpPr>
          <a:xfrm>
            <a:off x="2819435" y="5863450"/>
            <a:ext cx="6666657" cy="954107"/>
            <a:chOff x="1687305" y="4704464"/>
            <a:chExt cx="4624175" cy="9541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45AD2F-60C2-825F-C17E-89E140A2200D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B1F4FE-1CB4-5CF0-812A-D89F98AAAF4D}"/>
                </a:ext>
              </a:extLst>
            </p:cNvPr>
            <p:cNvSpPr txBox="1"/>
            <p:nvPr/>
          </p:nvSpPr>
          <p:spPr>
            <a:xfrm>
              <a:off x="1993793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6B8EDC-53BD-A464-6FA0-44B6831B2120}"/>
              </a:ext>
            </a:extLst>
          </p:cNvPr>
          <p:cNvSpPr/>
          <p:nvPr/>
        </p:nvSpPr>
        <p:spPr>
          <a:xfrm>
            <a:off x="3518058" y="5856349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F0AA4-54CC-AA31-ED2C-7758F3B52CB1}"/>
              </a:ext>
            </a:extLst>
          </p:cNvPr>
          <p:cNvSpPr txBox="1"/>
          <p:nvPr/>
        </p:nvSpPr>
        <p:spPr>
          <a:xfrm>
            <a:off x="4358048" y="5817284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3696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3: A CLOSER LOOK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CA924D-299A-3E5B-22B1-CBC40BAD1C88}"/>
              </a:ext>
            </a:extLst>
          </p:cNvPr>
          <p:cNvSpPr txBox="1"/>
          <p:nvPr/>
        </p:nvSpPr>
        <p:spPr>
          <a:xfrm>
            <a:off x="1276300" y="327240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C9C472-1533-E802-B0BE-366253A09A8A}"/>
              </a:ext>
            </a:extLst>
          </p:cNvPr>
          <p:cNvSpPr txBox="1"/>
          <p:nvPr/>
        </p:nvSpPr>
        <p:spPr>
          <a:xfrm>
            <a:off x="3800853" y="2087336"/>
            <a:ext cx="442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  <a:latin typeface="Calibri" panose="020F0502020204030204"/>
              </a:rPr>
              <a:t>Grammar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332842" y="3253959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Vocabulary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113933" y="3243845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Pronunciation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AEF4A-BF24-BB2C-5421-8FBE078C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24" y="1316220"/>
            <a:ext cx="6135188" cy="409006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041FEE1-6292-8807-4D89-708857CD4223}"/>
              </a:ext>
            </a:extLst>
          </p:cNvPr>
          <p:cNvGrpSpPr/>
          <p:nvPr/>
        </p:nvGrpSpPr>
        <p:grpSpPr>
          <a:xfrm>
            <a:off x="3540642" y="5399810"/>
            <a:ext cx="5061757" cy="954107"/>
            <a:chOff x="1687305" y="4704464"/>
            <a:chExt cx="4792517" cy="9541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283637-35BB-B32F-E93C-5363B4B4DAE2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9579C-E192-C995-67E3-04AD94878063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8120161-A25B-5CCC-E492-7F41E4EAB16B}"/>
              </a:ext>
            </a:extLst>
          </p:cNvPr>
          <p:cNvSpPr/>
          <p:nvPr/>
        </p:nvSpPr>
        <p:spPr>
          <a:xfrm>
            <a:off x="5221481" y="5407070"/>
            <a:ext cx="1505770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95C24-2DF1-5121-0016-D3835438177E}"/>
              </a:ext>
            </a:extLst>
          </p:cNvPr>
          <p:cNvSpPr txBox="1"/>
          <p:nvPr/>
        </p:nvSpPr>
        <p:spPr>
          <a:xfrm>
            <a:off x="4250017" y="5407070"/>
            <a:ext cx="371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4370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55734E-E333-D843-3CEC-2A88EDE5C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25" y="1559764"/>
            <a:ext cx="6049000" cy="40900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41EE516-F955-CA40-839D-35B9B7B37DC8}"/>
              </a:ext>
            </a:extLst>
          </p:cNvPr>
          <p:cNvGrpSpPr/>
          <p:nvPr/>
        </p:nvGrpSpPr>
        <p:grpSpPr>
          <a:xfrm>
            <a:off x="3166939" y="5601840"/>
            <a:ext cx="5617972" cy="954107"/>
            <a:chOff x="1687305" y="4704464"/>
            <a:chExt cx="4792517" cy="9541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A38832-23DC-78AE-9996-62E87932C380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692D5F-EABE-60CB-4ECD-963081728EDC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EB30E6-4DCE-04F2-D781-9BD9EC693945}"/>
              </a:ext>
            </a:extLst>
          </p:cNvPr>
          <p:cNvSpPr/>
          <p:nvPr/>
        </p:nvSpPr>
        <p:spPr>
          <a:xfrm>
            <a:off x="3876054" y="5626977"/>
            <a:ext cx="547450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0DD9E2-AAFA-FCAC-4ECF-04CDC3FDC8A8}"/>
              </a:ext>
            </a:extLst>
          </p:cNvPr>
          <p:cNvSpPr txBox="1"/>
          <p:nvPr/>
        </p:nvSpPr>
        <p:spPr>
          <a:xfrm>
            <a:off x="3939067" y="5608317"/>
            <a:ext cx="551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3852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706673" y="823423"/>
            <a:ext cx="10779879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103527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your friends what to do and what not to do at the gym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8D7F843-2275-3DCE-B375-4B760E169E30}"/>
              </a:ext>
            </a:extLst>
          </p:cNvPr>
          <p:cNvSpPr/>
          <p:nvPr/>
        </p:nvSpPr>
        <p:spPr>
          <a:xfrm>
            <a:off x="2733475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GYM RULES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921B6D99-39D3-33CC-B66C-8185CA07F1F8}"/>
              </a:ext>
            </a:extLst>
          </p:cNvPr>
          <p:cNvSpPr/>
          <p:nvPr/>
        </p:nvSpPr>
        <p:spPr>
          <a:xfrm>
            <a:off x="1874159" y="1608463"/>
            <a:ext cx="8516039" cy="5056742"/>
          </a:xfrm>
          <a:prstGeom prst="roundRect">
            <a:avLst/>
          </a:prstGeom>
          <a:noFill/>
          <a:ln w="76200" cap="flat" cmpd="sng" algn="ctr">
            <a:solidFill>
              <a:srgbClr val="00A1D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266923-5D50-0497-582F-A4F26D33F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82" y="1751962"/>
            <a:ext cx="2974554" cy="9579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63901F-3883-0D31-82C1-FBCE34628ACC}"/>
              </a:ext>
            </a:extLst>
          </p:cNvPr>
          <p:cNvSpPr txBox="1"/>
          <p:nvPr/>
        </p:nvSpPr>
        <p:spPr>
          <a:xfrm>
            <a:off x="2105512" y="3060412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17559" y="2594983"/>
            <a:ext cx="7933919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Use past simple tense</a:t>
            </a:r>
            <a:endParaRPr lang="en-US" sz="3600" i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imperatives</a:t>
            </a:r>
            <a:endParaRPr lang="en-US" sz="3600" dirty="0"/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93" y="425700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1721113"/>
            <a:ext cx="10259383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Make 3 sentences about yourself, using the past simple</a:t>
            </a:r>
            <a:endParaRPr lang="en-US" sz="3600" dirty="0">
              <a:ea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Give 3 orders or tell your friends to do an activity/ every day routine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Do exercises in the workbook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1097343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Pelmanism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809869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514580"/>
            <a:ext cx="5755112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Choose 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the correct form of verbs to complete the conversation.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Look at each picture and choose the correct answer.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B6377B-F39A-37DE-0A27-075AE025D050}"/>
              </a:ext>
            </a:extLst>
          </p:cNvPr>
          <p:cNvSpPr/>
          <p:nvPr/>
        </p:nvSpPr>
        <p:spPr>
          <a:xfrm>
            <a:off x="5588839" y="39868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Imperatives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67573" y="4702150"/>
            <a:ext cx="5755112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Look at each picture and choose the correct answer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Tell your friends what to do and what not to do at the gym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Pelmanism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619815" y="802252"/>
            <a:ext cx="10933643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017236" y="842315"/>
            <a:ext cx="105367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infinitive form with its correct past simple form.</a:t>
            </a:r>
          </a:p>
        </p:txBody>
      </p:sp>
      <p:sp>
        <p:nvSpPr>
          <p:cNvPr id="12" name="Google Shape;365;p41">
            <a:extLst>
              <a:ext uri="{FF2B5EF4-FFF2-40B4-BE49-F238E27FC236}">
                <a16:creationId xmlns:a16="http://schemas.microsoft.com/office/drawing/2014/main" id="{BA108D09-CBE6-4CEC-23B1-1A95E4F971B3}"/>
              </a:ext>
            </a:extLst>
          </p:cNvPr>
          <p:cNvSpPr txBox="1">
            <a:spLocks/>
          </p:cNvSpPr>
          <p:nvPr/>
        </p:nvSpPr>
        <p:spPr>
          <a:xfrm>
            <a:off x="1447674" y="1807063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atch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 TV</a:t>
            </a:r>
          </a:p>
        </p:txBody>
      </p:sp>
      <p:sp>
        <p:nvSpPr>
          <p:cNvPr id="13" name="Google Shape;365;p41">
            <a:extLst>
              <a:ext uri="{FF2B5EF4-FFF2-40B4-BE49-F238E27FC236}">
                <a16:creationId xmlns:a16="http://schemas.microsoft.com/office/drawing/2014/main" id="{9923A6B1-3C1C-73FE-C06D-4AEBFFE5F26E}"/>
              </a:ext>
            </a:extLst>
          </p:cNvPr>
          <p:cNvSpPr txBox="1">
            <a:spLocks/>
          </p:cNvSpPr>
          <p:nvPr/>
        </p:nvSpPr>
        <p:spPr>
          <a:xfrm>
            <a:off x="1456243" y="2297678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play computer games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5" name="Google Shape;365;p41">
            <a:extLst>
              <a:ext uri="{FF2B5EF4-FFF2-40B4-BE49-F238E27FC236}">
                <a16:creationId xmlns:a16="http://schemas.microsoft.com/office/drawing/2014/main" id="{F595D4C0-3496-18D5-DE99-1AA0A3D60EE6}"/>
              </a:ext>
            </a:extLst>
          </p:cNvPr>
          <p:cNvSpPr txBox="1">
            <a:spLocks/>
          </p:cNvSpPr>
          <p:nvPr/>
        </p:nvSpPr>
        <p:spPr>
          <a:xfrm>
            <a:off x="1456243" y="2813764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have lunch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6" name="Google Shape;365;p41">
            <a:extLst>
              <a:ext uri="{FF2B5EF4-FFF2-40B4-BE49-F238E27FC236}">
                <a16:creationId xmlns:a16="http://schemas.microsoft.com/office/drawing/2014/main" id="{E63DB690-066B-26D3-82C4-52A970996219}"/>
              </a:ext>
            </a:extLst>
          </p:cNvPr>
          <p:cNvSpPr txBox="1">
            <a:spLocks/>
          </p:cNvSpPr>
          <p:nvPr/>
        </p:nvSpPr>
        <p:spPr>
          <a:xfrm>
            <a:off x="1458307" y="3323144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drink water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7" name="Google Shape;365;p41">
            <a:extLst>
              <a:ext uri="{FF2B5EF4-FFF2-40B4-BE49-F238E27FC236}">
                <a16:creationId xmlns:a16="http://schemas.microsoft.com/office/drawing/2014/main" id="{63BC1078-5906-C0D7-6A54-E6BF6CBDC07F}"/>
              </a:ext>
            </a:extLst>
          </p:cNvPr>
          <p:cNvSpPr txBox="1">
            <a:spLocks/>
          </p:cNvSpPr>
          <p:nvPr/>
        </p:nvSpPr>
        <p:spPr>
          <a:xfrm>
            <a:off x="1459786" y="3844376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teach English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8" name="Google Shape;365;p41">
            <a:extLst>
              <a:ext uri="{FF2B5EF4-FFF2-40B4-BE49-F238E27FC236}">
                <a16:creationId xmlns:a16="http://schemas.microsoft.com/office/drawing/2014/main" id="{9FE0CA94-1A3A-2B1A-E572-49EC2CD5CC7A}"/>
              </a:ext>
            </a:extLst>
          </p:cNvPr>
          <p:cNvSpPr txBox="1">
            <a:spLocks/>
          </p:cNvSpPr>
          <p:nvPr/>
        </p:nvSpPr>
        <p:spPr>
          <a:xfrm>
            <a:off x="1447674" y="4326380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learn French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9" name="Google Shape;365;p41">
            <a:extLst>
              <a:ext uri="{FF2B5EF4-FFF2-40B4-BE49-F238E27FC236}">
                <a16:creationId xmlns:a16="http://schemas.microsoft.com/office/drawing/2014/main" id="{F7BF73EF-7CAB-014E-7CBB-0F4FD5AC169E}"/>
              </a:ext>
            </a:extLst>
          </p:cNvPr>
          <p:cNvSpPr txBox="1">
            <a:spLocks/>
          </p:cNvSpPr>
          <p:nvPr/>
        </p:nvSpPr>
        <p:spPr>
          <a:xfrm>
            <a:off x="1456243" y="4812448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go to school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0" name="Google Shape;365;p41">
            <a:extLst>
              <a:ext uri="{FF2B5EF4-FFF2-40B4-BE49-F238E27FC236}">
                <a16:creationId xmlns:a16="http://schemas.microsoft.com/office/drawing/2014/main" id="{AEE8E853-3BF8-8895-E43B-D3EBEC5F334C}"/>
              </a:ext>
            </a:extLst>
          </p:cNvPr>
          <p:cNvSpPr txBox="1">
            <a:spLocks/>
          </p:cNvSpPr>
          <p:nvPr/>
        </p:nvSpPr>
        <p:spPr>
          <a:xfrm>
            <a:off x="1451686" y="5298516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do homework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1" name="Google Shape;365;p41">
            <a:extLst>
              <a:ext uri="{FF2B5EF4-FFF2-40B4-BE49-F238E27FC236}">
                <a16:creationId xmlns:a16="http://schemas.microsoft.com/office/drawing/2014/main" id="{DC6E36B8-E057-3325-6259-7D93556F7E26}"/>
              </a:ext>
            </a:extLst>
          </p:cNvPr>
          <p:cNvSpPr txBox="1">
            <a:spLocks/>
          </p:cNvSpPr>
          <p:nvPr/>
        </p:nvSpPr>
        <p:spPr>
          <a:xfrm>
            <a:off x="1462319" y="5798248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be at home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cxnSp>
        <p:nvCxnSpPr>
          <p:cNvPr id="22" name="Google Shape;1887;p68">
            <a:extLst>
              <a:ext uri="{FF2B5EF4-FFF2-40B4-BE49-F238E27FC236}">
                <a16:creationId xmlns:a16="http://schemas.microsoft.com/office/drawing/2014/main" id="{E01A2728-B61C-82A4-33FC-AE8548D3BA63}"/>
              </a:ext>
            </a:extLst>
          </p:cNvPr>
          <p:cNvCxnSpPr>
            <a:cxnSpLocks/>
          </p:cNvCxnSpPr>
          <p:nvPr/>
        </p:nvCxnSpPr>
        <p:spPr>
          <a:xfrm>
            <a:off x="4738574" y="2054336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1887;p68">
            <a:extLst>
              <a:ext uri="{FF2B5EF4-FFF2-40B4-BE49-F238E27FC236}">
                <a16:creationId xmlns:a16="http://schemas.microsoft.com/office/drawing/2014/main" id="{90DC6ECF-A030-E9AB-B78F-2361FE616E1B}"/>
              </a:ext>
            </a:extLst>
          </p:cNvPr>
          <p:cNvCxnSpPr>
            <a:cxnSpLocks/>
          </p:cNvCxnSpPr>
          <p:nvPr/>
        </p:nvCxnSpPr>
        <p:spPr>
          <a:xfrm>
            <a:off x="4738574" y="2525713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1887;p68">
            <a:extLst>
              <a:ext uri="{FF2B5EF4-FFF2-40B4-BE49-F238E27FC236}">
                <a16:creationId xmlns:a16="http://schemas.microsoft.com/office/drawing/2014/main" id="{5DBB87DB-F783-3A40-0901-482706F26DF6}"/>
              </a:ext>
            </a:extLst>
          </p:cNvPr>
          <p:cNvCxnSpPr>
            <a:cxnSpLocks/>
          </p:cNvCxnSpPr>
          <p:nvPr/>
        </p:nvCxnSpPr>
        <p:spPr>
          <a:xfrm>
            <a:off x="4738574" y="3046708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1887;p68">
            <a:extLst>
              <a:ext uri="{FF2B5EF4-FFF2-40B4-BE49-F238E27FC236}">
                <a16:creationId xmlns:a16="http://schemas.microsoft.com/office/drawing/2014/main" id="{181255F3-A0CF-FAF0-46A1-AE9125F194E6}"/>
              </a:ext>
            </a:extLst>
          </p:cNvPr>
          <p:cNvCxnSpPr>
            <a:cxnSpLocks/>
          </p:cNvCxnSpPr>
          <p:nvPr/>
        </p:nvCxnSpPr>
        <p:spPr>
          <a:xfrm>
            <a:off x="4738574" y="3535806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1887;p68">
            <a:extLst>
              <a:ext uri="{FF2B5EF4-FFF2-40B4-BE49-F238E27FC236}">
                <a16:creationId xmlns:a16="http://schemas.microsoft.com/office/drawing/2014/main" id="{C8706BE8-3475-FB85-10BC-8D8C12D0CD05}"/>
              </a:ext>
            </a:extLst>
          </p:cNvPr>
          <p:cNvCxnSpPr>
            <a:cxnSpLocks/>
          </p:cNvCxnSpPr>
          <p:nvPr/>
        </p:nvCxnSpPr>
        <p:spPr>
          <a:xfrm>
            <a:off x="4738574" y="406743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887;p68">
            <a:extLst>
              <a:ext uri="{FF2B5EF4-FFF2-40B4-BE49-F238E27FC236}">
                <a16:creationId xmlns:a16="http://schemas.microsoft.com/office/drawing/2014/main" id="{D5315418-3C74-8C45-3E2F-F4BE11102395}"/>
              </a:ext>
            </a:extLst>
          </p:cNvPr>
          <p:cNvCxnSpPr>
            <a:cxnSpLocks/>
          </p:cNvCxnSpPr>
          <p:nvPr/>
        </p:nvCxnSpPr>
        <p:spPr>
          <a:xfrm>
            <a:off x="4738574" y="4556531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1887;p68">
            <a:extLst>
              <a:ext uri="{FF2B5EF4-FFF2-40B4-BE49-F238E27FC236}">
                <a16:creationId xmlns:a16="http://schemas.microsoft.com/office/drawing/2014/main" id="{18E4A127-CAEB-4CD3-2AAB-40C388E4AAFF}"/>
              </a:ext>
            </a:extLst>
          </p:cNvPr>
          <p:cNvCxnSpPr>
            <a:cxnSpLocks/>
          </p:cNvCxnSpPr>
          <p:nvPr/>
        </p:nvCxnSpPr>
        <p:spPr>
          <a:xfrm>
            <a:off x="4738574" y="5056262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887;p68">
            <a:extLst>
              <a:ext uri="{FF2B5EF4-FFF2-40B4-BE49-F238E27FC236}">
                <a16:creationId xmlns:a16="http://schemas.microsoft.com/office/drawing/2014/main" id="{75349D76-C2D2-A6BA-CE18-49837702234B}"/>
              </a:ext>
            </a:extLst>
          </p:cNvPr>
          <p:cNvCxnSpPr>
            <a:cxnSpLocks/>
          </p:cNvCxnSpPr>
          <p:nvPr/>
        </p:nvCxnSpPr>
        <p:spPr>
          <a:xfrm>
            <a:off x="4738574" y="5513461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887;p68">
            <a:extLst>
              <a:ext uri="{FF2B5EF4-FFF2-40B4-BE49-F238E27FC236}">
                <a16:creationId xmlns:a16="http://schemas.microsoft.com/office/drawing/2014/main" id="{A7DDD6DA-BAC2-365C-DAA0-46BF23BADF5C}"/>
              </a:ext>
            </a:extLst>
          </p:cNvPr>
          <p:cNvCxnSpPr>
            <a:cxnSpLocks/>
          </p:cNvCxnSpPr>
          <p:nvPr/>
        </p:nvCxnSpPr>
        <p:spPr>
          <a:xfrm>
            <a:off x="4738574" y="5991926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" name="Google Shape;369;p41">
            <a:extLst>
              <a:ext uri="{FF2B5EF4-FFF2-40B4-BE49-F238E27FC236}">
                <a16:creationId xmlns:a16="http://schemas.microsoft.com/office/drawing/2014/main" id="{D4703956-49D8-6364-06F6-2FED2302BD5F}"/>
              </a:ext>
            </a:extLst>
          </p:cNvPr>
          <p:cNvSpPr txBox="1">
            <a:spLocks/>
          </p:cNvSpPr>
          <p:nvPr/>
        </p:nvSpPr>
        <p:spPr>
          <a:xfrm>
            <a:off x="9290544" y="4850916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watched TV</a:t>
            </a:r>
          </a:p>
        </p:txBody>
      </p:sp>
      <p:sp>
        <p:nvSpPr>
          <p:cNvPr id="36" name="Google Shape;369;p41">
            <a:extLst>
              <a:ext uri="{FF2B5EF4-FFF2-40B4-BE49-F238E27FC236}">
                <a16:creationId xmlns:a16="http://schemas.microsoft.com/office/drawing/2014/main" id="{3B3CE641-F68A-5EBA-3B03-B7547C5147EB}"/>
              </a:ext>
            </a:extLst>
          </p:cNvPr>
          <p:cNvSpPr txBox="1">
            <a:spLocks/>
          </p:cNvSpPr>
          <p:nvPr/>
        </p:nvSpPr>
        <p:spPr>
          <a:xfrm>
            <a:off x="9290544" y="3177108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was/were at home</a:t>
            </a:r>
          </a:p>
        </p:txBody>
      </p:sp>
      <p:sp>
        <p:nvSpPr>
          <p:cNvPr id="37" name="Google Shape;369;p41">
            <a:extLst>
              <a:ext uri="{FF2B5EF4-FFF2-40B4-BE49-F238E27FC236}">
                <a16:creationId xmlns:a16="http://schemas.microsoft.com/office/drawing/2014/main" id="{978F5C8B-491F-9FE1-E690-3210E179654F}"/>
              </a:ext>
            </a:extLst>
          </p:cNvPr>
          <p:cNvSpPr txBox="1">
            <a:spLocks/>
          </p:cNvSpPr>
          <p:nvPr/>
        </p:nvSpPr>
        <p:spPr>
          <a:xfrm>
            <a:off x="9290544" y="3717264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did homework</a:t>
            </a:r>
          </a:p>
        </p:txBody>
      </p:sp>
      <p:sp>
        <p:nvSpPr>
          <p:cNvPr id="38" name="Google Shape;369;p41">
            <a:extLst>
              <a:ext uri="{FF2B5EF4-FFF2-40B4-BE49-F238E27FC236}">
                <a16:creationId xmlns:a16="http://schemas.microsoft.com/office/drawing/2014/main" id="{138EE8C1-46D4-E559-6308-01F40A7588A6}"/>
              </a:ext>
            </a:extLst>
          </p:cNvPr>
          <p:cNvSpPr txBox="1">
            <a:spLocks/>
          </p:cNvSpPr>
          <p:nvPr/>
        </p:nvSpPr>
        <p:spPr>
          <a:xfrm>
            <a:off x="9290544" y="1491585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went to school</a:t>
            </a:r>
          </a:p>
        </p:txBody>
      </p:sp>
      <p:sp>
        <p:nvSpPr>
          <p:cNvPr id="39" name="Google Shape;369;p41">
            <a:extLst>
              <a:ext uri="{FF2B5EF4-FFF2-40B4-BE49-F238E27FC236}">
                <a16:creationId xmlns:a16="http://schemas.microsoft.com/office/drawing/2014/main" id="{48677071-DEDE-67A3-2738-6457822AE756}"/>
              </a:ext>
            </a:extLst>
          </p:cNvPr>
          <p:cNvSpPr txBox="1">
            <a:spLocks/>
          </p:cNvSpPr>
          <p:nvPr/>
        </p:nvSpPr>
        <p:spPr>
          <a:xfrm>
            <a:off x="9290544" y="5418680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learnt French</a:t>
            </a:r>
          </a:p>
        </p:txBody>
      </p:sp>
      <p:sp>
        <p:nvSpPr>
          <p:cNvPr id="40" name="Google Shape;369;p41">
            <a:extLst>
              <a:ext uri="{FF2B5EF4-FFF2-40B4-BE49-F238E27FC236}">
                <a16:creationId xmlns:a16="http://schemas.microsoft.com/office/drawing/2014/main" id="{C7C5953A-64D5-8716-F2C2-E5638BD507BF}"/>
              </a:ext>
            </a:extLst>
          </p:cNvPr>
          <p:cNvSpPr txBox="1">
            <a:spLocks/>
          </p:cNvSpPr>
          <p:nvPr/>
        </p:nvSpPr>
        <p:spPr>
          <a:xfrm>
            <a:off x="9290544" y="4283152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taught English</a:t>
            </a:r>
          </a:p>
        </p:txBody>
      </p:sp>
      <p:sp>
        <p:nvSpPr>
          <p:cNvPr id="41" name="Google Shape;369;p41">
            <a:extLst>
              <a:ext uri="{FF2B5EF4-FFF2-40B4-BE49-F238E27FC236}">
                <a16:creationId xmlns:a16="http://schemas.microsoft.com/office/drawing/2014/main" id="{8CF5D441-858F-398A-55B0-F6CD39E36BB6}"/>
              </a:ext>
            </a:extLst>
          </p:cNvPr>
          <p:cNvSpPr txBox="1">
            <a:spLocks/>
          </p:cNvSpPr>
          <p:nvPr/>
        </p:nvSpPr>
        <p:spPr>
          <a:xfrm>
            <a:off x="9290544" y="5986444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rank water</a:t>
            </a:r>
          </a:p>
        </p:txBody>
      </p:sp>
      <p:sp>
        <p:nvSpPr>
          <p:cNvPr id="42" name="Google Shape;369;p41">
            <a:extLst>
              <a:ext uri="{FF2B5EF4-FFF2-40B4-BE49-F238E27FC236}">
                <a16:creationId xmlns:a16="http://schemas.microsoft.com/office/drawing/2014/main" id="{D423DA88-AFE3-9B9C-1FA5-8B44A1FA6E34}"/>
              </a:ext>
            </a:extLst>
          </p:cNvPr>
          <p:cNvSpPr txBox="1">
            <a:spLocks/>
          </p:cNvSpPr>
          <p:nvPr/>
        </p:nvSpPr>
        <p:spPr>
          <a:xfrm>
            <a:off x="9290544" y="2034221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had lunch</a:t>
            </a:r>
          </a:p>
        </p:txBody>
      </p:sp>
      <p:sp>
        <p:nvSpPr>
          <p:cNvPr id="43" name="Google Shape;369;p41">
            <a:extLst>
              <a:ext uri="{FF2B5EF4-FFF2-40B4-BE49-F238E27FC236}">
                <a16:creationId xmlns:a16="http://schemas.microsoft.com/office/drawing/2014/main" id="{B00C21FD-E0FC-F598-B28B-F4759B43E186}"/>
              </a:ext>
            </a:extLst>
          </p:cNvPr>
          <p:cNvSpPr txBox="1">
            <a:spLocks/>
          </p:cNvSpPr>
          <p:nvPr/>
        </p:nvSpPr>
        <p:spPr>
          <a:xfrm>
            <a:off x="9290544" y="2637600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played computer games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6927 -0.439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26927 -0.0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6927 0.1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6927 -0.3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6927 -0.0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6927 -0.15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26927 0.48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6927 0.2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6927 0.377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PAST SIMPLE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984804" y="860451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84253-C63B-9B22-60EA-0D6CF0C4801C}"/>
              </a:ext>
            </a:extLst>
          </p:cNvPr>
          <p:cNvGrpSpPr/>
          <p:nvPr/>
        </p:nvGrpSpPr>
        <p:grpSpPr>
          <a:xfrm>
            <a:off x="2451129" y="2306625"/>
            <a:ext cx="7450337" cy="463486"/>
            <a:chOff x="1463807" y="1176103"/>
            <a:chExt cx="7086937" cy="4634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14A3A1-7052-4E56-DE30-D0D420E9F3B3}"/>
                </a:ext>
              </a:extLst>
            </p:cNvPr>
            <p:cNvSpPr/>
            <p:nvPr/>
          </p:nvSpPr>
          <p:spPr>
            <a:xfrm>
              <a:off x="1463807" y="117792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F3533">
                      <a:lumMod val="50000"/>
                    </a:srgbClr>
                  </a:solidFill>
                  <a:effectLst/>
                  <a:uLnTx/>
                  <a:uFillTx/>
                  <a:cs typeface="Arial"/>
                  <a:sym typeface="Arial"/>
                </a:rPr>
                <a:t>There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A73775-205F-12A7-EE26-A4F992B40E89}"/>
                </a:ext>
              </a:extLst>
            </p:cNvPr>
            <p:cNvSpPr/>
            <p:nvPr/>
          </p:nvSpPr>
          <p:spPr>
            <a:xfrm>
              <a:off x="2378174" y="1176103"/>
              <a:ext cx="766557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2E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was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0DBE2D-81C8-803D-A002-37E8A5E4A3A3}"/>
                </a:ext>
              </a:extLst>
            </p:cNvPr>
            <p:cNvSpPr/>
            <p:nvPr/>
          </p:nvSpPr>
          <p:spPr>
            <a:xfrm>
              <a:off x="3307528" y="1176103"/>
              <a:ext cx="5243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an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interesting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match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on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TV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last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night.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AE4CB0-3283-CE48-1ABA-34F450C8B23A}"/>
              </a:ext>
            </a:extLst>
          </p:cNvPr>
          <p:cNvSpPr txBox="1"/>
          <p:nvPr/>
        </p:nvSpPr>
        <p:spPr>
          <a:xfrm>
            <a:off x="4218247" y="2306625"/>
            <a:ext cx="3219412" cy="461665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/>
                <a:sym typeface="Arial"/>
              </a:rPr>
              <a:t>an interesting match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B32839BB-E458-865F-905D-78D9A3F917FB}"/>
              </a:ext>
            </a:extLst>
          </p:cNvPr>
          <p:cNvSpPr/>
          <p:nvPr/>
        </p:nvSpPr>
        <p:spPr>
          <a:xfrm>
            <a:off x="4501953" y="3056390"/>
            <a:ext cx="1433049" cy="519765"/>
          </a:xfrm>
          <a:prstGeom prst="wedgeRoundRectCallout">
            <a:avLst>
              <a:gd name="adj1" fmla="val 40348"/>
              <a:gd name="adj2" fmla="val -109917"/>
              <a:gd name="adj3" fmla="val 16667"/>
            </a:avLst>
          </a:prstGeom>
          <a:solidFill>
            <a:schemeClr val="accent3"/>
          </a:solidFill>
          <a:ln w="25400" cap="flat" cmpd="sng" algn="ctr">
            <a:solidFill>
              <a:srgbClr val="3F35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singular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B2D541-E39A-D96E-9DED-D103F4AEB09B}"/>
              </a:ext>
            </a:extLst>
          </p:cNvPr>
          <p:cNvSpPr txBox="1"/>
          <p:nvPr/>
        </p:nvSpPr>
        <p:spPr>
          <a:xfrm>
            <a:off x="6004397" y="3056390"/>
            <a:ext cx="201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→ be: </a:t>
            </a:r>
            <a:r>
              <a:rPr lang="en-US" sz="2800" b="1" kern="0" dirty="0">
                <a:solidFill>
                  <a:srgbClr val="FF0000"/>
                </a:solidFill>
                <a:cs typeface="Arial"/>
                <a:sym typeface="Arial"/>
              </a:rPr>
              <a:t>was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C77CE8-BDEA-7608-EEF9-2129D47A987C}"/>
              </a:ext>
            </a:extLst>
          </p:cNvPr>
          <p:cNvSpPr/>
          <p:nvPr/>
        </p:nvSpPr>
        <p:spPr>
          <a:xfrm>
            <a:off x="2451129" y="3970893"/>
            <a:ext cx="2609812" cy="7026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To be: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6A4A35-8976-E223-F137-887F5C65E183}"/>
              </a:ext>
            </a:extLst>
          </p:cNvPr>
          <p:cNvSpPr/>
          <p:nvPr/>
        </p:nvSpPr>
        <p:spPr>
          <a:xfrm>
            <a:off x="5060941" y="3970893"/>
            <a:ext cx="244969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I/ he/ she/ 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4938BA-BC5D-42EB-E830-2DE096BF5DE5}"/>
              </a:ext>
            </a:extLst>
          </p:cNvPr>
          <p:cNvSpPr/>
          <p:nvPr/>
        </p:nvSpPr>
        <p:spPr>
          <a:xfrm>
            <a:off x="8198777" y="3970893"/>
            <a:ext cx="1212059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48851D-D6C8-B86D-C093-0AC8A10982EB}"/>
              </a:ext>
            </a:extLst>
          </p:cNvPr>
          <p:cNvSpPr/>
          <p:nvPr/>
        </p:nvSpPr>
        <p:spPr>
          <a:xfrm>
            <a:off x="7510635" y="3970893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66987-AA26-33BE-39D5-EB2C25C7FC75}"/>
              </a:ext>
            </a:extLst>
          </p:cNvPr>
          <p:cNvSpPr/>
          <p:nvPr/>
        </p:nvSpPr>
        <p:spPr>
          <a:xfrm>
            <a:off x="5060941" y="4779415"/>
            <a:ext cx="273917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you/ we/ they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89319F-9979-AD61-8A32-7419B0B67962}"/>
              </a:ext>
            </a:extLst>
          </p:cNvPr>
          <p:cNvSpPr/>
          <p:nvPr/>
        </p:nvSpPr>
        <p:spPr>
          <a:xfrm>
            <a:off x="8285403" y="4779415"/>
            <a:ext cx="1125433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C3351A-CFD9-3350-B0A6-BF5112FA9ECC}"/>
              </a:ext>
            </a:extLst>
          </p:cNvPr>
          <p:cNvSpPr/>
          <p:nvPr/>
        </p:nvSpPr>
        <p:spPr>
          <a:xfrm>
            <a:off x="7671104" y="4779415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984804" y="860451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2E893CD-57B3-A76D-163B-DCD1410F2362}"/>
              </a:ext>
            </a:extLst>
          </p:cNvPr>
          <p:cNvGrpSpPr/>
          <p:nvPr/>
        </p:nvGrpSpPr>
        <p:grpSpPr>
          <a:xfrm>
            <a:off x="3160587" y="2550436"/>
            <a:ext cx="6664646" cy="463486"/>
            <a:chOff x="1491275" y="1176103"/>
            <a:chExt cx="6664646" cy="46348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5EA37E-89A9-3AC3-91A1-258D43A31E40}"/>
                </a:ext>
              </a:extLst>
            </p:cNvPr>
            <p:cNvSpPr/>
            <p:nvPr/>
          </p:nvSpPr>
          <p:spPr>
            <a:xfrm>
              <a:off x="1491275" y="1177924"/>
              <a:ext cx="1194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My dad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683069-8A16-C66A-58AA-B878D35E77B9}"/>
                </a:ext>
              </a:extLst>
            </p:cNvPr>
            <p:cNvSpPr/>
            <p:nvPr/>
          </p:nvSpPr>
          <p:spPr>
            <a:xfrm>
              <a:off x="2685833" y="1176103"/>
              <a:ext cx="1159292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played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9933DD-4787-EA7D-9D8B-DF91F6C10FA8}"/>
                </a:ext>
              </a:extLst>
            </p:cNvPr>
            <p:cNvSpPr/>
            <p:nvPr/>
          </p:nvSpPr>
          <p:spPr>
            <a:xfrm>
              <a:off x="3779402" y="1176103"/>
              <a:ext cx="4376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a lot of tennis</a:t>
              </a:r>
              <a:r>
                <a:rPr lang="en-US" sz="2400" b="1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some years ago.</a:t>
              </a:r>
            </a:p>
          </p:txBody>
        </p:sp>
      </p:grpSp>
      <p:sp>
        <p:nvSpPr>
          <p:cNvPr id="56" name="Rounded Rectangular Callout 7">
            <a:extLst>
              <a:ext uri="{FF2B5EF4-FFF2-40B4-BE49-F238E27FC236}">
                <a16:creationId xmlns:a16="http://schemas.microsoft.com/office/drawing/2014/main" id="{BA2F9F61-3FD5-9F2F-1890-5124AA67CFA3}"/>
              </a:ext>
            </a:extLst>
          </p:cNvPr>
          <p:cNvSpPr/>
          <p:nvPr/>
        </p:nvSpPr>
        <p:spPr>
          <a:xfrm>
            <a:off x="4355145" y="3357953"/>
            <a:ext cx="1530935" cy="519765"/>
          </a:xfrm>
          <a:prstGeom prst="wedgeRoundRectCallout">
            <a:avLst>
              <a:gd name="adj1" fmla="val -37301"/>
              <a:gd name="adj2" fmla="val -1006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play + </a:t>
            </a:r>
            <a:r>
              <a:rPr lang="en-US" sz="2400" b="1" dirty="0" err="1">
                <a:solidFill>
                  <a:srgbClr val="FF0000"/>
                </a:solidFill>
              </a:rPr>
              <a:t>ed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0FF72E-66FE-21A0-902A-341AE6C6C4E6}"/>
              </a:ext>
            </a:extLst>
          </p:cNvPr>
          <p:cNvSpPr txBox="1"/>
          <p:nvPr/>
        </p:nvSpPr>
        <p:spPr>
          <a:xfrm>
            <a:off x="5886080" y="3302781"/>
            <a:ext cx="18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→ V + </a:t>
            </a:r>
            <a:r>
              <a:rPr lang="en-US" sz="2800" b="1" dirty="0" err="1">
                <a:solidFill>
                  <a:srgbClr val="FF0000"/>
                </a:solidFill>
              </a:rPr>
              <a:t>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25E23E-A9E5-7FF3-4123-0C49DF19924F}"/>
              </a:ext>
            </a:extLst>
          </p:cNvPr>
          <p:cNvSpPr/>
          <p:nvPr/>
        </p:nvSpPr>
        <p:spPr>
          <a:xfrm>
            <a:off x="3159862" y="4147328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Positive (+)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62923C-A7BF-9F2A-6AE3-F816DE37EB91}"/>
              </a:ext>
            </a:extLst>
          </p:cNvPr>
          <p:cNvSpPr/>
          <p:nvPr/>
        </p:nvSpPr>
        <p:spPr>
          <a:xfrm>
            <a:off x="5370161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DBF28F-CBAA-AAB8-2F2D-6BA87BBE504C}"/>
              </a:ext>
            </a:extLst>
          </p:cNvPr>
          <p:cNvSpPr/>
          <p:nvPr/>
        </p:nvSpPr>
        <p:spPr>
          <a:xfrm>
            <a:off x="7162511" y="4128077"/>
            <a:ext cx="3650802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3F3533"/>
                </a:solidFill>
              </a:rPr>
              <a:t>V</a:t>
            </a:r>
            <a:r>
              <a:rPr lang="en-US" sz="3200" b="1" dirty="0" err="1">
                <a:solidFill>
                  <a:srgbClr val="EE0000"/>
                </a:solidFill>
              </a:rPr>
              <a:t>ed</a:t>
            </a:r>
            <a:r>
              <a:rPr lang="en-US" sz="3200" b="1" dirty="0">
                <a:solidFill>
                  <a:srgbClr val="3F3533"/>
                </a:solidFill>
              </a:rPr>
              <a:t>/ </a:t>
            </a:r>
            <a:r>
              <a:rPr lang="en-US" sz="2800" b="1" dirty="0">
                <a:solidFill>
                  <a:srgbClr val="FF0000"/>
                </a:solidFill>
              </a:rPr>
              <a:t>Irregular verb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E279BA-DFC3-649D-457B-959367C71CAB}"/>
              </a:ext>
            </a:extLst>
          </p:cNvPr>
          <p:cNvSpPr/>
          <p:nvPr/>
        </p:nvSpPr>
        <p:spPr>
          <a:xfrm>
            <a:off x="6266336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57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 rot="-30132">
            <a:off x="984804" y="860451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DC9947-8CF0-A096-9B36-1AF3CEB00138}"/>
              </a:ext>
            </a:extLst>
          </p:cNvPr>
          <p:cNvGrpSpPr/>
          <p:nvPr/>
        </p:nvGrpSpPr>
        <p:grpSpPr>
          <a:xfrm>
            <a:off x="2447982" y="2076090"/>
            <a:ext cx="8017547" cy="474262"/>
            <a:chOff x="509499" y="1146077"/>
            <a:chExt cx="8017547" cy="474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ADD540-247A-78E9-0705-966990B77C20}"/>
                </a:ext>
              </a:extLst>
            </p:cNvPr>
            <p:cNvSpPr/>
            <p:nvPr/>
          </p:nvSpPr>
          <p:spPr>
            <a:xfrm>
              <a:off x="509499" y="1158674"/>
              <a:ext cx="48517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I was at the gym last Sunday, but I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15E318-E647-6DED-28BB-E8A421B4E9C7}"/>
                </a:ext>
              </a:extLst>
            </p:cNvPr>
            <p:cNvSpPr/>
            <p:nvPr/>
          </p:nvSpPr>
          <p:spPr>
            <a:xfrm>
              <a:off x="5354062" y="1146077"/>
              <a:ext cx="1619354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didn’t</a:t>
              </a:r>
              <a:r>
                <a:rPr lang="en-US" sz="2400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see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BE536-16DB-10A1-77EF-50F79699811D}"/>
                </a:ext>
              </a:extLst>
            </p:cNvPr>
            <p:cNvSpPr/>
            <p:nvPr/>
          </p:nvSpPr>
          <p:spPr>
            <a:xfrm>
              <a:off x="6973416" y="1146077"/>
              <a:ext cx="1553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you there.</a:t>
              </a:r>
            </a:p>
          </p:txBody>
        </p:sp>
      </p:grp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50ED4DB4-B361-A8D1-A045-F6BF536A4BB2}"/>
              </a:ext>
            </a:extLst>
          </p:cNvPr>
          <p:cNvSpPr/>
          <p:nvPr/>
        </p:nvSpPr>
        <p:spPr>
          <a:xfrm>
            <a:off x="5740462" y="2792266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see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BD40C-4A9A-DC6A-3A4C-3955B85BE690}"/>
              </a:ext>
            </a:extLst>
          </p:cNvPr>
          <p:cNvSpPr txBox="1"/>
          <p:nvPr/>
        </p:nvSpPr>
        <p:spPr>
          <a:xfrm>
            <a:off x="7677930" y="2805473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4FA1F8-068C-B9B2-F7E6-8F5DDA0D9666}"/>
              </a:ext>
            </a:extLst>
          </p:cNvPr>
          <p:cNvSpPr/>
          <p:nvPr/>
        </p:nvSpPr>
        <p:spPr>
          <a:xfrm>
            <a:off x="2447982" y="4995607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Negative (-)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FC5D-11E9-C804-6553-5955D2C3FA3F}"/>
              </a:ext>
            </a:extLst>
          </p:cNvPr>
          <p:cNvSpPr/>
          <p:nvPr/>
        </p:nvSpPr>
        <p:spPr>
          <a:xfrm>
            <a:off x="4658281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8DCE9-8C81-63D6-BC09-43E9C12F3252}"/>
              </a:ext>
            </a:extLst>
          </p:cNvPr>
          <p:cNvSpPr/>
          <p:nvPr/>
        </p:nvSpPr>
        <p:spPr>
          <a:xfrm>
            <a:off x="6450631" y="4976356"/>
            <a:ext cx="3659700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didn’t/ did not</a:t>
            </a:r>
            <a:r>
              <a:rPr lang="en-US" sz="3200" dirty="0">
                <a:solidFill>
                  <a:schemeClr val="tx1"/>
                </a:solidFill>
              </a:rPr>
              <a:t> + </a:t>
            </a:r>
            <a:r>
              <a:rPr lang="en-US" sz="3200" dirty="0">
                <a:solidFill>
                  <a:srgbClr val="3F3533"/>
                </a:solidFill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CC1ECB-8384-A5FF-BB4D-8D099DC33493}"/>
              </a:ext>
            </a:extLst>
          </p:cNvPr>
          <p:cNvSpPr/>
          <p:nvPr/>
        </p:nvSpPr>
        <p:spPr>
          <a:xfrm>
            <a:off x="5554456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0E4806-2ADE-7FD2-0B28-1E8037A070C8}"/>
              </a:ext>
            </a:extLst>
          </p:cNvPr>
          <p:cNvGrpSpPr/>
          <p:nvPr/>
        </p:nvGrpSpPr>
        <p:grpSpPr>
          <a:xfrm>
            <a:off x="2576872" y="3497936"/>
            <a:ext cx="8809978" cy="476153"/>
            <a:chOff x="378317" y="2808930"/>
            <a:chExt cx="8809978" cy="4761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D8D6B3-E569-51A9-6CCB-9A6E1E3A8D0D}"/>
                </a:ext>
              </a:extLst>
            </p:cNvPr>
            <p:cNvSpPr/>
            <p:nvPr/>
          </p:nvSpPr>
          <p:spPr>
            <a:xfrm>
              <a:off x="378317" y="2822214"/>
              <a:ext cx="1896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The teacher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6BF780-F70D-BA19-A2BB-94C86E98082B}"/>
                </a:ext>
              </a:extLst>
            </p:cNvPr>
            <p:cNvGrpSpPr/>
            <p:nvPr/>
          </p:nvGrpSpPr>
          <p:grpSpPr>
            <a:xfrm>
              <a:off x="2275134" y="2808930"/>
              <a:ext cx="6913161" cy="476153"/>
              <a:chOff x="2275134" y="2808930"/>
              <a:chExt cx="6913161" cy="47615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DEB5BC-11C6-0444-4A24-3831A06CDB4D}"/>
                  </a:ext>
                </a:extLst>
              </p:cNvPr>
              <p:cNvSpPr/>
              <p:nvPr/>
            </p:nvSpPr>
            <p:spPr>
              <a:xfrm>
                <a:off x="2275134" y="2808930"/>
                <a:ext cx="1607418" cy="4616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b="1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didn’t ask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A69A78-B0DC-5FEB-DE21-E925BD288B29}"/>
                  </a:ext>
                </a:extLst>
              </p:cNvPr>
              <p:cNvSpPr/>
              <p:nvPr/>
            </p:nvSpPr>
            <p:spPr>
              <a:xfrm>
                <a:off x="3851578" y="2823418"/>
                <a:ext cx="53367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kern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us about our homework this morning. </a:t>
                </a:r>
              </a:p>
            </p:txBody>
          </p:sp>
        </p:grpSp>
      </p:grpSp>
      <p:sp>
        <p:nvSpPr>
          <p:cNvPr id="23" name="Rounded Rectangular Callout 21">
            <a:extLst>
              <a:ext uri="{FF2B5EF4-FFF2-40B4-BE49-F238E27FC236}">
                <a16:creationId xmlns:a16="http://schemas.microsoft.com/office/drawing/2014/main" id="{9E0F7904-A7DC-CA25-252E-332FBD770F7D}"/>
              </a:ext>
            </a:extLst>
          </p:cNvPr>
          <p:cNvSpPr/>
          <p:nvPr/>
        </p:nvSpPr>
        <p:spPr>
          <a:xfrm>
            <a:off x="2876672" y="4214738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ask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5DDDDD-7F52-7F54-A2CB-9A8B00D5C958}"/>
              </a:ext>
            </a:extLst>
          </p:cNvPr>
          <p:cNvSpPr txBox="1"/>
          <p:nvPr/>
        </p:nvSpPr>
        <p:spPr>
          <a:xfrm>
            <a:off x="4807932" y="4204060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043B9-AC8A-2A62-4919-07FC3FD4BF2E}"/>
              </a:ext>
            </a:extLst>
          </p:cNvPr>
          <p:cNvSpPr txBox="1"/>
          <p:nvPr/>
        </p:nvSpPr>
        <p:spPr>
          <a:xfrm>
            <a:off x="7001111" y="2053868"/>
            <a:ext cx="33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F904F-58A7-A2EA-3607-6AC285A3AE76}"/>
              </a:ext>
            </a:extLst>
          </p:cNvPr>
          <p:cNvSpPr txBox="1"/>
          <p:nvPr/>
        </p:nvSpPr>
        <p:spPr>
          <a:xfrm>
            <a:off x="2428492" y="3453460"/>
            <a:ext cx="204519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70C0"/>
                </a:solidFill>
              </a:rPr>
              <a:t>The teacher</a:t>
            </a:r>
          </a:p>
        </p:txBody>
      </p:sp>
    </p:spTree>
    <p:extLst>
      <p:ext uri="{BB962C8B-B14F-4D97-AF65-F5344CB8AC3E}">
        <p14:creationId xmlns:p14="http://schemas.microsoft.com/office/powerpoint/2010/main" val="2978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23" grpId="0" animBg="1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991</Words>
  <Application>Microsoft Office PowerPoint</Application>
  <PresentationFormat>Widescreen</PresentationFormat>
  <Paragraphs>214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Bebas Neue</vt:lpstr>
      <vt:lpstr>Calibri</vt:lpstr>
      <vt:lpstr>Calibri Light</vt:lpstr>
      <vt:lpstr>Chelsea Market</vt:lpstr>
      <vt:lpstr>Myriad Pro</vt:lpstr>
      <vt:lpstr>Nunito</vt:lpstr>
      <vt:lpstr>Open Sans</vt:lpstr>
      <vt:lpstr>Roboto</vt:lpstr>
      <vt:lpstr>Roboto Condensed Light</vt:lpstr>
      <vt:lpstr>Wingdings</vt:lpstr>
      <vt:lpstr>Office Theme</vt:lpstr>
      <vt:lpstr>P.E. Subject for Middle School - 6th Grade: Sports &amp; Games Infographics by Slidesgo</vt:lpstr>
      <vt:lpstr>PowerPoint Presentation</vt:lpstr>
      <vt:lpstr>PowerPoint Presentation</vt:lpstr>
      <vt:lpstr>PowerPoint Presentation</vt:lpstr>
      <vt:lpstr>Game: Pelmanism</vt:lpstr>
      <vt:lpstr>PowerPoint Presentation</vt:lpstr>
      <vt:lpstr>I. PAST SIMPLE</vt:lpstr>
      <vt:lpstr>Past simple</vt:lpstr>
      <vt:lpstr>Past simple</vt:lpstr>
      <vt:lpstr>Past simple</vt:lpstr>
      <vt:lpstr>PowerPoint Presentation</vt:lpstr>
      <vt:lpstr>PowerPoint Presentation</vt:lpstr>
      <vt:lpstr>PowerPoint Presentation</vt:lpstr>
      <vt:lpstr>PowerPoint Presentation</vt:lpstr>
      <vt:lpstr>II.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Tran Hoang My Linh</cp:lastModifiedBy>
  <cp:revision>78</cp:revision>
  <dcterms:created xsi:type="dcterms:W3CDTF">2023-08-29T15:47:22Z</dcterms:created>
  <dcterms:modified xsi:type="dcterms:W3CDTF">2023-09-19T06:27:40Z</dcterms:modified>
</cp:coreProperties>
</file>