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8" r:id="rId4"/>
    <p:sldId id="269" r:id="rId5"/>
    <p:sldId id="278" r:id="rId6"/>
    <p:sldId id="355" r:id="rId7"/>
    <p:sldId id="316" r:id="rId8"/>
    <p:sldId id="347" r:id="rId9"/>
    <p:sldId id="351" r:id="rId10"/>
    <p:sldId id="352" r:id="rId11"/>
    <p:sldId id="353" r:id="rId12"/>
    <p:sldId id="264" r:id="rId13"/>
    <p:sldId id="259" r:id="rId14"/>
    <p:sldId id="354" r:id="rId15"/>
    <p:sldId id="356" r:id="rId16"/>
    <p:sldId id="359" r:id="rId17"/>
    <p:sldId id="360" r:id="rId18"/>
    <p:sldId id="314" r:id="rId19"/>
    <p:sldId id="33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C0D9C-52D1-4036-9528-0DCD4347505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B73F9-7397-484C-BEFF-EED3EA2F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6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40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1300503d765_0_3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1300503d765_0_3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12d05417c9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12d05417c9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1300503d765_0_3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1300503d765_0_3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71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2d05417c9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12d05417c9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240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2d05417c9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12d05417c9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693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2d05417c9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12d05417c9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5598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2d05417c9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12d05417c9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1300503d765_0_3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7" name="Google Shape;1437;g1300503d765_0_3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2d05417c9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12d05417c9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5092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07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81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733F2-049F-C63D-19FE-E02828D8A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CA801A-7071-F89F-73AC-D34AE7398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BD47A-BEE0-BEA3-8993-9299333A9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F6CC8-0F35-8AB9-DAB6-BA1E5657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77BEE-FBE0-6BAD-06BF-92D45CD6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3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0FAED-51B6-A42B-A58C-F1AECDD1A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63D266-64E9-0AAB-5603-EAD416C7D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F131C-FE71-1617-801C-40405472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3769B-AAD6-F2CF-435A-678C3365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5B8EC-55B3-2862-1D43-C2BF1A933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4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F5E216-B5D6-103F-D585-6D9DFC068A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BCDA5-8A6B-FDE4-47B6-2362BC25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4AE42-42E8-1AE5-D502-C4C7E41B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C3B5A-5A35-A0A2-8BB3-8A7E5F6D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4975A-B819-AF49-7ABA-229BAFFA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720003"/>
            <a:ext cx="6895200" cy="10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0000" y="4264149"/>
            <a:ext cx="6895200" cy="6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960000" y="1753395"/>
            <a:ext cx="6895200" cy="24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9309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3087420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0329404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72407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5891734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151120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" name="Google Shape;19;p2"/>
          <p:cNvGrpSpPr/>
          <p:nvPr/>
        </p:nvGrpSpPr>
        <p:grpSpPr>
          <a:xfrm>
            <a:off x="1620867" y="4745219"/>
            <a:ext cx="10571148" cy="2229759"/>
            <a:chOff x="1691672" y="4955436"/>
            <a:chExt cx="2621552" cy="552961"/>
          </a:xfrm>
        </p:grpSpPr>
        <p:sp>
          <p:nvSpPr>
            <p:cNvPr id="20" name="Google Shape;20;p2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03455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556000" y="3192400"/>
            <a:ext cx="3676000" cy="8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911100" y="4220000"/>
            <a:ext cx="33208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8452967" y="1187200"/>
            <a:ext cx="2779200" cy="20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/>
          <p:nvPr/>
        </p:nvSpPr>
        <p:spPr>
          <a:xfrm flipH="1">
            <a:off x="10166825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flipH="1">
            <a:off x="232425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flipH="1">
            <a:off x="7575243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flipH="1">
            <a:off x="333260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flipH="1">
            <a:off x="10824384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 flipH="1">
            <a:off x="4152082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 flipH="1">
            <a:off x="2511544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38;p3"/>
          <p:cNvGrpSpPr/>
          <p:nvPr/>
        </p:nvGrpSpPr>
        <p:grpSpPr>
          <a:xfrm flipH="1">
            <a:off x="-36206" y="4745219"/>
            <a:ext cx="10571148" cy="2229759"/>
            <a:chOff x="1691672" y="4955436"/>
            <a:chExt cx="2621552" cy="552961"/>
          </a:xfrm>
        </p:grpSpPr>
        <p:sp>
          <p:nvSpPr>
            <p:cNvPr id="39" name="Google Shape;39;p3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32517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/>
          <p:nvPr/>
        </p:nvSpPr>
        <p:spPr>
          <a:xfrm flipH="1">
            <a:off x="172047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4"/>
          <p:cNvSpPr/>
          <p:nvPr/>
        </p:nvSpPr>
        <p:spPr>
          <a:xfrm flipH="1">
            <a:off x="10824994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4"/>
          <p:cNvSpPr/>
          <p:nvPr/>
        </p:nvSpPr>
        <p:spPr>
          <a:xfrm flipH="1">
            <a:off x="-101191" y="-3213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4"/>
          <p:cNvSpPr/>
          <p:nvPr/>
        </p:nvSpPr>
        <p:spPr>
          <a:xfrm flipH="1">
            <a:off x="1042087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4"/>
          <p:cNvSpPr/>
          <p:nvPr/>
        </p:nvSpPr>
        <p:spPr>
          <a:xfrm flipH="1">
            <a:off x="8253138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4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4"/>
          <p:cNvSpPr/>
          <p:nvPr/>
        </p:nvSpPr>
        <p:spPr>
          <a:xfrm>
            <a:off x="10930432" y="1286601"/>
            <a:ext cx="1414993" cy="731679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70897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10700418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5"/>
          <p:cNvSpPr/>
          <p:nvPr/>
        </p:nvSpPr>
        <p:spPr>
          <a:xfrm>
            <a:off x="9245239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5"/>
          <p:cNvSpPr/>
          <p:nvPr/>
        </p:nvSpPr>
        <p:spPr>
          <a:xfrm flipH="1">
            <a:off x="4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5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5"/>
          <p:cNvSpPr/>
          <p:nvPr/>
        </p:nvSpPr>
        <p:spPr>
          <a:xfrm>
            <a:off x="-651357" y="-200770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5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5"/>
          <p:cNvSpPr/>
          <p:nvPr/>
        </p:nvSpPr>
        <p:spPr>
          <a:xfrm>
            <a:off x="11015462" y="11708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758733" y="3076584"/>
            <a:ext cx="4036800" cy="844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1758733" y="4052400"/>
            <a:ext cx="4036800" cy="133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6396433" y="3076584"/>
            <a:ext cx="4036800" cy="844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6396433" y="4052400"/>
            <a:ext cx="4036800" cy="133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8165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/>
          <p:nvPr/>
        </p:nvSpPr>
        <p:spPr>
          <a:xfrm flipH="1"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6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6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6"/>
          <p:cNvSpPr/>
          <p:nvPr/>
        </p:nvSpPr>
        <p:spPr>
          <a:xfrm>
            <a:off x="9676800" y="5917369"/>
            <a:ext cx="3424821" cy="2563481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6"/>
          <p:cNvSpPr/>
          <p:nvPr/>
        </p:nvSpPr>
        <p:spPr>
          <a:xfrm>
            <a:off x="4" y="57519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78942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960000" y="2131400"/>
            <a:ext cx="5551200" cy="32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/>
          <p:nvPr/>
        </p:nvSpPr>
        <p:spPr>
          <a:xfrm flipH="1">
            <a:off x="6773406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7"/>
          <p:cNvSpPr/>
          <p:nvPr/>
        </p:nvSpPr>
        <p:spPr>
          <a:xfrm flipH="1">
            <a:off x="7802511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7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7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7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7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7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48246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8"/>
          <p:cNvSpPr/>
          <p:nvPr/>
        </p:nvSpPr>
        <p:spPr>
          <a:xfrm>
            <a:off x="2992594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8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8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8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8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8"/>
          <p:cNvSpPr/>
          <p:nvPr/>
        </p:nvSpPr>
        <p:spPr>
          <a:xfrm>
            <a:off x="393990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8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8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8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1850800" y="1275233"/>
            <a:ext cx="8490400" cy="34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1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1365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4993000" y="1795633"/>
            <a:ext cx="5393600" cy="17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4993000" y="3568033"/>
            <a:ext cx="5912400" cy="9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9"/>
          <p:cNvSpPr/>
          <p:nvPr/>
        </p:nvSpPr>
        <p:spPr>
          <a:xfrm>
            <a:off x="2992594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9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9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9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9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9"/>
          <p:cNvSpPr/>
          <p:nvPr/>
        </p:nvSpPr>
        <p:spPr>
          <a:xfrm>
            <a:off x="393990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9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9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9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9302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EF372-BC31-6F42-4B0F-93BF8DCC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F7581-2B49-89EC-B454-50D54C48B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B1A6A-C7F4-D365-8320-33F6DDE11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3255A-3368-0A6E-65E2-C8F383946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74C94-A191-5437-B902-979A41A7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62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"/>
          <p:cNvSpPr txBox="1">
            <a:spLocks noGrp="1"/>
          </p:cNvSpPr>
          <p:nvPr>
            <p:ph type="body" idx="1"/>
          </p:nvPr>
        </p:nvSpPr>
        <p:spPr>
          <a:xfrm>
            <a:off x="960000" y="2276967"/>
            <a:ext cx="3872000" cy="29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267" b="1">
                <a:latin typeface="Arvo"/>
                <a:ea typeface="Arvo"/>
                <a:cs typeface="Arvo"/>
                <a:sym typeface="Arvo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5216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>
            <a:spLocks noGrp="1"/>
          </p:cNvSpPr>
          <p:nvPr>
            <p:ph type="title" hasCustomPrompt="1"/>
          </p:nvPr>
        </p:nvSpPr>
        <p:spPr>
          <a:xfrm>
            <a:off x="960000" y="1514300"/>
            <a:ext cx="8322400" cy="23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1"/>
          </p:nvPr>
        </p:nvSpPr>
        <p:spPr>
          <a:xfrm>
            <a:off x="960000" y="3886700"/>
            <a:ext cx="6377600" cy="5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1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11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11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11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1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1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1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1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11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28991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936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2" hasCustomPrompt="1"/>
          </p:nvPr>
        </p:nvSpPr>
        <p:spPr>
          <a:xfrm>
            <a:off x="1056033" y="1753667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1056033" y="25926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3"/>
          </p:nvPr>
        </p:nvSpPr>
        <p:spPr>
          <a:xfrm>
            <a:off x="1056033" y="31135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4" hasCustomPrompt="1"/>
          </p:nvPr>
        </p:nvSpPr>
        <p:spPr>
          <a:xfrm>
            <a:off x="5005533" y="1753667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5"/>
          </p:nvPr>
        </p:nvSpPr>
        <p:spPr>
          <a:xfrm>
            <a:off x="5005533" y="25926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6"/>
          </p:nvPr>
        </p:nvSpPr>
        <p:spPr>
          <a:xfrm>
            <a:off x="5005533" y="31135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7" hasCustomPrompt="1"/>
          </p:nvPr>
        </p:nvSpPr>
        <p:spPr>
          <a:xfrm>
            <a:off x="1056033" y="4011200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8"/>
          </p:nvPr>
        </p:nvSpPr>
        <p:spPr>
          <a:xfrm>
            <a:off x="1056033" y="48500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9"/>
          </p:nvPr>
        </p:nvSpPr>
        <p:spPr>
          <a:xfrm>
            <a:off x="1056033" y="53709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13" hasCustomPrompt="1"/>
          </p:nvPr>
        </p:nvSpPr>
        <p:spPr>
          <a:xfrm>
            <a:off x="5005533" y="4011200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4"/>
          </p:nvPr>
        </p:nvSpPr>
        <p:spPr>
          <a:xfrm>
            <a:off x="5005533" y="48500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5"/>
          </p:nvPr>
        </p:nvSpPr>
        <p:spPr>
          <a:xfrm>
            <a:off x="5005533" y="53709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3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3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3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9480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960000" y="1358500"/>
            <a:ext cx="6943600" cy="26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2"/>
          </p:nvPr>
        </p:nvSpPr>
        <p:spPr>
          <a:xfrm>
            <a:off x="960000" y="4084633"/>
            <a:ext cx="69436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4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4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4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4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14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4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4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4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4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1939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>
            <a:spLocks noGrp="1"/>
          </p:cNvSpPr>
          <p:nvPr>
            <p:ph type="title"/>
          </p:nvPr>
        </p:nvSpPr>
        <p:spPr>
          <a:xfrm flipH="1">
            <a:off x="959833" y="3149751"/>
            <a:ext cx="39844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1"/>
          </p:nvPr>
        </p:nvSpPr>
        <p:spPr>
          <a:xfrm flipH="1">
            <a:off x="959733" y="4125200"/>
            <a:ext cx="34440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60000" y="1125767"/>
            <a:ext cx="6087600" cy="20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2" name="Google Shape;162;p15"/>
          <p:cNvSpPr/>
          <p:nvPr/>
        </p:nvSpPr>
        <p:spPr>
          <a:xfrm>
            <a:off x="105509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15"/>
          <p:cNvSpPr/>
          <p:nvPr/>
        </p:nvSpPr>
        <p:spPr>
          <a:xfrm>
            <a:off x="94942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15"/>
          <p:cNvSpPr/>
          <p:nvPr/>
        </p:nvSpPr>
        <p:spPr>
          <a:xfrm>
            <a:off x="3123620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15"/>
          <p:cNvSpPr/>
          <p:nvPr/>
        </p:nvSpPr>
        <p:spPr>
          <a:xfrm>
            <a:off x="10365604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15"/>
          <p:cNvSpPr/>
          <p:nvPr/>
        </p:nvSpPr>
        <p:spPr>
          <a:xfrm>
            <a:off x="-36207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15"/>
          <p:cNvSpPr/>
          <p:nvPr/>
        </p:nvSpPr>
        <p:spPr>
          <a:xfrm>
            <a:off x="5927934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5"/>
          <p:cNvSpPr/>
          <p:nvPr/>
        </p:nvSpPr>
        <p:spPr>
          <a:xfrm>
            <a:off x="8187320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9" name="Google Shape;169;p15"/>
          <p:cNvGrpSpPr/>
          <p:nvPr/>
        </p:nvGrpSpPr>
        <p:grpSpPr>
          <a:xfrm>
            <a:off x="1657067" y="4745219"/>
            <a:ext cx="10571148" cy="2229759"/>
            <a:chOff x="1691672" y="4955436"/>
            <a:chExt cx="2621552" cy="552961"/>
          </a:xfrm>
        </p:grpSpPr>
        <p:sp>
          <p:nvSpPr>
            <p:cNvPr id="170" name="Google Shape;170;p15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3129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6"/>
          <p:cNvSpPr/>
          <p:nvPr/>
        </p:nvSpPr>
        <p:spPr>
          <a:xfrm>
            <a:off x="2992594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6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6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6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6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6"/>
          <p:cNvSpPr/>
          <p:nvPr/>
        </p:nvSpPr>
        <p:spPr>
          <a:xfrm>
            <a:off x="393990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6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6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16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5272000" y="2016367"/>
            <a:ext cx="5960000" cy="13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subTitle" idx="1"/>
          </p:nvPr>
        </p:nvSpPr>
        <p:spPr>
          <a:xfrm>
            <a:off x="5280267" y="3331967"/>
            <a:ext cx="5243200" cy="11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422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7"/>
          <p:cNvSpPr/>
          <p:nvPr/>
        </p:nvSpPr>
        <p:spPr>
          <a:xfrm flipH="1">
            <a:off x="5373128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7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7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7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7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7"/>
          <p:cNvSpPr/>
          <p:nvPr/>
        </p:nvSpPr>
        <p:spPr>
          <a:xfrm flipH="1">
            <a:off x="508693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7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7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7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7"/>
          <p:cNvSpPr txBox="1">
            <a:spLocks noGrp="1"/>
          </p:cNvSpPr>
          <p:nvPr>
            <p:ph type="title"/>
          </p:nvPr>
        </p:nvSpPr>
        <p:spPr>
          <a:xfrm>
            <a:off x="960000" y="1934833"/>
            <a:ext cx="4289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1"/>
          </p:nvPr>
        </p:nvSpPr>
        <p:spPr>
          <a:xfrm>
            <a:off x="968267" y="2815500"/>
            <a:ext cx="4289200" cy="17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3658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8"/>
          <p:cNvSpPr/>
          <p:nvPr/>
        </p:nvSpPr>
        <p:spPr>
          <a:xfrm>
            <a:off x="5421976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8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8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8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18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8"/>
          <p:cNvSpPr/>
          <p:nvPr/>
        </p:nvSpPr>
        <p:spPr>
          <a:xfrm>
            <a:off x="636929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8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8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8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8"/>
          <p:cNvSpPr txBox="1">
            <a:spLocks noGrp="1"/>
          </p:cNvSpPr>
          <p:nvPr>
            <p:ph type="title"/>
          </p:nvPr>
        </p:nvSpPr>
        <p:spPr>
          <a:xfrm>
            <a:off x="6411633" y="1934833"/>
            <a:ext cx="418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subTitle" idx="1"/>
          </p:nvPr>
        </p:nvSpPr>
        <p:spPr>
          <a:xfrm>
            <a:off x="6419900" y="2815500"/>
            <a:ext cx="4180800" cy="15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2150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/>
          <p:nvPr/>
        </p:nvSpPr>
        <p:spPr>
          <a:xfrm>
            <a:off x="10742851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19"/>
          <p:cNvSpPr/>
          <p:nvPr/>
        </p:nvSpPr>
        <p:spPr>
          <a:xfrm>
            <a:off x="172048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9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9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9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9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9"/>
          <p:cNvSpPr txBox="1">
            <a:spLocks noGrp="1"/>
          </p:cNvSpPr>
          <p:nvPr>
            <p:ph type="subTitle" idx="1"/>
          </p:nvPr>
        </p:nvSpPr>
        <p:spPr>
          <a:xfrm>
            <a:off x="993100" y="1942333"/>
            <a:ext cx="5765600" cy="1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122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9E51B-2114-0F36-32DF-B20E8C7E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681FD-9B9F-37F4-18B8-2E582A128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A62BF-F24E-85AB-03A7-09686F464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48CBE-DD91-EFEE-C369-BAE47214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577CD-B10B-11B4-448C-889558C9E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59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/>
          <p:nvPr/>
        </p:nvSpPr>
        <p:spPr>
          <a:xfrm>
            <a:off x="10742851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172048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0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0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0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0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51755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"/>
          <p:cNvSpPr/>
          <p:nvPr/>
        </p:nvSpPr>
        <p:spPr>
          <a:xfrm flipH="1">
            <a:off x="172047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1"/>
          <p:cNvSpPr/>
          <p:nvPr/>
        </p:nvSpPr>
        <p:spPr>
          <a:xfrm flipH="1">
            <a:off x="10824994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/>
          <p:nvPr/>
        </p:nvSpPr>
        <p:spPr>
          <a:xfrm flipH="1">
            <a:off x="-101191" y="-3213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1"/>
          <p:cNvSpPr/>
          <p:nvPr/>
        </p:nvSpPr>
        <p:spPr>
          <a:xfrm flipH="1">
            <a:off x="1042087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1"/>
          <p:cNvSpPr/>
          <p:nvPr/>
        </p:nvSpPr>
        <p:spPr>
          <a:xfrm flipH="1">
            <a:off x="8253138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1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1"/>
          <p:cNvSpPr/>
          <p:nvPr/>
        </p:nvSpPr>
        <p:spPr>
          <a:xfrm>
            <a:off x="10930432" y="1286601"/>
            <a:ext cx="1414993" cy="731679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28325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2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2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2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2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2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2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2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2"/>
          <p:cNvSpPr txBox="1">
            <a:spLocks noGrp="1"/>
          </p:cNvSpPr>
          <p:nvPr>
            <p:ph type="subTitle" idx="1"/>
          </p:nvPr>
        </p:nvSpPr>
        <p:spPr>
          <a:xfrm>
            <a:off x="3999133" y="1649647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3" name="Google Shape;253;p22"/>
          <p:cNvSpPr txBox="1">
            <a:spLocks noGrp="1"/>
          </p:cNvSpPr>
          <p:nvPr>
            <p:ph type="subTitle" idx="2"/>
          </p:nvPr>
        </p:nvSpPr>
        <p:spPr>
          <a:xfrm>
            <a:off x="3999133" y="2137775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subTitle" idx="3"/>
          </p:nvPr>
        </p:nvSpPr>
        <p:spPr>
          <a:xfrm>
            <a:off x="3999133" y="3131413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5" name="Google Shape;255;p22"/>
          <p:cNvSpPr txBox="1">
            <a:spLocks noGrp="1"/>
          </p:cNvSpPr>
          <p:nvPr>
            <p:ph type="subTitle" idx="4"/>
          </p:nvPr>
        </p:nvSpPr>
        <p:spPr>
          <a:xfrm>
            <a:off x="3999133" y="3619541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2"/>
          <p:cNvSpPr txBox="1">
            <a:spLocks noGrp="1"/>
          </p:cNvSpPr>
          <p:nvPr>
            <p:ph type="subTitle" idx="5"/>
          </p:nvPr>
        </p:nvSpPr>
        <p:spPr>
          <a:xfrm>
            <a:off x="3999133" y="4613180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subTitle" idx="6"/>
          </p:nvPr>
        </p:nvSpPr>
        <p:spPr>
          <a:xfrm>
            <a:off x="3999133" y="5101308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6372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3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3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3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3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3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3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3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3"/>
          <p:cNvSpPr txBox="1">
            <a:spLocks noGrp="1"/>
          </p:cNvSpPr>
          <p:nvPr>
            <p:ph type="subTitle" idx="1"/>
          </p:nvPr>
        </p:nvSpPr>
        <p:spPr>
          <a:xfrm>
            <a:off x="9600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69" name="Google Shape;269;p23"/>
          <p:cNvSpPr txBox="1">
            <a:spLocks noGrp="1"/>
          </p:cNvSpPr>
          <p:nvPr>
            <p:ph type="subTitle" idx="2"/>
          </p:nvPr>
        </p:nvSpPr>
        <p:spPr>
          <a:xfrm>
            <a:off x="9600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3"/>
          <p:cNvSpPr txBox="1">
            <a:spLocks noGrp="1"/>
          </p:cNvSpPr>
          <p:nvPr>
            <p:ph type="subTitle" idx="3"/>
          </p:nvPr>
        </p:nvSpPr>
        <p:spPr>
          <a:xfrm>
            <a:off x="44234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71" name="Google Shape;271;p23"/>
          <p:cNvSpPr txBox="1">
            <a:spLocks noGrp="1"/>
          </p:cNvSpPr>
          <p:nvPr>
            <p:ph type="subTitle" idx="4"/>
          </p:nvPr>
        </p:nvSpPr>
        <p:spPr>
          <a:xfrm>
            <a:off x="44234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3"/>
          <p:cNvSpPr txBox="1">
            <a:spLocks noGrp="1"/>
          </p:cNvSpPr>
          <p:nvPr>
            <p:ph type="subTitle" idx="5"/>
          </p:nvPr>
        </p:nvSpPr>
        <p:spPr>
          <a:xfrm>
            <a:off x="78868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73" name="Google Shape;273;p23"/>
          <p:cNvSpPr txBox="1">
            <a:spLocks noGrp="1"/>
          </p:cNvSpPr>
          <p:nvPr>
            <p:ph type="subTitle" idx="6"/>
          </p:nvPr>
        </p:nvSpPr>
        <p:spPr>
          <a:xfrm>
            <a:off x="78868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8035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4"/>
          <p:cNvSpPr txBox="1">
            <a:spLocks noGrp="1"/>
          </p:cNvSpPr>
          <p:nvPr>
            <p:ph type="subTitle" idx="1"/>
          </p:nvPr>
        </p:nvSpPr>
        <p:spPr>
          <a:xfrm>
            <a:off x="953600" y="1971700"/>
            <a:ext cx="3607600" cy="430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77" name="Google Shape;277;p24"/>
          <p:cNvSpPr txBox="1">
            <a:spLocks noGrp="1"/>
          </p:cNvSpPr>
          <p:nvPr>
            <p:ph type="subTitle" idx="2"/>
          </p:nvPr>
        </p:nvSpPr>
        <p:spPr>
          <a:xfrm>
            <a:off x="953600" y="2470167"/>
            <a:ext cx="3607600" cy="70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24"/>
          <p:cNvSpPr txBox="1">
            <a:spLocks noGrp="1"/>
          </p:cNvSpPr>
          <p:nvPr>
            <p:ph type="subTitle" idx="3"/>
          </p:nvPr>
        </p:nvSpPr>
        <p:spPr>
          <a:xfrm>
            <a:off x="7377599" y="1971700"/>
            <a:ext cx="3854400" cy="430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79" name="Google Shape;279;p24"/>
          <p:cNvSpPr txBox="1">
            <a:spLocks noGrp="1"/>
          </p:cNvSpPr>
          <p:nvPr>
            <p:ph type="subTitle" idx="4"/>
          </p:nvPr>
        </p:nvSpPr>
        <p:spPr>
          <a:xfrm>
            <a:off x="7377599" y="2470167"/>
            <a:ext cx="3854400" cy="70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4"/>
          <p:cNvSpPr txBox="1">
            <a:spLocks noGrp="1"/>
          </p:cNvSpPr>
          <p:nvPr>
            <p:ph type="subTitle" idx="5"/>
          </p:nvPr>
        </p:nvSpPr>
        <p:spPr>
          <a:xfrm>
            <a:off x="953600" y="4017533"/>
            <a:ext cx="3607600" cy="430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81" name="Google Shape;281;p24"/>
          <p:cNvSpPr txBox="1">
            <a:spLocks noGrp="1"/>
          </p:cNvSpPr>
          <p:nvPr>
            <p:ph type="subTitle" idx="6"/>
          </p:nvPr>
        </p:nvSpPr>
        <p:spPr>
          <a:xfrm>
            <a:off x="953600" y="4516000"/>
            <a:ext cx="3607600" cy="70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4"/>
          <p:cNvSpPr txBox="1">
            <a:spLocks noGrp="1"/>
          </p:cNvSpPr>
          <p:nvPr>
            <p:ph type="subTitle" idx="7"/>
          </p:nvPr>
        </p:nvSpPr>
        <p:spPr>
          <a:xfrm>
            <a:off x="7377599" y="4017533"/>
            <a:ext cx="3854400" cy="430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83" name="Google Shape;283;p24"/>
          <p:cNvSpPr txBox="1">
            <a:spLocks noGrp="1"/>
          </p:cNvSpPr>
          <p:nvPr>
            <p:ph type="subTitle" idx="8"/>
          </p:nvPr>
        </p:nvSpPr>
        <p:spPr>
          <a:xfrm>
            <a:off x="7377599" y="4516000"/>
            <a:ext cx="3854400" cy="70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4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24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24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24"/>
          <p:cNvSpPr/>
          <p:nvPr/>
        </p:nvSpPr>
        <p:spPr>
          <a:xfrm flipH="1">
            <a:off x="3075249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24"/>
          <p:cNvSpPr/>
          <p:nvPr/>
        </p:nvSpPr>
        <p:spPr>
          <a:xfrm>
            <a:off x="11396782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24"/>
          <p:cNvSpPr/>
          <p:nvPr/>
        </p:nvSpPr>
        <p:spPr>
          <a:xfrm>
            <a:off x="9941603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4"/>
          <p:cNvSpPr/>
          <p:nvPr/>
        </p:nvSpPr>
        <p:spPr>
          <a:xfrm>
            <a:off x="77177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4"/>
          <p:cNvSpPr/>
          <p:nvPr/>
        </p:nvSpPr>
        <p:spPr>
          <a:xfrm>
            <a:off x="-8791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422787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5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25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5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25"/>
          <p:cNvSpPr txBox="1">
            <a:spLocks noGrp="1"/>
          </p:cNvSpPr>
          <p:nvPr>
            <p:ph type="subTitle" idx="1"/>
          </p:nvPr>
        </p:nvSpPr>
        <p:spPr>
          <a:xfrm>
            <a:off x="3868876" y="1574433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98" name="Google Shape;298;p25"/>
          <p:cNvSpPr txBox="1">
            <a:spLocks noGrp="1"/>
          </p:cNvSpPr>
          <p:nvPr>
            <p:ph type="subTitle" idx="2"/>
          </p:nvPr>
        </p:nvSpPr>
        <p:spPr>
          <a:xfrm>
            <a:off x="3868876" y="1999633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5"/>
          <p:cNvSpPr txBox="1">
            <a:spLocks noGrp="1"/>
          </p:cNvSpPr>
          <p:nvPr>
            <p:ph type="subTitle" idx="3"/>
          </p:nvPr>
        </p:nvSpPr>
        <p:spPr>
          <a:xfrm>
            <a:off x="3868876" y="2503972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0" name="Google Shape;300;p25"/>
          <p:cNvSpPr txBox="1">
            <a:spLocks noGrp="1"/>
          </p:cNvSpPr>
          <p:nvPr>
            <p:ph type="subTitle" idx="4"/>
          </p:nvPr>
        </p:nvSpPr>
        <p:spPr>
          <a:xfrm>
            <a:off x="3868876" y="2929172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5"/>
          <p:cNvSpPr txBox="1">
            <a:spLocks noGrp="1"/>
          </p:cNvSpPr>
          <p:nvPr>
            <p:ph type="subTitle" idx="5"/>
          </p:nvPr>
        </p:nvSpPr>
        <p:spPr>
          <a:xfrm>
            <a:off x="3868876" y="3433511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2" name="Google Shape;302;p25"/>
          <p:cNvSpPr txBox="1">
            <a:spLocks noGrp="1"/>
          </p:cNvSpPr>
          <p:nvPr>
            <p:ph type="subTitle" idx="6"/>
          </p:nvPr>
        </p:nvSpPr>
        <p:spPr>
          <a:xfrm>
            <a:off x="3868876" y="3858711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5"/>
          <p:cNvSpPr txBox="1">
            <a:spLocks noGrp="1"/>
          </p:cNvSpPr>
          <p:nvPr>
            <p:ph type="subTitle" idx="7"/>
          </p:nvPr>
        </p:nvSpPr>
        <p:spPr>
          <a:xfrm>
            <a:off x="3868876" y="4363049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4" name="Google Shape;304;p25"/>
          <p:cNvSpPr txBox="1">
            <a:spLocks noGrp="1"/>
          </p:cNvSpPr>
          <p:nvPr>
            <p:ph type="subTitle" idx="8"/>
          </p:nvPr>
        </p:nvSpPr>
        <p:spPr>
          <a:xfrm>
            <a:off x="3868876" y="4788249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5"/>
          <p:cNvSpPr txBox="1">
            <a:spLocks noGrp="1"/>
          </p:cNvSpPr>
          <p:nvPr>
            <p:ph type="subTitle" idx="9"/>
          </p:nvPr>
        </p:nvSpPr>
        <p:spPr>
          <a:xfrm>
            <a:off x="3868876" y="5292588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6" name="Google Shape;306;p25"/>
          <p:cNvSpPr txBox="1">
            <a:spLocks noGrp="1"/>
          </p:cNvSpPr>
          <p:nvPr>
            <p:ph type="subTitle" idx="13"/>
          </p:nvPr>
        </p:nvSpPr>
        <p:spPr>
          <a:xfrm>
            <a:off x="3868876" y="5717788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5"/>
          <p:cNvSpPr/>
          <p:nvPr/>
        </p:nvSpPr>
        <p:spPr>
          <a:xfrm flipH="1">
            <a:off x="2934578" y="61267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25"/>
          <p:cNvSpPr/>
          <p:nvPr/>
        </p:nvSpPr>
        <p:spPr>
          <a:xfrm>
            <a:off x="11256111" y="61267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25"/>
          <p:cNvSpPr/>
          <p:nvPr/>
        </p:nvSpPr>
        <p:spPr>
          <a:xfrm>
            <a:off x="9800932" y="56162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25"/>
          <p:cNvSpPr/>
          <p:nvPr/>
        </p:nvSpPr>
        <p:spPr>
          <a:xfrm>
            <a:off x="-63493" y="59788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816492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6"/>
          <p:cNvSpPr txBox="1">
            <a:spLocks noGrp="1"/>
          </p:cNvSpPr>
          <p:nvPr>
            <p:ph type="subTitle" idx="1"/>
          </p:nvPr>
        </p:nvSpPr>
        <p:spPr>
          <a:xfrm>
            <a:off x="973600" y="2468667"/>
            <a:ext cx="29148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14" name="Google Shape;314;p26"/>
          <p:cNvSpPr txBox="1">
            <a:spLocks noGrp="1"/>
          </p:cNvSpPr>
          <p:nvPr>
            <p:ph type="subTitle" idx="2"/>
          </p:nvPr>
        </p:nvSpPr>
        <p:spPr>
          <a:xfrm>
            <a:off x="973600" y="2937552"/>
            <a:ext cx="29148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6"/>
          <p:cNvSpPr txBox="1">
            <a:spLocks noGrp="1"/>
          </p:cNvSpPr>
          <p:nvPr>
            <p:ph type="subTitle" idx="3"/>
          </p:nvPr>
        </p:nvSpPr>
        <p:spPr>
          <a:xfrm>
            <a:off x="973600" y="4717700"/>
            <a:ext cx="29148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16" name="Google Shape;316;p26"/>
          <p:cNvSpPr txBox="1">
            <a:spLocks noGrp="1"/>
          </p:cNvSpPr>
          <p:nvPr>
            <p:ph type="subTitle" idx="4"/>
          </p:nvPr>
        </p:nvSpPr>
        <p:spPr>
          <a:xfrm>
            <a:off x="973600" y="5186585"/>
            <a:ext cx="29148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26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6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26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6"/>
          <p:cNvSpPr/>
          <p:nvPr/>
        </p:nvSpPr>
        <p:spPr>
          <a:xfrm>
            <a:off x="-6349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6"/>
          <p:cNvSpPr/>
          <p:nvPr/>
        </p:nvSpPr>
        <p:spPr>
          <a:xfrm>
            <a:off x="1125611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6"/>
          <p:cNvSpPr/>
          <p:nvPr/>
        </p:nvSpPr>
        <p:spPr>
          <a:xfrm>
            <a:off x="-38395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26"/>
          <p:cNvSpPr txBox="1">
            <a:spLocks noGrp="1"/>
          </p:cNvSpPr>
          <p:nvPr>
            <p:ph type="subTitle" idx="5"/>
          </p:nvPr>
        </p:nvSpPr>
        <p:spPr>
          <a:xfrm>
            <a:off x="4631784" y="2468667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4" name="Google Shape;324;p26"/>
          <p:cNvSpPr txBox="1">
            <a:spLocks noGrp="1"/>
          </p:cNvSpPr>
          <p:nvPr>
            <p:ph type="subTitle" idx="6"/>
          </p:nvPr>
        </p:nvSpPr>
        <p:spPr>
          <a:xfrm>
            <a:off x="4631817" y="2937552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6"/>
          <p:cNvSpPr txBox="1">
            <a:spLocks noGrp="1"/>
          </p:cNvSpPr>
          <p:nvPr>
            <p:ph type="subTitle" idx="7"/>
          </p:nvPr>
        </p:nvSpPr>
        <p:spPr>
          <a:xfrm>
            <a:off x="4631817" y="4717700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6" name="Google Shape;326;p26"/>
          <p:cNvSpPr txBox="1">
            <a:spLocks noGrp="1"/>
          </p:cNvSpPr>
          <p:nvPr>
            <p:ph type="subTitle" idx="8"/>
          </p:nvPr>
        </p:nvSpPr>
        <p:spPr>
          <a:xfrm>
            <a:off x="4631817" y="5186585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6"/>
          <p:cNvSpPr txBox="1">
            <a:spLocks noGrp="1"/>
          </p:cNvSpPr>
          <p:nvPr>
            <p:ph type="subTitle" idx="9"/>
          </p:nvPr>
        </p:nvSpPr>
        <p:spPr>
          <a:xfrm>
            <a:off x="8292141" y="2468667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8" name="Google Shape;328;p26"/>
          <p:cNvSpPr txBox="1">
            <a:spLocks noGrp="1"/>
          </p:cNvSpPr>
          <p:nvPr>
            <p:ph type="subTitle" idx="13"/>
          </p:nvPr>
        </p:nvSpPr>
        <p:spPr>
          <a:xfrm>
            <a:off x="8292141" y="2937552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6"/>
          <p:cNvSpPr txBox="1">
            <a:spLocks noGrp="1"/>
          </p:cNvSpPr>
          <p:nvPr>
            <p:ph type="subTitle" idx="14"/>
          </p:nvPr>
        </p:nvSpPr>
        <p:spPr>
          <a:xfrm>
            <a:off x="8292141" y="4717700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30" name="Google Shape;330;p26"/>
          <p:cNvSpPr txBox="1">
            <a:spLocks noGrp="1"/>
          </p:cNvSpPr>
          <p:nvPr>
            <p:ph type="subTitle" idx="15"/>
          </p:nvPr>
        </p:nvSpPr>
        <p:spPr>
          <a:xfrm>
            <a:off x="8292141" y="5186585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157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"/>
          <p:cNvSpPr/>
          <p:nvPr/>
        </p:nvSpPr>
        <p:spPr>
          <a:xfrm>
            <a:off x="8184754" y="6151232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7"/>
          <p:cNvSpPr/>
          <p:nvPr/>
        </p:nvSpPr>
        <p:spPr>
          <a:xfrm flipH="1">
            <a:off x="-136779" y="6151232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7"/>
          <p:cNvSpPr/>
          <p:nvPr/>
        </p:nvSpPr>
        <p:spPr>
          <a:xfrm flipH="1">
            <a:off x="892335" y="5640732"/>
            <a:ext cx="1227117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7"/>
          <p:cNvSpPr/>
          <p:nvPr/>
        </p:nvSpPr>
        <p:spPr>
          <a:xfrm flipH="1">
            <a:off x="9391652" y="6003365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7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7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7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7"/>
          <p:cNvSpPr txBox="1">
            <a:spLocks noGrp="1"/>
          </p:cNvSpPr>
          <p:nvPr>
            <p:ph type="subTitle" idx="1"/>
          </p:nvPr>
        </p:nvSpPr>
        <p:spPr>
          <a:xfrm>
            <a:off x="951500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1" name="Google Shape;341;p27"/>
          <p:cNvSpPr txBox="1">
            <a:spLocks noGrp="1"/>
          </p:cNvSpPr>
          <p:nvPr>
            <p:ph type="subTitle" idx="2"/>
          </p:nvPr>
        </p:nvSpPr>
        <p:spPr>
          <a:xfrm>
            <a:off x="951500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7"/>
          <p:cNvSpPr txBox="1">
            <a:spLocks noGrp="1"/>
          </p:cNvSpPr>
          <p:nvPr>
            <p:ph type="subTitle" idx="3"/>
          </p:nvPr>
        </p:nvSpPr>
        <p:spPr>
          <a:xfrm>
            <a:off x="951500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3" name="Google Shape;343;p27"/>
          <p:cNvSpPr txBox="1">
            <a:spLocks noGrp="1"/>
          </p:cNvSpPr>
          <p:nvPr>
            <p:ph type="subTitle" idx="4"/>
          </p:nvPr>
        </p:nvSpPr>
        <p:spPr>
          <a:xfrm>
            <a:off x="951500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7"/>
          <p:cNvSpPr txBox="1">
            <a:spLocks noGrp="1"/>
          </p:cNvSpPr>
          <p:nvPr>
            <p:ph type="subTitle" idx="5"/>
          </p:nvPr>
        </p:nvSpPr>
        <p:spPr>
          <a:xfrm>
            <a:off x="3551067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5" name="Google Shape;345;p27"/>
          <p:cNvSpPr txBox="1">
            <a:spLocks noGrp="1"/>
          </p:cNvSpPr>
          <p:nvPr>
            <p:ph type="subTitle" idx="6"/>
          </p:nvPr>
        </p:nvSpPr>
        <p:spPr>
          <a:xfrm>
            <a:off x="3551063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7"/>
          <p:cNvSpPr txBox="1">
            <a:spLocks noGrp="1"/>
          </p:cNvSpPr>
          <p:nvPr>
            <p:ph type="subTitle" idx="7"/>
          </p:nvPr>
        </p:nvSpPr>
        <p:spPr>
          <a:xfrm>
            <a:off x="3551067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7" name="Google Shape;347;p27"/>
          <p:cNvSpPr txBox="1">
            <a:spLocks noGrp="1"/>
          </p:cNvSpPr>
          <p:nvPr>
            <p:ph type="subTitle" idx="8"/>
          </p:nvPr>
        </p:nvSpPr>
        <p:spPr>
          <a:xfrm>
            <a:off x="3551063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7"/>
          <p:cNvSpPr txBox="1">
            <a:spLocks noGrp="1"/>
          </p:cNvSpPr>
          <p:nvPr>
            <p:ph type="subTitle" idx="9"/>
          </p:nvPr>
        </p:nvSpPr>
        <p:spPr>
          <a:xfrm>
            <a:off x="6150632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9" name="Google Shape;349;p27"/>
          <p:cNvSpPr txBox="1">
            <a:spLocks noGrp="1"/>
          </p:cNvSpPr>
          <p:nvPr>
            <p:ph type="subTitle" idx="13"/>
          </p:nvPr>
        </p:nvSpPr>
        <p:spPr>
          <a:xfrm>
            <a:off x="6150624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7"/>
          <p:cNvSpPr txBox="1">
            <a:spLocks noGrp="1"/>
          </p:cNvSpPr>
          <p:nvPr>
            <p:ph type="subTitle" idx="14"/>
          </p:nvPr>
        </p:nvSpPr>
        <p:spPr>
          <a:xfrm>
            <a:off x="6150632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1" name="Google Shape;351;p27"/>
          <p:cNvSpPr txBox="1">
            <a:spLocks noGrp="1"/>
          </p:cNvSpPr>
          <p:nvPr>
            <p:ph type="subTitle" idx="15"/>
          </p:nvPr>
        </p:nvSpPr>
        <p:spPr>
          <a:xfrm>
            <a:off x="6150624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7"/>
          <p:cNvSpPr txBox="1">
            <a:spLocks noGrp="1"/>
          </p:cNvSpPr>
          <p:nvPr>
            <p:ph type="subTitle" idx="16"/>
          </p:nvPr>
        </p:nvSpPr>
        <p:spPr>
          <a:xfrm>
            <a:off x="8750216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3" name="Google Shape;353;p27"/>
          <p:cNvSpPr txBox="1">
            <a:spLocks noGrp="1"/>
          </p:cNvSpPr>
          <p:nvPr>
            <p:ph type="subTitle" idx="17"/>
          </p:nvPr>
        </p:nvSpPr>
        <p:spPr>
          <a:xfrm>
            <a:off x="8750204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7"/>
          <p:cNvSpPr txBox="1">
            <a:spLocks noGrp="1"/>
          </p:cNvSpPr>
          <p:nvPr>
            <p:ph type="subTitle" idx="18"/>
          </p:nvPr>
        </p:nvSpPr>
        <p:spPr>
          <a:xfrm>
            <a:off x="8750216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5" name="Google Shape;355;p27"/>
          <p:cNvSpPr txBox="1">
            <a:spLocks noGrp="1"/>
          </p:cNvSpPr>
          <p:nvPr>
            <p:ph type="subTitle" idx="19"/>
          </p:nvPr>
        </p:nvSpPr>
        <p:spPr>
          <a:xfrm>
            <a:off x="8750204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39405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8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8"/>
          <p:cNvSpPr/>
          <p:nvPr/>
        </p:nvSpPr>
        <p:spPr>
          <a:xfrm>
            <a:off x="3939907" y="53805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8"/>
          <p:cNvSpPr/>
          <p:nvPr/>
        </p:nvSpPr>
        <p:spPr>
          <a:xfrm flipH="1">
            <a:off x="7" y="54856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8"/>
          <p:cNvSpPr/>
          <p:nvPr/>
        </p:nvSpPr>
        <p:spPr>
          <a:xfrm flipH="1">
            <a:off x="10162173" y="54856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8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8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8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8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8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8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8"/>
          <p:cNvSpPr txBox="1">
            <a:spLocks noGrp="1"/>
          </p:cNvSpPr>
          <p:nvPr>
            <p:ph type="subTitle" idx="1"/>
          </p:nvPr>
        </p:nvSpPr>
        <p:spPr>
          <a:xfrm>
            <a:off x="5451717" y="1273996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69" name="Google Shape;369;p28"/>
          <p:cNvSpPr txBox="1">
            <a:spLocks noGrp="1"/>
          </p:cNvSpPr>
          <p:nvPr>
            <p:ph type="subTitle" idx="2"/>
          </p:nvPr>
        </p:nvSpPr>
        <p:spPr>
          <a:xfrm>
            <a:off x="5451717" y="1742357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8"/>
          <p:cNvSpPr txBox="1">
            <a:spLocks noGrp="1"/>
          </p:cNvSpPr>
          <p:nvPr>
            <p:ph type="title" hasCustomPrompt="1"/>
          </p:nvPr>
        </p:nvSpPr>
        <p:spPr>
          <a:xfrm>
            <a:off x="1444401" y="1358167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1" name="Google Shape;371;p28"/>
          <p:cNvSpPr txBox="1">
            <a:spLocks noGrp="1"/>
          </p:cNvSpPr>
          <p:nvPr>
            <p:ph type="subTitle" idx="3"/>
          </p:nvPr>
        </p:nvSpPr>
        <p:spPr>
          <a:xfrm>
            <a:off x="5451717" y="2710567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72" name="Google Shape;372;p28"/>
          <p:cNvSpPr txBox="1">
            <a:spLocks noGrp="1"/>
          </p:cNvSpPr>
          <p:nvPr>
            <p:ph type="subTitle" idx="4"/>
          </p:nvPr>
        </p:nvSpPr>
        <p:spPr>
          <a:xfrm>
            <a:off x="5451717" y="3178940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8"/>
          <p:cNvSpPr txBox="1">
            <a:spLocks noGrp="1"/>
          </p:cNvSpPr>
          <p:nvPr>
            <p:ph type="title" idx="5" hasCustomPrompt="1"/>
          </p:nvPr>
        </p:nvSpPr>
        <p:spPr>
          <a:xfrm>
            <a:off x="1444401" y="2794733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4" name="Google Shape;374;p28"/>
          <p:cNvSpPr txBox="1">
            <a:spLocks noGrp="1"/>
          </p:cNvSpPr>
          <p:nvPr>
            <p:ph type="subTitle" idx="6"/>
          </p:nvPr>
        </p:nvSpPr>
        <p:spPr>
          <a:xfrm>
            <a:off x="5451717" y="4147133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75" name="Google Shape;375;p28"/>
          <p:cNvSpPr txBox="1">
            <a:spLocks noGrp="1"/>
          </p:cNvSpPr>
          <p:nvPr>
            <p:ph type="subTitle" idx="7"/>
          </p:nvPr>
        </p:nvSpPr>
        <p:spPr>
          <a:xfrm>
            <a:off x="5451717" y="4615507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28"/>
          <p:cNvSpPr txBox="1">
            <a:spLocks noGrp="1"/>
          </p:cNvSpPr>
          <p:nvPr>
            <p:ph type="title" idx="8" hasCustomPrompt="1"/>
          </p:nvPr>
        </p:nvSpPr>
        <p:spPr>
          <a:xfrm>
            <a:off x="1444401" y="4231299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424278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"/>
          <p:cNvSpPr/>
          <p:nvPr/>
        </p:nvSpPr>
        <p:spPr>
          <a:xfrm flipH="1">
            <a:off x="2848610" y="6131699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29"/>
          <p:cNvSpPr/>
          <p:nvPr/>
        </p:nvSpPr>
        <p:spPr>
          <a:xfrm>
            <a:off x="11170143" y="6131699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9"/>
          <p:cNvSpPr/>
          <p:nvPr/>
        </p:nvSpPr>
        <p:spPr>
          <a:xfrm>
            <a:off x="9714964" y="5621208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9"/>
          <p:cNvSpPr/>
          <p:nvPr/>
        </p:nvSpPr>
        <p:spPr>
          <a:xfrm>
            <a:off x="-149461" y="5983831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9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9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9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29"/>
          <p:cNvSpPr txBox="1">
            <a:spLocks noGrp="1"/>
          </p:cNvSpPr>
          <p:nvPr>
            <p:ph type="subTitle" idx="1"/>
          </p:nvPr>
        </p:nvSpPr>
        <p:spPr>
          <a:xfrm>
            <a:off x="9600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87" name="Google Shape;387;p29"/>
          <p:cNvSpPr txBox="1">
            <a:spLocks noGrp="1"/>
          </p:cNvSpPr>
          <p:nvPr>
            <p:ph type="subTitle" idx="2"/>
          </p:nvPr>
        </p:nvSpPr>
        <p:spPr>
          <a:xfrm>
            <a:off x="9600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9"/>
          <p:cNvSpPr txBox="1">
            <a:spLocks noGrp="1"/>
          </p:cNvSpPr>
          <p:nvPr>
            <p:ph type="subTitle" idx="3"/>
          </p:nvPr>
        </p:nvSpPr>
        <p:spPr>
          <a:xfrm>
            <a:off x="44234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89" name="Google Shape;389;p29"/>
          <p:cNvSpPr txBox="1">
            <a:spLocks noGrp="1"/>
          </p:cNvSpPr>
          <p:nvPr>
            <p:ph type="subTitle" idx="4"/>
          </p:nvPr>
        </p:nvSpPr>
        <p:spPr>
          <a:xfrm>
            <a:off x="44234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9"/>
          <p:cNvSpPr txBox="1">
            <a:spLocks noGrp="1"/>
          </p:cNvSpPr>
          <p:nvPr>
            <p:ph type="subTitle" idx="5"/>
          </p:nvPr>
        </p:nvSpPr>
        <p:spPr>
          <a:xfrm>
            <a:off x="78868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91" name="Google Shape;391;p29"/>
          <p:cNvSpPr txBox="1">
            <a:spLocks noGrp="1"/>
          </p:cNvSpPr>
          <p:nvPr>
            <p:ph type="subTitle" idx="6"/>
          </p:nvPr>
        </p:nvSpPr>
        <p:spPr>
          <a:xfrm>
            <a:off x="78868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9"/>
          <p:cNvSpPr txBox="1">
            <a:spLocks noGrp="1"/>
          </p:cNvSpPr>
          <p:nvPr>
            <p:ph type="title" idx="7" hasCustomPrompt="1"/>
          </p:nvPr>
        </p:nvSpPr>
        <p:spPr>
          <a:xfrm>
            <a:off x="12482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93" name="Google Shape;393;p29"/>
          <p:cNvSpPr txBox="1">
            <a:spLocks noGrp="1"/>
          </p:cNvSpPr>
          <p:nvPr>
            <p:ph type="title" idx="8" hasCustomPrompt="1"/>
          </p:nvPr>
        </p:nvSpPr>
        <p:spPr>
          <a:xfrm>
            <a:off x="47116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94" name="Google Shape;394;p29"/>
          <p:cNvSpPr txBox="1">
            <a:spLocks noGrp="1"/>
          </p:cNvSpPr>
          <p:nvPr>
            <p:ph type="title" idx="9" hasCustomPrompt="1"/>
          </p:nvPr>
        </p:nvSpPr>
        <p:spPr>
          <a:xfrm>
            <a:off x="81750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4247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5B68C-555D-9EBE-CA21-362467734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25D27-ED3E-2088-957A-8700AE8FB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EB14D-2862-4C1C-DA23-A7D7F1335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DFD95-55A4-6A8A-174A-71B28CC3E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BAF29-2506-DAF7-FB9C-AD45F899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5C3A4-CED9-6933-7143-D71ADC6D7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0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0"/>
          <p:cNvSpPr/>
          <p:nvPr/>
        </p:nvSpPr>
        <p:spPr>
          <a:xfrm>
            <a:off x="10386586" y="4375424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30"/>
          <p:cNvSpPr/>
          <p:nvPr/>
        </p:nvSpPr>
        <p:spPr>
          <a:xfrm>
            <a:off x="2992594" y="4238008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30"/>
          <p:cNvSpPr/>
          <p:nvPr/>
        </p:nvSpPr>
        <p:spPr>
          <a:xfrm>
            <a:off x="35368" y="4372442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30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30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30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30"/>
          <p:cNvSpPr/>
          <p:nvPr/>
        </p:nvSpPr>
        <p:spPr>
          <a:xfrm>
            <a:off x="3939907" y="48130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30"/>
          <p:cNvSpPr/>
          <p:nvPr/>
        </p:nvSpPr>
        <p:spPr>
          <a:xfrm flipH="1">
            <a:off x="7" y="49181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30"/>
          <p:cNvSpPr/>
          <p:nvPr/>
        </p:nvSpPr>
        <p:spPr>
          <a:xfrm flipH="1">
            <a:off x="10162173" y="49181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30"/>
          <p:cNvSpPr/>
          <p:nvPr/>
        </p:nvSpPr>
        <p:spPr>
          <a:xfrm>
            <a:off x="-34933" y="5394000"/>
            <a:ext cx="12268800" cy="154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30"/>
          <p:cNvSpPr txBox="1">
            <a:spLocks noGrp="1"/>
          </p:cNvSpPr>
          <p:nvPr>
            <p:ph type="title"/>
          </p:nvPr>
        </p:nvSpPr>
        <p:spPr>
          <a:xfrm>
            <a:off x="963967" y="842133"/>
            <a:ext cx="6215200" cy="13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07" name="Google Shape;407;p30"/>
          <p:cNvSpPr txBox="1"/>
          <p:nvPr/>
        </p:nvSpPr>
        <p:spPr>
          <a:xfrm>
            <a:off x="960000" y="5402167"/>
            <a:ext cx="5776400" cy="6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, and includes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08" name="Google Shape;408;p30"/>
          <p:cNvSpPr txBox="1">
            <a:spLocks noGrp="1"/>
          </p:cNvSpPr>
          <p:nvPr>
            <p:ph type="subTitle" idx="1"/>
          </p:nvPr>
        </p:nvSpPr>
        <p:spPr>
          <a:xfrm>
            <a:off x="960000" y="2216937"/>
            <a:ext cx="62524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solidFill>
                  <a:schemeClr val="accent6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409" name="Google Shape;409;p30"/>
          <p:cNvSpPr txBox="1">
            <a:spLocks noGrp="1"/>
          </p:cNvSpPr>
          <p:nvPr>
            <p:ph type="subTitle" idx="2"/>
          </p:nvPr>
        </p:nvSpPr>
        <p:spPr>
          <a:xfrm>
            <a:off x="960000" y="2796195"/>
            <a:ext cx="6252400" cy="12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541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"/>
          <p:cNvSpPr/>
          <p:nvPr/>
        </p:nvSpPr>
        <p:spPr>
          <a:xfrm>
            <a:off x="-34933" y="5394000"/>
            <a:ext cx="12268800" cy="154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1"/>
          <p:cNvSpPr/>
          <p:nvPr/>
        </p:nvSpPr>
        <p:spPr>
          <a:xfrm flipH="1">
            <a:off x="-341323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31"/>
          <p:cNvSpPr/>
          <p:nvPr/>
        </p:nvSpPr>
        <p:spPr>
          <a:xfrm flipH="1">
            <a:off x="442103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31"/>
          <p:cNvSpPr/>
          <p:nvPr/>
        </p:nvSpPr>
        <p:spPr>
          <a:xfrm>
            <a:off x="10496819" y="5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31"/>
          <p:cNvSpPr/>
          <p:nvPr/>
        </p:nvSpPr>
        <p:spPr>
          <a:xfrm>
            <a:off x="8965410" y="8765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11716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2"/>
          <p:cNvSpPr/>
          <p:nvPr/>
        </p:nvSpPr>
        <p:spPr>
          <a:xfrm>
            <a:off x="10386586" y="58356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32"/>
          <p:cNvSpPr/>
          <p:nvPr/>
        </p:nvSpPr>
        <p:spPr>
          <a:xfrm>
            <a:off x="2992594" y="56982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32"/>
          <p:cNvSpPr/>
          <p:nvPr/>
        </p:nvSpPr>
        <p:spPr>
          <a:xfrm>
            <a:off x="35368" y="58326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32"/>
          <p:cNvSpPr/>
          <p:nvPr/>
        </p:nvSpPr>
        <p:spPr>
          <a:xfrm>
            <a:off x="3939907" y="62733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32"/>
          <p:cNvSpPr/>
          <p:nvPr/>
        </p:nvSpPr>
        <p:spPr>
          <a:xfrm flipH="1">
            <a:off x="7" y="63784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32"/>
          <p:cNvSpPr/>
          <p:nvPr/>
        </p:nvSpPr>
        <p:spPr>
          <a:xfrm flipH="1">
            <a:off x="10162173" y="63784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32"/>
          <p:cNvSpPr/>
          <p:nvPr/>
        </p:nvSpPr>
        <p:spPr>
          <a:xfrm flipH="1">
            <a:off x="9960071" y="2321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32"/>
          <p:cNvSpPr/>
          <p:nvPr/>
        </p:nvSpPr>
        <p:spPr>
          <a:xfrm flipH="1">
            <a:off x="-341323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32"/>
          <p:cNvSpPr/>
          <p:nvPr/>
        </p:nvSpPr>
        <p:spPr>
          <a:xfrm flipH="1">
            <a:off x="442103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3737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11D64-57D3-E7E5-10F6-7A4B3FDD6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A1DBD-6D1E-8086-09EA-92FF65BF2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49418-E74C-12C5-03E3-8B8DD37A4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4C8FB-524B-BBBC-3157-0CCD0C693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73ACB9-5B7C-6F7C-CC7B-26E64EDE53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55C769-F224-9CC3-323B-BC05C0F21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B19703-5394-8D83-901F-F87DE002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849A4A-F5B4-A75A-34E7-A37D8ECC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5768F-DF93-97FA-134A-9BB0FFEC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C300D4-6E17-5100-FE91-A5702927E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F67FE-8028-E184-75DA-7D3159043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60C9E-9B43-F07D-E99C-47749B78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61D56F-FC8F-D70E-A504-5BB8FA394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3BC1A8-2140-D65F-B60A-D64860374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6D01F-8B09-6312-813E-440ECF4C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6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1953-FFBB-BB02-DC0A-5103F50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F0BE9-A543-7C8A-0743-9AB68B791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00892-1126-5B2D-81C5-862E0D78A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2703D-E013-C68A-4329-109AC7F1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8B1EF-CD33-00AB-4B86-E0955F65B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05DF2-0D02-6048-6620-922BC7F1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2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9FA3F-7318-8092-A334-F01A518F1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F9C93B-0BAB-B7E0-AA51-0CAB5AA83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00B5F-FD13-D5F5-6CFC-BEFCCE77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F4382-309F-CA4C-D2F7-202076D59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3823C-A0F2-C4CA-5F7C-A36382900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D0AAC-B09F-E2C6-068E-E43921E7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6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1102ED-46AE-AE20-402F-D6E4E603C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7E361-CE4E-E2A5-BFA2-56F32E5E4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B4A20-B60B-06D4-7370-F0FDB7BA0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EB679-F4C4-4E5D-AFE9-391F9FCEFB8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5D639-1C63-7BC2-483F-6BE8E9541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E785E-B0FB-0CE7-48B1-11E644753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4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5869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6"/>
          <p:cNvSpPr/>
          <p:nvPr/>
        </p:nvSpPr>
        <p:spPr>
          <a:xfrm>
            <a:off x="7394905" y="1988305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6" name="Google Shape;436;p36"/>
          <p:cNvSpPr txBox="1">
            <a:spLocks noGrp="1"/>
          </p:cNvSpPr>
          <p:nvPr>
            <p:ph type="ctrTitle"/>
          </p:nvPr>
        </p:nvSpPr>
        <p:spPr>
          <a:xfrm>
            <a:off x="1162831" y="2994431"/>
            <a:ext cx="6895200" cy="1045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3200" dirty="0"/>
              <a:t>Lesson 2: A closer look 1</a:t>
            </a:r>
            <a:endParaRPr sz="3200" dirty="0"/>
          </a:p>
        </p:txBody>
      </p:sp>
      <p:sp>
        <p:nvSpPr>
          <p:cNvPr id="438" name="Google Shape;438;p36"/>
          <p:cNvSpPr txBox="1">
            <a:spLocks noGrp="1"/>
          </p:cNvSpPr>
          <p:nvPr>
            <p:ph type="ctrTitle" idx="2"/>
          </p:nvPr>
        </p:nvSpPr>
        <p:spPr>
          <a:xfrm>
            <a:off x="1041139" y="720031"/>
            <a:ext cx="7610651" cy="248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6600" dirty="0">
                <a:solidFill>
                  <a:schemeClr val="accent6"/>
                </a:solidFill>
              </a:rPr>
              <a:t>Unit 8: </a:t>
            </a:r>
            <a:br>
              <a:rPr lang="en" sz="6600" dirty="0">
                <a:solidFill>
                  <a:schemeClr val="accent6"/>
                </a:solidFill>
              </a:rPr>
            </a:br>
            <a:r>
              <a:rPr lang="en" sz="6600" dirty="0">
                <a:solidFill>
                  <a:schemeClr val="accent6"/>
                </a:solidFill>
              </a:rPr>
              <a:t>Sports and games</a:t>
            </a:r>
            <a:endParaRPr sz="6600" dirty="0"/>
          </a:p>
        </p:txBody>
      </p:sp>
      <p:sp>
        <p:nvSpPr>
          <p:cNvPr id="440" name="Google Shape;440;p36"/>
          <p:cNvSpPr/>
          <p:nvPr/>
        </p:nvSpPr>
        <p:spPr>
          <a:xfrm>
            <a:off x="9314900" y="4935567"/>
            <a:ext cx="1637600" cy="2628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1" name="Google Shape;441;p36"/>
          <p:cNvSpPr/>
          <p:nvPr/>
        </p:nvSpPr>
        <p:spPr>
          <a:xfrm>
            <a:off x="7452467" y="5938200"/>
            <a:ext cx="1637600" cy="2628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42" name="Google Shape;442;p36"/>
          <p:cNvGrpSpPr/>
          <p:nvPr/>
        </p:nvGrpSpPr>
        <p:grpSpPr>
          <a:xfrm>
            <a:off x="7505438" y="3456122"/>
            <a:ext cx="1761804" cy="2666109"/>
            <a:chOff x="859237" y="4431205"/>
            <a:chExt cx="378427" cy="572684"/>
          </a:xfrm>
        </p:grpSpPr>
        <p:sp>
          <p:nvSpPr>
            <p:cNvPr id="443" name="Google Shape;443;p36"/>
            <p:cNvSpPr/>
            <p:nvPr/>
          </p:nvSpPr>
          <p:spPr>
            <a:xfrm>
              <a:off x="859237" y="4661287"/>
              <a:ext cx="148836" cy="113501"/>
            </a:xfrm>
            <a:custGeom>
              <a:avLst/>
              <a:gdLst/>
              <a:ahLst/>
              <a:cxnLst/>
              <a:rect l="l" t="t" r="r" b="b"/>
              <a:pathLst>
                <a:path w="3336" h="2544" extrusionOk="0">
                  <a:moveTo>
                    <a:pt x="2838" y="1"/>
                  </a:moveTo>
                  <a:cubicBezTo>
                    <a:pt x="2595" y="78"/>
                    <a:pt x="2071" y="1507"/>
                    <a:pt x="1857" y="1507"/>
                  </a:cubicBezTo>
                  <a:cubicBezTo>
                    <a:pt x="1852" y="1507"/>
                    <a:pt x="1848" y="1506"/>
                    <a:pt x="1843" y="1504"/>
                  </a:cubicBezTo>
                  <a:cubicBezTo>
                    <a:pt x="1662" y="1448"/>
                    <a:pt x="1109" y="1075"/>
                    <a:pt x="1109" y="1075"/>
                  </a:cubicBezTo>
                  <a:cubicBezTo>
                    <a:pt x="1109" y="1075"/>
                    <a:pt x="1425" y="396"/>
                    <a:pt x="973" y="363"/>
                  </a:cubicBezTo>
                  <a:cubicBezTo>
                    <a:pt x="973" y="363"/>
                    <a:pt x="789" y="153"/>
                    <a:pt x="661" y="153"/>
                  </a:cubicBezTo>
                  <a:cubicBezTo>
                    <a:pt x="599" y="153"/>
                    <a:pt x="551" y="203"/>
                    <a:pt x="543" y="351"/>
                  </a:cubicBezTo>
                  <a:cubicBezTo>
                    <a:pt x="543" y="351"/>
                    <a:pt x="0" y="894"/>
                    <a:pt x="792" y="1177"/>
                  </a:cubicBezTo>
                  <a:cubicBezTo>
                    <a:pt x="792" y="1177"/>
                    <a:pt x="1346" y="2409"/>
                    <a:pt x="1888" y="2534"/>
                  </a:cubicBezTo>
                  <a:cubicBezTo>
                    <a:pt x="1917" y="2541"/>
                    <a:pt x="1946" y="2544"/>
                    <a:pt x="1976" y="2544"/>
                  </a:cubicBezTo>
                  <a:cubicBezTo>
                    <a:pt x="2492" y="2544"/>
                    <a:pt x="3099" y="1572"/>
                    <a:pt x="3099" y="1572"/>
                  </a:cubicBezTo>
                  <a:cubicBezTo>
                    <a:pt x="3099" y="1572"/>
                    <a:pt x="3336" y="12"/>
                    <a:pt x="283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960603" y="4661287"/>
              <a:ext cx="47470" cy="109039"/>
            </a:xfrm>
            <a:custGeom>
              <a:avLst/>
              <a:gdLst/>
              <a:ahLst/>
              <a:cxnLst/>
              <a:rect l="l" t="t" r="r" b="b"/>
              <a:pathLst>
                <a:path w="1064" h="2444" extrusionOk="0">
                  <a:moveTo>
                    <a:pt x="566" y="1"/>
                  </a:moveTo>
                  <a:cubicBezTo>
                    <a:pt x="544" y="12"/>
                    <a:pt x="510" y="34"/>
                    <a:pt x="488" y="57"/>
                  </a:cubicBezTo>
                  <a:cubicBezTo>
                    <a:pt x="453" y="634"/>
                    <a:pt x="329" y="1188"/>
                    <a:pt x="204" y="1742"/>
                  </a:cubicBezTo>
                  <a:cubicBezTo>
                    <a:pt x="148" y="1979"/>
                    <a:pt x="91" y="2228"/>
                    <a:pt x="1" y="2444"/>
                  </a:cubicBezTo>
                  <a:cubicBezTo>
                    <a:pt x="431" y="2206"/>
                    <a:pt x="827" y="1572"/>
                    <a:pt x="827" y="1572"/>
                  </a:cubicBezTo>
                  <a:cubicBezTo>
                    <a:pt x="827" y="1572"/>
                    <a:pt x="1064" y="12"/>
                    <a:pt x="56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876860" y="4676411"/>
              <a:ext cx="28821" cy="26323"/>
            </a:xfrm>
            <a:custGeom>
              <a:avLst/>
              <a:gdLst/>
              <a:ahLst/>
              <a:cxnLst/>
              <a:rect l="l" t="t" r="r" b="b"/>
              <a:pathLst>
                <a:path w="646" h="590" extrusionOk="0">
                  <a:moveTo>
                    <a:pt x="521" y="295"/>
                  </a:moveTo>
                  <a:cubicBezTo>
                    <a:pt x="533" y="340"/>
                    <a:pt x="533" y="374"/>
                    <a:pt x="521" y="397"/>
                  </a:cubicBezTo>
                  <a:cubicBezTo>
                    <a:pt x="498" y="431"/>
                    <a:pt x="465" y="442"/>
                    <a:pt x="442" y="454"/>
                  </a:cubicBezTo>
                  <a:cubicBezTo>
                    <a:pt x="442" y="442"/>
                    <a:pt x="442" y="431"/>
                    <a:pt x="430" y="419"/>
                  </a:cubicBezTo>
                  <a:cubicBezTo>
                    <a:pt x="420" y="374"/>
                    <a:pt x="374" y="340"/>
                    <a:pt x="340" y="306"/>
                  </a:cubicBezTo>
                  <a:lnTo>
                    <a:pt x="340" y="306"/>
                  </a:lnTo>
                  <a:cubicBezTo>
                    <a:pt x="352" y="318"/>
                    <a:pt x="374" y="318"/>
                    <a:pt x="385" y="318"/>
                  </a:cubicBezTo>
                  <a:cubicBezTo>
                    <a:pt x="430" y="318"/>
                    <a:pt x="465" y="306"/>
                    <a:pt x="521" y="295"/>
                  </a:cubicBezTo>
                  <a:close/>
                  <a:moveTo>
                    <a:pt x="167" y="0"/>
                  </a:moveTo>
                  <a:cubicBezTo>
                    <a:pt x="155" y="0"/>
                    <a:pt x="148" y="1"/>
                    <a:pt x="148" y="1"/>
                  </a:cubicBezTo>
                  <a:cubicBezTo>
                    <a:pt x="136" y="1"/>
                    <a:pt x="136" y="1"/>
                    <a:pt x="136" y="12"/>
                  </a:cubicBezTo>
                  <a:cubicBezTo>
                    <a:pt x="136" y="24"/>
                    <a:pt x="136" y="24"/>
                    <a:pt x="148" y="24"/>
                  </a:cubicBezTo>
                  <a:cubicBezTo>
                    <a:pt x="148" y="24"/>
                    <a:pt x="156" y="23"/>
                    <a:pt x="169" y="23"/>
                  </a:cubicBezTo>
                  <a:cubicBezTo>
                    <a:pt x="200" y="23"/>
                    <a:pt x="262" y="29"/>
                    <a:pt x="317" y="69"/>
                  </a:cubicBezTo>
                  <a:cubicBezTo>
                    <a:pt x="284" y="92"/>
                    <a:pt x="239" y="114"/>
                    <a:pt x="227" y="148"/>
                  </a:cubicBezTo>
                  <a:cubicBezTo>
                    <a:pt x="204" y="170"/>
                    <a:pt x="204" y="193"/>
                    <a:pt x="204" y="216"/>
                  </a:cubicBezTo>
                  <a:cubicBezTo>
                    <a:pt x="216" y="227"/>
                    <a:pt x="216" y="238"/>
                    <a:pt x="227" y="250"/>
                  </a:cubicBezTo>
                  <a:cubicBezTo>
                    <a:pt x="153" y="222"/>
                    <a:pt x="87" y="202"/>
                    <a:pt x="40" y="202"/>
                  </a:cubicBezTo>
                  <a:cubicBezTo>
                    <a:pt x="30" y="202"/>
                    <a:pt x="21" y="203"/>
                    <a:pt x="12" y="205"/>
                  </a:cubicBezTo>
                  <a:cubicBezTo>
                    <a:pt x="1" y="205"/>
                    <a:pt x="1" y="205"/>
                    <a:pt x="1" y="216"/>
                  </a:cubicBezTo>
                  <a:cubicBezTo>
                    <a:pt x="1" y="227"/>
                    <a:pt x="1" y="227"/>
                    <a:pt x="12" y="227"/>
                  </a:cubicBezTo>
                  <a:cubicBezTo>
                    <a:pt x="18" y="227"/>
                    <a:pt x="23" y="226"/>
                    <a:pt x="30" y="226"/>
                  </a:cubicBezTo>
                  <a:cubicBezTo>
                    <a:pt x="123" y="226"/>
                    <a:pt x="344" y="304"/>
                    <a:pt x="408" y="431"/>
                  </a:cubicBezTo>
                  <a:cubicBezTo>
                    <a:pt x="430" y="464"/>
                    <a:pt x="442" y="510"/>
                    <a:pt x="408" y="532"/>
                  </a:cubicBezTo>
                  <a:cubicBezTo>
                    <a:pt x="390" y="557"/>
                    <a:pt x="355" y="568"/>
                    <a:pt x="313" y="568"/>
                  </a:cubicBezTo>
                  <a:cubicBezTo>
                    <a:pt x="277" y="568"/>
                    <a:pt x="235" y="559"/>
                    <a:pt x="193" y="544"/>
                  </a:cubicBezTo>
                  <a:cubicBezTo>
                    <a:pt x="193" y="544"/>
                    <a:pt x="182" y="544"/>
                    <a:pt x="182" y="555"/>
                  </a:cubicBezTo>
                  <a:lnTo>
                    <a:pt x="182" y="567"/>
                  </a:lnTo>
                  <a:cubicBezTo>
                    <a:pt x="227" y="589"/>
                    <a:pt x="272" y="589"/>
                    <a:pt x="317" y="589"/>
                  </a:cubicBezTo>
                  <a:cubicBezTo>
                    <a:pt x="363" y="589"/>
                    <a:pt x="408" y="577"/>
                    <a:pt x="430" y="555"/>
                  </a:cubicBezTo>
                  <a:cubicBezTo>
                    <a:pt x="442" y="544"/>
                    <a:pt x="453" y="510"/>
                    <a:pt x="453" y="476"/>
                  </a:cubicBezTo>
                  <a:cubicBezTo>
                    <a:pt x="465" y="464"/>
                    <a:pt x="521" y="454"/>
                    <a:pt x="544" y="408"/>
                  </a:cubicBezTo>
                  <a:cubicBezTo>
                    <a:pt x="555" y="374"/>
                    <a:pt x="555" y="340"/>
                    <a:pt x="544" y="295"/>
                  </a:cubicBezTo>
                  <a:cubicBezTo>
                    <a:pt x="566" y="283"/>
                    <a:pt x="601" y="273"/>
                    <a:pt x="634" y="261"/>
                  </a:cubicBezTo>
                  <a:cubicBezTo>
                    <a:pt x="646" y="261"/>
                    <a:pt x="646" y="261"/>
                    <a:pt x="646" y="250"/>
                  </a:cubicBezTo>
                  <a:cubicBezTo>
                    <a:pt x="634" y="238"/>
                    <a:pt x="634" y="238"/>
                    <a:pt x="623" y="238"/>
                  </a:cubicBezTo>
                  <a:cubicBezTo>
                    <a:pt x="531" y="274"/>
                    <a:pt x="448" y="291"/>
                    <a:pt x="382" y="291"/>
                  </a:cubicBezTo>
                  <a:cubicBezTo>
                    <a:pt x="343" y="291"/>
                    <a:pt x="309" y="285"/>
                    <a:pt x="284" y="273"/>
                  </a:cubicBezTo>
                  <a:cubicBezTo>
                    <a:pt x="261" y="250"/>
                    <a:pt x="239" y="238"/>
                    <a:pt x="227" y="205"/>
                  </a:cubicBezTo>
                  <a:cubicBezTo>
                    <a:pt x="227" y="193"/>
                    <a:pt x="227" y="170"/>
                    <a:pt x="239" y="160"/>
                  </a:cubicBezTo>
                  <a:cubicBezTo>
                    <a:pt x="295" y="92"/>
                    <a:pt x="476" y="35"/>
                    <a:pt x="578" y="35"/>
                  </a:cubicBezTo>
                  <a:cubicBezTo>
                    <a:pt x="589" y="35"/>
                    <a:pt x="589" y="35"/>
                    <a:pt x="589" y="24"/>
                  </a:cubicBezTo>
                  <a:cubicBezTo>
                    <a:pt x="589" y="24"/>
                    <a:pt x="589" y="12"/>
                    <a:pt x="578" y="12"/>
                  </a:cubicBezTo>
                  <a:cubicBezTo>
                    <a:pt x="521" y="12"/>
                    <a:pt x="430" y="35"/>
                    <a:pt x="352" y="57"/>
                  </a:cubicBezTo>
                  <a:cubicBezTo>
                    <a:pt x="276" y="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935395" y="4820742"/>
              <a:ext cx="82805" cy="178192"/>
            </a:xfrm>
            <a:custGeom>
              <a:avLst/>
              <a:gdLst/>
              <a:ahLst/>
              <a:cxnLst/>
              <a:rect l="l" t="t" r="r" b="b"/>
              <a:pathLst>
                <a:path w="1856" h="3994" extrusionOk="0">
                  <a:moveTo>
                    <a:pt x="1109" y="0"/>
                  </a:moveTo>
                  <a:cubicBezTo>
                    <a:pt x="1109" y="0"/>
                    <a:pt x="0" y="611"/>
                    <a:pt x="0" y="1470"/>
                  </a:cubicBezTo>
                  <a:cubicBezTo>
                    <a:pt x="12" y="2341"/>
                    <a:pt x="475" y="3642"/>
                    <a:pt x="475" y="3642"/>
                  </a:cubicBezTo>
                  <a:cubicBezTo>
                    <a:pt x="475" y="3642"/>
                    <a:pt x="57" y="3913"/>
                    <a:pt x="114" y="3969"/>
                  </a:cubicBezTo>
                  <a:cubicBezTo>
                    <a:pt x="129" y="3985"/>
                    <a:pt x="202" y="3994"/>
                    <a:pt x="299" y="3994"/>
                  </a:cubicBezTo>
                  <a:cubicBezTo>
                    <a:pt x="548" y="3994"/>
                    <a:pt x="953" y="3935"/>
                    <a:pt x="928" y="3788"/>
                  </a:cubicBezTo>
                  <a:cubicBezTo>
                    <a:pt x="928" y="3788"/>
                    <a:pt x="1301" y="2375"/>
                    <a:pt x="1053" y="1640"/>
                  </a:cubicBezTo>
                  <a:lnTo>
                    <a:pt x="1855" y="1097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922278" y="4970962"/>
              <a:ext cx="61123" cy="30294"/>
            </a:xfrm>
            <a:custGeom>
              <a:avLst/>
              <a:gdLst/>
              <a:ahLst/>
              <a:cxnLst/>
              <a:rect l="l" t="t" r="r" b="b"/>
              <a:pathLst>
                <a:path w="1370" h="679" extrusionOk="0">
                  <a:moveTo>
                    <a:pt x="742" y="1"/>
                  </a:moveTo>
                  <a:cubicBezTo>
                    <a:pt x="725" y="1"/>
                    <a:pt x="704" y="8"/>
                    <a:pt x="679" y="26"/>
                  </a:cubicBezTo>
                  <a:cubicBezTo>
                    <a:pt x="623" y="71"/>
                    <a:pt x="623" y="285"/>
                    <a:pt x="623" y="285"/>
                  </a:cubicBezTo>
                  <a:cubicBezTo>
                    <a:pt x="623" y="285"/>
                    <a:pt x="0" y="534"/>
                    <a:pt x="46" y="625"/>
                  </a:cubicBezTo>
                  <a:cubicBezTo>
                    <a:pt x="74" y="661"/>
                    <a:pt x="220" y="678"/>
                    <a:pt x="406" y="678"/>
                  </a:cubicBezTo>
                  <a:cubicBezTo>
                    <a:pt x="748" y="678"/>
                    <a:pt x="1221" y="618"/>
                    <a:pt x="1324" y="501"/>
                  </a:cubicBezTo>
                  <a:cubicBezTo>
                    <a:pt x="1369" y="456"/>
                    <a:pt x="1312" y="240"/>
                    <a:pt x="1312" y="240"/>
                  </a:cubicBezTo>
                  <a:cubicBezTo>
                    <a:pt x="1312" y="240"/>
                    <a:pt x="1220" y="326"/>
                    <a:pt x="1036" y="326"/>
                  </a:cubicBezTo>
                  <a:cubicBezTo>
                    <a:pt x="971" y="326"/>
                    <a:pt x="893" y="315"/>
                    <a:pt x="804" y="285"/>
                  </a:cubicBezTo>
                  <a:cubicBezTo>
                    <a:pt x="804" y="285"/>
                    <a:pt x="845" y="1"/>
                    <a:pt x="74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921966" y="4988407"/>
              <a:ext cx="63576" cy="15481"/>
            </a:xfrm>
            <a:custGeom>
              <a:avLst/>
              <a:gdLst/>
              <a:ahLst/>
              <a:cxnLst/>
              <a:rect l="l" t="t" r="r" b="b"/>
              <a:pathLst>
                <a:path w="1425" h="347" extrusionOk="0">
                  <a:moveTo>
                    <a:pt x="871" y="0"/>
                  </a:moveTo>
                  <a:cubicBezTo>
                    <a:pt x="850" y="0"/>
                    <a:pt x="827" y="24"/>
                    <a:pt x="844" y="42"/>
                  </a:cubicBezTo>
                  <a:cubicBezTo>
                    <a:pt x="890" y="87"/>
                    <a:pt x="924" y="143"/>
                    <a:pt x="969" y="200"/>
                  </a:cubicBezTo>
                  <a:cubicBezTo>
                    <a:pt x="946" y="200"/>
                    <a:pt x="924" y="200"/>
                    <a:pt x="912" y="211"/>
                  </a:cubicBezTo>
                  <a:cubicBezTo>
                    <a:pt x="856" y="155"/>
                    <a:pt x="811" y="87"/>
                    <a:pt x="766" y="30"/>
                  </a:cubicBezTo>
                  <a:cubicBezTo>
                    <a:pt x="762" y="20"/>
                    <a:pt x="755" y="16"/>
                    <a:pt x="748" y="16"/>
                  </a:cubicBezTo>
                  <a:cubicBezTo>
                    <a:pt x="733" y="16"/>
                    <a:pt x="715" y="37"/>
                    <a:pt x="731" y="53"/>
                  </a:cubicBezTo>
                  <a:cubicBezTo>
                    <a:pt x="766" y="110"/>
                    <a:pt x="811" y="166"/>
                    <a:pt x="844" y="223"/>
                  </a:cubicBezTo>
                  <a:cubicBezTo>
                    <a:pt x="751" y="235"/>
                    <a:pt x="653" y="242"/>
                    <a:pt x="555" y="242"/>
                  </a:cubicBezTo>
                  <a:cubicBezTo>
                    <a:pt x="392" y="242"/>
                    <a:pt x="228" y="224"/>
                    <a:pt x="87" y="188"/>
                  </a:cubicBezTo>
                  <a:cubicBezTo>
                    <a:pt x="84" y="188"/>
                    <a:pt x="80" y="188"/>
                    <a:pt x="77" y="188"/>
                  </a:cubicBezTo>
                  <a:cubicBezTo>
                    <a:pt x="17" y="188"/>
                    <a:pt x="0" y="280"/>
                    <a:pt x="64" y="291"/>
                  </a:cubicBezTo>
                  <a:cubicBezTo>
                    <a:pt x="211" y="327"/>
                    <a:pt x="371" y="346"/>
                    <a:pt x="535" y="346"/>
                  </a:cubicBezTo>
                  <a:cubicBezTo>
                    <a:pt x="828" y="346"/>
                    <a:pt x="1130" y="285"/>
                    <a:pt x="1376" y="155"/>
                  </a:cubicBezTo>
                  <a:cubicBezTo>
                    <a:pt x="1424" y="136"/>
                    <a:pt x="1407" y="58"/>
                    <a:pt x="1358" y="58"/>
                  </a:cubicBezTo>
                  <a:cubicBezTo>
                    <a:pt x="1350" y="58"/>
                    <a:pt x="1341" y="60"/>
                    <a:pt x="1331" y="65"/>
                  </a:cubicBezTo>
                  <a:cubicBezTo>
                    <a:pt x="1241" y="110"/>
                    <a:pt x="1127" y="155"/>
                    <a:pt x="1025" y="188"/>
                  </a:cubicBezTo>
                  <a:lnTo>
                    <a:pt x="1025" y="178"/>
                  </a:lnTo>
                  <a:cubicBezTo>
                    <a:pt x="969" y="132"/>
                    <a:pt x="935" y="65"/>
                    <a:pt x="890" y="8"/>
                  </a:cubicBezTo>
                  <a:cubicBezTo>
                    <a:pt x="884" y="2"/>
                    <a:pt x="878" y="0"/>
                    <a:pt x="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938964" y="4975959"/>
              <a:ext cx="20701" cy="11065"/>
            </a:xfrm>
            <a:custGeom>
              <a:avLst/>
              <a:gdLst/>
              <a:ahLst/>
              <a:cxnLst/>
              <a:rect l="l" t="t" r="r" b="b"/>
              <a:pathLst>
                <a:path w="464" h="248" extrusionOk="0">
                  <a:moveTo>
                    <a:pt x="362" y="49"/>
                  </a:moveTo>
                  <a:cubicBezTo>
                    <a:pt x="373" y="49"/>
                    <a:pt x="350" y="72"/>
                    <a:pt x="339" y="72"/>
                  </a:cubicBezTo>
                  <a:lnTo>
                    <a:pt x="305" y="106"/>
                  </a:lnTo>
                  <a:lnTo>
                    <a:pt x="294" y="106"/>
                  </a:lnTo>
                  <a:cubicBezTo>
                    <a:pt x="317" y="83"/>
                    <a:pt x="339" y="60"/>
                    <a:pt x="362" y="49"/>
                  </a:cubicBezTo>
                  <a:close/>
                  <a:moveTo>
                    <a:pt x="113" y="70"/>
                  </a:moveTo>
                  <a:cubicBezTo>
                    <a:pt x="116" y="70"/>
                    <a:pt x="119" y="70"/>
                    <a:pt x="124" y="72"/>
                  </a:cubicBezTo>
                  <a:cubicBezTo>
                    <a:pt x="147" y="83"/>
                    <a:pt x="169" y="106"/>
                    <a:pt x="192" y="128"/>
                  </a:cubicBezTo>
                  <a:lnTo>
                    <a:pt x="181" y="128"/>
                  </a:lnTo>
                  <a:cubicBezTo>
                    <a:pt x="158" y="117"/>
                    <a:pt x="147" y="106"/>
                    <a:pt x="124" y="95"/>
                  </a:cubicBezTo>
                  <a:cubicBezTo>
                    <a:pt x="124" y="95"/>
                    <a:pt x="100" y="70"/>
                    <a:pt x="113" y="70"/>
                  </a:cubicBezTo>
                  <a:close/>
                  <a:moveTo>
                    <a:pt x="366" y="0"/>
                  </a:moveTo>
                  <a:cubicBezTo>
                    <a:pt x="316" y="0"/>
                    <a:pt x="261" y="53"/>
                    <a:pt x="226" y="106"/>
                  </a:cubicBezTo>
                  <a:cubicBezTo>
                    <a:pt x="199" y="61"/>
                    <a:pt x="151" y="16"/>
                    <a:pt x="110" y="16"/>
                  </a:cubicBezTo>
                  <a:cubicBezTo>
                    <a:pt x="99" y="16"/>
                    <a:pt x="88" y="20"/>
                    <a:pt x="79" y="27"/>
                  </a:cubicBezTo>
                  <a:cubicBezTo>
                    <a:pt x="0" y="95"/>
                    <a:pt x="124" y="163"/>
                    <a:pt x="192" y="196"/>
                  </a:cubicBezTo>
                  <a:lnTo>
                    <a:pt x="204" y="208"/>
                  </a:lnTo>
                  <a:cubicBezTo>
                    <a:pt x="226" y="208"/>
                    <a:pt x="237" y="219"/>
                    <a:pt x="249" y="230"/>
                  </a:cubicBezTo>
                  <a:cubicBezTo>
                    <a:pt x="253" y="243"/>
                    <a:pt x="261" y="247"/>
                    <a:pt x="270" y="247"/>
                  </a:cubicBezTo>
                  <a:cubicBezTo>
                    <a:pt x="285" y="247"/>
                    <a:pt x="301" y="233"/>
                    <a:pt x="294" y="219"/>
                  </a:cubicBezTo>
                  <a:cubicBezTo>
                    <a:pt x="282" y="196"/>
                    <a:pt x="271" y="185"/>
                    <a:pt x="260" y="173"/>
                  </a:cubicBezTo>
                  <a:cubicBezTo>
                    <a:pt x="328" y="151"/>
                    <a:pt x="463" y="83"/>
                    <a:pt x="407" y="15"/>
                  </a:cubicBezTo>
                  <a:cubicBezTo>
                    <a:pt x="394" y="5"/>
                    <a:pt x="380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937537" y="4986132"/>
              <a:ext cx="7005" cy="6603"/>
            </a:xfrm>
            <a:custGeom>
              <a:avLst/>
              <a:gdLst/>
              <a:ahLst/>
              <a:cxnLst/>
              <a:rect l="l" t="t" r="r" b="b"/>
              <a:pathLst>
                <a:path w="157" h="148" extrusionOk="0">
                  <a:moveTo>
                    <a:pt x="45" y="0"/>
                  </a:moveTo>
                  <a:cubicBezTo>
                    <a:pt x="24" y="0"/>
                    <a:pt x="1" y="28"/>
                    <a:pt x="20" y="48"/>
                  </a:cubicBezTo>
                  <a:cubicBezTo>
                    <a:pt x="55" y="70"/>
                    <a:pt x="100" y="81"/>
                    <a:pt x="100" y="126"/>
                  </a:cubicBezTo>
                  <a:cubicBezTo>
                    <a:pt x="105" y="142"/>
                    <a:pt x="117" y="148"/>
                    <a:pt x="128" y="148"/>
                  </a:cubicBezTo>
                  <a:cubicBezTo>
                    <a:pt x="142" y="148"/>
                    <a:pt x="156" y="139"/>
                    <a:pt x="156" y="126"/>
                  </a:cubicBezTo>
                  <a:cubicBezTo>
                    <a:pt x="156" y="59"/>
                    <a:pt x="100" y="36"/>
                    <a:pt x="55" y="2"/>
                  </a:cubicBezTo>
                  <a:cubicBezTo>
                    <a:pt x="52" y="1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941731" y="4984392"/>
              <a:ext cx="7138" cy="6826"/>
            </a:xfrm>
            <a:custGeom>
              <a:avLst/>
              <a:gdLst/>
              <a:ahLst/>
              <a:cxnLst/>
              <a:rect l="l" t="t" r="r" b="b"/>
              <a:pathLst>
                <a:path w="160" h="153" extrusionOk="0">
                  <a:moveTo>
                    <a:pt x="27" y="1"/>
                  </a:moveTo>
                  <a:cubicBezTo>
                    <a:pt x="10" y="1"/>
                    <a:pt x="1" y="34"/>
                    <a:pt x="29" y="52"/>
                  </a:cubicBezTo>
                  <a:cubicBezTo>
                    <a:pt x="62" y="75"/>
                    <a:pt x="96" y="87"/>
                    <a:pt x="107" y="132"/>
                  </a:cubicBezTo>
                  <a:cubicBezTo>
                    <a:pt x="112" y="146"/>
                    <a:pt x="123" y="152"/>
                    <a:pt x="133" y="152"/>
                  </a:cubicBezTo>
                  <a:cubicBezTo>
                    <a:pt x="147" y="152"/>
                    <a:pt x="159" y="140"/>
                    <a:pt x="152" y="120"/>
                  </a:cubicBezTo>
                  <a:cubicBezTo>
                    <a:pt x="142" y="64"/>
                    <a:pt x="96" y="30"/>
                    <a:pt x="39" y="7"/>
                  </a:cubicBezTo>
                  <a:cubicBezTo>
                    <a:pt x="35" y="3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956097" y="4820742"/>
              <a:ext cx="62104" cy="92888"/>
            </a:xfrm>
            <a:custGeom>
              <a:avLst/>
              <a:gdLst/>
              <a:ahLst/>
              <a:cxnLst/>
              <a:rect l="l" t="t" r="r" b="b"/>
              <a:pathLst>
                <a:path w="1392" h="2082" extrusionOk="0">
                  <a:moveTo>
                    <a:pt x="645" y="0"/>
                  </a:moveTo>
                  <a:cubicBezTo>
                    <a:pt x="645" y="0"/>
                    <a:pt x="305" y="181"/>
                    <a:pt x="1" y="486"/>
                  </a:cubicBezTo>
                  <a:cubicBezTo>
                    <a:pt x="147" y="747"/>
                    <a:pt x="272" y="1006"/>
                    <a:pt x="362" y="1278"/>
                  </a:cubicBezTo>
                  <a:cubicBezTo>
                    <a:pt x="453" y="1538"/>
                    <a:pt x="566" y="1810"/>
                    <a:pt x="667" y="2081"/>
                  </a:cubicBezTo>
                  <a:cubicBezTo>
                    <a:pt x="656" y="1923"/>
                    <a:pt x="622" y="1764"/>
                    <a:pt x="589" y="1640"/>
                  </a:cubicBezTo>
                  <a:lnTo>
                    <a:pt x="1391" y="1097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6"/>
            <p:cNvSpPr/>
            <p:nvPr/>
          </p:nvSpPr>
          <p:spPr>
            <a:xfrm>
              <a:off x="1045908" y="4830290"/>
              <a:ext cx="179575" cy="82805"/>
            </a:xfrm>
            <a:custGeom>
              <a:avLst/>
              <a:gdLst/>
              <a:ahLst/>
              <a:cxnLst/>
              <a:rect l="l" t="t" r="r" b="b"/>
              <a:pathLst>
                <a:path w="4025" h="1856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599" y="1855"/>
                    <a:pt x="1470" y="1855"/>
                  </a:cubicBezTo>
                  <a:cubicBezTo>
                    <a:pt x="2330" y="1844"/>
                    <a:pt x="3630" y="1403"/>
                    <a:pt x="3630" y="1403"/>
                  </a:cubicBezTo>
                  <a:cubicBezTo>
                    <a:pt x="3630" y="1403"/>
                    <a:pt x="3867" y="1759"/>
                    <a:pt x="3945" y="1759"/>
                  </a:cubicBezTo>
                  <a:cubicBezTo>
                    <a:pt x="3950" y="1759"/>
                    <a:pt x="3955" y="1758"/>
                    <a:pt x="3958" y="1754"/>
                  </a:cubicBezTo>
                  <a:cubicBezTo>
                    <a:pt x="4025" y="1698"/>
                    <a:pt x="3993" y="939"/>
                    <a:pt x="3801" y="939"/>
                  </a:cubicBezTo>
                  <a:cubicBezTo>
                    <a:pt x="3797" y="939"/>
                    <a:pt x="3793" y="939"/>
                    <a:pt x="3788" y="940"/>
                  </a:cubicBezTo>
                  <a:cubicBezTo>
                    <a:pt x="3788" y="940"/>
                    <a:pt x="2999" y="729"/>
                    <a:pt x="2290" y="729"/>
                  </a:cubicBezTo>
                  <a:cubicBezTo>
                    <a:pt x="2053" y="729"/>
                    <a:pt x="1826" y="753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6"/>
            <p:cNvSpPr/>
            <p:nvPr/>
          </p:nvSpPr>
          <p:spPr>
            <a:xfrm>
              <a:off x="1193585" y="4867098"/>
              <a:ext cx="34487" cy="58178"/>
            </a:xfrm>
            <a:custGeom>
              <a:avLst/>
              <a:gdLst/>
              <a:ahLst/>
              <a:cxnLst/>
              <a:rect l="l" t="t" r="r" b="b"/>
              <a:pathLst>
                <a:path w="773" h="1304" extrusionOk="0">
                  <a:moveTo>
                    <a:pt x="492" y="0"/>
                  </a:moveTo>
                  <a:cubicBezTo>
                    <a:pt x="412" y="0"/>
                    <a:pt x="297" y="24"/>
                    <a:pt x="297" y="24"/>
                  </a:cubicBezTo>
                  <a:cubicBezTo>
                    <a:pt x="297" y="24"/>
                    <a:pt x="456" y="193"/>
                    <a:pt x="343" y="544"/>
                  </a:cubicBezTo>
                  <a:cubicBezTo>
                    <a:pt x="343" y="544"/>
                    <a:pt x="270" y="532"/>
                    <a:pt x="197" y="532"/>
                  </a:cubicBezTo>
                  <a:cubicBezTo>
                    <a:pt x="99" y="532"/>
                    <a:pt x="0" y="554"/>
                    <a:pt x="71" y="658"/>
                  </a:cubicBezTo>
                  <a:cubicBezTo>
                    <a:pt x="116" y="714"/>
                    <a:pt x="343" y="714"/>
                    <a:pt x="343" y="714"/>
                  </a:cubicBezTo>
                  <a:cubicBezTo>
                    <a:pt x="343" y="714"/>
                    <a:pt x="574" y="1304"/>
                    <a:pt x="662" y="1304"/>
                  </a:cubicBezTo>
                  <a:cubicBezTo>
                    <a:pt x="665" y="1304"/>
                    <a:pt x="668" y="1303"/>
                    <a:pt x="671" y="1302"/>
                  </a:cubicBezTo>
                  <a:cubicBezTo>
                    <a:pt x="772" y="1211"/>
                    <a:pt x="739" y="183"/>
                    <a:pt x="558" y="13"/>
                  </a:cubicBezTo>
                  <a:cubicBezTo>
                    <a:pt x="546" y="4"/>
                    <a:pt x="521" y="0"/>
                    <a:pt x="49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1213082" y="4864822"/>
              <a:ext cx="18024" cy="61390"/>
            </a:xfrm>
            <a:custGeom>
              <a:avLst/>
              <a:gdLst/>
              <a:ahLst/>
              <a:cxnLst/>
              <a:rect l="l" t="t" r="r" b="b"/>
              <a:pathLst>
                <a:path w="404" h="1376" extrusionOk="0">
                  <a:moveTo>
                    <a:pt x="120" y="1"/>
                  </a:moveTo>
                  <a:cubicBezTo>
                    <a:pt x="87" y="1"/>
                    <a:pt x="54" y="28"/>
                    <a:pt x="76" y="64"/>
                  </a:cubicBezTo>
                  <a:cubicBezTo>
                    <a:pt x="121" y="166"/>
                    <a:pt x="166" y="267"/>
                    <a:pt x="189" y="380"/>
                  </a:cubicBezTo>
                  <a:cubicBezTo>
                    <a:pt x="132" y="425"/>
                    <a:pt x="76" y="460"/>
                    <a:pt x="19" y="516"/>
                  </a:cubicBezTo>
                  <a:cubicBezTo>
                    <a:pt x="0" y="525"/>
                    <a:pt x="11" y="556"/>
                    <a:pt x="34" y="556"/>
                  </a:cubicBezTo>
                  <a:cubicBezTo>
                    <a:pt x="40" y="556"/>
                    <a:pt x="46" y="555"/>
                    <a:pt x="53" y="550"/>
                  </a:cubicBezTo>
                  <a:cubicBezTo>
                    <a:pt x="98" y="516"/>
                    <a:pt x="154" y="471"/>
                    <a:pt x="211" y="437"/>
                  </a:cubicBezTo>
                  <a:cubicBezTo>
                    <a:pt x="211" y="448"/>
                    <a:pt x="211" y="471"/>
                    <a:pt x="222" y="493"/>
                  </a:cubicBezTo>
                  <a:cubicBezTo>
                    <a:pt x="154" y="538"/>
                    <a:pt x="98" y="584"/>
                    <a:pt x="30" y="629"/>
                  </a:cubicBezTo>
                  <a:cubicBezTo>
                    <a:pt x="11" y="648"/>
                    <a:pt x="25" y="677"/>
                    <a:pt x="51" y="677"/>
                  </a:cubicBezTo>
                  <a:cubicBezTo>
                    <a:pt x="55" y="677"/>
                    <a:pt x="59" y="676"/>
                    <a:pt x="64" y="674"/>
                  </a:cubicBezTo>
                  <a:cubicBezTo>
                    <a:pt x="121" y="629"/>
                    <a:pt x="177" y="595"/>
                    <a:pt x="222" y="550"/>
                  </a:cubicBezTo>
                  <a:lnTo>
                    <a:pt x="222" y="550"/>
                  </a:lnTo>
                  <a:cubicBezTo>
                    <a:pt x="267" y="810"/>
                    <a:pt x="257" y="1081"/>
                    <a:pt x="189" y="1319"/>
                  </a:cubicBezTo>
                  <a:cubicBezTo>
                    <a:pt x="182" y="1356"/>
                    <a:pt x="209" y="1376"/>
                    <a:pt x="237" y="1376"/>
                  </a:cubicBezTo>
                  <a:cubicBezTo>
                    <a:pt x="261" y="1376"/>
                    <a:pt x="285" y="1361"/>
                    <a:pt x="290" y="1330"/>
                  </a:cubicBezTo>
                  <a:cubicBezTo>
                    <a:pt x="403" y="923"/>
                    <a:pt x="370" y="403"/>
                    <a:pt x="166" y="30"/>
                  </a:cubicBezTo>
                  <a:cubicBezTo>
                    <a:pt x="158" y="9"/>
                    <a:pt x="139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1199742" y="4891547"/>
              <a:ext cx="12581" cy="16151"/>
            </a:xfrm>
            <a:custGeom>
              <a:avLst/>
              <a:gdLst/>
              <a:ahLst/>
              <a:cxnLst/>
              <a:rect l="l" t="t" r="r" b="b"/>
              <a:pathLst>
                <a:path w="282" h="362" extrusionOk="0">
                  <a:moveTo>
                    <a:pt x="83" y="50"/>
                  </a:moveTo>
                  <a:cubicBezTo>
                    <a:pt x="88" y="50"/>
                    <a:pt x="103" y="66"/>
                    <a:pt x="103" y="75"/>
                  </a:cubicBezTo>
                  <a:cubicBezTo>
                    <a:pt x="113" y="86"/>
                    <a:pt x="114" y="96"/>
                    <a:pt x="123" y="114"/>
                  </a:cubicBezTo>
                  <a:lnTo>
                    <a:pt x="123" y="114"/>
                  </a:lnTo>
                  <a:cubicBezTo>
                    <a:pt x="97" y="100"/>
                    <a:pt x="81" y="72"/>
                    <a:pt x="81" y="53"/>
                  </a:cubicBezTo>
                  <a:cubicBezTo>
                    <a:pt x="81" y="51"/>
                    <a:pt x="81" y="50"/>
                    <a:pt x="83" y="50"/>
                  </a:cubicBezTo>
                  <a:close/>
                  <a:moveTo>
                    <a:pt x="159" y="234"/>
                  </a:moveTo>
                  <a:lnTo>
                    <a:pt x="159" y="245"/>
                  </a:lnTo>
                  <a:cubicBezTo>
                    <a:pt x="148" y="256"/>
                    <a:pt x="137" y="268"/>
                    <a:pt x="126" y="290"/>
                  </a:cubicBezTo>
                  <a:cubicBezTo>
                    <a:pt x="126" y="290"/>
                    <a:pt x="107" y="309"/>
                    <a:pt x="102" y="309"/>
                  </a:cubicBezTo>
                  <a:cubicBezTo>
                    <a:pt x="100" y="309"/>
                    <a:pt x="100" y="307"/>
                    <a:pt x="103" y="301"/>
                  </a:cubicBezTo>
                  <a:cubicBezTo>
                    <a:pt x="103" y="279"/>
                    <a:pt x="137" y="245"/>
                    <a:pt x="159" y="234"/>
                  </a:cubicBezTo>
                  <a:close/>
                  <a:moveTo>
                    <a:pt x="84" y="1"/>
                  </a:moveTo>
                  <a:cubicBezTo>
                    <a:pt x="72" y="1"/>
                    <a:pt x="59" y="6"/>
                    <a:pt x="46" y="19"/>
                  </a:cubicBezTo>
                  <a:cubicBezTo>
                    <a:pt x="1" y="64"/>
                    <a:pt x="69" y="143"/>
                    <a:pt x="137" y="188"/>
                  </a:cubicBezTo>
                  <a:cubicBezTo>
                    <a:pt x="81" y="223"/>
                    <a:pt x="13" y="290"/>
                    <a:pt x="58" y="336"/>
                  </a:cubicBezTo>
                  <a:cubicBezTo>
                    <a:pt x="73" y="354"/>
                    <a:pt x="89" y="361"/>
                    <a:pt x="104" y="361"/>
                  </a:cubicBezTo>
                  <a:cubicBezTo>
                    <a:pt x="154" y="361"/>
                    <a:pt x="199" y="275"/>
                    <a:pt x="216" y="223"/>
                  </a:cubicBezTo>
                  <a:cubicBezTo>
                    <a:pt x="227" y="223"/>
                    <a:pt x="227" y="223"/>
                    <a:pt x="227" y="211"/>
                  </a:cubicBezTo>
                  <a:cubicBezTo>
                    <a:pt x="239" y="200"/>
                    <a:pt x="239" y="177"/>
                    <a:pt x="262" y="177"/>
                  </a:cubicBezTo>
                  <a:cubicBezTo>
                    <a:pt x="282" y="157"/>
                    <a:pt x="274" y="119"/>
                    <a:pt x="249" y="119"/>
                  </a:cubicBezTo>
                  <a:cubicBezTo>
                    <a:pt x="246" y="119"/>
                    <a:pt x="242" y="119"/>
                    <a:pt x="239" y="120"/>
                  </a:cubicBezTo>
                  <a:lnTo>
                    <a:pt x="205" y="155"/>
                  </a:lnTo>
                  <a:lnTo>
                    <a:pt x="194" y="155"/>
                  </a:lnTo>
                  <a:cubicBezTo>
                    <a:pt x="175" y="100"/>
                    <a:pt x="135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1210628" y="4904485"/>
              <a:ext cx="7852" cy="6425"/>
            </a:xfrm>
            <a:custGeom>
              <a:avLst/>
              <a:gdLst/>
              <a:ahLst/>
              <a:cxnLst/>
              <a:rect l="l" t="t" r="r" b="b"/>
              <a:pathLst>
                <a:path w="176" h="144" extrusionOk="0">
                  <a:moveTo>
                    <a:pt x="131" y="0"/>
                  </a:moveTo>
                  <a:cubicBezTo>
                    <a:pt x="74" y="11"/>
                    <a:pt x="40" y="57"/>
                    <a:pt x="18" y="102"/>
                  </a:cubicBezTo>
                  <a:cubicBezTo>
                    <a:pt x="0" y="119"/>
                    <a:pt x="23" y="144"/>
                    <a:pt x="39" y="144"/>
                  </a:cubicBezTo>
                  <a:cubicBezTo>
                    <a:pt x="44" y="144"/>
                    <a:pt x="48" y="141"/>
                    <a:pt x="51" y="136"/>
                  </a:cubicBezTo>
                  <a:cubicBezTo>
                    <a:pt x="74" y="102"/>
                    <a:pt x="96" y="57"/>
                    <a:pt x="141" y="57"/>
                  </a:cubicBezTo>
                  <a:cubicBezTo>
                    <a:pt x="176" y="57"/>
                    <a:pt x="164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1208977" y="4900381"/>
              <a:ext cx="7495" cy="6603"/>
            </a:xfrm>
            <a:custGeom>
              <a:avLst/>
              <a:gdLst/>
              <a:ahLst/>
              <a:cxnLst/>
              <a:rect l="l" t="t" r="r" b="b"/>
              <a:pathLst>
                <a:path w="168" h="148" extrusionOk="0">
                  <a:moveTo>
                    <a:pt x="142" y="0"/>
                  </a:moveTo>
                  <a:cubicBezTo>
                    <a:pt x="139" y="0"/>
                    <a:pt x="136" y="1"/>
                    <a:pt x="133" y="2"/>
                  </a:cubicBezTo>
                  <a:cubicBezTo>
                    <a:pt x="65" y="13"/>
                    <a:pt x="43" y="58"/>
                    <a:pt x="9" y="115"/>
                  </a:cubicBezTo>
                  <a:cubicBezTo>
                    <a:pt x="1" y="131"/>
                    <a:pt x="21" y="147"/>
                    <a:pt x="38" y="147"/>
                  </a:cubicBezTo>
                  <a:cubicBezTo>
                    <a:pt x="45" y="147"/>
                    <a:pt x="51" y="144"/>
                    <a:pt x="55" y="138"/>
                  </a:cubicBezTo>
                  <a:cubicBezTo>
                    <a:pt x="77" y="103"/>
                    <a:pt x="100" y="58"/>
                    <a:pt x="133" y="58"/>
                  </a:cubicBezTo>
                  <a:cubicBezTo>
                    <a:pt x="164" y="48"/>
                    <a:pt x="167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1045908" y="4830290"/>
              <a:ext cx="92888" cy="61613"/>
            </a:xfrm>
            <a:custGeom>
              <a:avLst/>
              <a:gdLst/>
              <a:ahLst/>
              <a:cxnLst/>
              <a:rect l="l" t="t" r="r" b="b"/>
              <a:pathLst>
                <a:path w="2082" h="1381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181" y="1075"/>
                    <a:pt x="486" y="1380"/>
                  </a:cubicBezTo>
                  <a:cubicBezTo>
                    <a:pt x="735" y="1245"/>
                    <a:pt x="996" y="1121"/>
                    <a:pt x="1278" y="1030"/>
                  </a:cubicBezTo>
                  <a:cubicBezTo>
                    <a:pt x="1538" y="940"/>
                    <a:pt x="1810" y="827"/>
                    <a:pt x="2081" y="736"/>
                  </a:cubicBezTo>
                  <a:lnTo>
                    <a:pt x="2081" y="736"/>
                  </a:lnTo>
                  <a:cubicBezTo>
                    <a:pt x="1923" y="747"/>
                    <a:pt x="1764" y="770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949538" y="4772781"/>
              <a:ext cx="171099" cy="117114"/>
            </a:xfrm>
            <a:custGeom>
              <a:avLst/>
              <a:gdLst/>
              <a:ahLst/>
              <a:cxnLst/>
              <a:rect l="l" t="t" r="r" b="b"/>
              <a:pathLst>
                <a:path w="3835" h="2625" extrusionOk="0">
                  <a:moveTo>
                    <a:pt x="2872" y="1"/>
                  </a:moveTo>
                  <a:lnTo>
                    <a:pt x="758" y="340"/>
                  </a:lnTo>
                  <a:lnTo>
                    <a:pt x="814" y="702"/>
                  </a:lnTo>
                  <a:lnTo>
                    <a:pt x="0" y="1143"/>
                  </a:lnTo>
                  <a:cubicBezTo>
                    <a:pt x="0" y="1143"/>
                    <a:pt x="656" y="2116"/>
                    <a:pt x="1040" y="2511"/>
                  </a:cubicBezTo>
                  <a:lnTo>
                    <a:pt x="1979" y="1867"/>
                  </a:lnTo>
                  <a:lnTo>
                    <a:pt x="2397" y="2624"/>
                  </a:lnTo>
                  <a:lnTo>
                    <a:pt x="3834" y="1787"/>
                  </a:lnTo>
                  <a:cubicBezTo>
                    <a:pt x="3834" y="1787"/>
                    <a:pt x="3676" y="419"/>
                    <a:pt x="287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970240" y="4772781"/>
              <a:ext cx="114036" cy="39930"/>
            </a:xfrm>
            <a:custGeom>
              <a:avLst/>
              <a:gdLst/>
              <a:ahLst/>
              <a:cxnLst/>
              <a:rect l="l" t="t" r="r" b="b"/>
              <a:pathLst>
                <a:path w="2556" h="895" extrusionOk="0">
                  <a:moveTo>
                    <a:pt x="2408" y="1"/>
                  </a:moveTo>
                  <a:lnTo>
                    <a:pt x="294" y="340"/>
                  </a:lnTo>
                  <a:lnTo>
                    <a:pt x="350" y="702"/>
                  </a:lnTo>
                  <a:lnTo>
                    <a:pt x="0" y="894"/>
                  </a:lnTo>
                  <a:lnTo>
                    <a:pt x="430" y="770"/>
                  </a:lnTo>
                  <a:cubicBezTo>
                    <a:pt x="430" y="770"/>
                    <a:pt x="608" y="805"/>
                    <a:pt x="872" y="805"/>
                  </a:cubicBezTo>
                  <a:cubicBezTo>
                    <a:pt x="1334" y="805"/>
                    <a:pt x="2059" y="696"/>
                    <a:pt x="2556" y="91"/>
                  </a:cubicBezTo>
                  <a:cubicBezTo>
                    <a:pt x="2511" y="58"/>
                    <a:pt x="2454" y="23"/>
                    <a:pt x="2408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977780" y="4844968"/>
              <a:ext cx="60096" cy="39886"/>
            </a:xfrm>
            <a:custGeom>
              <a:avLst/>
              <a:gdLst/>
              <a:ahLst/>
              <a:cxnLst/>
              <a:rect l="l" t="t" r="r" b="b"/>
              <a:pathLst>
                <a:path w="1347" h="894" extrusionOk="0">
                  <a:moveTo>
                    <a:pt x="1301" y="0"/>
                  </a:moveTo>
                  <a:lnTo>
                    <a:pt x="0" y="407"/>
                  </a:lnTo>
                  <a:cubicBezTo>
                    <a:pt x="148" y="599"/>
                    <a:pt x="284" y="769"/>
                    <a:pt x="407" y="893"/>
                  </a:cubicBezTo>
                  <a:lnTo>
                    <a:pt x="1346" y="249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970731" y="4650222"/>
              <a:ext cx="112564" cy="154413"/>
            </a:xfrm>
            <a:custGeom>
              <a:avLst/>
              <a:gdLst/>
              <a:ahLst/>
              <a:cxnLst/>
              <a:rect l="l" t="t" r="r" b="b"/>
              <a:pathLst>
                <a:path w="2523" h="3461" extrusionOk="0">
                  <a:moveTo>
                    <a:pt x="1900" y="0"/>
                  </a:moveTo>
                  <a:cubicBezTo>
                    <a:pt x="1900" y="0"/>
                    <a:pt x="927" y="91"/>
                    <a:pt x="328" y="249"/>
                  </a:cubicBezTo>
                  <a:cubicBezTo>
                    <a:pt x="328" y="249"/>
                    <a:pt x="0" y="2420"/>
                    <a:pt x="125" y="3393"/>
                  </a:cubicBezTo>
                  <a:cubicBezTo>
                    <a:pt x="125" y="3393"/>
                    <a:pt x="339" y="3461"/>
                    <a:pt x="666" y="3461"/>
                  </a:cubicBezTo>
                  <a:cubicBezTo>
                    <a:pt x="1148" y="3461"/>
                    <a:pt x="1875" y="3313"/>
                    <a:pt x="2522" y="2578"/>
                  </a:cubicBezTo>
                  <a:cubicBezTo>
                    <a:pt x="2522" y="2578"/>
                    <a:pt x="1968" y="973"/>
                    <a:pt x="1900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975281" y="4650222"/>
              <a:ext cx="108013" cy="154413"/>
            </a:xfrm>
            <a:custGeom>
              <a:avLst/>
              <a:gdLst/>
              <a:ahLst/>
              <a:cxnLst/>
              <a:rect l="l" t="t" r="r" b="b"/>
              <a:pathLst>
                <a:path w="2421" h="3461" extrusionOk="0">
                  <a:moveTo>
                    <a:pt x="1798" y="0"/>
                  </a:moveTo>
                  <a:cubicBezTo>
                    <a:pt x="1798" y="0"/>
                    <a:pt x="1742" y="0"/>
                    <a:pt x="1651" y="11"/>
                  </a:cubicBezTo>
                  <a:cubicBezTo>
                    <a:pt x="1629" y="169"/>
                    <a:pt x="1549" y="362"/>
                    <a:pt x="1526" y="475"/>
                  </a:cubicBezTo>
                  <a:cubicBezTo>
                    <a:pt x="1402" y="927"/>
                    <a:pt x="1267" y="1391"/>
                    <a:pt x="1063" y="1820"/>
                  </a:cubicBezTo>
                  <a:cubicBezTo>
                    <a:pt x="803" y="2330"/>
                    <a:pt x="441" y="2759"/>
                    <a:pt x="0" y="3087"/>
                  </a:cubicBezTo>
                  <a:cubicBezTo>
                    <a:pt x="0" y="3200"/>
                    <a:pt x="11" y="3302"/>
                    <a:pt x="23" y="3393"/>
                  </a:cubicBezTo>
                  <a:cubicBezTo>
                    <a:pt x="23" y="3393"/>
                    <a:pt x="237" y="3461"/>
                    <a:pt x="564" y="3461"/>
                  </a:cubicBezTo>
                  <a:cubicBezTo>
                    <a:pt x="1046" y="3461"/>
                    <a:pt x="1773" y="3313"/>
                    <a:pt x="2420" y="2578"/>
                  </a:cubicBezTo>
                  <a:cubicBezTo>
                    <a:pt x="2420" y="2578"/>
                    <a:pt x="1866" y="973"/>
                    <a:pt x="1798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1039305" y="4650713"/>
              <a:ext cx="22263" cy="135763"/>
            </a:xfrm>
            <a:custGeom>
              <a:avLst/>
              <a:gdLst/>
              <a:ahLst/>
              <a:cxnLst/>
              <a:rect l="l" t="t" r="r" b="b"/>
              <a:pathLst>
                <a:path w="499" h="3043" extrusionOk="0">
                  <a:moveTo>
                    <a:pt x="171" y="0"/>
                  </a:moveTo>
                  <a:cubicBezTo>
                    <a:pt x="159" y="12"/>
                    <a:pt x="137" y="12"/>
                    <a:pt x="114" y="12"/>
                  </a:cubicBezTo>
                  <a:cubicBezTo>
                    <a:pt x="1" y="543"/>
                    <a:pt x="46" y="1108"/>
                    <a:pt x="114" y="1651"/>
                  </a:cubicBezTo>
                  <a:cubicBezTo>
                    <a:pt x="171" y="2138"/>
                    <a:pt x="272" y="2601"/>
                    <a:pt x="453" y="3042"/>
                  </a:cubicBezTo>
                  <a:cubicBezTo>
                    <a:pt x="476" y="3031"/>
                    <a:pt x="488" y="3020"/>
                    <a:pt x="499" y="3008"/>
                  </a:cubicBezTo>
                  <a:cubicBezTo>
                    <a:pt x="318" y="2578"/>
                    <a:pt x="216" y="2126"/>
                    <a:pt x="159" y="1651"/>
                  </a:cubicBezTo>
                  <a:cubicBezTo>
                    <a:pt x="91" y="1108"/>
                    <a:pt x="58" y="543"/>
                    <a:pt x="17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1046398" y="4650713"/>
              <a:ext cx="23244" cy="129696"/>
            </a:xfrm>
            <a:custGeom>
              <a:avLst/>
              <a:gdLst/>
              <a:ahLst/>
              <a:cxnLst/>
              <a:rect l="l" t="t" r="r" b="b"/>
              <a:pathLst>
                <a:path w="521" h="2907" extrusionOk="0">
                  <a:moveTo>
                    <a:pt x="35" y="0"/>
                  </a:moveTo>
                  <a:cubicBezTo>
                    <a:pt x="0" y="226"/>
                    <a:pt x="12" y="464"/>
                    <a:pt x="12" y="690"/>
                  </a:cubicBezTo>
                  <a:cubicBezTo>
                    <a:pt x="23" y="1018"/>
                    <a:pt x="46" y="1346"/>
                    <a:pt x="103" y="1663"/>
                  </a:cubicBezTo>
                  <a:cubicBezTo>
                    <a:pt x="170" y="2092"/>
                    <a:pt x="317" y="2500"/>
                    <a:pt x="487" y="2907"/>
                  </a:cubicBezTo>
                  <a:lnTo>
                    <a:pt x="520" y="2872"/>
                  </a:lnTo>
                  <a:cubicBezTo>
                    <a:pt x="362" y="2488"/>
                    <a:pt x="226" y="2103"/>
                    <a:pt x="159" y="1696"/>
                  </a:cubicBezTo>
                  <a:cubicBezTo>
                    <a:pt x="103" y="1380"/>
                    <a:pt x="68" y="1063"/>
                    <a:pt x="68" y="736"/>
                  </a:cubicBezTo>
                  <a:cubicBezTo>
                    <a:pt x="57" y="487"/>
                    <a:pt x="46" y="238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1046934" y="4650222"/>
              <a:ext cx="29267" cy="124119"/>
            </a:xfrm>
            <a:custGeom>
              <a:avLst/>
              <a:gdLst/>
              <a:ahLst/>
              <a:cxnLst/>
              <a:rect l="l" t="t" r="r" b="b"/>
              <a:pathLst>
                <a:path w="656" h="2782" extrusionOk="0">
                  <a:moveTo>
                    <a:pt x="136" y="0"/>
                  </a:moveTo>
                  <a:cubicBezTo>
                    <a:pt x="0" y="961"/>
                    <a:pt x="192" y="1923"/>
                    <a:pt x="611" y="2782"/>
                  </a:cubicBezTo>
                  <a:cubicBezTo>
                    <a:pt x="633" y="2770"/>
                    <a:pt x="644" y="2759"/>
                    <a:pt x="656" y="2748"/>
                  </a:cubicBezTo>
                  <a:cubicBezTo>
                    <a:pt x="237" y="1888"/>
                    <a:pt x="45" y="938"/>
                    <a:pt x="18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1002497" y="4636570"/>
              <a:ext cx="41447" cy="40243"/>
            </a:xfrm>
            <a:custGeom>
              <a:avLst/>
              <a:gdLst/>
              <a:ahLst/>
              <a:cxnLst/>
              <a:rect l="l" t="t" r="r" b="b"/>
              <a:pathLst>
                <a:path w="929" h="902" extrusionOk="0">
                  <a:moveTo>
                    <a:pt x="928" y="0"/>
                  </a:moveTo>
                  <a:lnTo>
                    <a:pt x="1" y="238"/>
                  </a:lnTo>
                  <a:cubicBezTo>
                    <a:pt x="1" y="238"/>
                    <a:pt x="80" y="849"/>
                    <a:pt x="227" y="894"/>
                  </a:cubicBezTo>
                  <a:cubicBezTo>
                    <a:pt x="240" y="899"/>
                    <a:pt x="255" y="902"/>
                    <a:pt x="272" y="902"/>
                  </a:cubicBezTo>
                  <a:cubicBezTo>
                    <a:pt x="450" y="902"/>
                    <a:pt x="835" y="630"/>
                    <a:pt x="92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1106942" y="4461811"/>
              <a:ext cx="130722" cy="156732"/>
            </a:xfrm>
            <a:custGeom>
              <a:avLst/>
              <a:gdLst/>
              <a:ahLst/>
              <a:cxnLst/>
              <a:rect l="l" t="t" r="r" b="b"/>
              <a:pathLst>
                <a:path w="2930" h="3513" extrusionOk="0">
                  <a:moveTo>
                    <a:pt x="1117" y="0"/>
                  </a:moveTo>
                  <a:cubicBezTo>
                    <a:pt x="529" y="0"/>
                    <a:pt x="12" y="627"/>
                    <a:pt x="12" y="627"/>
                  </a:cubicBezTo>
                  <a:lnTo>
                    <a:pt x="102" y="1125"/>
                  </a:lnTo>
                  <a:cubicBezTo>
                    <a:pt x="102" y="1125"/>
                    <a:pt x="495" y="838"/>
                    <a:pt x="652" y="838"/>
                  </a:cubicBezTo>
                  <a:cubicBezTo>
                    <a:pt x="731" y="838"/>
                    <a:pt x="751" y="910"/>
                    <a:pt x="634" y="1125"/>
                  </a:cubicBezTo>
                  <a:cubicBezTo>
                    <a:pt x="0" y="2256"/>
                    <a:pt x="566" y="3397"/>
                    <a:pt x="1448" y="3499"/>
                  </a:cubicBezTo>
                  <a:cubicBezTo>
                    <a:pt x="1521" y="3508"/>
                    <a:pt x="1590" y="3512"/>
                    <a:pt x="1657" y="3512"/>
                  </a:cubicBezTo>
                  <a:cubicBezTo>
                    <a:pt x="2522" y="3512"/>
                    <a:pt x="2873" y="2821"/>
                    <a:pt x="2873" y="2821"/>
                  </a:cubicBezTo>
                  <a:lnTo>
                    <a:pt x="2873" y="2821"/>
                  </a:lnTo>
                  <a:cubicBezTo>
                    <a:pt x="2813" y="2834"/>
                    <a:pt x="2758" y="2839"/>
                    <a:pt x="2707" y="2839"/>
                  </a:cubicBezTo>
                  <a:cubicBezTo>
                    <a:pt x="2487" y="2839"/>
                    <a:pt x="2352" y="2741"/>
                    <a:pt x="2352" y="2741"/>
                  </a:cubicBezTo>
                  <a:cubicBezTo>
                    <a:pt x="2930" y="2402"/>
                    <a:pt x="2839" y="1487"/>
                    <a:pt x="2839" y="1487"/>
                  </a:cubicBezTo>
                  <a:lnTo>
                    <a:pt x="2839" y="1487"/>
                  </a:lnTo>
                  <a:cubicBezTo>
                    <a:pt x="2839" y="1487"/>
                    <a:pt x="2314" y="2022"/>
                    <a:pt x="1971" y="2022"/>
                  </a:cubicBezTo>
                  <a:cubicBezTo>
                    <a:pt x="1955" y="2022"/>
                    <a:pt x="1938" y="2020"/>
                    <a:pt x="1923" y="2018"/>
                  </a:cubicBezTo>
                  <a:cubicBezTo>
                    <a:pt x="1595" y="1972"/>
                    <a:pt x="2239" y="288"/>
                    <a:pt x="1324" y="27"/>
                  </a:cubicBezTo>
                  <a:cubicBezTo>
                    <a:pt x="1254" y="9"/>
                    <a:pt x="1185" y="0"/>
                    <a:pt x="111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916746" y="4431205"/>
              <a:ext cx="247256" cy="209244"/>
            </a:xfrm>
            <a:custGeom>
              <a:avLst/>
              <a:gdLst/>
              <a:ahLst/>
              <a:cxnLst/>
              <a:rect l="l" t="t" r="r" b="b"/>
              <a:pathLst>
                <a:path w="5542" h="4690" extrusionOk="0">
                  <a:moveTo>
                    <a:pt x="3581" y="466"/>
                  </a:moveTo>
                  <a:cubicBezTo>
                    <a:pt x="4696" y="466"/>
                    <a:pt x="4489" y="906"/>
                    <a:pt x="4489" y="906"/>
                  </a:cubicBezTo>
                  <a:cubicBezTo>
                    <a:pt x="3924" y="555"/>
                    <a:pt x="3110" y="487"/>
                    <a:pt x="3110" y="487"/>
                  </a:cubicBezTo>
                  <a:cubicBezTo>
                    <a:pt x="3289" y="472"/>
                    <a:pt x="3445" y="466"/>
                    <a:pt x="3581" y="466"/>
                  </a:cubicBezTo>
                  <a:close/>
                  <a:moveTo>
                    <a:pt x="2259" y="0"/>
                  </a:moveTo>
                  <a:cubicBezTo>
                    <a:pt x="2130" y="0"/>
                    <a:pt x="2016" y="8"/>
                    <a:pt x="1923" y="24"/>
                  </a:cubicBezTo>
                  <a:cubicBezTo>
                    <a:pt x="1142" y="160"/>
                    <a:pt x="893" y="804"/>
                    <a:pt x="893" y="804"/>
                  </a:cubicBezTo>
                  <a:cubicBezTo>
                    <a:pt x="893" y="804"/>
                    <a:pt x="249" y="1517"/>
                    <a:pt x="124" y="2025"/>
                  </a:cubicBezTo>
                  <a:cubicBezTo>
                    <a:pt x="1" y="2534"/>
                    <a:pt x="486" y="3201"/>
                    <a:pt x="486" y="3201"/>
                  </a:cubicBezTo>
                  <a:cubicBezTo>
                    <a:pt x="486" y="3201"/>
                    <a:pt x="407" y="4690"/>
                    <a:pt x="2161" y="4690"/>
                  </a:cubicBezTo>
                  <a:cubicBezTo>
                    <a:pt x="2394" y="4690"/>
                    <a:pt x="2660" y="4663"/>
                    <a:pt x="2963" y="4603"/>
                  </a:cubicBezTo>
                  <a:cubicBezTo>
                    <a:pt x="5542" y="4083"/>
                    <a:pt x="4524" y="940"/>
                    <a:pt x="4524" y="940"/>
                  </a:cubicBezTo>
                  <a:cubicBezTo>
                    <a:pt x="4972" y="421"/>
                    <a:pt x="3217" y="0"/>
                    <a:pt x="2259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975906" y="4439816"/>
              <a:ext cx="107388" cy="27661"/>
            </a:xfrm>
            <a:custGeom>
              <a:avLst/>
              <a:gdLst/>
              <a:ahLst/>
              <a:cxnLst/>
              <a:rect l="l" t="t" r="r" b="b"/>
              <a:pathLst>
                <a:path w="2407" h="620" extrusionOk="0">
                  <a:moveTo>
                    <a:pt x="1513" y="0"/>
                  </a:moveTo>
                  <a:cubicBezTo>
                    <a:pt x="1312" y="0"/>
                    <a:pt x="1110" y="20"/>
                    <a:pt x="902" y="57"/>
                  </a:cubicBezTo>
                  <a:cubicBezTo>
                    <a:pt x="563" y="113"/>
                    <a:pt x="167" y="238"/>
                    <a:pt x="9" y="577"/>
                  </a:cubicBezTo>
                  <a:cubicBezTo>
                    <a:pt x="0" y="601"/>
                    <a:pt x="16" y="620"/>
                    <a:pt x="34" y="620"/>
                  </a:cubicBezTo>
                  <a:cubicBezTo>
                    <a:pt x="41" y="620"/>
                    <a:pt x="48" y="617"/>
                    <a:pt x="54" y="611"/>
                  </a:cubicBezTo>
                  <a:cubicBezTo>
                    <a:pt x="356" y="187"/>
                    <a:pt x="927" y="46"/>
                    <a:pt x="1486" y="46"/>
                  </a:cubicBezTo>
                  <a:cubicBezTo>
                    <a:pt x="1807" y="46"/>
                    <a:pt x="2124" y="93"/>
                    <a:pt x="2384" y="159"/>
                  </a:cubicBezTo>
                  <a:cubicBezTo>
                    <a:pt x="2394" y="159"/>
                    <a:pt x="2406" y="136"/>
                    <a:pt x="2384" y="136"/>
                  </a:cubicBezTo>
                  <a:cubicBezTo>
                    <a:pt x="2089" y="42"/>
                    <a:pt x="1803" y="0"/>
                    <a:pt x="151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967697" y="4459357"/>
              <a:ext cx="137771" cy="16820"/>
            </a:xfrm>
            <a:custGeom>
              <a:avLst/>
              <a:gdLst/>
              <a:ahLst/>
              <a:cxnLst/>
              <a:rect l="l" t="t" r="r" b="b"/>
              <a:pathLst>
                <a:path w="3088" h="377" extrusionOk="0">
                  <a:moveTo>
                    <a:pt x="1422" y="1"/>
                  </a:moveTo>
                  <a:cubicBezTo>
                    <a:pt x="946" y="1"/>
                    <a:pt x="474" y="98"/>
                    <a:pt x="35" y="320"/>
                  </a:cubicBezTo>
                  <a:cubicBezTo>
                    <a:pt x="0" y="331"/>
                    <a:pt x="23" y="366"/>
                    <a:pt x="45" y="366"/>
                  </a:cubicBezTo>
                  <a:cubicBezTo>
                    <a:pt x="543" y="218"/>
                    <a:pt x="984" y="72"/>
                    <a:pt x="1505" y="72"/>
                  </a:cubicBezTo>
                  <a:cubicBezTo>
                    <a:pt x="2047" y="82"/>
                    <a:pt x="2578" y="185"/>
                    <a:pt x="3076" y="376"/>
                  </a:cubicBezTo>
                  <a:cubicBezTo>
                    <a:pt x="3088" y="376"/>
                    <a:pt x="3088" y="366"/>
                    <a:pt x="3088" y="366"/>
                  </a:cubicBezTo>
                  <a:cubicBezTo>
                    <a:pt x="2560" y="138"/>
                    <a:pt x="1988" y="1"/>
                    <a:pt x="142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1066208" y="4488759"/>
              <a:ext cx="48363" cy="46533"/>
            </a:xfrm>
            <a:custGeom>
              <a:avLst/>
              <a:gdLst/>
              <a:ahLst/>
              <a:cxnLst/>
              <a:rect l="l" t="t" r="r" b="b"/>
              <a:pathLst>
                <a:path w="1084" h="1043" extrusionOk="0">
                  <a:moveTo>
                    <a:pt x="1072" y="1"/>
                  </a:moveTo>
                  <a:cubicBezTo>
                    <a:pt x="835" y="430"/>
                    <a:pt x="495" y="826"/>
                    <a:pt x="31" y="984"/>
                  </a:cubicBezTo>
                  <a:cubicBezTo>
                    <a:pt x="1" y="995"/>
                    <a:pt x="7" y="1042"/>
                    <a:pt x="35" y="1042"/>
                  </a:cubicBezTo>
                  <a:cubicBezTo>
                    <a:pt x="37" y="1042"/>
                    <a:pt x="40" y="1042"/>
                    <a:pt x="43" y="1041"/>
                  </a:cubicBezTo>
                  <a:cubicBezTo>
                    <a:pt x="541" y="939"/>
                    <a:pt x="868" y="430"/>
                    <a:pt x="1083" y="11"/>
                  </a:cubicBezTo>
                  <a:cubicBezTo>
                    <a:pt x="1083" y="1"/>
                    <a:pt x="1072" y="1"/>
                    <a:pt x="107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1072766" y="4496433"/>
              <a:ext cx="44303" cy="63086"/>
            </a:xfrm>
            <a:custGeom>
              <a:avLst/>
              <a:gdLst/>
              <a:ahLst/>
              <a:cxnLst/>
              <a:rect l="l" t="t" r="r" b="b"/>
              <a:pathLst>
                <a:path w="993" h="1414" extrusionOk="0">
                  <a:moveTo>
                    <a:pt x="987" y="1"/>
                  </a:moveTo>
                  <a:cubicBezTo>
                    <a:pt x="984" y="1"/>
                    <a:pt x="982" y="4"/>
                    <a:pt x="982" y="9"/>
                  </a:cubicBezTo>
                  <a:cubicBezTo>
                    <a:pt x="902" y="631"/>
                    <a:pt x="517" y="1038"/>
                    <a:pt x="20" y="1377"/>
                  </a:cubicBezTo>
                  <a:cubicBezTo>
                    <a:pt x="0" y="1387"/>
                    <a:pt x="15" y="1414"/>
                    <a:pt x="33" y="1414"/>
                  </a:cubicBezTo>
                  <a:cubicBezTo>
                    <a:pt x="36" y="1414"/>
                    <a:pt x="39" y="1413"/>
                    <a:pt x="43" y="1412"/>
                  </a:cubicBezTo>
                  <a:cubicBezTo>
                    <a:pt x="585" y="1174"/>
                    <a:pt x="947" y="586"/>
                    <a:pt x="992" y="9"/>
                  </a:cubicBezTo>
                  <a:cubicBezTo>
                    <a:pt x="992" y="4"/>
                    <a:pt x="990" y="1"/>
                    <a:pt x="9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1049611" y="4509951"/>
              <a:ext cx="69466" cy="111805"/>
            </a:xfrm>
            <a:custGeom>
              <a:avLst/>
              <a:gdLst/>
              <a:ahLst/>
              <a:cxnLst/>
              <a:rect l="l" t="t" r="r" b="b"/>
              <a:pathLst>
                <a:path w="1557" h="2506" extrusionOk="0">
                  <a:moveTo>
                    <a:pt x="1546" y="0"/>
                  </a:moveTo>
                  <a:cubicBezTo>
                    <a:pt x="1489" y="521"/>
                    <a:pt x="1320" y="1052"/>
                    <a:pt x="1048" y="1493"/>
                  </a:cubicBezTo>
                  <a:cubicBezTo>
                    <a:pt x="799" y="1900"/>
                    <a:pt x="403" y="2172"/>
                    <a:pt x="19" y="2443"/>
                  </a:cubicBezTo>
                  <a:cubicBezTo>
                    <a:pt x="0" y="2470"/>
                    <a:pt x="12" y="2505"/>
                    <a:pt x="35" y="2505"/>
                  </a:cubicBezTo>
                  <a:cubicBezTo>
                    <a:pt x="41" y="2505"/>
                    <a:pt x="47" y="2503"/>
                    <a:pt x="53" y="2499"/>
                  </a:cubicBezTo>
                  <a:cubicBezTo>
                    <a:pt x="958" y="1956"/>
                    <a:pt x="1523" y="1074"/>
                    <a:pt x="1557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1068349" y="4542877"/>
              <a:ext cx="53270" cy="88427"/>
            </a:xfrm>
            <a:custGeom>
              <a:avLst/>
              <a:gdLst/>
              <a:ahLst/>
              <a:cxnLst/>
              <a:rect l="l" t="t" r="r" b="b"/>
              <a:pathLst>
                <a:path w="1194" h="1982" extrusionOk="0">
                  <a:moveTo>
                    <a:pt x="1188" y="0"/>
                  </a:moveTo>
                  <a:cubicBezTo>
                    <a:pt x="1185" y="0"/>
                    <a:pt x="1182" y="3"/>
                    <a:pt x="1182" y="9"/>
                  </a:cubicBezTo>
                  <a:cubicBezTo>
                    <a:pt x="1114" y="789"/>
                    <a:pt x="651" y="1456"/>
                    <a:pt x="28" y="1909"/>
                  </a:cubicBezTo>
                  <a:cubicBezTo>
                    <a:pt x="0" y="1937"/>
                    <a:pt x="20" y="1982"/>
                    <a:pt x="47" y="1982"/>
                  </a:cubicBezTo>
                  <a:cubicBezTo>
                    <a:pt x="52" y="1982"/>
                    <a:pt x="57" y="1980"/>
                    <a:pt x="63" y="1976"/>
                  </a:cubicBezTo>
                  <a:cubicBezTo>
                    <a:pt x="730" y="1535"/>
                    <a:pt x="1159" y="823"/>
                    <a:pt x="1194" y="9"/>
                  </a:cubicBezTo>
                  <a:cubicBezTo>
                    <a:pt x="1194" y="3"/>
                    <a:pt x="1191" y="0"/>
                    <a:pt x="118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1060185" y="4485725"/>
              <a:ext cx="45284" cy="20835"/>
            </a:xfrm>
            <a:custGeom>
              <a:avLst/>
              <a:gdLst/>
              <a:ahLst/>
              <a:cxnLst/>
              <a:rect l="l" t="t" r="r" b="b"/>
              <a:pathLst>
                <a:path w="1015" h="467" extrusionOk="0">
                  <a:moveTo>
                    <a:pt x="992" y="1"/>
                  </a:moveTo>
                  <a:cubicBezTo>
                    <a:pt x="641" y="69"/>
                    <a:pt x="336" y="260"/>
                    <a:pt x="20" y="430"/>
                  </a:cubicBezTo>
                  <a:cubicBezTo>
                    <a:pt x="0" y="440"/>
                    <a:pt x="14" y="466"/>
                    <a:pt x="33" y="466"/>
                  </a:cubicBezTo>
                  <a:cubicBezTo>
                    <a:pt x="36" y="466"/>
                    <a:pt x="39" y="466"/>
                    <a:pt x="42" y="464"/>
                  </a:cubicBezTo>
                  <a:cubicBezTo>
                    <a:pt x="370" y="328"/>
                    <a:pt x="664" y="125"/>
                    <a:pt x="1003" y="23"/>
                  </a:cubicBezTo>
                  <a:cubicBezTo>
                    <a:pt x="1015" y="23"/>
                    <a:pt x="1003" y="1"/>
                    <a:pt x="99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975861" y="4475463"/>
              <a:ext cx="122557" cy="22486"/>
            </a:xfrm>
            <a:custGeom>
              <a:avLst/>
              <a:gdLst/>
              <a:ahLst/>
              <a:cxnLst/>
              <a:rect l="l" t="t" r="r" b="b"/>
              <a:pathLst>
                <a:path w="2747" h="504" extrusionOk="0">
                  <a:moveTo>
                    <a:pt x="1932" y="0"/>
                  </a:moveTo>
                  <a:cubicBezTo>
                    <a:pt x="1271" y="0"/>
                    <a:pt x="597" y="160"/>
                    <a:pt x="21" y="457"/>
                  </a:cubicBezTo>
                  <a:cubicBezTo>
                    <a:pt x="1" y="467"/>
                    <a:pt x="8" y="504"/>
                    <a:pt x="33" y="504"/>
                  </a:cubicBezTo>
                  <a:cubicBezTo>
                    <a:pt x="37" y="504"/>
                    <a:pt x="40" y="503"/>
                    <a:pt x="43" y="502"/>
                  </a:cubicBezTo>
                  <a:cubicBezTo>
                    <a:pt x="440" y="344"/>
                    <a:pt x="847" y="196"/>
                    <a:pt x="1276" y="128"/>
                  </a:cubicBezTo>
                  <a:cubicBezTo>
                    <a:pt x="1514" y="83"/>
                    <a:pt x="1757" y="66"/>
                    <a:pt x="2001" y="66"/>
                  </a:cubicBezTo>
                  <a:cubicBezTo>
                    <a:pt x="2246" y="66"/>
                    <a:pt x="2492" y="83"/>
                    <a:pt x="2735" y="106"/>
                  </a:cubicBezTo>
                  <a:cubicBezTo>
                    <a:pt x="2746" y="106"/>
                    <a:pt x="2746" y="83"/>
                    <a:pt x="2735" y="83"/>
                  </a:cubicBezTo>
                  <a:cubicBezTo>
                    <a:pt x="2474" y="27"/>
                    <a:pt x="2204" y="0"/>
                    <a:pt x="193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921787" y="4491034"/>
              <a:ext cx="28107" cy="66655"/>
            </a:xfrm>
            <a:custGeom>
              <a:avLst/>
              <a:gdLst/>
              <a:ahLst/>
              <a:cxnLst/>
              <a:rect l="l" t="t" r="r" b="b"/>
              <a:pathLst>
                <a:path w="630" h="1494" extrusionOk="0">
                  <a:moveTo>
                    <a:pt x="625" y="1"/>
                  </a:moveTo>
                  <a:cubicBezTo>
                    <a:pt x="623" y="1"/>
                    <a:pt x="622" y="2"/>
                    <a:pt x="622" y="6"/>
                  </a:cubicBezTo>
                  <a:cubicBezTo>
                    <a:pt x="630" y="6"/>
                    <a:pt x="627" y="1"/>
                    <a:pt x="625" y="1"/>
                  </a:cubicBezTo>
                  <a:close/>
                  <a:moveTo>
                    <a:pt x="622" y="6"/>
                  </a:moveTo>
                  <a:lnTo>
                    <a:pt x="622" y="6"/>
                  </a:lnTo>
                  <a:cubicBezTo>
                    <a:pt x="192" y="379"/>
                    <a:pt x="1" y="945"/>
                    <a:pt x="260" y="1476"/>
                  </a:cubicBezTo>
                  <a:cubicBezTo>
                    <a:pt x="265" y="1488"/>
                    <a:pt x="272" y="1493"/>
                    <a:pt x="279" y="1493"/>
                  </a:cubicBezTo>
                  <a:cubicBezTo>
                    <a:pt x="292" y="1493"/>
                    <a:pt x="305" y="1479"/>
                    <a:pt x="305" y="1465"/>
                  </a:cubicBezTo>
                  <a:cubicBezTo>
                    <a:pt x="182" y="910"/>
                    <a:pt x="238" y="435"/>
                    <a:pt x="622" y="6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935931" y="4508747"/>
              <a:ext cx="12849" cy="46757"/>
            </a:xfrm>
            <a:custGeom>
              <a:avLst/>
              <a:gdLst/>
              <a:ahLst/>
              <a:cxnLst/>
              <a:rect l="l" t="t" r="r" b="b"/>
              <a:pathLst>
                <a:path w="288" h="1048" extrusionOk="0">
                  <a:moveTo>
                    <a:pt x="216" y="0"/>
                  </a:moveTo>
                  <a:cubicBezTo>
                    <a:pt x="211" y="0"/>
                    <a:pt x="207" y="2"/>
                    <a:pt x="204" y="5"/>
                  </a:cubicBezTo>
                  <a:cubicBezTo>
                    <a:pt x="0" y="310"/>
                    <a:pt x="0" y="739"/>
                    <a:pt x="226" y="1033"/>
                  </a:cubicBezTo>
                  <a:cubicBezTo>
                    <a:pt x="233" y="1044"/>
                    <a:pt x="242" y="1048"/>
                    <a:pt x="250" y="1048"/>
                  </a:cubicBezTo>
                  <a:cubicBezTo>
                    <a:pt x="270" y="1048"/>
                    <a:pt x="288" y="1024"/>
                    <a:pt x="272" y="1000"/>
                  </a:cubicBezTo>
                  <a:cubicBezTo>
                    <a:pt x="124" y="683"/>
                    <a:pt x="45" y="355"/>
                    <a:pt x="237" y="27"/>
                  </a:cubicBezTo>
                  <a:cubicBezTo>
                    <a:pt x="246" y="11"/>
                    <a:pt x="230" y="0"/>
                    <a:pt x="216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1125100" y="4468994"/>
              <a:ext cx="89141" cy="101722"/>
            </a:xfrm>
            <a:custGeom>
              <a:avLst/>
              <a:gdLst/>
              <a:ahLst/>
              <a:cxnLst/>
              <a:rect l="l" t="t" r="r" b="b"/>
              <a:pathLst>
                <a:path w="1998" h="2280" extrusionOk="0">
                  <a:moveTo>
                    <a:pt x="617" y="1"/>
                  </a:moveTo>
                  <a:cubicBezTo>
                    <a:pt x="406" y="1"/>
                    <a:pt x="212" y="111"/>
                    <a:pt x="12" y="228"/>
                  </a:cubicBezTo>
                  <a:cubicBezTo>
                    <a:pt x="0" y="240"/>
                    <a:pt x="12" y="251"/>
                    <a:pt x="23" y="251"/>
                  </a:cubicBezTo>
                  <a:cubicBezTo>
                    <a:pt x="211" y="153"/>
                    <a:pt x="399" y="61"/>
                    <a:pt x="604" y="61"/>
                  </a:cubicBezTo>
                  <a:cubicBezTo>
                    <a:pt x="658" y="61"/>
                    <a:pt x="713" y="68"/>
                    <a:pt x="769" y="82"/>
                  </a:cubicBezTo>
                  <a:cubicBezTo>
                    <a:pt x="1041" y="150"/>
                    <a:pt x="1131" y="454"/>
                    <a:pt x="1154" y="692"/>
                  </a:cubicBezTo>
                  <a:cubicBezTo>
                    <a:pt x="1188" y="1065"/>
                    <a:pt x="1007" y="1427"/>
                    <a:pt x="1018" y="1811"/>
                  </a:cubicBezTo>
                  <a:cubicBezTo>
                    <a:pt x="1018" y="1970"/>
                    <a:pt x="1086" y="2196"/>
                    <a:pt x="1267" y="2253"/>
                  </a:cubicBezTo>
                  <a:cubicBezTo>
                    <a:pt x="1322" y="2271"/>
                    <a:pt x="1375" y="2279"/>
                    <a:pt x="1427" y="2279"/>
                  </a:cubicBezTo>
                  <a:cubicBezTo>
                    <a:pt x="1630" y="2279"/>
                    <a:pt x="1808" y="2155"/>
                    <a:pt x="1980" y="2038"/>
                  </a:cubicBezTo>
                  <a:cubicBezTo>
                    <a:pt x="1997" y="2020"/>
                    <a:pt x="1988" y="1997"/>
                    <a:pt x="1972" y="1997"/>
                  </a:cubicBezTo>
                  <a:cubicBezTo>
                    <a:pt x="1968" y="1997"/>
                    <a:pt x="1962" y="1999"/>
                    <a:pt x="1957" y="2004"/>
                  </a:cubicBezTo>
                  <a:cubicBezTo>
                    <a:pt x="1796" y="2105"/>
                    <a:pt x="1625" y="2224"/>
                    <a:pt x="1429" y="2224"/>
                  </a:cubicBezTo>
                  <a:cubicBezTo>
                    <a:pt x="1406" y="2224"/>
                    <a:pt x="1382" y="2222"/>
                    <a:pt x="1357" y="2218"/>
                  </a:cubicBezTo>
                  <a:cubicBezTo>
                    <a:pt x="1075" y="2173"/>
                    <a:pt x="1086" y="1823"/>
                    <a:pt x="1109" y="1620"/>
                  </a:cubicBezTo>
                  <a:cubicBezTo>
                    <a:pt x="1131" y="1258"/>
                    <a:pt x="1267" y="918"/>
                    <a:pt x="1211" y="545"/>
                  </a:cubicBezTo>
                  <a:cubicBezTo>
                    <a:pt x="1176" y="353"/>
                    <a:pt x="1052" y="115"/>
                    <a:pt x="849" y="47"/>
                  </a:cubicBezTo>
                  <a:cubicBezTo>
                    <a:pt x="769" y="15"/>
                    <a:pt x="692" y="1"/>
                    <a:pt x="6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1135272" y="4487108"/>
              <a:ext cx="64513" cy="128357"/>
            </a:xfrm>
            <a:custGeom>
              <a:avLst/>
              <a:gdLst/>
              <a:ahLst/>
              <a:cxnLst/>
              <a:rect l="l" t="t" r="r" b="b"/>
              <a:pathLst>
                <a:path w="1446" h="2877" extrusionOk="0">
                  <a:moveTo>
                    <a:pt x="15" y="0"/>
                  </a:moveTo>
                  <a:cubicBezTo>
                    <a:pt x="7" y="0"/>
                    <a:pt x="1" y="17"/>
                    <a:pt x="10" y="26"/>
                  </a:cubicBezTo>
                  <a:cubicBezTo>
                    <a:pt x="372" y="365"/>
                    <a:pt x="406" y="727"/>
                    <a:pt x="259" y="1179"/>
                  </a:cubicBezTo>
                  <a:cubicBezTo>
                    <a:pt x="157" y="1508"/>
                    <a:pt x="21" y="1802"/>
                    <a:pt x="101" y="2152"/>
                  </a:cubicBezTo>
                  <a:cubicBezTo>
                    <a:pt x="157" y="2423"/>
                    <a:pt x="350" y="2706"/>
                    <a:pt x="598" y="2830"/>
                  </a:cubicBezTo>
                  <a:cubicBezTo>
                    <a:pt x="666" y="2863"/>
                    <a:pt x="739" y="2876"/>
                    <a:pt x="815" y="2876"/>
                  </a:cubicBezTo>
                  <a:cubicBezTo>
                    <a:pt x="1028" y="2876"/>
                    <a:pt x="1259" y="2770"/>
                    <a:pt x="1435" y="2695"/>
                  </a:cubicBezTo>
                  <a:cubicBezTo>
                    <a:pt x="1446" y="2684"/>
                    <a:pt x="1435" y="2672"/>
                    <a:pt x="1423" y="2672"/>
                  </a:cubicBezTo>
                  <a:cubicBezTo>
                    <a:pt x="1230" y="2743"/>
                    <a:pt x="1045" y="2799"/>
                    <a:pt x="874" y="2799"/>
                  </a:cubicBezTo>
                  <a:cubicBezTo>
                    <a:pt x="666" y="2799"/>
                    <a:pt x="477" y="2716"/>
                    <a:pt x="315" y="2480"/>
                  </a:cubicBezTo>
                  <a:cubicBezTo>
                    <a:pt x="66" y="2118"/>
                    <a:pt x="134" y="1734"/>
                    <a:pt x="259" y="1360"/>
                  </a:cubicBezTo>
                  <a:cubicBezTo>
                    <a:pt x="350" y="1123"/>
                    <a:pt x="463" y="840"/>
                    <a:pt x="406" y="580"/>
                  </a:cubicBezTo>
                  <a:cubicBezTo>
                    <a:pt x="350" y="342"/>
                    <a:pt x="214" y="161"/>
                    <a:pt x="21" y="3"/>
                  </a:cubicBezTo>
                  <a:cubicBezTo>
                    <a:pt x="19" y="1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1135183" y="4481710"/>
              <a:ext cx="70536" cy="120327"/>
            </a:xfrm>
            <a:custGeom>
              <a:avLst/>
              <a:gdLst/>
              <a:ahLst/>
              <a:cxnLst/>
              <a:rect l="l" t="t" r="r" b="b"/>
              <a:pathLst>
                <a:path w="1581" h="2697" extrusionOk="0">
                  <a:moveTo>
                    <a:pt x="131" y="0"/>
                  </a:moveTo>
                  <a:cubicBezTo>
                    <a:pt x="94" y="0"/>
                    <a:pt x="55" y="4"/>
                    <a:pt x="12" y="11"/>
                  </a:cubicBezTo>
                  <a:cubicBezTo>
                    <a:pt x="1" y="11"/>
                    <a:pt x="12" y="34"/>
                    <a:pt x="23" y="34"/>
                  </a:cubicBezTo>
                  <a:cubicBezTo>
                    <a:pt x="59" y="28"/>
                    <a:pt x="92" y="26"/>
                    <a:pt x="124" y="26"/>
                  </a:cubicBezTo>
                  <a:cubicBezTo>
                    <a:pt x="825" y="26"/>
                    <a:pt x="564" y="1296"/>
                    <a:pt x="521" y="1707"/>
                  </a:cubicBezTo>
                  <a:cubicBezTo>
                    <a:pt x="487" y="2024"/>
                    <a:pt x="510" y="2318"/>
                    <a:pt x="736" y="2556"/>
                  </a:cubicBezTo>
                  <a:cubicBezTo>
                    <a:pt x="833" y="2658"/>
                    <a:pt x="947" y="2697"/>
                    <a:pt x="1065" y="2697"/>
                  </a:cubicBezTo>
                  <a:cubicBezTo>
                    <a:pt x="1235" y="2697"/>
                    <a:pt x="1414" y="2615"/>
                    <a:pt x="1561" y="2522"/>
                  </a:cubicBezTo>
                  <a:cubicBezTo>
                    <a:pt x="1580" y="2512"/>
                    <a:pt x="1567" y="2486"/>
                    <a:pt x="1548" y="2486"/>
                  </a:cubicBezTo>
                  <a:cubicBezTo>
                    <a:pt x="1545" y="2486"/>
                    <a:pt x="1542" y="2486"/>
                    <a:pt x="1538" y="2488"/>
                  </a:cubicBezTo>
                  <a:cubicBezTo>
                    <a:pt x="1396" y="2549"/>
                    <a:pt x="1249" y="2594"/>
                    <a:pt x="1110" y="2594"/>
                  </a:cubicBezTo>
                  <a:cubicBezTo>
                    <a:pt x="942" y="2594"/>
                    <a:pt x="786" y="2527"/>
                    <a:pt x="668" y="2341"/>
                  </a:cubicBezTo>
                  <a:cubicBezTo>
                    <a:pt x="555" y="2160"/>
                    <a:pt x="566" y="1923"/>
                    <a:pt x="589" y="1707"/>
                  </a:cubicBezTo>
                  <a:cubicBezTo>
                    <a:pt x="623" y="1357"/>
                    <a:pt x="679" y="1029"/>
                    <a:pt x="646" y="679"/>
                  </a:cubicBezTo>
                  <a:cubicBezTo>
                    <a:pt x="614" y="330"/>
                    <a:pt x="491" y="0"/>
                    <a:pt x="13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913712" y="4504508"/>
              <a:ext cx="167529" cy="149817"/>
            </a:xfrm>
            <a:custGeom>
              <a:avLst/>
              <a:gdLst/>
              <a:ahLst/>
              <a:cxnLst/>
              <a:rect l="l" t="t" r="r" b="b"/>
              <a:pathLst>
                <a:path w="3755" h="3358" extrusionOk="0">
                  <a:moveTo>
                    <a:pt x="1961" y="0"/>
                  </a:moveTo>
                  <a:cubicBezTo>
                    <a:pt x="1597" y="0"/>
                    <a:pt x="1203" y="50"/>
                    <a:pt x="837" y="201"/>
                  </a:cubicBezTo>
                  <a:cubicBezTo>
                    <a:pt x="498" y="462"/>
                    <a:pt x="1" y="2588"/>
                    <a:pt x="1245" y="3187"/>
                  </a:cubicBezTo>
                  <a:cubicBezTo>
                    <a:pt x="1492" y="3306"/>
                    <a:pt x="1737" y="3358"/>
                    <a:pt x="1971" y="3358"/>
                  </a:cubicBezTo>
                  <a:cubicBezTo>
                    <a:pt x="2913" y="3358"/>
                    <a:pt x="3683" y="2518"/>
                    <a:pt x="3755" y="1875"/>
                  </a:cubicBezTo>
                  <a:cubicBezTo>
                    <a:pt x="3755" y="1875"/>
                    <a:pt x="3303" y="959"/>
                    <a:pt x="3291" y="201"/>
                  </a:cubicBezTo>
                  <a:cubicBezTo>
                    <a:pt x="3291" y="201"/>
                    <a:pt x="2688" y="0"/>
                    <a:pt x="1961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946504" y="4504508"/>
              <a:ext cx="132194" cy="77630"/>
            </a:xfrm>
            <a:custGeom>
              <a:avLst/>
              <a:gdLst/>
              <a:ahLst/>
              <a:cxnLst/>
              <a:rect l="l" t="t" r="r" b="b"/>
              <a:pathLst>
                <a:path w="2963" h="1740" extrusionOk="0">
                  <a:moveTo>
                    <a:pt x="1226" y="0"/>
                  </a:moveTo>
                  <a:cubicBezTo>
                    <a:pt x="862" y="0"/>
                    <a:pt x="468" y="50"/>
                    <a:pt x="102" y="201"/>
                  </a:cubicBezTo>
                  <a:cubicBezTo>
                    <a:pt x="68" y="224"/>
                    <a:pt x="35" y="269"/>
                    <a:pt x="0" y="314"/>
                  </a:cubicBezTo>
                  <a:cubicBezTo>
                    <a:pt x="232" y="252"/>
                    <a:pt x="471" y="220"/>
                    <a:pt x="710" y="220"/>
                  </a:cubicBezTo>
                  <a:cubicBezTo>
                    <a:pt x="901" y="220"/>
                    <a:pt x="1092" y="240"/>
                    <a:pt x="1279" y="281"/>
                  </a:cubicBezTo>
                  <a:cubicBezTo>
                    <a:pt x="1618" y="360"/>
                    <a:pt x="1912" y="540"/>
                    <a:pt x="2126" y="812"/>
                  </a:cubicBezTo>
                  <a:cubicBezTo>
                    <a:pt x="2296" y="1050"/>
                    <a:pt x="2409" y="1332"/>
                    <a:pt x="2636" y="1536"/>
                  </a:cubicBezTo>
                  <a:cubicBezTo>
                    <a:pt x="2737" y="1626"/>
                    <a:pt x="2839" y="1694"/>
                    <a:pt x="2963" y="1739"/>
                  </a:cubicBezTo>
                  <a:cubicBezTo>
                    <a:pt x="2839" y="1468"/>
                    <a:pt x="2568" y="789"/>
                    <a:pt x="2556" y="201"/>
                  </a:cubicBezTo>
                  <a:cubicBezTo>
                    <a:pt x="2556" y="201"/>
                    <a:pt x="1953" y="0"/>
                    <a:pt x="1226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965644" y="4607837"/>
              <a:ext cx="28687" cy="9949"/>
            </a:xfrm>
            <a:custGeom>
              <a:avLst/>
              <a:gdLst/>
              <a:ahLst/>
              <a:cxnLst/>
              <a:rect l="l" t="t" r="r" b="b"/>
              <a:pathLst>
                <a:path w="643" h="223" extrusionOk="0">
                  <a:moveTo>
                    <a:pt x="81" y="0"/>
                  </a:moveTo>
                  <a:cubicBezTo>
                    <a:pt x="69" y="0"/>
                    <a:pt x="69" y="0"/>
                    <a:pt x="58" y="11"/>
                  </a:cubicBezTo>
                  <a:cubicBezTo>
                    <a:pt x="1" y="91"/>
                    <a:pt x="137" y="169"/>
                    <a:pt x="205" y="192"/>
                  </a:cubicBezTo>
                  <a:cubicBezTo>
                    <a:pt x="253" y="212"/>
                    <a:pt x="305" y="223"/>
                    <a:pt x="356" y="223"/>
                  </a:cubicBezTo>
                  <a:cubicBezTo>
                    <a:pt x="448" y="223"/>
                    <a:pt x="539" y="190"/>
                    <a:pt x="612" y="124"/>
                  </a:cubicBezTo>
                  <a:cubicBezTo>
                    <a:pt x="642" y="104"/>
                    <a:pt x="618" y="66"/>
                    <a:pt x="589" y="66"/>
                  </a:cubicBezTo>
                  <a:cubicBezTo>
                    <a:pt x="586" y="66"/>
                    <a:pt x="582" y="67"/>
                    <a:pt x="578" y="68"/>
                  </a:cubicBezTo>
                  <a:cubicBezTo>
                    <a:pt x="548" y="71"/>
                    <a:pt x="518" y="73"/>
                    <a:pt x="487" y="73"/>
                  </a:cubicBezTo>
                  <a:cubicBezTo>
                    <a:pt x="411" y="73"/>
                    <a:pt x="333" y="65"/>
                    <a:pt x="262" y="56"/>
                  </a:cubicBezTo>
                  <a:cubicBezTo>
                    <a:pt x="205" y="46"/>
                    <a:pt x="148" y="11"/>
                    <a:pt x="8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1033817" y="4590750"/>
              <a:ext cx="22709" cy="18828"/>
            </a:xfrm>
            <a:custGeom>
              <a:avLst/>
              <a:gdLst/>
              <a:ahLst/>
              <a:cxnLst/>
              <a:rect l="l" t="t" r="r" b="b"/>
              <a:pathLst>
                <a:path w="509" h="422" extrusionOk="0">
                  <a:moveTo>
                    <a:pt x="275" y="1"/>
                  </a:moveTo>
                  <a:cubicBezTo>
                    <a:pt x="229" y="1"/>
                    <a:pt x="181" y="12"/>
                    <a:pt x="136" y="32"/>
                  </a:cubicBezTo>
                  <a:cubicBezTo>
                    <a:pt x="56" y="67"/>
                    <a:pt x="0" y="191"/>
                    <a:pt x="33" y="281"/>
                  </a:cubicBezTo>
                  <a:cubicBezTo>
                    <a:pt x="45" y="315"/>
                    <a:pt x="56" y="338"/>
                    <a:pt x="79" y="361"/>
                  </a:cubicBezTo>
                  <a:cubicBezTo>
                    <a:pt x="113" y="394"/>
                    <a:pt x="136" y="406"/>
                    <a:pt x="169" y="417"/>
                  </a:cubicBezTo>
                  <a:cubicBezTo>
                    <a:pt x="179" y="420"/>
                    <a:pt x="191" y="422"/>
                    <a:pt x="204" y="422"/>
                  </a:cubicBezTo>
                  <a:cubicBezTo>
                    <a:pt x="236" y="422"/>
                    <a:pt x="273" y="414"/>
                    <a:pt x="305" y="406"/>
                  </a:cubicBezTo>
                  <a:cubicBezTo>
                    <a:pt x="350" y="394"/>
                    <a:pt x="385" y="383"/>
                    <a:pt x="418" y="349"/>
                  </a:cubicBezTo>
                  <a:cubicBezTo>
                    <a:pt x="508" y="281"/>
                    <a:pt x="508" y="134"/>
                    <a:pt x="430" y="55"/>
                  </a:cubicBezTo>
                  <a:cubicBezTo>
                    <a:pt x="386" y="18"/>
                    <a:pt x="332" y="1"/>
                    <a:pt x="27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932361" y="4599494"/>
              <a:ext cx="19229" cy="16775"/>
            </a:xfrm>
            <a:custGeom>
              <a:avLst/>
              <a:gdLst/>
              <a:ahLst/>
              <a:cxnLst/>
              <a:rect l="l" t="t" r="r" b="b"/>
              <a:pathLst>
                <a:path w="431" h="376" extrusionOk="0">
                  <a:moveTo>
                    <a:pt x="217" y="1"/>
                  </a:moveTo>
                  <a:cubicBezTo>
                    <a:pt x="182" y="1"/>
                    <a:pt x="147" y="10"/>
                    <a:pt x="114" y="29"/>
                  </a:cubicBezTo>
                  <a:cubicBezTo>
                    <a:pt x="12" y="74"/>
                    <a:pt x="1" y="198"/>
                    <a:pt x="46" y="278"/>
                  </a:cubicBezTo>
                  <a:cubicBezTo>
                    <a:pt x="80" y="323"/>
                    <a:pt x="114" y="356"/>
                    <a:pt x="171" y="368"/>
                  </a:cubicBezTo>
                  <a:cubicBezTo>
                    <a:pt x="184" y="373"/>
                    <a:pt x="200" y="375"/>
                    <a:pt x="217" y="375"/>
                  </a:cubicBezTo>
                  <a:cubicBezTo>
                    <a:pt x="241" y="375"/>
                    <a:pt x="268" y="370"/>
                    <a:pt x="295" y="356"/>
                  </a:cubicBezTo>
                  <a:cubicBezTo>
                    <a:pt x="317" y="346"/>
                    <a:pt x="340" y="334"/>
                    <a:pt x="362" y="311"/>
                  </a:cubicBezTo>
                  <a:cubicBezTo>
                    <a:pt x="430" y="243"/>
                    <a:pt x="430" y="119"/>
                    <a:pt x="352" y="52"/>
                  </a:cubicBezTo>
                  <a:cubicBezTo>
                    <a:pt x="312" y="18"/>
                    <a:pt x="265" y="1"/>
                    <a:pt x="2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6"/>
            <p:cNvSpPr/>
            <p:nvPr/>
          </p:nvSpPr>
          <p:spPr>
            <a:xfrm>
              <a:off x="1026723" y="4535516"/>
              <a:ext cx="18694" cy="10931"/>
            </a:xfrm>
            <a:custGeom>
              <a:avLst/>
              <a:gdLst/>
              <a:ahLst/>
              <a:cxnLst/>
              <a:rect l="l" t="t" r="r" b="b"/>
              <a:pathLst>
                <a:path w="419" h="245" extrusionOk="0">
                  <a:moveTo>
                    <a:pt x="90" y="1"/>
                  </a:moveTo>
                  <a:cubicBezTo>
                    <a:pt x="76" y="1"/>
                    <a:pt x="61" y="2"/>
                    <a:pt x="46" y="4"/>
                  </a:cubicBezTo>
                  <a:cubicBezTo>
                    <a:pt x="12" y="4"/>
                    <a:pt x="1" y="61"/>
                    <a:pt x="34" y="72"/>
                  </a:cubicBezTo>
                  <a:cubicBezTo>
                    <a:pt x="170" y="106"/>
                    <a:pt x="295" y="129"/>
                    <a:pt x="396" y="242"/>
                  </a:cubicBezTo>
                  <a:cubicBezTo>
                    <a:pt x="398" y="244"/>
                    <a:pt x="400" y="245"/>
                    <a:pt x="402" y="245"/>
                  </a:cubicBezTo>
                  <a:cubicBezTo>
                    <a:pt x="411" y="245"/>
                    <a:pt x="419" y="228"/>
                    <a:pt x="419" y="219"/>
                  </a:cubicBezTo>
                  <a:cubicBezTo>
                    <a:pt x="357" y="96"/>
                    <a:pt x="231" y="1"/>
                    <a:pt x="9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938429" y="4541673"/>
              <a:ext cx="13161" cy="9369"/>
            </a:xfrm>
            <a:custGeom>
              <a:avLst/>
              <a:gdLst/>
              <a:ahLst/>
              <a:cxnLst/>
              <a:rect l="l" t="t" r="r" b="b"/>
              <a:pathLst>
                <a:path w="295" h="210" extrusionOk="0">
                  <a:moveTo>
                    <a:pt x="242" y="1"/>
                  </a:moveTo>
                  <a:cubicBezTo>
                    <a:pt x="134" y="1"/>
                    <a:pt x="22" y="87"/>
                    <a:pt x="0" y="194"/>
                  </a:cubicBezTo>
                  <a:cubicBezTo>
                    <a:pt x="0" y="202"/>
                    <a:pt x="12" y="210"/>
                    <a:pt x="22" y="210"/>
                  </a:cubicBezTo>
                  <a:cubicBezTo>
                    <a:pt x="27" y="210"/>
                    <a:pt x="31" y="208"/>
                    <a:pt x="35" y="205"/>
                  </a:cubicBezTo>
                  <a:cubicBezTo>
                    <a:pt x="57" y="149"/>
                    <a:pt x="91" y="126"/>
                    <a:pt x="136" y="104"/>
                  </a:cubicBezTo>
                  <a:cubicBezTo>
                    <a:pt x="181" y="81"/>
                    <a:pt x="238" y="69"/>
                    <a:pt x="272" y="47"/>
                  </a:cubicBezTo>
                  <a:cubicBezTo>
                    <a:pt x="294" y="36"/>
                    <a:pt x="283" y="1"/>
                    <a:pt x="261" y="1"/>
                  </a:cubicBezTo>
                  <a:cubicBezTo>
                    <a:pt x="255" y="1"/>
                    <a:pt x="248" y="1"/>
                    <a:pt x="24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994421" y="4610961"/>
              <a:ext cx="29312" cy="32703"/>
            </a:xfrm>
            <a:custGeom>
              <a:avLst/>
              <a:gdLst/>
              <a:ahLst/>
              <a:cxnLst/>
              <a:rect l="l" t="t" r="r" b="b"/>
              <a:pathLst>
                <a:path w="657" h="733" extrusionOk="0">
                  <a:moveTo>
                    <a:pt x="538" y="1"/>
                  </a:moveTo>
                  <a:cubicBezTo>
                    <a:pt x="535" y="1"/>
                    <a:pt x="532" y="4"/>
                    <a:pt x="532" y="9"/>
                  </a:cubicBezTo>
                  <a:cubicBezTo>
                    <a:pt x="509" y="145"/>
                    <a:pt x="487" y="303"/>
                    <a:pt x="408" y="428"/>
                  </a:cubicBezTo>
                  <a:cubicBezTo>
                    <a:pt x="328" y="529"/>
                    <a:pt x="261" y="574"/>
                    <a:pt x="57" y="642"/>
                  </a:cubicBezTo>
                  <a:cubicBezTo>
                    <a:pt x="1" y="654"/>
                    <a:pt x="46" y="733"/>
                    <a:pt x="91" y="733"/>
                  </a:cubicBezTo>
                  <a:cubicBezTo>
                    <a:pt x="442" y="677"/>
                    <a:pt x="657" y="337"/>
                    <a:pt x="544" y="9"/>
                  </a:cubicBezTo>
                  <a:cubicBezTo>
                    <a:pt x="544" y="4"/>
                    <a:pt x="541" y="1"/>
                    <a:pt x="53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1002988" y="4570539"/>
              <a:ext cx="35246" cy="25564"/>
            </a:xfrm>
            <a:custGeom>
              <a:avLst/>
              <a:gdLst/>
              <a:ahLst/>
              <a:cxnLst/>
              <a:rect l="l" t="t" r="r" b="b"/>
              <a:pathLst>
                <a:path w="790" h="573" extrusionOk="0">
                  <a:moveTo>
                    <a:pt x="770" y="1"/>
                  </a:moveTo>
                  <a:cubicBezTo>
                    <a:pt x="766" y="1"/>
                    <a:pt x="762" y="4"/>
                    <a:pt x="759" y="10"/>
                  </a:cubicBezTo>
                  <a:cubicBezTo>
                    <a:pt x="668" y="113"/>
                    <a:pt x="589" y="226"/>
                    <a:pt x="487" y="327"/>
                  </a:cubicBezTo>
                  <a:cubicBezTo>
                    <a:pt x="442" y="372"/>
                    <a:pt x="374" y="417"/>
                    <a:pt x="317" y="452"/>
                  </a:cubicBezTo>
                  <a:cubicBezTo>
                    <a:pt x="282" y="474"/>
                    <a:pt x="250" y="483"/>
                    <a:pt x="221" y="483"/>
                  </a:cubicBezTo>
                  <a:cubicBezTo>
                    <a:pt x="129" y="483"/>
                    <a:pt x="64" y="390"/>
                    <a:pt x="13" y="304"/>
                  </a:cubicBezTo>
                  <a:cubicBezTo>
                    <a:pt x="13" y="301"/>
                    <a:pt x="12" y="300"/>
                    <a:pt x="10" y="300"/>
                  </a:cubicBezTo>
                  <a:cubicBezTo>
                    <a:pt x="7" y="300"/>
                    <a:pt x="1" y="308"/>
                    <a:pt x="1" y="316"/>
                  </a:cubicBezTo>
                  <a:cubicBezTo>
                    <a:pt x="37" y="470"/>
                    <a:pt x="110" y="573"/>
                    <a:pt x="248" y="573"/>
                  </a:cubicBezTo>
                  <a:cubicBezTo>
                    <a:pt x="282" y="573"/>
                    <a:pt x="320" y="567"/>
                    <a:pt x="363" y="553"/>
                  </a:cubicBezTo>
                  <a:cubicBezTo>
                    <a:pt x="589" y="485"/>
                    <a:pt x="691" y="226"/>
                    <a:pt x="781" y="33"/>
                  </a:cubicBezTo>
                  <a:cubicBezTo>
                    <a:pt x="789" y="17"/>
                    <a:pt x="780" y="1"/>
                    <a:pt x="77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6"/>
            <p:cNvSpPr/>
            <p:nvPr/>
          </p:nvSpPr>
          <p:spPr>
            <a:xfrm>
              <a:off x="939946" y="4579507"/>
              <a:ext cx="27081" cy="18961"/>
            </a:xfrm>
            <a:custGeom>
              <a:avLst/>
              <a:gdLst/>
              <a:ahLst/>
              <a:cxnLst/>
              <a:rect l="l" t="t" r="r" b="b"/>
              <a:pathLst>
                <a:path w="607" h="425" extrusionOk="0">
                  <a:moveTo>
                    <a:pt x="585" y="1"/>
                  </a:moveTo>
                  <a:cubicBezTo>
                    <a:pt x="578" y="1"/>
                    <a:pt x="570" y="4"/>
                    <a:pt x="566" y="13"/>
                  </a:cubicBezTo>
                  <a:cubicBezTo>
                    <a:pt x="487" y="115"/>
                    <a:pt x="430" y="206"/>
                    <a:pt x="317" y="262"/>
                  </a:cubicBezTo>
                  <a:cubicBezTo>
                    <a:pt x="277" y="294"/>
                    <a:pt x="236" y="321"/>
                    <a:pt x="187" y="321"/>
                  </a:cubicBezTo>
                  <a:cubicBezTo>
                    <a:pt x="168" y="321"/>
                    <a:pt x="147" y="317"/>
                    <a:pt x="125" y="307"/>
                  </a:cubicBezTo>
                  <a:cubicBezTo>
                    <a:pt x="79" y="273"/>
                    <a:pt x="46" y="206"/>
                    <a:pt x="23" y="160"/>
                  </a:cubicBezTo>
                  <a:cubicBezTo>
                    <a:pt x="23" y="157"/>
                    <a:pt x="21" y="155"/>
                    <a:pt x="19" y="155"/>
                  </a:cubicBezTo>
                  <a:cubicBezTo>
                    <a:pt x="12" y="155"/>
                    <a:pt x="1" y="164"/>
                    <a:pt x="1" y="171"/>
                  </a:cubicBezTo>
                  <a:cubicBezTo>
                    <a:pt x="21" y="284"/>
                    <a:pt x="79" y="425"/>
                    <a:pt x="198" y="425"/>
                  </a:cubicBezTo>
                  <a:cubicBezTo>
                    <a:pt x="211" y="425"/>
                    <a:pt x="224" y="423"/>
                    <a:pt x="238" y="420"/>
                  </a:cubicBezTo>
                  <a:cubicBezTo>
                    <a:pt x="430" y="375"/>
                    <a:pt x="532" y="194"/>
                    <a:pt x="600" y="25"/>
                  </a:cubicBezTo>
                  <a:cubicBezTo>
                    <a:pt x="607" y="11"/>
                    <a:pt x="596" y="1"/>
                    <a:pt x="58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6"/>
            <p:cNvSpPr/>
            <p:nvPr/>
          </p:nvSpPr>
          <p:spPr>
            <a:xfrm>
              <a:off x="1062058" y="4568397"/>
              <a:ext cx="57955" cy="51753"/>
            </a:xfrm>
            <a:custGeom>
              <a:avLst/>
              <a:gdLst/>
              <a:ahLst/>
              <a:cxnLst/>
              <a:rect l="l" t="t" r="r" b="b"/>
              <a:pathLst>
                <a:path w="1299" h="1160" extrusionOk="0">
                  <a:moveTo>
                    <a:pt x="652" y="1"/>
                  </a:moveTo>
                  <a:cubicBezTo>
                    <a:pt x="369" y="1"/>
                    <a:pt x="136" y="217"/>
                    <a:pt x="136" y="217"/>
                  </a:cubicBezTo>
                  <a:lnTo>
                    <a:pt x="0" y="1099"/>
                  </a:lnTo>
                  <a:cubicBezTo>
                    <a:pt x="103" y="1141"/>
                    <a:pt x="202" y="1160"/>
                    <a:pt x="296" y="1160"/>
                  </a:cubicBezTo>
                  <a:cubicBezTo>
                    <a:pt x="907" y="1160"/>
                    <a:pt x="1299" y="372"/>
                    <a:pt x="995" y="126"/>
                  </a:cubicBezTo>
                  <a:cubicBezTo>
                    <a:pt x="881" y="34"/>
                    <a:pt x="763" y="1"/>
                    <a:pt x="652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6"/>
            <p:cNvSpPr/>
            <p:nvPr/>
          </p:nvSpPr>
          <p:spPr>
            <a:xfrm>
              <a:off x="1072632" y="4582317"/>
              <a:ext cx="28286" cy="28286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42" y="290"/>
                  </a:moveTo>
                  <a:cubicBezTo>
                    <a:pt x="371" y="290"/>
                    <a:pt x="397" y="302"/>
                    <a:pt x="407" y="334"/>
                  </a:cubicBezTo>
                  <a:cubicBezTo>
                    <a:pt x="430" y="391"/>
                    <a:pt x="362" y="437"/>
                    <a:pt x="329" y="470"/>
                  </a:cubicBezTo>
                  <a:cubicBezTo>
                    <a:pt x="292" y="489"/>
                    <a:pt x="246" y="507"/>
                    <a:pt x="200" y="507"/>
                  </a:cubicBezTo>
                  <a:cubicBezTo>
                    <a:pt x="190" y="507"/>
                    <a:pt x="180" y="506"/>
                    <a:pt x="170" y="504"/>
                  </a:cubicBezTo>
                  <a:cubicBezTo>
                    <a:pt x="181" y="459"/>
                    <a:pt x="193" y="402"/>
                    <a:pt x="204" y="357"/>
                  </a:cubicBezTo>
                  <a:cubicBezTo>
                    <a:pt x="216" y="346"/>
                    <a:pt x="238" y="334"/>
                    <a:pt x="249" y="323"/>
                  </a:cubicBezTo>
                  <a:cubicBezTo>
                    <a:pt x="273" y="305"/>
                    <a:pt x="309" y="290"/>
                    <a:pt x="342" y="290"/>
                  </a:cubicBezTo>
                  <a:close/>
                  <a:moveTo>
                    <a:pt x="525" y="0"/>
                  </a:moveTo>
                  <a:cubicBezTo>
                    <a:pt x="402" y="0"/>
                    <a:pt x="275" y="41"/>
                    <a:pt x="193" y="143"/>
                  </a:cubicBezTo>
                  <a:cubicBezTo>
                    <a:pt x="113" y="256"/>
                    <a:pt x="0" y="482"/>
                    <a:pt x="80" y="618"/>
                  </a:cubicBezTo>
                  <a:cubicBezTo>
                    <a:pt x="90" y="628"/>
                    <a:pt x="105" y="633"/>
                    <a:pt x="119" y="633"/>
                  </a:cubicBezTo>
                  <a:cubicBezTo>
                    <a:pt x="136" y="633"/>
                    <a:pt x="153" y="625"/>
                    <a:pt x="159" y="606"/>
                  </a:cubicBezTo>
                  <a:lnTo>
                    <a:pt x="159" y="583"/>
                  </a:lnTo>
                  <a:cubicBezTo>
                    <a:pt x="170" y="585"/>
                    <a:pt x="182" y="586"/>
                    <a:pt x="195" y="586"/>
                  </a:cubicBezTo>
                  <a:cubicBezTo>
                    <a:pt x="337" y="586"/>
                    <a:pt x="507" y="469"/>
                    <a:pt x="475" y="323"/>
                  </a:cubicBezTo>
                  <a:cubicBezTo>
                    <a:pt x="467" y="254"/>
                    <a:pt x="399" y="225"/>
                    <a:pt x="337" y="225"/>
                  </a:cubicBezTo>
                  <a:cubicBezTo>
                    <a:pt x="318" y="225"/>
                    <a:pt x="299" y="228"/>
                    <a:pt x="283" y="233"/>
                  </a:cubicBezTo>
                  <a:cubicBezTo>
                    <a:pt x="277" y="233"/>
                    <a:pt x="270" y="233"/>
                    <a:pt x="266" y="235"/>
                  </a:cubicBezTo>
                  <a:lnTo>
                    <a:pt x="266" y="235"/>
                  </a:lnTo>
                  <a:cubicBezTo>
                    <a:pt x="345" y="105"/>
                    <a:pt x="468" y="40"/>
                    <a:pt x="611" y="29"/>
                  </a:cubicBezTo>
                  <a:cubicBezTo>
                    <a:pt x="634" y="29"/>
                    <a:pt x="634" y="7"/>
                    <a:pt x="611" y="7"/>
                  </a:cubicBezTo>
                  <a:cubicBezTo>
                    <a:pt x="583" y="3"/>
                    <a:pt x="554" y="0"/>
                    <a:pt x="525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6"/>
            <p:cNvSpPr/>
            <p:nvPr/>
          </p:nvSpPr>
          <p:spPr>
            <a:xfrm>
              <a:off x="1032657" y="4646965"/>
              <a:ext cx="112162" cy="171946"/>
            </a:xfrm>
            <a:custGeom>
              <a:avLst/>
              <a:gdLst/>
              <a:ahLst/>
              <a:cxnLst/>
              <a:rect l="l" t="t" r="r" b="b"/>
              <a:pathLst>
                <a:path w="2514" h="3854" extrusionOk="0">
                  <a:moveTo>
                    <a:pt x="808" y="0"/>
                  </a:moveTo>
                  <a:cubicBezTo>
                    <a:pt x="0" y="0"/>
                    <a:pt x="91" y="597"/>
                    <a:pt x="467" y="887"/>
                  </a:cubicBezTo>
                  <a:cubicBezTo>
                    <a:pt x="874" y="1192"/>
                    <a:pt x="1428" y="1317"/>
                    <a:pt x="1552" y="1521"/>
                  </a:cubicBezTo>
                  <a:cubicBezTo>
                    <a:pt x="1677" y="1724"/>
                    <a:pt x="1247" y="2956"/>
                    <a:pt x="1247" y="2956"/>
                  </a:cubicBezTo>
                  <a:cubicBezTo>
                    <a:pt x="1247" y="2956"/>
                    <a:pt x="637" y="3149"/>
                    <a:pt x="931" y="3420"/>
                  </a:cubicBezTo>
                  <a:cubicBezTo>
                    <a:pt x="931" y="3420"/>
                    <a:pt x="750" y="3635"/>
                    <a:pt x="874" y="3748"/>
                  </a:cubicBezTo>
                  <a:cubicBezTo>
                    <a:pt x="950" y="3824"/>
                    <a:pt x="1051" y="3853"/>
                    <a:pt x="1155" y="3853"/>
                  </a:cubicBezTo>
                  <a:cubicBezTo>
                    <a:pt x="1392" y="3853"/>
                    <a:pt x="1646" y="3700"/>
                    <a:pt x="1654" y="3590"/>
                  </a:cubicBezTo>
                  <a:cubicBezTo>
                    <a:pt x="1665" y="3431"/>
                    <a:pt x="1597" y="3137"/>
                    <a:pt x="1597" y="3137"/>
                  </a:cubicBezTo>
                  <a:cubicBezTo>
                    <a:pt x="1597" y="3137"/>
                    <a:pt x="2423" y="2255"/>
                    <a:pt x="2479" y="1667"/>
                  </a:cubicBezTo>
                  <a:cubicBezTo>
                    <a:pt x="2514" y="1227"/>
                    <a:pt x="1903" y="73"/>
                    <a:pt x="942" y="5"/>
                  </a:cubicBezTo>
                  <a:cubicBezTo>
                    <a:pt x="895" y="2"/>
                    <a:pt x="850" y="0"/>
                    <a:pt x="808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36"/>
            <p:cNvSpPr/>
            <p:nvPr/>
          </p:nvSpPr>
          <p:spPr>
            <a:xfrm>
              <a:off x="1074640" y="4806064"/>
              <a:ext cx="9637" cy="11689"/>
            </a:xfrm>
            <a:custGeom>
              <a:avLst/>
              <a:gdLst/>
              <a:ahLst/>
              <a:cxnLst/>
              <a:rect l="l" t="t" r="r" b="b"/>
              <a:pathLst>
                <a:path w="216" h="262" extrusionOk="0">
                  <a:moveTo>
                    <a:pt x="204" y="1"/>
                  </a:moveTo>
                  <a:cubicBezTo>
                    <a:pt x="204" y="1"/>
                    <a:pt x="193" y="1"/>
                    <a:pt x="193" y="13"/>
                  </a:cubicBezTo>
                  <a:cubicBezTo>
                    <a:pt x="193" y="13"/>
                    <a:pt x="181" y="182"/>
                    <a:pt x="12" y="227"/>
                  </a:cubicBezTo>
                  <a:cubicBezTo>
                    <a:pt x="12" y="239"/>
                    <a:pt x="1" y="239"/>
                    <a:pt x="1" y="250"/>
                  </a:cubicBezTo>
                  <a:cubicBezTo>
                    <a:pt x="12" y="261"/>
                    <a:pt x="12" y="261"/>
                    <a:pt x="23" y="261"/>
                  </a:cubicBezTo>
                  <a:cubicBezTo>
                    <a:pt x="204" y="204"/>
                    <a:pt x="216" y="13"/>
                    <a:pt x="216" y="13"/>
                  </a:cubicBezTo>
                  <a:cubicBezTo>
                    <a:pt x="216" y="13"/>
                    <a:pt x="216" y="1"/>
                    <a:pt x="204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36"/>
            <p:cNvSpPr/>
            <p:nvPr/>
          </p:nvSpPr>
          <p:spPr>
            <a:xfrm>
              <a:off x="1089765" y="4807090"/>
              <a:ext cx="7629" cy="11689"/>
            </a:xfrm>
            <a:custGeom>
              <a:avLst/>
              <a:gdLst/>
              <a:ahLst/>
              <a:cxnLst/>
              <a:rect l="l" t="t" r="r" b="b"/>
              <a:pathLst>
                <a:path w="171" h="262" extrusionOk="0">
                  <a:moveTo>
                    <a:pt x="126" y="1"/>
                  </a:moveTo>
                  <a:lnTo>
                    <a:pt x="114" y="12"/>
                  </a:lnTo>
                  <a:cubicBezTo>
                    <a:pt x="114" y="12"/>
                    <a:pt x="136" y="114"/>
                    <a:pt x="1" y="238"/>
                  </a:cubicBezTo>
                  <a:lnTo>
                    <a:pt x="1" y="249"/>
                  </a:lnTo>
                  <a:cubicBezTo>
                    <a:pt x="13" y="261"/>
                    <a:pt x="13" y="261"/>
                    <a:pt x="23" y="261"/>
                  </a:cubicBezTo>
                  <a:cubicBezTo>
                    <a:pt x="171" y="125"/>
                    <a:pt x="148" y="12"/>
                    <a:pt x="148" y="12"/>
                  </a:cubicBezTo>
                  <a:cubicBezTo>
                    <a:pt x="136" y="1"/>
                    <a:pt x="136" y="1"/>
                    <a:pt x="12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9" name="Google Shape;499;p36"/>
          <p:cNvGrpSpPr/>
          <p:nvPr/>
        </p:nvGrpSpPr>
        <p:grpSpPr>
          <a:xfrm>
            <a:off x="9375487" y="2660053"/>
            <a:ext cx="1771992" cy="2429947"/>
            <a:chOff x="436238" y="4128757"/>
            <a:chExt cx="380659" cy="522000"/>
          </a:xfrm>
        </p:grpSpPr>
        <p:sp>
          <p:nvSpPr>
            <p:cNvPr id="500" name="Google Shape;500;p36"/>
            <p:cNvSpPr/>
            <p:nvPr/>
          </p:nvSpPr>
          <p:spPr>
            <a:xfrm>
              <a:off x="461133" y="4332828"/>
              <a:ext cx="135808" cy="103462"/>
            </a:xfrm>
            <a:custGeom>
              <a:avLst/>
              <a:gdLst/>
              <a:ahLst/>
              <a:cxnLst/>
              <a:rect l="l" t="t" r="r" b="b"/>
              <a:pathLst>
                <a:path w="3044" h="2319" extrusionOk="0">
                  <a:moveTo>
                    <a:pt x="2591" y="1"/>
                  </a:moveTo>
                  <a:cubicBezTo>
                    <a:pt x="2369" y="67"/>
                    <a:pt x="1898" y="1382"/>
                    <a:pt x="1708" y="1382"/>
                  </a:cubicBezTo>
                  <a:cubicBezTo>
                    <a:pt x="1705" y="1382"/>
                    <a:pt x="1701" y="1382"/>
                    <a:pt x="1697" y="1380"/>
                  </a:cubicBezTo>
                  <a:cubicBezTo>
                    <a:pt x="1528" y="1324"/>
                    <a:pt x="1019" y="985"/>
                    <a:pt x="1019" y="985"/>
                  </a:cubicBezTo>
                  <a:cubicBezTo>
                    <a:pt x="1019" y="985"/>
                    <a:pt x="1313" y="352"/>
                    <a:pt x="895" y="329"/>
                  </a:cubicBezTo>
                  <a:cubicBezTo>
                    <a:pt x="895" y="329"/>
                    <a:pt x="725" y="135"/>
                    <a:pt x="608" y="135"/>
                  </a:cubicBezTo>
                  <a:cubicBezTo>
                    <a:pt x="551" y="135"/>
                    <a:pt x="506" y="181"/>
                    <a:pt x="498" y="317"/>
                  </a:cubicBezTo>
                  <a:cubicBezTo>
                    <a:pt x="498" y="317"/>
                    <a:pt x="1" y="815"/>
                    <a:pt x="736" y="1076"/>
                  </a:cubicBezTo>
                  <a:cubicBezTo>
                    <a:pt x="736" y="1076"/>
                    <a:pt x="1234" y="2195"/>
                    <a:pt x="1731" y="2308"/>
                  </a:cubicBezTo>
                  <a:cubicBezTo>
                    <a:pt x="1760" y="2315"/>
                    <a:pt x="1789" y="2318"/>
                    <a:pt x="1818" y="2318"/>
                  </a:cubicBezTo>
                  <a:cubicBezTo>
                    <a:pt x="2288" y="2318"/>
                    <a:pt x="2840" y="1426"/>
                    <a:pt x="2840" y="1426"/>
                  </a:cubicBezTo>
                  <a:cubicBezTo>
                    <a:pt x="2840" y="1426"/>
                    <a:pt x="3043" y="1"/>
                    <a:pt x="2591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549472" y="4332828"/>
              <a:ext cx="47470" cy="101990"/>
            </a:xfrm>
            <a:custGeom>
              <a:avLst/>
              <a:gdLst/>
              <a:ahLst/>
              <a:cxnLst/>
              <a:rect l="l" t="t" r="r" b="b"/>
              <a:pathLst>
                <a:path w="1064" h="2286" extrusionOk="0">
                  <a:moveTo>
                    <a:pt x="611" y="1"/>
                  </a:moveTo>
                  <a:cubicBezTo>
                    <a:pt x="576" y="13"/>
                    <a:pt x="543" y="46"/>
                    <a:pt x="498" y="103"/>
                  </a:cubicBezTo>
                  <a:cubicBezTo>
                    <a:pt x="475" y="465"/>
                    <a:pt x="418" y="827"/>
                    <a:pt x="339" y="1177"/>
                  </a:cubicBezTo>
                  <a:cubicBezTo>
                    <a:pt x="237" y="1573"/>
                    <a:pt x="147" y="1946"/>
                    <a:pt x="0" y="2285"/>
                  </a:cubicBezTo>
                  <a:cubicBezTo>
                    <a:pt x="430" y="2127"/>
                    <a:pt x="860" y="1426"/>
                    <a:pt x="860" y="1426"/>
                  </a:cubicBezTo>
                  <a:cubicBezTo>
                    <a:pt x="860" y="1426"/>
                    <a:pt x="1063" y="1"/>
                    <a:pt x="61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477284" y="4346436"/>
              <a:ext cx="26278" cy="24315"/>
            </a:xfrm>
            <a:custGeom>
              <a:avLst/>
              <a:gdLst/>
              <a:ahLst/>
              <a:cxnLst/>
              <a:rect l="l" t="t" r="r" b="b"/>
              <a:pathLst>
                <a:path w="589" h="545" extrusionOk="0">
                  <a:moveTo>
                    <a:pt x="476" y="273"/>
                  </a:moveTo>
                  <a:cubicBezTo>
                    <a:pt x="487" y="306"/>
                    <a:pt x="487" y="341"/>
                    <a:pt x="476" y="363"/>
                  </a:cubicBezTo>
                  <a:cubicBezTo>
                    <a:pt x="465" y="397"/>
                    <a:pt x="430" y="409"/>
                    <a:pt x="408" y="409"/>
                  </a:cubicBezTo>
                  <a:lnTo>
                    <a:pt x="408" y="386"/>
                  </a:lnTo>
                  <a:cubicBezTo>
                    <a:pt x="385" y="352"/>
                    <a:pt x="352" y="318"/>
                    <a:pt x="317" y="284"/>
                  </a:cubicBezTo>
                  <a:lnTo>
                    <a:pt x="363" y="284"/>
                  </a:lnTo>
                  <a:cubicBezTo>
                    <a:pt x="397" y="284"/>
                    <a:pt x="430" y="284"/>
                    <a:pt x="476" y="273"/>
                  </a:cubicBezTo>
                  <a:close/>
                  <a:moveTo>
                    <a:pt x="155" y="1"/>
                  </a:moveTo>
                  <a:cubicBezTo>
                    <a:pt x="143" y="1"/>
                    <a:pt x="136" y="2"/>
                    <a:pt x="136" y="2"/>
                  </a:cubicBezTo>
                  <a:cubicBezTo>
                    <a:pt x="125" y="2"/>
                    <a:pt x="125" y="12"/>
                    <a:pt x="125" y="12"/>
                  </a:cubicBezTo>
                  <a:cubicBezTo>
                    <a:pt x="125" y="24"/>
                    <a:pt x="136" y="24"/>
                    <a:pt x="136" y="24"/>
                  </a:cubicBezTo>
                  <a:cubicBezTo>
                    <a:pt x="136" y="24"/>
                    <a:pt x="144" y="23"/>
                    <a:pt x="157" y="23"/>
                  </a:cubicBezTo>
                  <a:cubicBezTo>
                    <a:pt x="187" y="23"/>
                    <a:pt x="247" y="29"/>
                    <a:pt x="295" y="69"/>
                  </a:cubicBezTo>
                  <a:cubicBezTo>
                    <a:pt x="261" y="80"/>
                    <a:pt x="227" y="103"/>
                    <a:pt x="204" y="137"/>
                  </a:cubicBezTo>
                  <a:cubicBezTo>
                    <a:pt x="193" y="148"/>
                    <a:pt x="182" y="171"/>
                    <a:pt x="193" y="193"/>
                  </a:cubicBezTo>
                  <a:cubicBezTo>
                    <a:pt x="193" y="205"/>
                    <a:pt x="204" y="216"/>
                    <a:pt x="204" y="228"/>
                  </a:cubicBezTo>
                  <a:cubicBezTo>
                    <a:pt x="136" y="193"/>
                    <a:pt x="58" y="183"/>
                    <a:pt x="12" y="183"/>
                  </a:cubicBezTo>
                  <a:cubicBezTo>
                    <a:pt x="1" y="183"/>
                    <a:pt x="1" y="193"/>
                    <a:pt x="1" y="193"/>
                  </a:cubicBezTo>
                  <a:cubicBezTo>
                    <a:pt x="1" y="205"/>
                    <a:pt x="12" y="205"/>
                    <a:pt x="12" y="205"/>
                  </a:cubicBezTo>
                  <a:cubicBezTo>
                    <a:pt x="91" y="205"/>
                    <a:pt x="317" y="261"/>
                    <a:pt x="385" y="397"/>
                  </a:cubicBezTo>
                  <a:cubicBezTo>
                    <a:pt x="397" y="431"/>
                    <a:pt x="408" y="465"/>
                    <a:pt x="385" y="487"/>
                  </a:cubicBezTo>
                  <a:cubicBezTo>
                    <a:pt x="367" y="512"/>
                    <a:pt x="333" y="523"/>
                    <a:pt x="292" y="523"/>
                  </a:cubicBezTo>
                  <a:cubicBezTo>
                    <a:pt x="258" y="523"/>
                    <a:pt x="218" y="515"/>
                    <a:pt x="182" y="499"/>
                  </a:cubicBezTo>
                  <a:cubicBezTo>
                    <a:pt x="182" y="499"/>
                    <a:pt x="171" y="499"/>
                    <a:pt x="171" y="510"/>
                  </a:cubicBezTo>
                  <a:lnTo>
                    <a:pt x="171" y="522"/>
                  </a:lnTo>
                  <a:cubicBezTo>
                    <a:pt x="216" y="533"/>
                    <a:pt x="261" y="544"/>
                    <a:pt x="295" y="544"/>
                  </a:cubicBezTo>
                  <a:cubicBezTo>
                    <a:pt x="340" y="544"/>
                    <a:pt x="374" y="533"/>
                    <a:pt x="397" y="510"/>
                  </a:cubicBezTo>
                  <a:cubicBezTo>
                    <a:pt x="408" y="499"/>
                    <a:pt x="419" y="477"/>
                    <a:pt x="419" y="431"/>
                  </a:cubicBezTo>
                  <a:cubicBezTo>
                    <a:pt x="430" y="431"/>
                    <a:pt x="476" y="420"/>
                    <a:pt x="498" y="374"/>
                  </a:cubicBezTo>
                  <a:cubicBezTo>
                    <a:pt x="510" y="341"/>
                    <a:pt x="510" y="306"/>
                    <a:pt x="498" y="273"/>
                  </a:cubicBezTo>
                  <a:cubicBezTo>
                    <a:pt x="521" y="261"/>
                    <a:pt x="555" y="250"/>
                    <a:pt x="589" y="250"/>
                  </a:cubicBezTo>
                  <a:lnTo>
                    <a:pt x="589" y="228"/>
                  </a:lnTo>
                  <a:cubicBezTo>
                    <a:pt x="589" y="228"/>
                    <a:pt x="584" y="223"/>
                    <a:pt x="581" y="223"/>
                  </a:cubicBezTo>
                  <a:cubicBezTo>
                    <a:pt x="579" y="223"/>
                    <a:pt x="578" y="224"/>
                    <a:pt x="578" y="228"/>
                  </a:cubicBezTo>
                  <a:cubicBezTo>
                    <a:pt x="496" y="255"/>
                    <a:pt x="422" y="270"/>
                    <a:pt x="361" y="270"/>
                  </a:cubicBezTo>
                  <a:cubicBezTo>
                    <a:pt x="322" y="270"/>
                    <a:pt x="288" y="264"/>
                    <a:pt x="261" y="250"/>
                  </a:cubicBezTo>
                  <a:cubicBezTo>
                    <a:pt x="239" y="239"/>
                    <a:pt x="227" y="216"/>
                    <a:pt x="216" y="193"/>
                  </a:cubicBezTo>
                  <a:cubicBezTo>
                    <a:pt x="216" y="171"/>
                    <a:pt x="216" y="160"/>
                    <a:pt x="227" y="148"/>
                  </a:cubicBezTo>
                  <a:cubicBezTo>
                    <a:pt x="272" y="80"/>
                    <a:pt x="442" y="35"/>
                    <a:pt x="533" y="35"/>
                  </a:cubicBezTo>
                  <a:cubicBezTo>
                    <a:pt x="543" y="35"/>
                    <a:pt x="543" y="35"/>
                    <a:pt x="543" y="24"/>
                  </a:cubicBezTo>
                  <a:cubicBezTo>
                    <a:pt x="543" y="24"/>
                    <a:pt x="543" y="12"/>
                    <a:pt x="533" y="12"/>
                  </a:cubicBezTo>
                  <a:cubicBezTo>
                    <a:pt x="476" y="12"/>
                    <a:pt x="397" y="24"/>
                    <a:pt x="329" y="58"/>
                  </a:cubicBezTo>
                  <a:cubicBezTo>
                    <a:pt x="262" y="7"/>
                    <a:pt x="188" y="1"/>
                    <a:pt x="155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6"/>
            <p:cNvSpPr/>
            <p:nvPr/>
          </p:nvSpPr>
          <p:spPr>
            <a:xfrm>
              <a:off x="447035" y="4466094"/>
              <a:ext cx="179665" cy="179040"/>
            </a:xfrm>
            <a:custGeom>
              <a:avLst/>
              <a:gdLst/>
              <a:ahLst/>
              <a:cxnLst/>
              <a:rect l="l" t="t" r="r" b="b"/>
              <a:pathLst>
                <a:path w="4027" h="4013" extrusionOk="0">
                  <a:moveTo>
                    <a:pt x="3214" y="0"/>
                  </a:moveTo>
                  <a:cubicBezTo>
                    <a:pt x="3190" y="0"/>
                    <a:pt x="3166" y="7"/>
                    <a:pt x="3144" y="22"/>
                  </a:cubicBezTo>
                  <a:cubicBezTo>
                    <a:pt x="1482" y="1097"/>
                    <a:pt x="543" y="3562"/>
                    <a:pt x="543" y="3562"/>
                  </a:cubicBezTo>
                  <a:cubicBezTo>
                    <a:pt x="543" y="3562"/>
                    <a:pt x="0" y="3573"/>
                    <a:pt x="23" y="3663"/>
                  </a:cubicBezTo>
                  <a:cubicBezTo>
                    <a:pt x="41" y="3727"/>
                    <a:pt x="561" y="4012"/>
                    <a:pt x="796" y="4012"/>
                  </a:cubicBezTo>
                  <a:cubicBezTo>
                    <a:pt x="852" y="4012"/>
                    <a:pt x="892" y="3996"/>
                    <a:pt x="905" y="3957"/>
                  </a:cubicBezTo>
                  <a:cubicBezTo>
                    <a:pt x="905" y="3957"/>
                    <a:pt x="2839" y="2001"/>
                    <a:pt x="3721" y="1469"/>
                  </a:cubicBezTo>
                  <a:cubicBezTo>
                    <a:pt x="4026" y="1280"/>
                    <a:pt x="3547" y="0"/>
                    <a:pt x="321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6"/>
            <p:cNvSpPr/>
            <p:nvPr/>
          </p:nvSpPr>
          <p:spPr>
            <a:xfrm>
              <a:off x="549472" y="4466094"/>
              <a:ext cx="76247" cy="95342"/>
            </a:xfrm>
            <a:custGeom>
              <a:avLst/>
              <a:gdLst/>
              <a:ahLst/>
              <a:cxnLst/>
              <a:rect l="l" t="t" r="r" b="b"/>
              <a:pathLst>
                <a:path w="1709" h="2137" extrusionOk="0">
                  <a:moveTo>
                    <a:pt x="919" y="0"/>
                  </a:moveTo>
                  <a:cubicBezTo>
                    <a:pt x="894" y="0"/>
                    <a:pt x="871" y="7"/>
                    <a:pt x="848" y="22"/>
                  </a:cubicBezTo>
                  <a:cubicBezTo>
                    <a:pt x="543" y="215"/>
                    <a:pt x="260" y="463"/>
                    <a:pt x="0" y="735"/>
                  </a:cubicBezTo>
                  <a:cubicBezTo>
                    <a:pt x="181" y="1006"/>
                    <a:pt x="305" y="1345"/>
                    <a:pt x="418" y="1639"/>
                  </a:cubicBezTo>
                  <a:cubicBezTo>
                    <a:pt x="486" y="1809"/>
                    <a:pt x="509" y="1956"/>
                    <a:pt x="554" y="2137"/>
                  </a:cubicBezTo>
                  <a:cubicBezTo>
                    <a:pt x="893" y="1831"/>
                    <a:pt x="1232" y="1605"/>
                    <a:pt x="1425" y="1469"/>
                  </a:cubicBezTo>
                  <a:cubicBezTo>
                    <a:pt x="1709" y="1259"/>
                    <a:pt x="1249" y="0"/>
                    <a:pt x="919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438468" y="4618367"/>
              <a:ext cx="52512" cy="30160"/>
            </a:xfrm>
            <a:custGeom>
              <a:avLst/>
              <a:gdLst/>
              <a:ahLst/>
              <a:cxnLst/>
              <a:rect l="l" t="t" r="r" b="b"/>
              <a:pathLst>
                <a:path w="1177" h="676" extrusionOk="0">
                  <a:moveTo>
                    <a:pt x="801" y="0"/>
                  </a:moveTo>
                  <a:cubicBezTo>
                    <a:pt x="794" y="0"/>
                    <a:pt x="788" y="0"/>
                    <a:pt x="780" y="1"/>
                  </a:cubicBezTo>
                  <a:cubicBezTo>
                    <a:pt x="712" y="1"/>
                    <a:pt x="611" y="182"/>
                    <a:pt x="611" y="182"/>
                  </a:cubicBezTo>
                  <a:cubicBezTo>
                    <a:pt x="611" y="182"/>
                    <a:pt x="340" y="142"/>
                    <a:pt x="159" y="142"/>
                  </a:cubicBezTo>
                  <a:cubicBezTo>
                    <a:pt x="68" y="142"/>
                    <a:pt x="0" y="152"/>
                    <a:pt x="0" y="182"/>
                  </a:cubicBezTo>
                  <a:cubicBezTo>
                    <a:pt x="21" y="287"/>
                    <a:pt x="746" y="676"/>
                    <a:pt x="1011" y="676"/>
                  </a:cubicBezTo>
                  <a:cubicBezTo>
                    <a:pt x="1031" y="676"/>
                    <a:pt x="1049" y="674"/>
                    <a:pt x="1063" y="669"/>
                  </a:cubicBezTo>
                  <a:cubicBezTo>
                    <a:pt x="1119" y="646"/>
                    <a:pt x="1176" y="465"/>
                    <a:pt x="1176" y="465"/>
                  </a:cubicBezTo>
                  <a:lnTo>
                    <a:pt x="1176" y="465"/>
                  </a:lnTo>
                  <a:cubicBezTo>
                    <a:pt x="1176" y="465"/>
                    <a:pt x="1162" y="469"/>
                    <a:pt x="1136" y="469"/>
                  </a:cubicBezTo>
                  <a:cubicBezTo>
                    <a:pt x="1066" y="469"/>
                    <a:pt x="913" y="444"/>
                    <a:pt x="747" y="262"/>
                  </a:cubicBezTo>
                  <a:cubicBezTo>
                    <a:pt x="747" y="262"/>
                    <a:pt x="956" y="0"/>
                    <a:pt x="80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436238" y="4624881"/>
              <a:ext cx="53583" cy="25877"/>
            </a:xfrm>
            <a:custGeom>
              <a:avLst/>
              <a:gdLst/>
              <a:ahLst/>
              <a:cxnLst/>
              <a:rect l="l" t="t" r="r" b="b"/>
              <a:pathLst>
                <a:path w="1201" h="580" extrusionOk="0">
                  <a:moveTo>
                    <a:pt x="66" y="0"/>
                  </a:moveTo>
                  <a:cubicBezTo>
                    <a:pt x="30" y="0"/>
                    <a:pt x="1" y="55"/>
                    <a:pt x="28" y="81"/>
                  </a:cubicBezTo>
                  <a:cubicBezTo>
                    <a:pt x="310" y="353"/>
                    <a:pt x="740" y="568"/>
                    <a:pt x="1124" y="579"/>
                  </a:cubicBezTo>
                  <a:cubicBezTo>
                    <a:pt x="1127" y="580"/>
                    <a:pt x="1130" y="580"/>
                    <a:pt x="1133" y="580"/>
                  </a:cubicBezTo>
                  <a:cubicBezTo>
                    <a:pt x="1183" y="580"/>
                    <a:pt x="1200" y="489"/>
                    <a:pt x="1136" y="489"/>
                  </a:cubicBezTo>
                  <a:cubicBezTo>
                    <a:pt x="1045" y="489"/>
                    <a:pt x="943" y="466"/>
                    <a:pt x="842" y="443"/>
                  </a:cubicBezTo>
                  <a:cubicBezTo>
                    <a:pt x="819" y="375"/>
                    <a:pt x="819" y="308"/>
                    <a:pt x="808" y="240"/>
                  </a:cubicBezTo>
                  <a:cubicBezTo>
                    <a:pt x="808" y="230"/>
                    <a:pt x="798" y="224"/>
                    <a:pt x="788" y="224"/>
                  </a:cubicBezTo>
                  <a:cubicBezTo>
                    <a:pt x="776" y="224"/>
                    <a:pt x="762" y="233"/>
                    <a:pt x="762" y="252"/>
                  </a:cubicBezTo>
                  <a:cubicBezTo>
                    <a:pt x="774" y="308"/>
                    <a:pt x="774" y="365"/>
                    <a:pt x="785" y="421"/>
                  </a:cubicBezTo>
                  <a:cubicBezTo>
                    <a:pt x="774" y="421"/>
                    <a:pt x="751" y="410"/>
                    <a:pt x="740" y="410"/>
                  </a:cubicBezTo>
                  <a:cubicBezTo>
                    <a:pt x="729" y="342"/>
                    <a:pt x="717" y="262"/>
                    <a:pt x="706" y="195"/>
                  </a:cubicBezTo>
                  <a:cubicBezTo>
                    <a:pt x="706" y="184"/>
                    <a:pt x="697" y="179"/>
                    <a:pt x="687" y="179"/>
                  </a:cubicBezTo>
                  <a:cubicBezTo>
                    <a:pt x="675" y="179"/>
                    <a:pt x="661" y="187"/>
                    <a:pt x="661" y="206"/>
                  </a:cubicBezTo>
                  <a:cubicBezTo>
                    <a:pt x="672" y="262"/>
                    <a:pt x="672" y="330"/>
                    <a:pt x="684" y="387"/>
                  </a:cubicBezTo>
                  <a:cubicBezTo>
                    <a:pt x="457" y="308"/>
                    <a:pt x="254" y="172"/>
                    <a:pt x="96" y="14"/>
                  </a:cubicBezTo>
                  <a:cubicBezTo>
                    <a:pt x="86" y="4"/>
                    <a:pt x="76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6"/>
            <p:cNvSpPr/>
            <p:nvPr/>
          </p:nvSpPr>
          <p:spPr>
            <a:xfrm>
              <a:off x="458635" y="4617876"/>
              <a:ext cx="16329" cy="11600"/>
            </a:xfrm>
            <a:custGeom>
              <a:avLst/>
              <a:gdLst/>
              <a:ahLst/>
              <a:cxnLst/>
              <a:rect l="l" t="t" r="r" b="b"/>
              <a:pathLst>
                <a:path w="366" h="260" extrusionOk="0">
                  <a:moveTo>
                    <a:pt x="98" y="44"/>
                  </a:moveTo>
                  <a:cubicBezTo>
                    <a:pt x="99" y="44"/>
                    <a:pt x="100" y="45"/>
                    <a:pt x="102" y="47"/>
                  </a:cubicBezTo>
                  <a:cubicBezTo>
                    <a:pt x="112" y="66"/>
                    <a:pt x="121" y="92"/>
                    <a:pt x="124" y="114"/>
                  </a:cubicBezTo>
                  <a:lnTo>
                    <a:pt x="124" y="114"/>
                  </a:lnTo>
                  <a:cubicBezTo>
                    <a:pt x="113" y="102"/>
                    <a:pt x="102" y="91"/>
                    <a:pt x="102" y="69"/>
                  </a:cubicBezTo>
                  <a:cubicBezTo>
                    <a:pt x="93" y="69"/>
                    <a:pt x="91" y="44"/>
                    <a:pt x="98" y="44"/>
                  </a:cubicBezTo>
                  <a:close/>
                  <a:moveTo>
                    <a:pt x="280" y="143"/>
                  </a:moveTo>
                  <a:cubicBezTo>
                    <a:pt x="289" y="143"/>
                    <a:pt x="298" y="144"/>
                    <a:pt x="306" y="148"/>
                  </a:cubicBezTo>
                  <a:cubicBezTo>
                    <a:pt x="317" y="148"/>
                    <a:pt x="283" y="148"/>
                    <a:pt x="283" y="160"/>
                  </a:cubicBezTo>
                  <a:lnTo>
                    <a:pt x="238" y="160"/>
                  </a:lnTo>
                  <a:cubicBezTo>
                    <a:pt x="227" y="160"/>
                    <a:pt x="227" y="148"/>
                    <a:pt x="227" y="148"/>
                  </a:cubicBezTo>
                  <a:cubicBezTo>
                    <a:pt x="242" y="148"/>
                    <a:pt x="262" y="143"/>
                    <a:pt x="280" y="143"/>
                  </a:cubicBezTo>
                  <a:close/>
                  <a:moveTo>
                    <a:pt x="102" y="0"/>
                  </a:moveTo>
                  <a:cubicBezTo>
                    <a:pt x="99" y="0"/>
                    <a:pt x="95" y="1"/>
                    <a:pt x="91" y="1"/>
                  </a:cubicBezTo>
                  <a:cubicBezTo>
                    <a:pt x="1" y="12"/>
                    <a:pt x="69" y="125"/>
                    <a:pt x="102" y="182"/>
                  </a:cubicBezTo>
                  <a:cubicBezTo>
                    <a:pt x="102" y="182"/>
                    <a:pt x="102" y="193"/>
                    <a:pt x="114" y="193"/>
                  </a:cubicBezTo>
                  <a:cubicBezTo>
                    <a:pt x="125" y="205"/>
                    <a:pt x="125" y="216"/>
                    <a:pt x="125" y="228"/>
                  </a:cubicBezTo>
                  <a:cubicBezTo>
                    <a:pt x="125" y="247"/>
                    <a:pt x="140" y="259"/>
                    <a:pt x="153" y="259"/>
                  </a:cubicBezTo>
                  <a:cubicBezTo>
                    <a:pt x="162" y="259"/>
                    <a:pt x="170" y="253"/>
                    <a:pt x="170" y="238"/>
                  </a:cubicBezTo>
                  <a:cubicBezTo>
                    <a:pt x="182" y="228"/>
                    <a:pt x="170" y="205"/>
                    <a:pt x="170" y="193"/>
                  </a:cubicBezTo>
                  <a:lnTo>
                    <a:pt x="170" y="193"/>
                  </a:lnTo>
                  <a:cubicBezTo>
                    <a:pt x="194" y="197"/>
                    <a:pt x="226" y="201"/>
                    <a:pt x="257" y="201"/>
                  </a:cubicBezTo>
                  <a:cubicBezTo>
                    <a:pt x="314" y="201"/>
                    <a:pt x="365" y="188"/>
                    <a:pt x="351" y="137"/>
                  </a:cubicBezTo>
                  <a:cubicBezTo>
                    <a:pt x="340" y="105"/>
                    <a:pt x="314" y="93"/>
                    <a:pt x="283" y="93"/>
                  </a:cubicBezTo>
                  <a:cubicBezTo>
                    <a:pt x="248" y="93"/>
                    <a:pt x="206" y="108"/>
                    <a:pt x="170" y="125"/>
                  </a:cubicBezTo>
                  <a:cubicBezTo>
                    <a:pt x="170" y="73"/>
                    <a:pt x="150" y="0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454262" y="4623185"/>
              <a:ext cx="4417" cy="7406"/>
            </a:xfrm>
            <a:custGeom>
              <a:avLst/>
              <a:gdLst/>
              <a:ahLst/>
              <a:cxnLst/>
              <a:rect l="l" t="t" r="r" b="b"/>
              <a:pathLst>
                <a:path w="99" h="166" extrusionOk="0">
                  <a:moveTo>
                    <a:pt x="31" y="1"/>
                  </a:moveTo>
                  <a:cubicBezTo>
                    <a:pt x="16" y="1"/>
                    <a:pt x="1" y="15"/>
                    <a:pt x="8" y="29"/>
                  </a:cubicBezTo>
                  <a:cubicBezTo>
                    <a:pt x="19" y="63"/>
                    <a:pt x="53" y="97"/>
                    <a:pt x="31" y="131"/>
                  </a:cubicBezTo>
                  <a:cubicBezTo>
                    <a:pt x="23" y="153"/>
                    <a:pt x="40" y="165"/>
                    <a:pt x="55" y="165"/>
                  </a:cubicBezTo>
                  <a:cubicBezTo>
                    <a:pt x="64" y="165"/>
                    <a:pt x="72" y="162"/>
                    <a:pt x="76" y="154"/>
                  </a:cubicBezTo>
                  <a:cubicBezTo>
                    <a:pt x="99" y="109"/>
                    <a:pt x="76" y="63"/>
                    <a:pt x="53" y="18"/>
                  </a:cubicBezTo>
                  <a:cubicBezTo>
                    <a:pt x="49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458278" y="4623542"/>
              <a:ext cx="4461" cy="7763"/>
            </a:xfrm>
            <a:custGeom>
              <a:avLst/>
              <a:gdLst/>
              <a:ahLst/>
              <a:cxnLst/>
              <a:rect l="l" t="t" r="r" b="b"/>
              <a:pathLst>
                <a:path w="100" h="174" extrusionOk="0">
                  <a:moveTo>
                    <a:pt x="28" y="1"/>
                  </a:moveTo>
                  <a:cubicBezTo>
                    <a:pt x="15" y="1"/>
                    <a:pt x="0" y="17"/>
                    <a:pt x="9" y="33"/>
                  </a:cubicBezTo>
                  <a:cubicBezTo>
                    <a:pt x="20" y="66"/>
                    <a:pt x="42" y="101"/>
                    <a:pt x="31" y="134"/>
                  </a:cubicBezTo>
                  <a:cubicBezTo>
                    <a:pt x="31" y="156"/>
                    <a:pt x="45" y="174"/>
                    <a:pt x="59" y="174"/>
                  </a:cubicBezTo>
                  <a:cubicBezTo>
                    <a:pt x="66" y="174"/>
                    <a:pt x="72" y="169"/>
                    <a:pt x="77" y="157"/>
                  </a:cubicBezTo>
                  <a:cubicBezTo>
                    <a:pt x="99" y="101"/>
                    <a:pt x="77" y="55"/>
                    <a:pt x="42" y="10"/>
                  </a:cubicBezTo>
                  <a:cubicBezTo>
                    <a:pt x="39" y="4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643298" y="4480148"/>
              <a:ext cx="168466" cy="72722"/>
            </a:xfrm>
            <a:custGeom>
              <a:avLst/>
              <a:gdLst/>
              <a:ahLst/>
              <a:cxnLst/>
              <a:rect l="l" t="t" r="r" b="b"/>
              <a:pathLst>
                <a:path w="3776" h="1630" extrusionOk="0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616" y="1630"/>
                    <a:pt x="1334" y="1630"/>
                  </a:cubicBezTo>
                  <a:cubicBezTo>
                    <a:pt x="1383" y="1630"/>
                    <a:pt x="1432" y="1626"/>
                    <a:pt x="1481" y="1618"/>
                  </a:cubicBezTo>
                  <a:cubicBezTo>
                    <a:pt x="2262" y="1494"/>
                    <a:pt x="3381" y="895"/>
                    <a:pt x="3381" y="895"/>
                  </a:cubicBezTo>
                  <a:cubicBezTo>
                    <a:pt x="3381" y="895"/>
                    <a:pt x="3624" y="1175"/>
                    <a:pt x="3711" y="1175"/>
                  </a:cubicBezTo>
                  <a:cubicBezTo>
                    <a:pt x="3720" y="1175"/>
                    <a:pt x="3727" y="1172"/>
                    <a:pt x="3732" y="1166"/>
                  </a:cubicBezTo>
                  <a:cubicBezTo>
                    <a:pt x="3776" y="1111"/>
                    <a:pt x="3641" y="450"/>
                    <a:pt x="3469" y="450"/>
                  </a:cubicBezTo>
                  <a:cubicBezTo>
                    <a:pt x="3463" y="450"/>
                    <a:pt x="3456" y="451"/>
                    <a:pt x="3449" y="453"/>
                  </a:cubicBezTo>
                  <a:cubicBezTo>
                    <a:pt x="3449" y="453"/>
                    <a:pt x="3178" y="425"/>
                    <a:pt x="2823" y="425"/>
                  </a:cubicBezTo>
                  <a:cubicBezTo>
                    <a:pt x="2393" y="425"/>
                    <a:pt x="1840" y="466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778527" y="4495897"/>
              <a:ext cx="37834" cy="51084"/>
            </a:xfrm>
            <a:custGeom>
              <a:avLst/>
              <a:gdLst/>
              <a:ahLst/>
              <a:cxnLst/>
              <a:rect l="l" t="t" r="r" b="b"/>
              <a:pathLst>
                <a:path w="848" h="1145" extrusionOk="0">
                  <a:moveTo>
                    <a:pt x="435" y="0"/>
                  </a:moveTo>
                  <a:cubicBezTo>
                    <a:pt x="365" y="0"/>
                    <a:pt x="249" y="44"/>
                    <a:pt x="249" y="44"/>
                  </a:cubicBezTo>
                  <a:cubicBezTo>
                    <a:pt x="249" y="44"/>
                    <a:pt x="418" y="180"/>
                    <a:pt x="362" y="507"/>
                  </a:cubicBezTo>
                  <a:cubicBezTo>
                    <a:pt x="362" y="507"/>
                    <a:pt x="0" y="507"/>
                    <a:pt x="136" y="655"/>
                  </a:cubicBezTo>
                  <a:cubicBezTo>
                    <a:pt x="154" y="673"/>
                    <a:pt x="197" y="678"/>
                    <a:pt x="242" y="678"/>
                  </a:cubicBezTo>
                  <a:cubicBezTo>
                    <a:pt x="311" y="678"/>
                    <a:pt x="385" y="666"/>
                    <a:pt x="385" y="666"/>
                  </a:cubicBezTo>
                  <a:cubicBezTo>
                    <a:pt x="385" y="666"/>
                    <a:pt x="670" y="1145"/>
                    <a:pt x="757" y="1145"/>
                  </a:cubicBezTo>
                  <a:cubicBezTo>
                    <a:pt x="761" y="1145"/>
                    <a:pt x="766" y="1143"/>
                    <a:pt x="769" y="1141"/>
                  </a:cubicBezTo>
                  <a:cubicBezTo>
                    <a:pt x="848" y="1050"/>
                    <a:pt x="667" y="123"/>
                    <a:pt x="475" y="10"/>
                  </a:cubicBezTo>
                  <a:cubicBezTo>
                    <a:pt x="466" y="3"/>
                    <a:pt x="452" y="0"/>
                    <a:pt x="43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797177" y="4493131"/>
              <a:ext cx="19720" cy="54921"/>
            </a:xfrm>
            <a:custGeom>
              <a:avLst/>
              <a:gdLst/>
              <a:ahLst/>
              <a:cxnLst/>
              <a:rect l="l" t="t" r="r" b="b"/>
              <a:pathLst>
                <a:path w="442" h="1231" extrusionOk="0">
                  <a:moveTo>
                    <a:pt x="60" y="1"/>
                  </a:moveTo>
                  <a:cubicBezTo>
                    <a:pt x="29" y="1"/>
                    <a:pt x="0" y="34"/>
                    <a:pt x="23" y="72"/>
                  </a:cubicBezTo>
                  <a:cubicBezTo>
                    <a:pt x="80" y="151"/>
                    <a:pt x="125" y="242"/>
                    <a:pt x="170" y="332"/>
                  </a:cubicBezTo>
                  <a:cubicBezTo>
                    <a:pt x="125" y="388"/>
                    <a:pt x="80" y="434"/>
                    <a:pt x="34" y="479"/>
                  </a:cubicBezTo>
                  <a:cubicBezTo>
                    <a:pt x="17" y="496"/>
                    <a:pt x="33" y="521"/>
                    <a:pt x="51" y="521"/>
                  </a:cubicBezTo>
                  <a:cubicBezTo>
                    <a:pt x="57" y="521"/>
                    <a:pt x="63" y="518"/>
                    <a:pt x="68" y="513"/>
                  </a:cubicBezTo>
                  <a:cubicBezTo>
                    <a:pt x="102" y="468"/>
                    <a:pt x="147" y="434"/>
                    <a:pt x="193" y="377"/>
                  </a:cubicBezTo>
                  <a:cubicBezTo>
                    <a:pt x="193" y="400"/>
                    <a:pt x="204" y="423"/>
                    <a:pt x="215" y="434"/>
                  </a:cubicBezTo>
                  <a:lnTo>
                    <a:pt x="57" y="592"/>
                  </a:lnTo>
                  <a:cubicBezTo>
                    <a:pt x="48" y="601"/>
                    <a:pt x="59" y="622"/>
                    <a:pt x="75" y="622"/>
                  </a:cubicBezTo>
                  <a:cubicBezTo>
                    <a:pt x="80" y="622"/>
                    <a:pt x="85" y="620"/>
                    <a:pt x="91" y="615"/>
                  </a:cubicBezTo>
                  <a:cubicBezTo>
                    <a:pt x="136" y="581"/>
                    <a:pt x="181" y="536"/>
                    <a:pt x="226" y="491"/>
                  </a:cubicBezTo>
                  <a:cubicBezTo>
                    <a:pt x="294" y="717"/>
                    <a:pt x="328" y="966"/>
                    <a:pt x="306" y="1180"/>
                  </a:cubicBezTo>
                  <a:cubicBezTo>
                    <a:pt x="306" y="1214"/>
                    <a:pt x="328" y="1231"/>
                    <a:pt x="351" y="1231"/>
                  </a:cubicBezTo>
                  <a:cubicBezTo>
                    <a:pt x="374" y="1231"/>
                    <a:pt x="396" y="1214"/>
                    <a:pt x="396" y="1180"/>
                  </a:cubicBezTo>
                  <a:cubicBezTo>
                    <a:pt x="442" y="795"/>
                    <a:pt x="328" y="332"/>
                    <a:pt x="102" y="26"/>
                  </a:cubicBezTo>
                  <a:cubicBezTo>
                    <a:pt x="91" y="8"/>
                    <a:pt x="75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786603" y="4519588"/>
              <a:ext cx="12403" cy="14500"/>
            </a:xfrm>
            <a:custGeom>
              <a:avLst/>
              <a:gdLst/>
              <a:ahLst/>
              <a:cxnLst/>
              <a:rect l="l" t="t" r="r" b="b"/>
              <a:pathLst>
                <a:path w="278" h="325" extrusionOk="0">
                  <a:moveTo>
                    <a:pt x="77" y="51"/>
                  </a:moveTo>
                  <a:cubicBezTo>
                    <a:pt x="80" y="51"/>
                    <a:pt x="94" y="59"/>
                    <a:pt x="101" y="67"/>
                  </a:cubicBezTo>
                  <a:cubicBezTo>
                    <a:pt x="113" y="78"/>
                    <a:pt x="113" y="89"/>
                    <a:pt x="124" y="101"/>
                  </a:cubicBezTo>
                  <a:cubicBezTo>
                    <a:pt x="124" y="101"/>
                    <a:pt x="136" y="101"/>
                    <a:pt x="136" y="112"/>
                  </a:cubicBezTo>
                  <a:cubicBezTo>
                    <a:pt x="101" y="89"/>
                    <a:pt x="79" y="67"/>
                    <a:pt x="79" y="56"/>
                  </a:cubicBezTo>
                  <a:cubicBezTo>
                    <a:pt x="76" y="52"/>
                    <a:pt x="75" y="51"/>
                    <a:pt x="77" y="51"/>
                  </a:cubicBezTo>
                  <a:close/>
                  <a:moveTo>
                    <a:pt x="169" y="202"/>
                  </a:moveTo>
                  <a:lnTo>
                    <a:pt x="169" y="214"/>
                  </a:lnTo>
                  <a:cubicBezTo>
                    <a:pt x="169" y="225"/>
                    <a:pt x="158" y="237"/>
                    <a:pt x="147" y="259"/>
                  </a:cubicBezTo>
                  <a:cubicBezTo>
                    <a:pt x="147" y="259"/>
                    <a:pt x="134" y="278"/>
                    <a:pt x="128" y="278"/>
                  </a:cubicBezTo>
                  <a:cubicBezTo>
                    <a:pt x="125" y="278"/>
                    <a:pt x="124" y="276"/>
                    <a:pt x="124" y="270"/>
                  </a:cubicBezTo>
                  <a:cubicBezTo>
                    <a:pt x="136" y="248"/>
                    <a:pt x="147" y="214"/>
                    <a:pt x="169" y="202"/>
                  </a:cubicBezTo>
                  <a:close/>
                  <a:moveTo>
                    <a:pt x="79" y="0"/>
                  </a:moveTo>
                  <a:cubicBezTo>
                    <a:pt x="67" y="0"/>
                    <a:pt x="55" y="7"/>
                    <a:pt x="45" y="22"/>
                  </a:cubicBezTo>
                  <a:cubicBezTo>
                    <a:pt x="0" y="78"/>
                    <a:pt x="79" y="135"/>
                    <a:pt x="147" y="169"/>
                  </a:cubicBezTo>
                  <a:cubicBezTo>
                    <a:pt x="101" y="202"/>
                    <a:pt x="45" y="270"/>
                    <a:pt x="90" y="305"/>
                  </a:cubicBezTo>
                  <a:cubicBezTo>
                    <a:pt x="106" y="318"/>
                    <a:pt x="121" y="324"/>
                    <a:pt x="133" y="324"/>
                  </a:cubicBezTo>
                  <a:cubicBezTo>
                    <a:pt x="183" y="324"/>
                    <a:pt x="208" y="234"/>
                    <a:pt x="226" y="180"/>
                  </a:cubicBezTo>
                  <a:cubicBezTo>
                    <a:pt x="226" y="180"/>
                    <a:pt x="237" y="180"/>
                    <a:pt x="237" y="169"/>
                  </a:cubicBezTo>
                  <a:cubicBezTo>
                    <a:pt x="237" y="157"/>
                    <a:pt x="237" y="146"/>
                    <a:pt x="249" y="135"/>
                  </a:cubicBezTo>
                  <a:cubicBezTo>
                    <a:pt x="278" y="115"/>
                    <a:pt x="265" y="87"/>
                    <a:pt x="239" y="87"/>
                  </a:cubicBezTo>
                  <a:cubicBezTo>
                    <a:pt x="235" y="87"/>
                    <a:pt x="231" y="88"/>
                    <a:pt x="226" y="89"/>
                  </a:cubicBezTo>
                  <a:cubicBezTo>
                    <a:pt x="214" y="101"/>
                    <a:pt x="204" y="112"/>
                    <a:pt x="204" y="124"/>
                  </a:cubicBezTo>
                  <a:lnTo>
                    <a:pt x="192" y="124"/>
                  </a:lnTo>
                  <a:cubicBezTo>
                    <a:pt x="174" y="79"/>
                    <a:pt x="122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798872" y="4529537"/>
              <a:ext cx="6246" cy="6425"/>
            </a:xfrm>
            <a:custGeom>
              <a:avLst/>
              <a:gdLst/>
              <a:ahLst/>
              <a:cxnLst/>
              <a:rect l="l" t="t" r="r" b="b"/>
              <a:pathLst>
                <a:path w="140" h="144" extrusionOk="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53" y="14"/>
                    <a:pt x="30" y="70"/>
                    <a:pt x="7" y="104"/>
                  </a:cubicBezTo>
                  <a:cubicBezTo>
                    <a:pt x="0" y="126"/>
                    <a:pt x="17" y="143"/>
                    <a:pt x="33" y="143"/>
                  </a:cubicBezTo>
                  <a:cubicBezTo>
                    <a:pt x="41" y="143"/>
                    <a:pt x="49" y="139"/>
                    <a:pt x="53" y="127"/>
                  </a:cubicBezTo>
                  <a:cubicBezTo>
                    <a:pt x="64" y="104"/>
                    <a:pt x="75" y="59"/>
                    <a:pt x="109" y="47"/>
                  </a:cubicBezTo>
                  <a:cubicBezTo>
                    <a:pt x="139" y="38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796864" y="4526013"/>
              <a:ext cx="6201" cy="6558"/>
            </a:xfrm>
            <a:custGeom>
              <a:avLst/>
              <a:gdLst/>
              <a:ahLst/>
              <a:cxnLst/>
              <a:rect l="l" t="t" r="r" b="b"/>
              <a:pathLst>
                <a:path w="139" h="147" extrusionOk="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41" y="25"/>
                    <a:pt x="30" y="70"/>
                    <a:pt x="7" y="115"/>
                  </a:cubicBezTo>
                  <a:cubicBezTo>
                    <a:pt x="1" y="135"/>
                    <a:pt x="13" y="147"/>
                    <a:pt x="27" y="147"/>
                  </a:cubicBezTo>
                  <a:cubicBezTo>
                    <a:pt x="37" y="147"/>
                    <a:pt x="48" y="141"/>
                    <a:pt x="52" y="126"/>
                  </a:cubicBezTo>
                  <a:cubicBezTo>
                    <a:pt x="64" y="104"/>
                    <a:pt x="75" y="58"/>
                    <a:pt x="109" y="48"/>
                  </a:cubicBezTo>
                  <a:cubicBezTo>
                    <a:pt x="139" y="37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643298" y="4480148"/>
              <a:ext cx="83787" cy="59606"/>
            </a:xfrm>
            <a:custGeom>
              <a:avLst/>
              <a:gdLst/>
              <a:ahLst/>
              <a:cxnLst/>
              <a:rect l="l" t="t" r="r" b="b"/>
              <a:pathLst>
                <a:path w="1878" h="1336" extrusionOk="0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215" y="1098"/>
                    <a:pt x="532" y="1335"/>
                  </a:cubicBezTo>
                  <a:cubicBezTo>
                    <a:pt x="735" y="1166"/>
                    <a:pt x="961" y="1019"/>
                    <a:pt x="1187" y="895"/>
                  </a:cubicBezTo>
                  <a:cubicBezTo>
                    <a:pt x="1425" y="782"/>
                    <a:pt x="1651" y="646"/>
                    <a:pt x="1878" y="521"/>
                  </a:cubicBezTo>
                  <a:lnTo>
                    <a:pt x="1878" y="521"/>
                  </a:lnTo>
                  <a:cubicBezTo>
                    <a:pt x="1730" y="544"/>
                    <a:pt x="1606" y="589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550453" y="4430223"/>
              <a:ext cx="158472" cy="113545"/>
            </a:xfrm>
            <a:custGeom>
              <a:avLst/>
              <a:gdLst/>
              <a:ahLst/>
              <a:cxnLst/>
              <a:rect l="l" t="t" r="r" b="b"/>
              <a:pathLst>
                <a:path w="3552" h="2545" extrusionOk="0">
                  <a:moveTo>
                    <a:pt x="2432" y="1"/>
                  </a:moveTo>
                  <a:lnTo>
                    <a:pt x="566" y="611"/>
                  </a:lnTo>
                  <a:lnTo>
                    <a:pt x="668" y="928"/>
                  </a:lnTo>
                  <a:lnTo>
                    <a:pt x="1" y="1448"/>
                  </a:lnTo>
                  <a:cubicBezTo>
                    <a:pt x="1" y="1448"/>
                    <a:pt x="735" y="2240"/>
                    <a:pt x="1142" y="2545"/>
                  </a:cubicBezTo>
                  <a:lnTo>
                    <a:pt x="1901" y="1821"/>
                  </a:lnTo>
                  <a:lnTo>
                    <a:pt x="2376" y="2443"/>
                  </a:lnTo>
                  <a:lnTo>
                    <a:pt x="3552" y="1482"/>
                  </a:lnTo>
                  <a:cubicBezTo>
                    <a:pt x="3552" y="1482"/>
                    <a:pt x="3223" y="272"/>
                    <a:pt x="243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567095" y="4430223"/>
              <a:ext cx="98465" cy="51530"/>
            </a:xfrm>
            <a:custGeom>
              <a:avLst/>
              <a:gdLst/>
              <a:ahLst/>
              <a:cxnLst/>
              <a:rect l="l" t="t" r="r" b="b"/>
              <a:pathLst>
                <a:path w="2207" h="1155" extrusionOk="0">
                  <a:moveTo>
                    <a:pt x="2059" y="1"/>
                  </a:moveTo>
                  <a:lnTo>
                    <a:pt x="193" y="611"/>
                  </a:lnTo>
                  <a:lnTo>
                    <a:pt x="295" y="928"/>
                  </a:lnTo>
                  <a:lnTo>
                    <a:pt x="1" y="1154"/>
                  </a:lnTo>
                  <a:lnTo>
                    <a:pt x="1" y="1154"/>
                  </a:lnTo>
                  <a:lnTo>
                    <a:pt x="385" y="984"/>
                  </a:lnTo>
                  <a:cubicBezTo>
                    <a:pt x="385" y="984"/>
                    <a:pt x="399" y="985"/>
                    <a:pt x="424" y="985"/>
                  </a:cubicBezTo>
                  <a:cubicBezTo>
                    <a:pt x="641" y="985"/>
                    <a:pt x="1700" y="939"/>
                    <a:pt x="2206" y="69"/>
                  </a:cubicBezTo>
                  <a:cubicBezTo>
                    <a:pt x="2161" y="46"/>
                    <a:pt x="2104" y="23"/>
                    <a:pt x="2059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581729" y="4501340"/>
              <a:ext cx="53538" cy="42429"/>
            </a:xfrm>
            <a:custGeom>
              <a:avLst/>
              <a:gdLst/>
              <a:ahLst/>
              <a:cxnLst/>
              <a:rect l="l" t="t" r="r" b="b"/>
              <a:pathLst>
                <a:path w="1200" h="951" extrusionOk="0">
                  <a:moveTo>
                    <a:pt x="1120" y="1"/>
                  </a:moveTo>
                  <a:lnTo>
                    <a:pt x="1" y="566"/>
                  </a:lnTo>
                  <a:cubicBezTo>
                    <a:pt x="159" y="714"/>
                    <a:pt x="318" y="849"/>
                    <a:pt x="441" y="951"/>
                  </a:cubicBezTo>
                  <a:lnTo>
                    <a:pt x="1200" y="227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563079" y="4322254"/>
              <a:ext cx="103462" cy="141608"/>
            </a:xfrm>
            <a:custGeom>
              <a:avLst/>
              <a:gdLst/>
              <a:ahLst/>
              <a:cxnLst/>
              <a:rect l="l" t="t" r="r" b="b"/>
              <a:pathLst>
                <a:path w="2319" h="3174" extrusionOk="0">
                  <a:moveTo>
                    <a:pt x="1753" y="1"/>
                  </a:moveTo>
                  <a:cubicBezTo>
                    <a:pt x="1753" y="1"/>
                    <a:pt x="859" y="80"/>
                    <a:pt x="306" y="238"/>
                  </a:cubicBezTo>
                  <a:cubicBezTo>
                    <a:pt x="306" y="238"/>
                    <a:pt x="0" y="2217"/>
                    <a:pt x="125" y="3110"/>
                  </a:cubicBezTo>
                  <a:cubicBezTo>
                    <a:pt x="125" y="3110"/>
                    <a:pt x="324" y="3174"/>
                    <a:pt x="627" y="3174"/>
                  </a:cubicBezTo>
                  <a:cubicBezTo>
                    <a:pt x="1068" y="3174"/>
                    <a:pt x="1729" y="3039"/>
                    <a:pt x="2319" y="2376"/>
                  </a:cubicBezTo>
                  <a:cubicBezTo>
                    <a:pt x="2319" y="2376"/>
                    <a:pt x="1809" y="894"/>
                    <a:pt x="175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567630" y="4322254"/>
              <a:ext cx="98911" cy="141608"/>
            </a:xfrm>
            <a:custGeom>
              <a:avLst/>
              <a:gdLst/>
              <a:ahLst/>
              <a:cxnLst/>
              <a:rect l="l" t="t" r="r" b="b"/>
              <a:pathLst>
                <a:path w="2217" h="3174" extrusionOk="0">
                  <a:moveTo>
                    <a:pt x="1651" y="1"/>
                  </a:moveTo>
                  <a:cubicBezTo>
                    <a:pt x="1651" y="1"/>
                    <a:pt x="1594" y="12"/>
                    <a:pt x="1504" y="12"/>
                  </a:cubicBezTo>
                  <a:cubicBezTo>
                    <a:pt x="1493" y="159"/>
                    <a:pt x="1425" y="340"/>
                    <a:pt x="1391" y="441"/>
                  </a:cubicBezTo>
                  <a:cubicBezTo>
                    <a:pt x="1278" y="860"/>
                    <a:pt x="1154" y="1278"/>
                    <a:pt x="973" y="1663"/>
                  </a:cubicBezTo>
                  <a:cubicBezTo>
                    <a:pt x="735" y="2138"/>
                    <a:pt x="407" y="2534"/>
                    <a:pt x="0" y="2839"/>
                  </a:cubicBezTo>
                  <a:cubicBezTo>
                    <a:pt x="0" y="2929"/>
                    <a:pt x="11" y="3031"/>
                    <a:pt x="23" y="3110"/>
                  </a:cubicBezTo>
                  <a:cubicBezTo>
                    <a:pt x="23" y="3110"/>
                    <a:pt x="222" y="3174"/>
                    <a:pt x="525" y="3174"/>
                  </a:cubicBezTo>
                  <a:cubicBezTo>
                    <a:pt x="966" y="3174"/>
                    <a:pt x="1627" y="3039"/>
                    <a:pt x="2217" y="2376"/>
                  </a:cubicBezTo>
                  <a:cubicBezTo>
                    <a:pt x="2217" y="2376"/>
                    <a:pt x="1707" y="894"/>
                    <a:pt x="1651" y="1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626166" y="4323280"/>
              <a:ext cx="20701" cy="123628"/>
            </a:xfrm>
            <a:custGeom>
              <a:avLst/>
              <a:gdLst/>
              <a:ahLst/>
              <a:cxnLst/>
              <a:rect l="l" t="t" r="r" b="b"/>
              <a:pathLst>
                <a:path w="464" h="2771" extrusionOk="0">
                  <a:moveTo>
                    <a:pt x="113" y="0"/>
                  </a:moveTo>
                  <a:cubicBezTo>
                    <a:pt x="0" y="498"/>
                    <a:pt x="45" y="1006"/>
                    <a:pt x="101" y="1504"/>
                  </a:cubicBezTo>
                  <a:cubicBezTo>
                    <a:pt x="158" y="1945"/>
                    <a:pt x="249" y="2363"/>
                    <a:pt x="418" y="2771"/>
                  </a:cubicBezTo>
                  <a:cubicBezTo>
                    <a:pt x="430" y="2771"/>
                    <a:pt x="441" y="2760"/>
                    <a:pt x="463" y="2748"/>
                  </a:cubicBezTo>
                  <a:cubicBezTo>
                    <a:pt x="294" y="2353"/>
                    <a:pt x="204" y="1934"/>
                    <a:pt x="147" y="1504"/>
                  </a:cubicBezTo>
                  <a:cubicBezTo>
                    <a:pt x="90" y="1006"/>
                    <a:pt x="56" y="486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632679" y="4322745"/>
              <a:ext cx="21237" cy="118631"/>
            </a:xfrm>
            <a:custGeom>
              <a:avLst/>
              <a:gdLst/>
              <a:ahLst/>
              <a:cxnLst/>
              <a:rect l="l" t="t" r="r" b="b"/>
              <a:pathLst>
                <a:path w="476" h="2659" extrusionOk="0">
                  <a:moveTo>
                    <a:pt x="35" y="1"/>
                  </a:moveTo>
                  <a:cubicBezTo>
                    <a:pt x="1" y="216"/>
                    <a:pt x="12" y="430"/>
                    <a:pt x="12" y="634"/>
                  </a:cubicBezTo>
                  <a:cubicBezTo>
                    <a:pt x="12" y="940"/>
                    <a:pt x="46" y="1234"/>
                    <a:pt x="91" y="1528"/>
                  </a:cubicBezTo>
                  <a:cubicBezTo>
                    <a:pt x="159" y="1923"/>
                    <a:pt x="284" y="2297"/>
                    <a:pt x="442" y="2659"/>
                  </a:cubicBezTo>
                  <a:lnTo>
                    <a:pt x="476" y="2624"/>
                  </a:lnTo>
                  <a:cubicBezTo>
                    <a:pt x="329" y="2285"/>
                    <a:pt x="216" y="1935"/>
                    <a:pt x="148" y="1561"/>
                  </a:cubicBezTo>
                  <a:cubicBezTo>
                    <a:pt x="91" y="1267"/>
                    <a:pt x="68" y="973"/>
                    <a:pt x="58" y="679"/>
                  </a:cubicBezTo>
                  <a:cubicBezTo>
                    <a:pt x="58" y="453"/>
                    <a:pt x="46" y="227"/>
                    <a:pt x="8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633215" y="4322254"/>
              <a:ext cx="26769" cy="114081"/>
            </a:xfrm>
            <a:custGeom>
              <a:avLst/>
              <a:gdLst/>
              <a:ahLst/>
              <a:cxnLst/>
              <a:rect l="l" t="t" r="r" b="b"/>
              <a:pathLst>
                <a:path w="600" h="2557" extrusionOk="0">
                  <a:moveTo>
                    <a:pt x="169" y="1"/>
                  </a:moveTo>
                  <a:cubicBezTo>
                    <a:pt x="159" y="1"/>
                    <a:pt x="147" y="1"/>
                    <a:pt x="124" y="12"/>
                  </a:cubicBezTo>
                  <a:cubicBezTo>
                    <a:pt x="0" y="883"/>
                    <a:pt x="181" y="1765"/>
                    <a:pt x="566" y="2556"/>
                  </a:cubicBezTo>
                  <a:lnTo>
                    <a:pt x="599" y="2522"/>
                  </a:lnTo>
                  <a:cubicBezTo>
                    <a:pt x="215" y="1742"/>
                    <a:pt x="46" y="871"/>
                    <a:pt x="169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515162" y="4128757"/>
              <a:ext cx="235969" cy="182877"/>
            </a:xfrm>
            <a:custGeom>
              <a:avLst/>
              <a:gdLst/>
              <a:ahLst/>
              <a:cxnLst/>
              <a:rect l="l" t="t" r="r" b="b"/>
              <a:pathLst>
                <a:path w="5289" h="4099" extrusionOk="0">
                  <a:moveTo>
                    <a:pt x="2467" y="1"/>
                  </a:moveTo>
                  <a:cubicBezTo>
                    <a:pt x="2430" y="1"/>
                    <a:pt x="2395" y="2"/>
                    <a:pt x="2363" y="6"/>
                  </a:cubicBezTo>
                  <a:cubicBezTo>
                    <a:pt x="1278" y="131"/>
                    <a:pt x="1232" y="572"/>
                    <a:pt x="1232" y="572"/>
                  </a:cubicBezTo>
                  <a:cubicBezTo>
                    <a:pt x="1232" y="572"/>
                    <a:pt x="792" y="685"/>
                    <a:pt x="554" y="1104"/>
                  </a:cubicBezTo>
                  <a:cubicBezTo>
                    <a:pt x="317" y="1522"/>
                    <a:pt x="566" y="2235"/>
                    <a:pt x="566" y="2235"/>
                  </a:cubicBezTo>
                  <a:cubicBezTo>
                    <a:pt x="566" y="2235"/>
                    <a:pt x="0" y="3896"/>
                    <a:pt x="2398" y="4089"/>
                  </a:cubicBezTo>
                  <a:cubicBezTo>
                    <a:pt x="2476" y="4096"/>
                    <a:pt x="2551" y="4099"/>
                    <a:pt x="2624" y="4099"/>
                  </a:cubicBezTo>
                  <a:cubicBezTo>
                    <a:pt x="4788" y="4099"/>
                    <a:pt x="4693" y="1273"/>
                    <a:pt x="4693" y="1273"/>
                  </a:cubicBezTo>
                  <a:cubicBezTo>
                    <a:pt x="4704" y="1262"/>
                    <a:pt x="4715" y="1262"/>
                    <a:pt x="4727" y="1250"/>
                  </a:cubicBezTo>
                  <a:cubicBezTo>
                    <a:pt x="4953" y="1149"/>
                    <a:pt x="5190" y="934"/>
                    <a:pt x="5281" y="707"/>
                  </a:cubicBezTo>
                  <a:cubicBezTo>
                    <a:pt x="5289" y="700"/>
                    <a:pt x="5274" y="692"/>
                    <a:pt x="5261" y="692"/>
                  </a:cubicBezTo>
                  <a:cubicBezTo>
                    <a:pt x="5256" y="692"/>
                    <a:pt x="5250" y="693"/>
                    <a:pt x="5247" y="697"/>
                  </a:cubicBezTo>
                  <a:cubicBezTo>
                    <a:pt x="5122" y="810"/>
                    <a:pt x="4964" y="911"/>
                    <a:pt x="4795" y="991"/>
                  </a:cubicBezTo>
                  <a:cubicBezTo>
                    <a:pt x="4885" y="923"/>
                    <a:pt x="4964" y="821"/>
                    <a:pt x="5021" y="707"/>
                  </a:cubicBezTo>
                  <a:cubicBezTo>
                    <a:pt x="5030" y="689"/>
                    <a:pt x="5009" y="671"/>
                    <a:pt x="4995" y="671"/>
                  </a:cubicBezTo>
                  <a:cubicBezTo>
                    <a:pt x="4992" y="671"/>
                    <a:pt x="4989" y="672"/>
                    <a:pt x="4987" y="674"/>
                  </a:cubicBezTo>
                  <a:cubicBezTo>
                    <a:pt x="4896" y="787"/>
                    <a:pt x="4806" y="855"/>
                    <a:pt x="4693" y="911"/>
                  </a:cubicBezTo>
                  <a:cubicBezTo>
                    <a:pt x="4330" y="506"/>
                    <a:pt x="3074" y="1"/>
                    <a:pt x="24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584762" y="4162308"/>
              <a:ext cx="141340" cy="24271"/>
            </a:xfrm>
            <a:custGeom>
              <a:avLst/>
              <a:gdLst/>
              <a:ahLst/>
              <a:cxnLst/>
              <a:rect l="l" t="t" r="r" b="b"/>
              <a:pathLst>
                <a:path w="3168" h="544" extrusionOk="0">
                  <a:moveTo>
                    <a:pt x="23" y="1"/>
                  </a:moveTo>
                  <a:cubicBezTo>
                    <a:pt x="12" y="1"/>
                    <a:pt x="1" y="23"/>
                    <a:pt x="23" y="23"/>
                  </a:cubicBezTo>
                  <a:cubicBezTo>
                    <a:pt x="464" y="239"/>
                    <a:pt x="961" y="442"/>
                    <a:pt x="1448" y="510"/>
                  </a:cubicBezTo>
                  <a:cubicBezTo>
                    <a:pt x="1630" y="532"/>
                    <a:pt x="1815" y="543"/>
                    <a:pt x="2000" y="543"/>
                  </a:cubicBezTo>
                  <a:cubicBezTo>
                    <a:pt x="2393" y="543"/>
                    <a:pt x="2790" y="493"/>
                    <a:pt x="3167" y="385"/>
                  </a:cubicBezTo>
                  <a:cubicBezTo>
                    <a:pt x="3167" y="385"/>
                    <a:pt x="3167" y="380"/>
                    <a:pt x="3164" y="380"/>
                  </a:cubicBezTo>
                  <a:cubicBezTo>
                    <a:pt x="3162" y="380"/>
                    <a:pt x="3159" y="382"/>
                    <a:pt x="3155" y="385"/>
                  </a:cubicBezTo>
                  <a:cubicBezTo>
                    <a:pt x="2832" y="453"/>
                    <a:pt x="2488" y="484"/>
                    <a:pt x="2146" y="484"/>
                  </a:cubicBezTo>
                  <a:cubicBezTo>
                    <a:pt x="1914" y="484"/>
                    <a:pt x="1683" y="470"/>
                    <a:pt x="1459" y="442"/>
                  </a:cubicBezTo>
                  <a:cubicBezTo>
                    <a:pt x="961" y="363"/>
                    <a:pt x="498" y="182"/>
                    <a:pt x="2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597478" y="4135762"/>
              <a:ext cx="119524" cy="39440"/>
            </a:xfrm>
            <a:custGeom>
              <a:avLst/>
              <a:gdLst/>
              <a:ahLst/>
              <a:cxnLst/>
              <a:rect l="l" t="t" r="r" b="b"/>
              <a:pathLst>
                <a:path w="2679" h="884" extrusionOk="0">
                  <a:moveTo>
                    <a:pt x="23" y="0"/>
                  </a:moveTo>
                  <a:cubicBezTo>
                    <a:pt x="12" y="0"/>
                    <a:pt x="1" y="25"/>
                    <a:pt x="10" y="42"/>
                  </a:cubicBezTo>
                  <a:cubicBezTo>
                    <a:pt x="591" y="623"/>
                    <a:pt x="1413" y="883"/>
                    <a:pt x="2218" y="883"/>
                  </a:cubicBezTo>
                  <a:cubicBezTo>
                    <a:pt x="2369" y="883"/>
                    <a:pt x="2519" y="874"/>
                    <a:pt x="2667" y="856"/>
                  </a:cubicBezTo>
                  <a:cubicBezTo>
                    <a:pt x="2678" y="856"/>
                    <a:pt x="2678" y="834"/>
                    <a:pt x="2667" y="834"/>
                  </a:cubicBezTo>
                  <a:cubicBezTo>
                    <a:pt x="2574" y="840"/>
                    <a:pt x="2481" y="843"/>
                    <a:pt x="2388" y="843"/>
                  </a:cubicBezTo>
                  <a:cubicBezTo>
                    <a:pt x="1984" y="843"/>
                    <a:pt x="1583" y="783"/>
                    <a:pt x="1197" y="664"/>
                  </a:cubicBezTo>
                  <a:cubicBezTo>
                    <a:pt x="756" y="528"/>
                    <a:pt x="405" y="268"/>
                    <a:pt x="32" y="8"/>
                  </a:cubicBezTo>
                  <a:cubicBezTo>
                    <a:pt x="30" y="2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618090" y="4138617"/>
              <a:ext cx="63487" cy="30472"/>
            </a:xfrm>
            <a:custGeom>
              <a:avLst/>
              <a:gdLst/>
              <a:ahLst/>
              <a:cxnLst/>
              <a:rect l="l" t="t" r="r" b="b"/>
              <a:pathLst>
                <a:path w="1423" h="683" extrusionOk="0">
                  <a:moveTo>
                    <a:pt x="0" y="1"/>
                  </a:moveTo>
                  <a:lnTo>
                    <a:pt x="0" y="12"/>
                  </a:lnTo>
                  <a:cubicBezTo>
                    <a:pt x="565" y="46"/>
                    <a:pt x="973" y="328"/>
                    <a:pt x="1391" y="679"/>
                  </a:cubicBezTo>
                  <a:cubicBezTo>
                    <a:pt x="1393" y="681"/>
                    <a:pt x="1395" y="682"/>
                    <a:pt x="1398" y="682"/>
                  </a:cubicBezTo>
                  <a:cubicBezTo>
                    <a:pt x="1409" y="682"/>
                    <a:pt x="1423" y="665"/>
                    <a:pt x="1413" y="657"/>
                  </a:cubicBezTo>
                  <a:cubicBezTo>
                    <a:pt x="1074" y="238"/>
                    <a:pt x="531" y="1"/>
                    <a:pt x="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648339" y="4140134"/>
              <a:ext cx="63487" cy="31007"/>
            </a:xfrm>
            <a:custGeom>
              <a:avLst/>
              <a:gdLst/>
              <a:ahLst/>
              <a:cxnLst/>
              <a:rect l="l" t="t" r="r" b="b"/>
              <a:pathLst>
                <a:path w="1423" h="695" extrusionOk="0">
                  <a:moveTo>
                    <a:pt x="11" y="0"/>
                  </a:moveTo>
                  <a:cubicBezTo>
                    <a:pt x="11" y="0"/>
                    <a:pt x="1" y="12"/>
                    <a:pt x="11" y="12"/>
                  </a:cubicBezTo>
                  <a:cubicBezTo>
                    <a:pt x="532" y="102"/>
                    <a:pt x="1007" y="317"/>
                    <a:pt x="1391" y="690"/>
                  </a:cubicBezTo>
                  <a:cubicBezTo>
                    <a:pt x="1394" y="693"/>
                    <a:pt x="1398" y="695"/>
                    <a:pt x="1402" y="695"/>
                  </a:cubicBezTo>
                  <a:cubicBezTo>
                    <a:pt x="1412" y="695"/>
                    <a:pt x="1422" y="684"/>
                    <a:pt x="1414" y="668"/>
                  </a:cubicBezTo>
                  <a:cubicBezTo>
                    <a:pt x="1097" y="261"/>
                    <a:pt x="509" y="68"/>
                    <a:pt x="1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543404" y="4171409"/>
              <a:ext cx="29803" cy="45597"/>
            </a:xfrm>
            <a:custGeom>
              <a:avLst/>
              <a:gdLst/>
              <a:ahLst/>
              <a:cxnLst/>
              <a:rect l="l" t="t" r="r" b="b"/>
              <a:pathLst>
                <a:path w="668" h="1022" extrusionOk="0">
                  <a:moveTo>
                    <a:pt x="667" y="0"/>
                  </a:moveTo>
                  <a:cubicBezTo>
                    <a:pt x="192" y="80"/>
                    <a:pt x="0" y="566"/>
                    <a:pt x="46" y="995"/>
                  </a:cubicBezTo>
                  <a:cubicBezTo>
                    <a:pt x="46" y="1013"/>
                    <a:pt x="60" y="1021"/>
                    <a:pt x="74" y="1021"/>
                  </a:cubicBezTo>
                  <a:cubicBezTo>
                    <a:pt x="88" y="1021"/>
                    <a:pt x="102" y="1013"/>
                    <a:pt x="102" y="995"/>
                  </a:cubicBezTo>
                  <a:cubicBezTo>
                    <a:pt x="114" y="588"/>
                    <a:pt x="227" y="125"/>
                    <a:pt x="667" y="12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533321" y="4164851"/>
              <a:ext cx="32346" cy="56572"/>
            </a:xfrm>
            <a:custGeom>
              <a:avLst/>
              <a:gdLst/>
              <a:ahLst/>
              <a:cxnLst/>
              <a:rect l="l" t="t" r="r" b="b"/>
              <a:pathLst>
                <a:path w="725" h="1268" extrusionOk="0">
                  <a:moveTo>
                    <a:pt x="724" y="1"/>
                  </a:moveTo>
                  <a:cubicBezTo>
                    <a:pt x="475" y="79"/>
                    <a:pt x="283" y="192"/>
                    <a:pt x="147" y="419"/>
                  </a:cubicBezTo>
                  <a:cubicBezTo>
                    <a:pt x="0" y="667"/>
                    <a:pt x="113" y="1018"/>
                    <a:pt x="204" y="1255"/>
                  </a:cubicBezTo>
                  <a:cubicBezTo>
                    <a:pt x="208" y="1264"/>
                    <a:pt x="216" y="1268"/>
                    <a:pt x="224" y="1268"/>
                  </a:cubicBezTo>
                  <a:cubicBezTo>
                    <a:pt x="236" y="1268"/>
                    <a:pt x="249" y="1258"/>
                    <a:pt x="249" y="1245"/>
                  </a:cubicBezTo>
                  <a:cubicBezTo>
                    <a:pt x="192" y="1029"/>
                    <a:pt x="124" y="815"/>
                    <a:pt x="159" y="589"/>
                  </a:cubicBezTo>
                  <a:cubicBezTo>
                    <a:pt x="204" y="283"/>
                    <a:pt x="463" y="114"/>
                    <a:pt x="724" y="12"/>
                  </a:cubicBezTo>
                  <a:lnTo>
                    <a:pt x="724" y="1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642361" y="4200588"/>
              <a:ext cx="40332" cy="89007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693" y="1"/>
                  </a:moveTo>
                  <a:cubicBezTo>
                    <a:pt x="685" y="1"/>
                    <a:pt x="677" y="7"/>
                    <a:pt x="677" y="14"/>
                  </a:cubicBezTo>
                  <a:cubicBezTo>
                    <a:pt x="869" y="760"/>
                    <a:pt x="507" y="1427"/>
                    <a:pt x="10" y="1959"/>
                  </a:cubicBezTo>
                  <a:cubicBezTo>
                    <a:pt x="0" y="1968"/>
                    <a:pt x="16" y="1995"/>
                    <a:pt x="35" y="1995"/>
                  </a:cubicBezTo>
                  <a:cubicBezTo>
                    <a:pt x="38" y="1995"/>
                    <a:pt x="41" y="1994"/>
                    <a:pt x="44" y="1992"/>
                  </a:cubicBezTo>
                  <a:cubicBezTo>
                    <a:pt x="620" y="1552"/>
                    <a:pt x="904" y="703"/>
                    <a:pt x="711" y="14"/>
                  </a:cubicBezTo>
                  <a:cubicBezTo>
                    <a:pt x="706" y="4"/>
                    <a:pt x="699" y="1"/>
                    <a:pt x="69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628664" y="4202328"/>
              <a:ext cx="65629" cy="99358"/>
            </a:xfrm>
            <a:custGeom>
              <a:avLst/>
              <a:gdLst/>
              <a:ahLst/>
              <a:cxnLst/>
              <a:rect l="l" t="t" r="r" b="b"/>
              <a:pathLst>
                <a:path w="1471" h="2227" extrusionOk="0">
                  <a:moveTo>
                    <a:pt x="1374" y="0"/>
                  </a:moveTo>
                  <a:cubicBezTo>
                    <a:pt x="1372" y="0"/>
                    <a:pt x="1369" y="3"/>
                    <a:pt x="1369" y="8"/>
                  </a:cubicBezTo>
                  <a:cubicBezTo>
                    <a:pt x="1437" y="495"/>
                    <a:pt x="1334" y="947"/>
                    <a:pt x="1120" y="1377"/>
                  </a:cubicBezTo>
                  <a:cubicBezTo>
                    <a:pt x="882" y="1840"/>
                    <a:pt x="464" y="1999"/>
                    <a:pt x="23" y="2180"/>
                  </a:cubicBezTo>
                  <a:cubicBezTo>
                    <a:pt x="3" y="2190"/>
                    <a:pt x="0" y="2227"/>
                    <a:pt x="24" y="2227"/>
                  </a:cubicBezTo>
                  <a:cubicBezTo>
                    <a:pt x="27" y="2227"/>
                    <a:pt x="31" y="2226"/>
                    <a:pt x="34" y="2225"/>
                  </a:cubicBezTo>
                  <a:cubicBezTo>
                    <a:pt x="509" y="2101"/>
                    <a:pt x="905" y="1920"/>
                    <a:pt x="1143" y="1478"/>
                  </a:cubicBezTo>
                  <a:cubicBezTo>
                    <a:pt x="1391" y="1026"/>
                    <a:pt x="1470" y="506"/>
                    <a:pt x="1380" y="8"/>
                  </a:cubicBezTo>
                  <a:cubicBezTo>
                    <a:pt x="1380" y="3"/>
                    <a:pt x="1377" y="0"/>
                    <a:pt x="1374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651552" y="4197152"/>
              <a:ext cx="64915" cy="110154"/>
            </a:xfrm>
            <a:custGeom>
              <a:avLst/>
              <a:gdLst/>
              <a:ahLst/>
              <a:cxnLst/>
              <a:rect l="l" t="t" r="r" b="b"/>
              <a:pathLst>
                <a:path w="1455" h="2469" extrusionOk="0">
                  <a:moveTo>
                    <a:pt x="1376" y="0"/>
                  </a:moveTo>
                  <a:cubicBezTo>
                    <a:pt x="1421" y="531"/>
                    <a:pt x="1308" y="1052"/>
                    <a:pt x="1082" y="1538"/>
                  </a:cubicBezTo>
                  <a:cubicBezTo>
                    <a:pt x="867" y="2001"/>
                    <a:pt x="437" y="2194"/>
                    <a:pt x="19" y="2431"/>
                  </a:cubicBezTo>
                  <a:cubicBezTo>
                    <a:pt x="0" y="2450"/>
                    <a:pt x="12" y="2468"/>
                    <a:pt x="30" y="2468"/>
                  </a:cubicBezTo>
                  <a:cubicBezTo>
                    <a:pt x="34" y="2468"/>
                    <a:pt x="38" y="2468"/>
                    <a:pt x="42" y="2466"/>
                  </a:cubicBezTo>
                  <a:cubicBezTo>
                    <a:pt x="494" y="2273"/>
                    <a:pt x="901" y="2024"/>
                    <a:pt x="1127" y="1561"/>
                  </a:cubicBezTo>
                  <a:cubicBezTo>
                    <a:pt x="1376" y="1086"/>
                    <a:pt x="1455" y="531"/>
                    <a:pt x="138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6"/>
            <p:cNvSpPr/>
            <p:nvPr/>
          </p:nvSpPr>
          <p:spPr>
            <a:xfrm>
              <a:off x="592838" y="4309628"/>
              <a:ext cx="37387" cy="37254"/>
            </a:xfrm>
            <a:custGeom>
              <a:avLst/>
              <a:gdLst/>
              <a:ahLst/>
              <a:cxnLst/>
              <a:rect l="l" t="t" r="r" b="b"/>
              <a:pathLst>
                <a:path w="838" h="835" extrusionOk="0">
                  <a:moveTo>
                    <a:pt x="837" y="1"/>
                  </a:moveTo>
                  <a:lnTo>
                    <a:pt x="1" y="227"/>
                  </a:lnTo>
                  <a:cubicBezTo>
                    <a:pt x="1" y="227"/>
                    <a:pt x="69" y="781"/>
                    <a:pt x="204" y="827"/>
                  </a:cubicBezTo>
                  <a:cubicBezTo>
                    <a:pt x="217" y="832"/>
                    <a:pt x="232" y="835"/>
                    <a:pt x="249" y="835"/>
                  </a:cubicBezTo>
                  <a:cubicBezTo>
                    <a:pt x="414" y="835"/>
                    <a:pt x="756" y="585"/>
                    <a:pt x="837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509095" y="4183277"/>
              <a:ext cx="155929" cy="138663"/>
            </a:xfrm>
            <a:custGeom>
              <a:avLst/>
              <a:gdLst/>
              <a:ahLst/>
              <a:cxnLst/>
              <a:rect l="l" t="t" r="r" b="b"/>
              <a:pathLst>
                <a:path w="3495" h="3108" extrusionOk="0">
                  <a:moveTo>
                    <a:pt x="1617" y="1"/>
                  </a:moveTo>
                  <a:cubicBezTo>
                    <a:pt x="1474" y="1"/>
                    <a:pt x="1330" y="13"/>
                    <a:pt x="1187" y="40"/>
                  </a:cubicBezTo>
                  <a:cubicBezTo>
                    <a:pt x="837" y="209"/>
                    <a:pt x="1" y="2018"/>
                    <a:pt x="996" y="2787"/>
                  </a:cubicBezTo>
                  <a:cubicBezTo>
                    <a:pt x="1293" y="3015"/>
                    <a:pt x="1612" y="3108"/>
                    <a:pt x="1921" y="3108"/>
                  </a:cubicBezTo>
                  <a:cubicBezTo>
                    <a:pt x="2655" y="3108"/>
                    <a:pt x="3327" y="2580"/>
                    <a:pt x="3494" y="2086"/>
                  </a:cubicBezTo>
                  <a:cubicBezTo>
                    <a:pt x="3494" y="2086"/>
                    <a:pt x="3257" y="1182"/>
                    <a:pt x="3393" y="492"/>
                  </a:cubicBezTo>
                  <a:cubicBezTo>
                    <a:pt x="3393" y="492"/>
                    <a:pt x="2537" y="1"/>
                    <a:pt x="161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557012" y="4183277"/>
              <a:ext cx="106496" cy="87044"/>
            </a:xfrm>
            <a:custGeom>
              <a:avLst/>
              <a:gdLst/>
              <a:ahLst/>
              <a:cxnLst/>
              <a:rect l="l" t="t" r="r" b="b"/>
              <a:pathLst>
                <a:path w="2387" h="1951" extrusionOk="0">
                  <a:moveTo>
                    <a:pt x="543" y="1"/>
                  </a:moveTo>
                  <a:cubicBezTo>
                    <a:pt x="400" y="1"/>
                    <a:pt x="256" y="13"/>
                    <a:pt x="113" y="40"/>
                  </a:cubicBezTo>
                  <a:cubicBezTo>
                    <a:pt x="80" y="51"/>
                    <a:pt x="46" y="85"/>
                    <a:pt x="0" y="130"/>
                  </a:cubicBezTo>
                  <a:cubicBezTo>
                    <a:pt x="67" y="125"/>
                    <a:pt x="134" y="122"/>
                    <a:pt x="200" y="122"/>
                  </a:cubicBezTo>
                  <a:cubicBezTo>
                    <a:pt x="529" y="122"/>
                    <a:pt x="853" y="193"/>
                    <a:pt x="1154" y="334"/>
                  </a:cubicBezTo>
                  <a:cubicBezTo>
                    <a:pt x="1437" y="470"/>
                    <a:pt x="1674" y="673"/>
                    <a:pt x="1810" y="967"/>
                  </a:cubicBezTo>
                  <a:cubicBezTo>
                    <a:pt x="1923" y="1204"/>
                    <a:pt x="1980" y="1487"/>
                    <a:pt x="2138" y="1702"/>
                  </a:cubicBezTo>
                  <a:cubicBezTo>
                    <a:pt x="2206" y="1804"/>
                    <a:pt x="2296" y="1883"/>
                    <a:pt x="2387" y="1951"/>
                  </a:cubicBezTo>
                  <a:cubicBezTo>
                    <a:pt x="2330" y="1679"/>
                    <a:pt x="2217" y="1023"/>
                    <a:pt x="2319" y="492"/>
                  </a:cubicBezTo>
                  <a:cubicBezTo>
                    <a:pt x="2319" y="492"/>
                    <a:pt x="1463" y="1"/>
                    <a:pt x="543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592927" y="4256402"/>
              <a:ext cx="38637" cy="13875"/>
            </a:xfrm>
            <a:custGeom>
              <a:avLst/>
              <a:gdLst/>
              <a:ahLst/>
              <a:cxnLst/>
              <a:rect l="l" t="t" r="r" b="b"/>
              <a:pathLst>
                <a:path w="866" h="311" extrusionOk="0">
                  <a:moveTo>
                    <a:pt x="483" y="0"/>
                  </a:moveTo>
                  <a:cubicBezTo>
                    <a:pt x="304" y="0"/>
                    <a:pt x="110" y="101"/>
                    <a:pt x="10" y="266"/>
                  </a:cubicBezTo>
                  <a:cubicBezTo>
                    <a:pt x="1" y="276"/>
                    <a:pt x="14" y="292"/>
                    <a:pt x="25" y="292"/>
                  </a:cubicBezTo>
                  <a:cubicBezTo>
                    <a:pt x="27" y="292"/>
                    <a:pt x="30" y="291"/>
                    <a:pt x="32" y="289"/>
                  </a:cubicBezTo>
                  <a:cubicBezTo>
                    <a:pt x="158" y="182"/>
                    <a:pt x="333" y="93"/>
                    <a:pt x="492" y="93"/>
                  </a:cubicBezTo>
                  <a:cubicBezTo>
                    <a:pt x="620" y="93"/>
                    <a:pt x="737" y="150"/>
                    <a:pt x="813" y="301"/>
                  </a:cubicBezTo>
                  <a:cubicBezTo>
                    <a:pt x="816" y="307"/>
                    <a:pt x="822" y="310"/>
                    <a:pt x="829" y="310"/>
                  </a:cubicBezTo>
                  <a:cubicBezTo>
                    <a:pt x="845" y="310"/>
                    <a:pt x="866" y="294"/>
                    <a:pt x="858" y="278"/>
                  </a:cubicBezTo>
                  <a:cubicBezTo>
                    <a:pt x="799" y="84"/>
                    <a:pt x="647" y="0"/>
                    <a:pt x="48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535328" y="4251985"/>
              <a:ext cx="20211" cy="13518"/>
            </a:xfrm>
            <a:custGeom>
              <a:avLst/>
              <a:gdLst/>
              <a:ahLst/>
              <a:cxnLst/>
              <a:rect l="l" t="t" r="r" b="b"/>
              <a:pathLst>
                <a:path w="453" h="303" extrusionOk="0">
                  <a:moveTo>
                    <a:pt x="113" y="0"/>
                  </a:moveTo>
                  <a:cubicBezTo>
                    <a:pt x="80" y="0"/>
                    <a:pt x="49" y="8"/>
                    <a:pt x="23" y="26"/>
                  </a:cubicBezTo>
                  <a:cubicBezTo>
                    <a:pt x="1" y="38"/>
                    <a:pt x="11" y="71"/>
                    <a:pt x="34" y="83"/>
                  </a:cubicBezTo>
                  <a:cubicBezTo>
                    <a:pt x="102" y="94"/>
                    <a:pt x="170" y="83"/>
                    <a:pt x="249" y="117"/>
                  </a:cubicBezTo>
                  <a:cubicBezTo>
                    <a:pt x="328" y="151"/>
                    <a:pt x="396" y="230"/>
                    <a:pt x="441" y="298"/>
                  </a:cubicBezTo>
                  <a:cubicBezTo>
                    <a:pt x="441" y="301"/>
                    <a:pt x="442" y="303"/>
                    <a:pt x="444" y="303"/>
                  </a:cubicBezTo>
                  <a:cubicBezTo>
                    <a:pt x="448" y="303"/>
                    <a:pt x="453" y="298"/>
                    <a:pt x="453" y="298"/>
                  </a:cubicBezTo>
                  <a:cubicBezTo>
                    <a:pt x="430" y="196"/>
                    <a:pt x="385" y="117"/>
                    <a:pt x="305" y="61"/>
                  </a:cubicBezTo>
                  <a:cubicBezTo>
                    <a:pt x="253" y="30"/>
                    <a:pt x="180" y="0"/>
                    <a:pt x="11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557012" y="4272820"/>
              <a:ext cx="25787" cy="11645"/>
            </a:xfrm>
            <a:custGeom>
              <a:avLst/>
              <a:gdLst/>
              <a:ahLst/>
              <a:cxnLst/>
              <a:rect l="l" t="t" r="r" b="b"/>
              <a:pathLst>
                <a:path w="578" h="261" extrusionOk="0">
                  <a:moveTo>
                    <a:pt x="91" y="1"/>
                  </a:moveTo>
                  <a:cubicBezTo>
                    <a:pt x="80" y="1"/>
                    <a:pt x="68" y="1"/>
                    <a:pt x="68" y="11"/>
                  </a:cubicBezTo>
                  <a:cubicBezTo>
                    <a:pt x="0" y="68"/>
                    <a:pt x="103" y="170"/>
                    <a:pt x="159" y="204"/>
                  </a:cubicBezTo>
                  <a:cubicBezTo>
                    <a:pt x="220" y="241"/>
                    <a:pt x="291" y="261"/>
                    <a:pt x="363" y="261"/>
                  </a:cubicBezTo>
                  <a:cubicBezTo>
                    <a:pt x="424" y="261"/>
                    <a:pt x="486" y="246"/>
                    <a:pt x="543" y="215"/>
                  </a:cubicBezTo>
                  <a:cubicBezTo>
                    <a:pt x="578" y="204"/>
                    <a:pt x="543" y="159"/>
                    <a:pt x="521" y="159"/>
                  </a:cubicBezTo>
                  <a:cubicBezTo>
                    <a:pt x="419" y="147"/>
                    <a:pt x="329" y="125"/>
                    <a:pt x="238" y="91"/>
                  </a:cubicBezTo>
                  <a:cubicBezTo>
                    <a:pt x="181" y="68"/>
                    <a:pt x="136" y="23"/>
                    <a:pt x="9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52952" y="4287231"/>
              <a:ext cx="56929" cy="19452"/>
            </a:xfrm>
            <a:custGeom>
              <a:avLst/>
              <a:gdLst/>
              <a:ahLst/>
              <a:cxnLst/>
              <a:rect l="l" t="t" r="r" b="b"/>
              <a:pathLst>
                <a:path w="1276" h="436" extrusionOk="0">
                  <a:moveTo>
                    <a:pt x="1257" y="1"/>
                  </a:moveTo>
                  <a:cubicBezTo>
                    <a:pt x="1253" y="1"/>
                    <a:pt x="1248" y="2"/>
                    <a:pt x="1245" y="5"/>
                  </a:cubicBezTo>
                  <a:cubicBezTo>
                    <a:pt x="1109" y="141"/>
                    <a:pt x="973" y="243"/>
                    <a:pt x="782" y="311"/>
                  </a:cubicBezTo>
                  <a:cubicBezTo>
                    <a:pt x="722" y="329"/>
                    <a:pt x="665" y="337"/>
                    <a:pt x="608" y="337"/>
                  </a:cubicBezTo>
                  <a:cubicBezTo>
                    <a:pt x="385" y="337"/>
                    <a:pt x="184" y="209"/>
                    <a:pt x="13" y="73"/>
                  </a:cubicBezTo>
                  <a:cubicBezTo>
                    <a:pt x="9" y="69"/>
                    <a:pt x="6" y="68"/>
                    <a:pt x="4" y="68"/>
                  </a:cubicBezTo>
                  <a:cubicBezTo>
                    <a:pt x="1" y="68"/>
                    <a:pt x="1" y="73"/>
                    <a:pt x="1" y="73"/>
                  </a:cubicBezTo>
                  <a:cubicBezTo>
                    <a:pt x="170" y="305"/>
                    <a:pt x="419" y="435"/>
                    <a:pt x="660" y="435"/>
                  </a:cubicBezTo>
                  <a:cubicBezTo>
                    <a:pt x="900" y="435"/>
                    <a:pt x="1132" y="305"/>
                    <a:pt x="1267" y="17"/>
                  </a:cubicBezTo>
                  <a:cubicBezTo>
                    <a:pt x="1276" y="9"/>
                    <a:pt x="1267" y="1"/>
                    <a:pt x="1257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620098" y="4271437"/>
              <a:ext cx="20701" cy="17043"/>
            </a:xfrm>
            <a:custGeom>
              <a:avLst/>
              <a:gdLst/>
              <a:ahLst/>
              <a:cxnLst/>
              <a:rect l="l" t="t" r="r" b="b"/>
              <a:pathLst>
                <a:path w="464" h="382" extrusionOk="0">
                  <a:moveTo>
                    <a:pt x="224" y="1"/>
                  </a:moveTo>
                  <a:cubicBezTo>
                    <a:pt x="202" y="1"/>
                    <a:pt x="180" y="4"/>
                    <a:pt x="159" y="9"/>
                  </a:cubicBezTo>
                  <a:cubicBezTo>
                    <a:pt x="79" y="32"/>
                    <a:pt x="0" y="133"/>
                    <a:pt x="11" y="223"/>
                  </a:cubicBezTo>
                  <a:cubicBezTo>
                    <a:pt x="23" y="246"/>
                    <a:pt x="23" y="269"/>
                    <a:pt x="46" y="303"/>
                  </a:cubicBezTo>
                  <a:cubicBezTo>
                    <a:pt x="68" y="336"/>
                    <a:pt x="91" y="348"/>
                    <a:pt x="113" y="371"/>
                  </a:cubicBezTo>
                  <a:cubicBezTo>
                    <a:pt x="147" y="382"/>
                    <a:pt x="204" y="382"/>
                    <a:pt x="237" y="382"/>
                  </a:cubicBezTo>
                  <a:cubicBezTo>
                    <a:pt x="283" y="382"/>
                    <a:pt x="317" y="371"/>
                    <a:pt x="350" y="348"/>
                  </a:cubicBezTo>
                  <a:cubicBezTo>
                    <a:pt x="441" y="303"/>
                    <a:pt x="463" y="178"/>
                    <a:pt x="407" y="99"/>
                  </a:cubicBezTo>
                  <a:cubicBezTo>
                    <a:pt x="364" y="30"/>
                    <a:pt x="294" y="1"/>
                    <a:pt x="22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527744" y="4260328"/>
              <a:ext cx="17712" cy="15392"/>
            </a:xfrm>
            <a:custGeom>
              <a:avLst/>
              <a:gdLst/>
              <a:ahLst/>
              <a:cxnLst/>
              <a:rect l="l" t="t" r="r" b="b"/>
              <a:pathLst>
                <a:path w="397" h="345" extrusionOk="0">
                  <a:moveTo>
                    <a:pt x="195" y="1"/>
                  </a:moveTo>
                  <a:cubicBezTo>
                    <a:pt x="176" y="1"/>
                    <a:pt x="156" y="4"/>
                    <a:pt x="136" y="9"/>
                  </a:cubicBezTo>
                  <a:cubicBezTo>
                    <a:pt x="35" y="32"/>
                    <a:pt x="0" y="145"/>
                    <a:pt x="35" y="224"/>
                  </a:cubicBezTo>
                  <a:cubicBezTo>
                    <a:pt x="46" y="269"/>
                    <a:pt x="80" y="303"/>
                    <a:pt x="114" y="326"/>
                  </a:cubicBezTo>
                  <a:cubicBezTo>
                    <a:pt x="134" y="339"/>
                    <a:pt x="157" y="345"/>
                    <a:pt x="180" y="345"/>
                  </a:cubicBezTo>
                  <a:cubicBezTo>
                    <a:pt x="197" y="345"/>
                    <a:pt x="213" y="342"/>
                    <a:pt x="227" y="337"/>
                  </a:cubicBezTo>
                  <a:cubicBezTo>
                    <a:pt x="261" y="337"/>
                    <a:pt x="284" y="326"/>
                    <a:pt x="306" y="314"/>
                  </a:cubicBezTo>
                  <a:cubicBezTo>
                    <a:pt x="385" y="258"/>
                    <a:pt x="397" y="145"/>
                    <a:pt x="340" y="77"/>
                  </a:cubicBezTo>
                  <a:cubicBezTo>
                    <a:pt x="306" y="26"/>
                    <a:pt x="253" y="1"/>
                    <a:pt x="19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625139" y="4219326"/>
              <a:ext cx="15660" cy="12358"/>
            </a:xfrm>
            <a:custGeom>
              <a:avLst/>
              <a:gdLst/>
              <a:ahLst/>
              <a:cxnLst/>
              <a:rect l="l" t="t" r="r" b="b"/>
              <a:pathLst>
                <a:path w="351" h="277" extrusionOk="0">
                  <a:moveTo>
                    <a:pt x="56" y="1"/>
                  </a:moveTo>
                  <a:cubicBezTo>
                    <a:pt x="23" y="1"/>
                    <a:pt x="0" y="46"/>
                    <a:pt x="34" y="69"/>
                  </a:cubicBezTo>
                  <a:cubicBezTo>
                    <a:pt x="147" y="114"/>
                    <a:pt x="260" y="159"/>
                    <a:pt x="317" y="272"/>
                  </a:cubicBezTo>
                  <a:cubicBezTo>
                    <a:pt x="320" y="276"/>
                    <a:pt x="324" y="277"/>
                    <a:pt x="329" y="277"/>
                  </a:cubicBezTo>
                  <a:cubicBezTo>
                    <a:pt x="339" y="277"/>
                    <a:pt x="350" y="269"/>
                    <a:pt x="350" y="261"/>
                  </a:cubicBezTo>
                  <a:cubicBezTo>
                    <a:pt x="305" y="125"/>
                    <a:pt x="204" y="12"/>
                    <a:pt x="56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543538" y="4209823"/>
              <a:ext cx="13518" cy="6737"/>
            </a:xfrm>
            <a:custGeom>
              <a:avLst/>
              <a:gdLst/>
              <a:ahLst/>
              <a:cxnLst/>
              <a:rect l="l" t="t" r="r" b="b"/>
              <a:pathLst>
                <a:path w="303" h="151" extrusionOk="0">
                  <a:moveTo>
                    <a:pt x="217" y="0"/>
                  </a:moveTo>
                  <a:cubicBezTo>
                    <a:pt x="131" y="0"/>
                    <a:pt x="44" y="51"/>
                    <a:pt x="8" y="123"/>
                  </a:cubicBezTo>
                  <a:cubicBezTo>
                    <a:pt x="0" y="140"/>
                    <a:pt x="10" y="150"/>
                    <a:pt x="21" y="150"/>
                  </a:cubicBezTo>
                  <a:cubicBezTo>
                    <a:pt x="24" y="150"/>
                    <a:pt x="28" y="149"/>
                    <a:pt x="31" y="146"/>
                  </a:cubicBezTo>
                  <a:cubicBezTo>
                    <a:pt x="65" y="112"/>
                    <a:pt x="111" y="89"/>
                    <a:pt x="156" y="78"/>
                  </a:cubicBezTo>
                  <a:cubicBezTo>
                    <a:pt x="201" y="67"/>
                    <a:pt x="234" y="67"/>
                    <a:pt x="280" y="56"/>
                  </a:cubicBezTo>
                  <a:cubicBezTo>
                    <a:pt x="302" y="44"/>
                    <a:pt x="302" y="10"/>
                    <a:pt x="280" y="10"/>
                  </a:cubicBezTo>
                  <a:cubicBezTo>
                    <a:pt x="259" y="4"/>
                    <a:pt x="238" y="0"/>
                    <a:pt x="21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642272" y="4259837"/>
              <a:ext cx="57241" cy="44570"/>
            </a:xfrm>
            <a:custGeom>
              <a:avLst/>
              <a:gdLst/>
              <a:ahLst/>
              <a:cxnLst/>
              <a:rect l="l" t="t" r="r" b="b"/>
              <a:pathLst>
                <a:path w="1283" h="999" extrusionOk="0">
                  <a:moveTo>
                    <a:pt x="677" y="1"/>
                  </a:moveTo>
                  <a:cubicBezTo>
                    <a:pt x="465" y="1"/>
                    <a:pt x="283" y="111"/>
                    <a:pt x="283" y="111"/>
                  </a:cubicBezTo>
                  <a:lnTo>
                    <a:pt x="1" y="880"/>
                  </a:lnTo>
                  <a:cubicBezTo>
                    <a:pt x="128" y="964"/>
                    <a:pt x="258" y="999"/>
                    <a:pt x="382" y="999"/>
                  </a:cubicBezTo>
                  <a:cubicBezTo>
                    <a:pt x="877" y="999"/>
                    <a:pt x="1283" y="442"/>
                    <a:pt x="1075" y="189"/>
                  </a:cubicBezTo>
                  <a:cubicBezTo>
                    <a:pt x="956" y="45"/>
                    <a:pt x="811" y="1"/>
                    <a:pt x="67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653872" y="4273266"/>
              <a:ext cx="29847" cy="22263"/>
            </a:xfrm>
            <a:custGeom>
              <a:avLst/>
              <a:gdLst/>
              <a:ahLst/>
              <a:cxnLst/>
              <a:rect l="l" t="t" r="r" b="b"/>
              <a:pathLst>
                <a:path w="669" h="499" extrusionOk="0">
                  <a:moveTo>
                    <a:pt x="334" y="233"/>
                  </a:moveTo>
                  <a:cubicBezTo>
                    <a:pt x="368" y="233"/>
                    <a:pt x="397" y="246"/>
                    <a:pt x="397" y="285"/>
                  </a:cubicBezTo>
                  <a:cubicBezTo>
                    <a:pt x="408" y="341"/>
                    <a:pt x="340" y="375"/>
                    <a:pt x="306" y="386"/>
                  </a:cubicBezTo>
                  <a:cubicBezTo>
                    <a:pt x="278" y="400"/>
                    <a:pt x="245" y="410"/>
                    <a:pt x="214" y="410"/>
                  </a:cubicBezTo>
                  <a:cubicBezTo>
                    <a:pt x="195" y="410"/>
                    <a:pt x="176" y="406"/>
                    <a:pt x="159" y="398"/>
                  </a:cubicBezTo>
                  <a:cubicBezTo>
                    <a:pt x="171" y="352"/>
                    <a:pt x="193" y="307"/>
                    <a:pt x="216" y="273"/>
                  </a:cubicBezTo>
                  <a:cubicBezTo>
                    <a:pt x="227" y="262"/>
                    <a:pt x="249" y="250"/>
                    <a:pt x="261" y="250"/>
                  </a:cubicBezTo>
                  <a:cubicBezTo>
                    <a:pt x="281" y="241"/>
                    <a:pt x="309" y="233"/>
                    <a:pt x="334" y="233"/>
                  </a:cubicBezTo>
                  <a:close/>
                  <a:moveTo>
                    <a:pt x="477" y="0"/>
                  </a:moveTo>
                  <a:cubicBezTo>
                    <a:pt x="393" y="0"/>
                    <a:pt x="309" y="21"/>
                    <a:pt x="249" y="81"/>
                  </a:cubicBezTo>
                  <a:cubicBezTo>
                    <a:pt x="148" y="160"/>
                    <a:pt x="1" y="341"/>
                    <a:pt x="58" y="476"/>
                  </a:cubicBezTo>
                  <a:cubicBezTo>
                    <a:pt x="63" y="489"/>
                    <a:pt x="80" y="498"/>
                    <a:pt x="95" y="498"/>
                  </a:cubicBezTo>
                  <a:cubicBezTo>
                    <a:pt x="108" y="498"/>
                    <a:pt x="120" y="492"/>
                    <a:pt x="125" y="476"/>
                  </a:cubicBezTo>
                  <a:cubicBezTo>
                    <a:pt x="125" y="476"/>
                    <a:pt x="125" y="466"/>
                    <a:pt x="136" y="466"/>
                  </a:cubicBezTo>
                  <a:cubicBezTo>
                    <a:pt x="162" y="475"/>
                    <a:pt x="190" y="479"/>
                    <a:pt x="220" y="479"/>
                  </a:cubicBezTo>
                  <a:cubicBezTo>
                    <a:pt x="336" y="479"/>
                    <a:pt x="465" y="411"/>
                    <a:pt x="465" y="285"/>
                  </a:cubicBezTo>
                  <a:cubicBezTo>
                    <a:pt x="465" y="205"/>
                    <a:pt x="374" y="172"/>
                    <a:pt x="306" y="172"/>
                  </a:cubicBezTo>
                  <a:lnTo>
                    <a:pt x="284" y="172"/>
                  </a:lnTo>
                  <a:cubicBezTo>
                    <a:pt x="356" y="89"/>
                    <a:pt x="458" y="52"/>
                    <a:pt x="566" y="52"/>
                  </a:cubicBezTo>
                  <a:cubicBezTo>
                    <a:pt x="592" y="52"/>
                    <a:pt x="619" y="54"/>
                    <a:pt x="646" y="58"/>
                  </a:cubicBezTo>
                  <a:cubicBezTo>
                    <a:pt x="656" y="58"/>
                    <a:pt x="668" y="36"/>
                    <a:pt x="646" y="24"/>
                  </a:cubicBezTo>
                  <a:cubicBezTo>
                    <a:pt x="594" y="10"/>
                    <a:pt x="535" y="0"/>
                    <a:pt x="477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625630" y="4321317"/>
              <a:ext cx="150888" cy="124744"/>
            </a:xfrm>
            <a:custGeom>
              <a:avLst/>
              <a:gdLst/>
              <a:ahLst/>
              <a:cxnLst/>
              <a:rect l="l" t="t" r="r" b="b"/>
              <a:pathLst>
                <a:path w="3382" h="2796" extrusionOk="0">
                  <a:moveTo>
                    <a:pt x="641" y="0"/>
                  </a:moveTo>
                  <a:cubicBezTo>
                    <a:pt x="548" y="0"/>
                    <a:pt x="451" y="7"/>
                    <a:pt x="351" y="22"/>
                  </a:cubicBezTo>
                  <a:cubicBezTo>
                    <a:pt x="12" y="67"/>
                    <a:pt x="0" y="587"/>
                    <a:pt x="464" y="802"/>
                  </a:cubicBezTo>
                  <a:cubicBezTo>
                    <a:pt x="928" y="1017"/>
                    <a:pt x="1990" y="1469"/>
                    <a:pt x="2579" y="2125"/>
                  </a:cubicBezTo>
                  <a:cubicBezTo>
                    <a:pt x="2579" y="2125"/>
                    <a:pt x="2474" y="2612"/>
                    <a:pt x="2729" y="2612"/>
                  </a:cubicBezTo>
                  <a:cubicBezTo>
                    <a:pt x="2751" y="2612"/>
                    <a:pt x="2776" y="2608"/>
                    <a:pt x="2805" y="2600"/>
                  </a:cubicBezTo>
                  <a:cubicBezTo>
                    <a:pt x="2805" y="2600"/>
                    <a:pt x="2883" y="2795"/>
                    <a:pt x="3012" y="2795"/>
                  </a:cubicBezTo>
                  <a:cubicBezTo>
                    <a:pt x="3022" y="2795"/>
                    <a:pt x="3032" y="2794"/>
                    <a:pt x="3043" y="2792"/>
                  </a:cubicBezTo>
                  <a:cubicBezTo>
                    <a:pt x="3347" y="2701"/>
                    <a:pt x="3382" y="2181"/>
                    <a:pt x="3269" y="2091"/>
                  </a:cubicBezTo>
                  <a:cubicBezTo>
                    <a:pt x="3156" y="2012"/>
                    <a:pt x="2884" y="1932"/>
                    <a:pt x="2884" y="1932"/>
                  </a:cubicBezTo>
                  <a:cubicBezTo>
                    <a:pt x="2884" y="1932"/>
                    <a:pt x="2200" y="0"/>
                    <a:pt x="64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760324" y="4431874"/>
              <a:ext cx="7138" cy="12537"/>
            </a:xfrm>
            <a:custGeom>
              <a:avLst/>
              <a:gdLst/>
              <a:ahLst/>
              <a:cxnLst/>
              <a:rect l="l" t="t" r="r" b="b"/>
              <a:pathLst>
                <a:path w="160" h="281" extrusionOk="0">
                  <a:moveTo>
                    <a:pt x="12" y="0"/>
                  </a:moveTo>
                  <a:cubicBezTo>
                    <a:pt x="9" y="0"/>
                    <a:pt x="6" y="3"/>
                    <a:pt x="1" y="9"/>
                  </a:cubicBezTo>
                  <a:cubicBezTo>
                    <a:pt x="1" y="9"/>
                    <a:pt x="1" y="20"/>
                    <a:pt x="12" y="20"/>
                  </a:cubicBezTo>
                  <a:cubicBezTo>
                    <a:pt x="12" y="20"/>
                    <a:pt x="137" y="110"/>
                    <a:pt x="102" y="269"/>
                  </a:cubicBezTo>
                  <a:cubicBezTo>
                    <a:pt x="102" y="269"/>
                    <a:pt x="102" y="280"/>
                    <a:pt x="114" y="280"/>
                  </a:cubicBezTo>
                  <a:cubicBezTo>
                    <a:pt x="114" y="280"/>
                    <a:pt x="125" y="280"/>
                    <a:pt x="125" y="269"/>
                  </a:cubicBezTo>
                  <a:cubicBezTo>
                    <a:pt x="159" y="99"/>
                    <a:pt x="24" y="9"/>
                    <a:pt x="24" y="9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766392" y="4423174"/>
              <a:ext cx="7094" cy="9592"/>
            </a:xfrm>
            <a:custGeom>
              <a:avLst/>
              <a:gdLst/>
              <a:ahLst/>
              <a:cxnLst/>
              <a:rect l="l" t="t" r="r" b="b"/>
              <a:pathLst>
                <a:path w="159" h="215" extrusionOk="0">
                  <a:moveTo>
                    <a:pt x="1" y="0"/>
                  </a:moveTo>
                  <a:cubicBezTo>
                    <a:pt x="1" y="11"/>
                    <a:pt x="1" y="23"/>
                    <a:pt x="12" y="23"/>
                  </a:cubicBezTo>
                  <a:cubicBezTo>
                    <a:pt x="12" y="23"/>
                    <a:pt x="102" y="46"/>
                    <a:pt x="136" y="215"/>
                  </a:cubicBezTo>
                  <a:lnTo>
                    <a:pt x="147" y="215"/>
                  </a:lnTo>
                  <a:cubicBezTo>
                    <a:pt x="159" y="215"/>
                    <a:pt x="159" y="215"/>
                    <a:pt x="159" y="204"/>
                  </a:cubicBezTo>
                  <a:cubicBezTo>
                    <a:pt x="125" y="23"/>
                    <a:pt x="23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42162" y="1557372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marathon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2103" y="4643188"/>
            <a:ext cx="5939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Cuộc</a:t>
            </a:r>
            <a:r>
              <a:rPr lang="en-US" sz="4800" dirty="0"/>
              <a:t> </a:t>
            </a:r>
            <a:r>
              <a:rPr lang="en-US" sz="4800" dirty="0" err="1"/>
              <a:t>đua</a:t>
            </a:r>
            <a:r>
              <a:rPr lang="en-US" sz="4800" dirty="0"/>
              <a:t> ma-</a:t>
            </a:r>
            <a:r>
              <a:rPr lang="en-US" sz="4800" dirty="0" err="1"/>
              <a:t>ra</a:t>
            </a:r>
            <a:r>
              <a:rPr lang="en-US" sz="4800" dirty="0"/>
              <a:t>-</a:t>
            </a:r>
            <a:r>
              <a:rPr lang="en-US" sz="4800" dirty="0" err="1"/>
              <a:t>tông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813551" y="3375039"/>
            <a:ext cx="33522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mærə</a:t>
            </a:r>
            <a:r>
              <a:rPr lang="el-GR" sz="4800" b="1" dirty="0">
                <a:solidFill>
                  <a:schemeClr val="accent5">
                    <a:lumMod val="50000"/>
                  </a:schemeClr>
                </a:solidFill>
              </a:rPr>
              <a:t>θ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6" name="Picture 5" descr="A group of people running&#10;&#10;Description automatically generated">
            <a:extLst>
              <a:ext uri="{FF2B5EF4-FFF2-40B4-BE49-F238E27FC236}">
                <a16:creationId xmlns:a16="http://schemas.microsoft.com/office/drawing/2014/main" id="{4E7C8832-F38D-165E-1A8D-9DC7AA6C19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7"/>
          <a:stretch/>
        </p:blipFill>
        <p:spPr>
          <a:xfrm>
            <a:off x="6738177" y="1297172"/>
            <a:ext cx="4920083" cy="4607333"/>
          </a:xfrm>
          <a:prstGeom prst="rect">
            <a:avLst/>
          </a:prstGeom>
        </p:spPr>
      </p:pic>
      <p:pic>
        <p:nvPicPr>
          <p:cNvPr id="8" name="marathon">
            <a:hlinkClick r:id="" action="ppaction://media"/>
            <a:extLst>
              <a:ext uri="{FF2B5EF4-FFF2-40B4-BE49-F238E27FC236}">
                <a16:creationId xmlns:a16="http://schemas.microsoft.com/office/drawing/2014/main" id="{6F0FD716-F7FF-E379-4DD7-EB4AD1FEC2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2162" y="3375039"/>
            <a:ext cx="870880" cy="87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3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E1CFB02-B734-73EB-FC63-133DA3F734A9}"/>
              </a:ext>
            </a:extLst>
          </p:cNvPr>
          <p:cNvSpPr/>
          <p:nvPr/>
        </p:nvSpPr>
        <p:spPr>
          <a:xfrm>
            <a:off x="5029200" y="3724044"/>
            <a:ext cx="2322891" cy="1647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5EC9D1-C1F1-1405-D79E-3C2CC1765CE1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1" name="Round Single Corner Rectangle 14">
              <a:extLst>
                <a:ext uri="{FF2B5EF4-FFF2-40B4-BE49-F238E27FC236}">
                  <a16:creationId xmlns:a16="http://schemas.microsoft.com/office/drawing/2014/main" id="{77C1739C-E28E-54FC-2B58-427CFAA1FA2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>
              <a:extLst>
                <a:ext uri="{FF2B5EF4-FFF2-40B4-BE49-F238E27FC236}">
                  <a16:creationId xmlns:a16="http://schemas.microsoft.com/office/drawing/2014/main" id="{C994422B-B45B-EC62-39EC-DF15AA4D9D2E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>
              <a:extLst>
                <a:ext uri="{FF2B5EF4-FFF2-40B4-BE49-F238E27FC236}">
                  <a16:creationId xmlns:a16="http://schemas.microsoft.com/office/drawing/2014/main" id="{5C5C1C87-FE0C-7FAC-516F-8DD2B96BFAC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2732357-E530-F900-68EE-2CB64C3F18CB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FDAEB8-82D6-9EC1-6BB3-73E164F95A62}"/>
              </a:ext>
            </a:extLst>
          </p:cNvPr>
          <p:cNvSpPr txBox="1"/>
          <p:nvPr/>
        </p:nvSpPr>
        <p:spPr>
          <a:xfrm>
            <a:off x="1042458" y="106176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right words under the pictures.</a:t>
            </a: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CE2D738C-702D-1EC8-9C74-4E833AEF0544}"/>
              </a:ext>
            </a:extLst>
          </p:cNvPr>
          <p:cNvSpPr/>
          <p:nvPr/>
        </p:nvSpPr>
        <p:spPr>
          <a:xfrm>
            <a:off x="487067" y="107206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F0CC71-E418-382F-CD38-155F26629738}"/>
              </a:ext>
            </a:extLst>
          </p:cNvPr>
          <p:cNvSpPr txBox="1"/>
          <p:nvPr/>
        </p:nvSpPr>
        <p:spPr>
          <a:xfrm>
            <a:off x="539852" y="9694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Google Shape;160;p33">
            <a:extLst>
              <a:ext uri="{FF2B5EF4-FFF2-40B4-BE49-F238E27FC236}">
                <a16:creationId xmlns:a16="http://schemas.microsoft.com/office/drawing/2014/main" id="{B49BB1C4-3E89-EDA3-AFC8-CA61B8F04039}"/>
              </a:ext>
            </a:extLst>
          </p:cNvPr>
          <p:cNvSpPr txBox="1">
            <a:spLocks/>
          </p:cNvSpPr>
          <p:nvPr/>
        </p:nvSpPr>
        <p:spPr>
          <a:xfrm>
            <a:off x="288236" y="2493647"/>
            <a:ext cx="2957884" cy="3052256"/>
          </a:xfrm>
          <a:prstGeom prst="rect">
            <a:avLst/>
          </a:prstGeom>
          <a:solidFill>
            <a:srgbClr val="6AC0E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xygen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SVN-A Love Of Thunder" panose="02040603050506020204" pitchFamily="18" charset="0"/>
              <a:sym typeface="Oxygen"/>
            </a:endParaRPr>
          </a:p>
        </p:txBody>
      </p:sp>
      <p:sp>
        <p:nvSpPr>
          <p:cNvPr id="10" name="Google Shape;161;p33">
            <a:extLst>
              <a:ext uri="{FF2B5EF4-FFF2-40B4-BE49-F238E27FC236}">
                <a16:creationId xmlns:a16="http://schemas.microsoft.com/office/drawing/2014/main" id="{35C20745-4BDC-D5B6-49BF-AD75EFE11ACC}"/>
              </a:ext>
            </a:extLst>
          </p:cNvPr>
          <p:cNvSpPr txBox="1">
            <a:spLocks/>
          </p:cNvSpPr>
          <p:nvPr/>
        </p:nvSpPr>
        <p:spPr>
          <a:xfrm>
            <a:off x="516843" y="2112647"/>
            <a:ext cx="2957884" cy="29152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rala"/>
              <a:buNone/>
              <a:defRPr sz="52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helsea Market"/>
              <a:buNone/>
              <a:defRPr sz="52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helsea Market"/>
              <a:buNone/>
              <a:defRPr sz="52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helsea Market"/>
              <a:buNone/>
              <a:defRPr sz="52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helsea Market"/>
              <a:buNone/>
              <a:defRPr sz="52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helsea Market"/>
              <a:buNone/>
              <a:defRPr sz="52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helsea Market"/>
              <a:buNone/>
              <a:defRPr sz="52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helsea Market"/>
              <a:buNone/>
              <a:defRPr sz="52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helsea Market"/>
              <a:buNone/>
              <a:defRPr sz="52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arala"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11" name="Google Shape;162;p33">
            <a:extLst>
              <a:ext uri="{FF2B5EF4-FFF2-40B4-BE49-F238E27FC236}">
                <a16:creationId xmlns:a16="http://schemas.microsoft.com/office/drawing/2014/main" id="{43AAC397-F2D9-D29B-1DAC-AAA93717E2BE}"/>
              </a:ext>
            </a:extLst>
          </p:cNvPr>
          <p:cNvSpPr/>
          <p:nvPr/>
        </p:nvSpPr>
        <p:spPr>
          <a:xfrm>
            <a:off x="592074" y="1905683"/>
            <a:ext cx="502606" cy="729935"/>
          </a:xfrm>
          <a:custGeom>
            <a:avLst/>
            <a:gdLst/>
            <a:ahLst/>
            <a:cxnLst/>
            <a:rect l="l" t="t" r="r" b="b"/>
            <a:pathLst>
              <a:path w="3050" h="4635" extrusionOk="0">
                <a:moveTo>
                  <a:pt x="1518" y="1"/>
                </a:moveTo>
                <a:cubicBezTo>
                  <a:pt x="1450" y="1"/>
                  <a:pt x="1381" y="5"/>
                  <a:pt x="1311" y="14"/>
                </a:cubicBezTo>
                <a:cubicBezTo>
                  <a:pt x="549" y="133"/>
                  <a:pt x="1" y="800"/>
                  <a:pt x="1" y="1538"/>
                </a:cubicBezTo>
                <a:lnTo>
                  <a:pt x="1" y="1681"/>
                </a:lnTo>
                <a:lnTo>
                  <a:pt x="310" y="1681"/>
                </a:lnTo>
                <a:lnTo>
                  <a:pt x="310" y="1490"/>
                </a:lnTo>
                <a:cubicBezTo>
                  <a:pt x="310" y="847"/>
                  <a:pt x="858" y="299"/>
                  <a:pt x="1501" y="299"/>
                </a:cubicBezTo>
                <a:cubicBezTo>
                  <a:pt x="2168" y="299"/>
                  <a:pt x="2692" y="847"/>
                  <a:pt x="2692" y="1490"/>
                </a:cubicBezTo>
                <a:lnTo>
                  <a:pt x="2740" y="1681"/>
                </a:lnTo>
                <a:lnTo>
                  <a:pt x="2740" y="3443"/>
                </a:lnTo>
                <a:cubicBezTo>
                  <a:pt x="2740" y="3633"/>
                  <a:pt x="2644" y="3848"/>
                  <a:pt x="2501" y="3991"/>
                </a:cubicBezTo>
                <a:cubicBezTo>
                  <a:pt x="2341" y="4151"/>
                  <a:pt x="2126" y="4232"/>
                  <a:pt x="1919" y="4232"/>
                </a:cubicBezTo>
                <a:cubicBezTo>
                  <a:pt x="1849" y="4232"/>
                  <a:pt x="1781" y="4223"/>
                  <a:pt x="1716" y="4205"/>
                </a:cubicBezTo>
                <a:cubicBezTo>
                  <a:pt x="1382" y="4110"/>
                  <a:pt x="1144" y="3800"/>
                  <a:pt x="1144" y="3467"/>
                </a:cubicBezTo>
                <a:lnTo>
                  <a:pt x="1144" y="1538"/>
                </a:lnTo>
                <a:cubicBezTo>
                  <a:pt x="1144" y="1371"/>
                  <a:pt x="1263" y="1228"/>
                  <a:pt x="1430" y="1204"/>
                </a:cubicBezTo>
                <a:cubicBezTo>
                  <a:pt x="1458" y="1199"/>
                  <a:pt x="1486" y="1196"/>
                  <a:pt x="1513" y="1196"/>
                </a:cubicBezTo>
                <a:cubicBezTo>
                  <a:pt x="1602" y="1196"/>
                  <a:pt x="1685" y="1227"/>
                  <a:pt x="1739" y="1300"/>
                </a:cubicBezTo>
                <a:cubicBezTo>
                  <a:pt x="1811" y="1347"/>
                  <a:pt x="1835" y="1443"/>
                  <a:pt x="1835" y="1538"/>
                </a:cubicBezTo>
                <a:lnTo>
                  <a:pt x="1858" y="1705"/>
                </a:lnTo>
                <a:lnTo>
                  <a:pt x="1858" y="3586"/>
                </a:lnTo>
                <a:cubicBezTo>
                  <a:pt x="1835" y="3681"/>
                  <a:pt x="2025" y="3776"/>
                  <a:pt x="2025" y="3776"/>
                </a:cubicBezTo>
                <a:cubicBezTo>
                  <a:pt x="2025" y="3776"/>
                  <a:pt x="2192" y="3705"/>
                  <a:pt x="2192" y="3586"/>
                </a:cubicBezTo>
                <a:lnTo>
                  <a:pt x="2216" y="1705"/>
                </a:lnTo>
                <a:lnTo>
                  <a:pt x="2216" y="1562"/>
                </a:lnTo>
                <a:cubicBezTo>
                  <a:pt x="2216" y="1323"/>
                  <a:pt x="2097" y="1109"/>
                  <a:pt x="1906" y="966"/>
                </a:cubicBezTo>
                <a:cubicBezTo>
                  <a:pt x="1835" y="942"/>
                  <a:pt x="1787" y="895"/>
                  <a:pt x="1692" y="871"/>
                </a:cubicBezTo>
                <a:cubicBezTo>
                  <a:pt x="1639" y="860"/>
                  <a:pt x="1587" y="855"/>
                  <a:pt x="1537" y="855"/>
                </a:cubicBezTo>
                <a:cubicBezTo>
                  <a:pt x="1151" y="855"/>
                  <a:pt x="834" y="1162"/>
                  <a:pt x="834" y="1562"/>
                </a:cubicBezTo>
                <a:lnTo>
                  <a:pt x="834" y="3491"/>
                </a:lnTo>
                <a:cubicBezTo>
                  <a:pt x="834" y="4119"/>
                  <a:pt x="1313" y="4634"/>
                  <a:pt x="1935" y="4634"/>
                </a:cubicBezTo>
                <a:cubicBezTo>
                  <a:pt x="1949" y="4634"/>
                  <a:pt x="1963" y="4634"/>
                  <a:pt x="1977" y="4634"/>
                </a:cubicBezTo>
                <a:cubicBezTo>
                  <a:pt x="2263" y="4634"/>
                  <a:pt x="2525" y="4515"/>
                  <a:pt x="2740" y="4300"/>
                </a:cubicBezTo>
                <a:cubicBezTo>
                  <a:pt x="2930" y="4086"/>
                  <a:pt x="3049" y="3824"/>
                  <a:pt x="3049" y="3514"/>
                </a:cubicBezTo>
                <a:lnTo>
                  <a:pt x="3049" y="1705"/>
                </a:lnTo>
                <a:lnTo>
                  <a:pt x="3049" y="1538"/>
                </a:lnTo>
                <a:cubicBezTo>
                  <a:pt x="3049" y="677"/>
                  <a:pt x="2374" y="1"/>
                  <a:pt x="1518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713951-2B84-0440-0654-025AA74E7F41}"/>
              </a:ext>
            </a:extLst>
          </p:cNvPr>
          <p:cNvSpPr txBox="1"/>
          <p:nvPr/>
        </p:nvSpPr>
        <p:spPr>
          <a:xfrm>
            <a:off x="971550" y="2493647"/>
            <a:ext cx="152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784138-5C68-763E-A64A-2EA276348483}"/>
              </a:ext>
            </a:extLst>
          </p:cNvPr>
          <p:cNvSpPr txBox="1"/>
          <p:nvPr/>
        </p:nvSpPr>
        <p:spPr>
          <a:xfrm>
            <a:off x="971550" y="2924208"/>
            <a:ext cx="152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boat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70954B-991E-2407-E35A-68DED513F483}"/>
              </a:ext>
            </a:extLst>
          </p:cNvPr>
          <p:cNvSpPr txBox="1"/>
          <p:nvPr/>
        </p:nvSpPr>
        <p:spPr>
          <a:xfrm>
            <a:off x="971550" y="3336553"/>
            <a:ext cx="152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racket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2767A2-6218-0030-A37B-103F5248059B}"/>
              </a:ext>
            </a:extLst>
          </p:cNvPr>
          <p:cNvSpPr txBox="1"/>
          <p:nvPr/>
        </p:nvSpPr>
        <p:spPr>
          <a:xfrm>
            <a:off x="943953" y="3781194"/>
            <a:ext cx="152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goggles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AB536F-8EAC-24D1-87CD-66CB7B660CD2}"/>
              </a:ext>
            </a:extLst>
          </p:cNvPr>
          <p:cNvSpPr txBox="1"/>
          <p:nvPr/>
        </p:nvSpPr>
        <p:spPr>
          <a:xfrm>
            <a:off x="967791" y="4225835"/>
            <a:ext cx="2177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sport shoes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C6ABAE-2BAC-368F-234F-669D8113E0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54" y="1532021"/>
            <a:ext cx="2322891" cy="15506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8519A5-DD0E-2AE4-BE40-7DF7B158E2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573" y="1529718"/>
            <a:ext cx="2206033" cy="14704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743238-36CD-E6FA-EF2A-75B80AD70D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343" y="1535822"/>
            <a:ext cx="2212623" cy="1481045"/>
          </a:xfrm>
          <a:prstGeom prst="rect">
            <a:avLst/>
          </a:prstGeom>
        </p:spPr>
      </p:pic>
      <p:pic>
        <p:nvPicPr>
          <p:cNvPr id="29" name="Picture 28" descr="A close-up of a badminton racket&#10;&#10;Description automatically generated">
            <a:extLst>
              <a:ext uri="{FF2B5EF4-FFF2-40B4-BE49-F238E27FC236}">
                <a16:creationId xmlns:a16="http://schemas.microsoft.com/office/drawing/2014/main" id="{A9C95A22-BA1E-3A5E-8A71-C7A4B3D382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23" y="3802623"/>
            <a:ext cx="1419116" cy="14191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DF5BB36-7F2F-FFDE-0B65-A6FC6871E0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691" y="3724044"/>
            <a:ext cx="2365844" cy="156698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28F7653-4557-C74A-9C6D-6F0DB887863D}"/>
              </a:ext>
            </a:extLst>
          </p:cNvPr>
          <p:cNvSpPr txBox="1"/>
          <p:nvPr/>
        </p:nvSpPr>
        <p:spPr>
          <a:xfrm>
            <a:off x="3749040" y="3082675"/>
            <a:ext cx="304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__________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57128D-4EED-EF5C-2EB2-BCF77E271F29}"/>
              </a:ext>
            </a:extLst>
          </p:cNvPr>
          <p:cNvSpPr txBox="1"/>
          <p:nvPr/>
        </p:nvSpPr>
        <p:spPr>
          <a:xfrm>
            <a:off x="6405080" y="3061377"/>
            <a:ext cx="304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__________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625814-B046-D4AE-ABA3-FFEF53CEFE6A}"/>
              </a:ext>
            </a:extLst>
          </p:cNvPr>
          <p:cNvSpPr txBox="1"/>
          <p:nvPr/>
        </p:nvSpPr>
        <p:spPr>
          <a:xfrm>
            <a:off x="9267074" y="3047037"/>
            <a:ext cx="304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__________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558D69E-1620-6847-E365-ED8195874285}"/>
              </a:ext>
            </a:extLst>
          </p:cNvPr>
          <p:cNvSpPr txBox="1"/>
          <p:nvPr/>
        </p:nvSpPr>
        <p:spPr>
          <a:xfrm>
            <a:off x="4775778" y="5450278"/>
            <a:ext cx="304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 __________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4AE26E-448F-6956-31A4-9D4DECE2E1F5}"/>
              </a:ext>
            </a:extLst>
          </p:cNvPr>
          <p:cNvSpPr txBox="1"/>
          <p:nvPr/>
        </p:nvSpPr>
        <p:spPr>
          <a:xfrm>
            <a:off x="8053076" y="5442683"/>
            <a:ext cx="304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5. __________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BA5D4A9-ED9C-7C13-C7CC-95360862A14D}"/>
              </a:ext>
            </a:extLst>
          </p:cNvPr>
          <p:cNvSpPr txBox="1"/>
          <p:nvPr/>
        </p:nvSpPr>
        <p:spPr>
          <a:xfrm>
            <a:off x="4309110" y="3107097"/>
            <a:ext cx="1786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ball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B03425D-7D0E-99BE-DFF0-F5A2216821DA}"/>
              </a:ext>
            </a:extLst>
          </p:cNvPr>
          <p:cNvSpPr txBox="1"/>
          <p:nvPr/>
        </p:nvSpPr>
        <p:spPr>
          <a:xfrm>
            <a:off x="6674244" y="3090621"/>
            <a:ext cx="2444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sport shoes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ADA85D5-2A7E-34C6-B0CD-B2718D4EE198}"/>
              </a:ext>
            </a:extLst>
          </p:cNvPr>
          <p:cNvSpPr txBox="1"/>
          <p:nvPr/>
        </p:nvSpPr>
        <p:spPr>
          <a:xfrm>
            <a:off x="9744482" y="3074943"/>
            <a:ext cx="1786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boat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6E24E1D-F249-570D-93EB-68ADEBEE8E0D}"/>
              </a:ext>
            </a:extLst>
          </p:cNvPr>
          <p:cNvSpPr txBox="1"/>
          <p:nvPr/>
        </p:nvSpPr>
        <p:spPr>
          <a:xfrm>
            <a:off x="5202555" y="5470472"/>
            <a:ext cx="1786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racket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569F0A-C670-1269-68B7-6B9E6D321456}"/>
              </a:ext>
            </a:extLst>
          </p:cNvPr>
          <p:cNvSpPr txBox="1"/>
          <p:nvPr/>
        </p:nvSpPr>
        <p:spPr>
          <a:xfrm>
            <a:off x="8556168" y="5468336"/>
            <a:ext cx="1786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goggles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9"/>
          <p:cNvSpPr/>
          <p:nvPr/>
        </p:nvSpPr>
        <p:spPr>
          <a:xfrm>
            <a:off x="1092266" y="6099479"/>
            <a:ext cx="2412400" cy="2628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45" name="Google Shape;645;p39"/>
          <p:cNvGrpSpPr/>
          <p:nvPr/>
        </p:nvGrpSpPr>
        <p:grpSpPr>
          <a:xfrm flipH="1">
            <a:off x="850797" y="1182137"/>
            <a:ext cx="2412416" cy="5063752"/>
            <a:chOff x="8769109" y="1910254"/>
            <a:chExt cx="337426" cy="708270"/>
          </a:xfrm>
        </p:grpSpPr>
        <p:sp>
          <p:nvSpPr>
            <p:cNvPr id="646" name="Google Shape;646;p39"/>
            <p:cNvSpPr/>
            <p:nvPr/>
          </p:nvSpPr>
          <p:spPr>
            <a:xfrm>
              <a:off x="8801499" y="2015235"/>
              <a:ext cx="253190" cy="261221"/>
            </a:xfrm>
            <a:custGeom>
              <a:avLst/>
              <a:gdLst/>
              <a:ahLst/>
              <a:cxnLst/>
              <a:rect l="l" t="t" r="r" b="b"/>
              <a:pathLst>
                <a:path w="5675" h="5855" extrusionOk="0">
                  <a:moveTo>
                    <a:pt x="1942" y="1"/>
                  </a:moveTo>
                  <a:cubicBezTo>
                    <a:pt x="871" y="1"/>
                    <a:pt x="0" y="359"/>
                    <a:pt x="54" y="1547"/>
                  </a:cubicBezTo>
                  <a:cubicBezTo>
                    <a:pt x="179" y="4532"/>
                    <a:pt x="473" y="5855"/>
                    <a:pt x="473" y="5855"/>
                  </a:cubicBezTo>
                  <a:lnTo>
                    <a:pt x="5652" y="5719"/>
                  </a:lnTo>
                  <a:lnTo>
                    <a:pt x="5675" y="834"/>
                  </a:lnTo>
                  <a:cubicBezTo>
                    <a:pt x="5675" y="834"/>
                    <a:pt x="3576" y="1"/>
                    <a:pt x="1942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7" name="Google Shape;647;p39"/>
            <p:cNvSpPr/>
            <p:nvPr/>
          </p:nvSpPr>
          <p:spPr>
            <a:xfrm>
              <a:off x="8830633" y="2193206"/>
              <a:ext cx="75221" cy="141296"/>
            </a:xfrm>
            <a:custGeom>
              <a:avLst/>
              <a:gdLst/>
              <a:ahLst/>
              <a:cxnLst/>
              <a:rect l="l" t="t" r="r" b="b"/>
              <a:pathLst>
                <a:path w="1686" h="3167" extrusionOk="0">
                  <a:moveTo>
                    <a:pt x="1572" y="0"/>
                  </a:moveTo>
                  <a:cubicBezTo>
                    <a:pt x="1572" y="0"/>
                    <a:pt x="1" y="1685"/>
                    <a:pt x="12" y="2013"/>
                  </a:cubicBezTo>
                  <a:cubicBezTo>
                    <a:pt x="23" y="2352"/>
                    <a:pt x="1097" y="3167"/>
                    <a:pt x="1097" y="3167"/>
                  </a:cubicBezTo>
                  <a:lnTo>
                    <a:pt x="1335" y="2578"/>
                  </a:lnTo>
                  <a:cubicBezTo>
                    <a:pt x="1335" y="2578"/>
                    <a:pt x="928" y="2092"/>
                    <a:pt x="951" y="2036"/>
                  </a:cubicBezTo>
                  <a:cubicBezTo>
                    <a:pt x="961" y="1968"/>
                    <a:pt x="1640" y="1142"/>
                    <a:pt x="1640" y="1142"/>
                  </a:cubicBezTo>
                  <a:cubicBezTo>
                    <a:pt x="1640" y="1142"/>
                    <a:pt x="1685" y="136"/>
                    <a:pt x="1572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8" name="Google Shape;648;p39"/>
            <p:cNvSpPr/>
            <p:nvPr/>
          </p:nvSpPr>
          <p:spPr>
            <a:xfrm>
              <a:off x="8855350" y="2191644"/>
              <a:ext cx="61569" cy="80307"/>
            </a:xfrm>
            <a:custGeom>
              <a:avLst/>
              <a:gdLst/>
              <a:ahLst/>
              <a:cxnLst/>
              <a:rect l="l" t="t" r="r" b="b"/>
              <a:pathLst>
                <a:path w="1380" h="1800" extrusionOk="0">
                  <a:moveTo>
                    <a:pt x="1098" y="1"/>
                  </a:moveTo>
                  <a:cubicBezTo>
                    <a:pt x="928" y="1"/>
                    <a:pt x="272" y="623"/>
                    <a:pt x="0" y="951"/>
                  </a:cubicBezTo>
                  <a:lnTo>
                    <a:pt x="781" y="1799"/>
                  </a:lnTo>
                  <a:cubicBezTo>
                    <a:pt x="781" y="1799"/>
                    <a:pt x="1199" y="1403"/>
                    <a:pt x="1289" y="1222"/>
                  </a:cubicBezTo>
                  <a:cubicBezTo>
                    <a:pt x="1380" y="1041"/>
                    <a:pt x="1279" y="1"/>
                    <a:pt x="109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8772098" y="2344006"/>
              <a:ext cx="140805" cy="195280"/>
            </a:xfrm>
            <a:custGeom>
              <a:avLst/>
              <a:gdLst/>
              <a:ahLst/>
              <a:cxnLst/>
              <a:rect l="l" t="t" r="r" b="b"/>
              <a:pathLst>
                <a:path w="3156" h="4377" extrusionOk="0">
                  <a:moveTo>
                    <a:pt x="2240" y="1"/>
                  </a:moveTo>
                  <a:cubicBezTo>
                    <a:pt x="2240" y="1"/>
                    <a:pt x="1075" y="838"/>
                    <a:pt x="702" y="1222"/>
                  </a:cubicBezTo>
                  <a:cubicBezTo>
                    <a:pt x="442" y="1471"/>
                    <a:pt x="476" y="2240"/>
                    <a:pt x="838" y="3936"/>
                  </a:cubicBezTo>
                  <a:cubicBezTo>
                    <a:pt x="838" y="3936"/>
                    <a:pt x="1" y="4265"/>
                    <a:pt x="57" y="4355"/>
                  </a:cubicBezTo>
                  <a:cubicBezTo>
                    <a:pt x="68" y="4370"/>
                    <a:pt x="110" y="4376"/>
                    <a:pt x="171" y="4376"/>
                  </a:cubicBezTo>
                  <a:cubicBezTo>
                    <a:pt x="485" y="4376"/>
                    <a:pt x="1322" y="4212"/>
                    <a:pt x="1313" y="4174"/>
                  </a:cubicBezTo>
                  <a:cubicBezTo>
                    <a:pt x="1301" y="4129"/>
                    <a:pt x="1324" y="1923"/>
                    <a:pt x="1324" y="1923"/>
                  </a:cubicBezTo>
                  <a:lnTo>
                    <a:pt x="3155" y="973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8927003" y="2353107"/>
              <a:ext cx="64112" cy="259659"/>
            </a:xfrm>
            <a:custGeom>
              <a:avLst/>
              <a:gdLst/>
              <a:ahLst/>
              <a:cxnLst/>
              <a:rect l="l" t="t" r="r" b="b"/>
              <a:pathLst>
                <a:path w="1437" h="5820" extrusionOk="0">
                  <a:moveTo>
                    <a:pt x="102" y="0"/>
                  </a:moveTo>
                  <a:cubicBezTo>
                    <a:pt x="102" y="1"/>
                    <a:pt x="283" y="1957"/>
                    <a:pt x="430" y="3031"/>
                  </a:cubicBezTo>
                  <a:cubicBezTo>
                    <a:pt x="577" y="4219"/>
                    <a:pt x="882" y="5440"/>
                    <a:pt x="882" y="5440"/>
                  </a:cubicBezTo>
                  <a:cubicBezTo>
                    <a:pt x="882" y="5440"/>
                    <a:pt x="0" y="5745"/>
                    <a:pt x="68" y="5802"/>
                  </a:cubicBezTo>
                  <a:cubicBezTo>
                    <a:pt x="86" y="5814"/>
                    <a:pt x="172" y="5820"/>
                    <a:pt x="291" y="5820"/>
                  </a:cubicBezTo>
                  <a:cubicBezTo>
                    <a:pt x="606" y="5820"/>
                    <a:pt x="1152" y="5780"/>
                    <a:pt x="1267" y="5722"/>
                  </a:cubicBezTo>
                  <a:cubicBezTo>
                    <a:pt x="1437" y="5655"/>
                    <a:pt x="1334" y="5474"/>
                    <a:pt x="1334" y="5474"/>
                  </a:cubicBezTo>
                  <a:cubicBezTo>
                    <a:pt x="1369" y="4897"/>
                    <a:pt x="1267" y="3179"/>
                    <a:pt x="1267" y="3179"/>
                  </a:cubicBezTo>
                  <a:cubicBezTo>
                    <a:pt x="1267" y="2669"/>
                    <a:pt x="1391" y="747"/>
                    <a:pt x="1391" y="747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1" name="Google Shape;651;p39"/>
            <p:cNvSpPr/>
            <p:nvPr/>
          </p:nvSpPr>
          <p:spPr>
            <a:xfrm>
              <a:off x="8772098" y="2404103"/>
              <a:ext cx="60096" cy="135183"/>
            </a:xfrm>
            <a:custGeom>
              <a:avLst/>
              <a:gdLst/>
              <a:ahLst/>
              <a:cxnLst/>
              <a:rect l="l" t="t" r="r" b="b"/>
              <a:pathLst>
                <a:path w="1347" h="3030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31" y="350"/>
                    <a:pt x="532" y="1119"/>
                    <a:pt x="838" y="2589"/>
                  </a:cubicBezTo>
                  <a:cubicBezTo>
                    <a:pt x="838" y="2589"/>
                    <a:pt x="1" y="2918"/>
                    <a:pt x="57" y="3008"/>
                  </a:cubicBezTo>
                  <a:cubicBezTo>
                    <a:pt x="68" y="3023"/>
                    <a:pt x="110" y="3029"/>
                    <a:pt x="171" y="3029"/>
                  </a:cubicBezTo>
                  <a:cubicBezTo>
                    <a:pt x="485" y="3029"/>
                    <a:pt x="1322" y="2865"/>
                    <a:pt x="1313" y="2827"/>
                  </a:cubicBezTo>
                  <a:cubicBezTo>
                    <a:pt x="1301" y="2782"/>
                    <a:pt x="1346" y="769"/>
                    <a:pt x="1346" y="611"/>
                  </a:cubicBezTo>
                  <a:cubicBezTo>
                    <a:pt x="1087" y="430"/>
                    <a:pt x="815" y="226"/>
                    <a:pt x="589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8927003" y="2496680"/>
              <a:ext cx="64112" cy="116088"/>
            </a:xfrm>
            <a:custGeom>
              <a:avLst/>
              <a:gdLst/>
              <a:ahLst/>
              <a:cxnLst/>
              <a:rect l="l" t="t" r="r" b="b"/>
              <a:pathLst>
                <a:path w="1437" h="2602" extrusionOk="0">
                  <a:moveTo>
                    <a:pt x="820" y="1"/>
                  </a:moveTo>
                  <a:cubicBezTo>
                    <a:pt x="691" y="1"/>
                    <a:pt x="563" y="6"/>
                    <a:pt x="442" y="17"/>
                  </a:cubicBezTo>
                  <a:cubicBezTo>
                    <a:pt x="600" y="1137"/>
                    <a:pt x="882" y="2222"/>
                    <a:pt x="882" y="2222"/>
                  </a:cubicBezTo>
                  <a:cubicBezTo>
                    <a:pt x="882" y="2222"/>
                    <a:pt x="0" y="2527"/>
                    <a:pt x="68" y="2584"/>
                  </a:cubicBezTo>
                  <a:cubicBezTo>
                    <a:pt x="86" y="2596"/>
                    <a:pt x="172" y="2602"/>
                    <a:pt x="291" y="2602"/>
                  </a:cubicBezTo>
                  <a:cubicBezTo>
                    <a:pt x="606" y="2602"/>
                    <a:pt x="1152" y="2562"/>
                    <a:pt x="1267" y="2504"/>
                  </a:cubicBezTo>
                  <a:cubicBezTo>
                    <a:pt x="1437" y="2437"/>
                    <a:pt x="1334" y="2256"/>
                    <a:pt x="1334" y="2256"/>
                  </a:cubicBezTo>
                  <a:cubicBezTo>
                    <a:pt x="1369" y="1735"/>
                    <a:pt x="1312" y="333"/>
                    <a:pt x="1289" y="28"/>
                  </a:cubicBezTo>
                  <a:cubicBezTo>
                    <a:pt x="1139" y="9"/>
                    <a:pt x="979" y="1"/>
                    <a:pt x="82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8952746" y="2504443"/>
              <a:ext cx="19184" cy="95922"/>
            </a:xfrm>
            <a:custGeom>
              <a:avLst/>
              <a:gdLst/>
              <a:ahLst/>
              <a:cxnLst/>
              <a:rect l="l" t="t" r="r" b="b"/>
              <a:pathLst>
                <a:path w="430" h="2150" extrusionOk="0">
                  <a:moveTo>
                    <a:pt x="46" y="1"/>
                  </a:moveTo>
                  <a:cubicBezTo>
                    <a:pt x="23" y="1"/>
                    <a:pt x="0" y="24"/>
                    <a:pt x="0" y="46"/>
                  </a:cubicBezTo>
                  <a:cubicBezTo>
                    <a:pt x="91" y="747"/>
                    <a:pt x="226" y="1438"/>
                    <a:pt x="350" y="2127"/>
                  </a:cubicBezTo>
                  <a:cubicBezTo>
                    <a:pt x="350" y="2139"/>
                    <a:pt x="362" y="2149"/>
                    <a:pt x="373" y="2149"/>
                  </a:cubicBezTo>
                  <a:cubicBezTo>
                    <a:pt x="396" y="2149"/>
                    <a:pt x="430" y="2127"/>
                    <a:pt x="418" y="2104"/>
                  </a:cubicBezTo>
                  <a:cubicBezTo>
                    <a:pt x="294" y="1415"/>
                    <a:pt x="169" y="725"/>
                    <a:pt x="68" y="24"/>
                  </a:cubicBezTo>
                  <a:cubicBezTo>
                    <a:pt x="68" y="13"/>
                    <a:pt x="56" y="1"/>
                    <a:pt x="46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8957787" y="2500963"/>
              <a:ext cx="19229" cy="103418"/>
            </a:xfrm>
            <a:custGeom>
              <a:avLst/>
              <a:gdLst/>
              <a:ahLst/>
              <a:cxnLst/>
              <a:rect l="l" t="t" r="r" b="b"/>
              <a:pathLst>
                <a:path w="431" h="2318" extrusionOk="0">
                  <a:moveTo>
                    <a:pt x="46" y="0"/>
                  </a:moveTo>
                  <a:cubicBezTo>
                    <a:pt x="23" y="0"/>
                    <a:pt x="0" y="23"/>
                    <a:pt x="11" y="45"/>
                  </a:cubicBezTo>
                  <a:cubicBezTo>
                    <a:pt x="204" y="780"/>
                    <a:pt x="272" y="1538"/>
                    <a:pt x="350" y="2284"/>
                  </a:cubicBezTo>
                  <a:cubicBezTo>
                    <a:pt x="362" y="2307"/>
                    <a:pt x="373" y="2318"/>
                    <a:pt x="396" y="2318"/>
                  </a:cubicBezTo>
                  <a:cubicBezTo>
                    <a:pt x="418" y="2318"/>
                    <a:pt x="430" y="2307"/>
                    <a:pt x="430" y="2284"/>
                  </a:cubicBezTo>
                  <a:cubicBezTo>
                    <a:pt x="350" y="1526"/>
                    <a:pt x="272" y="769"/>
                    <a:pt x="79" y="34"/>
                  </a:cubicBezTo>
                  <a:cubicBezTo>
                    <a:pt x="79" y="11"/>
                    <a:pt x="56" y="0"/>
                    <a:pt x="46" y="0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8967870" y="2500963"/>
              <a:ext cx="13161" cy="102436"/>
            </a:xfrm>
            <a:custGeom>
              <a:avLst/>
              <a:gdLst/>
              <a:ahLst/>
              <a:cxnLst/>
              <a:rect l="l" t="t" r="r" b="b"/>
              <a:pathLst>
                <a:path w="295" h="2296" extrusionOk="0">
                  <a:moveTo>
                    <a:pt x="46" y="0"/>
                  </a:moveTo>
                  <a:cubicBezTo>
                    <a:pt x="23" y="0"/>
                    <a:pt x="1" y="23"/>
                    <a:pt x="11" y="45"/>
                  </a:cubicBezTo>
                  <a:cubicBezTo>
                    <a:pt x="159" y="780"/>
                    <a:pt x="215" y="1516"/>
                    <a:pt x="227" y="2262"/>
                  </a:cubicBezTo>
                  <a:cubicBezTo>
                    <a:pt x="227" y="2284"/>
                    <a:pt x="238" y="2295"/>
                    <a:pt x="260" y="2295"/>
                  </a:cubicBezTo>
                  <a:cubicBezTo>
                    <a:pt x="283" y="2295"/>
                    <a:pt x="295" y="2284"/>
                    <a:pt x="295" y="2262"/>
                  </a:cubicBezTo>
                  <a:cubicBezTo>
                    <a:pt x="295" y="1504"/>
                    <a:pt x="227" y="769"/>
                    <a:pt x="79" y="34"/>
                  </a:cubicBezTo>
                  <a:cubicBezTo>
                    <a:pt x="79" y="11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8977418" y="2500963"/>
              <a:ext cx="9681" cy="97930"/>
            </a:xfrm>
            <a:custGeom>
              <a:avLst/>
              <a:gdLst/>
              <a:ahLst/>
              <a:cxnLst/>
              <a:rect l="l" t="t" r="r" b="b"/>
              <a:pathLst>
                <a:path w="217" h="2195" extrusionOk="0">
                  <a:moveTo>
                    <a:pt x="35" y="0"/>
                  </a:moveTo>
                  <a:cubicBezTo>
                    <a:pt x="13" y="0"/>
                    <a:pt x="1" y="11"/>
                    <a:pt x="1" y="34"/>
                  </a:cubicBezTo>
                  <a:cubicBezTo>
                    <a:pt x="81" y="735"/>
                    <a:pt x="148" y="1448"/>
                    <a:pt x="81" y="2160"/>
                  </a:cubicBezTo>
                  <a:cubicBezTo>
                    <a:pt x="81" y="2182"/>
                    <a:pt x="103" y="2194"/>
                    <a:pt x="114" y="2194"/>
                  </a:cubicBezTo>
                  <a:cubicBezTo>
                    <a:pt x="137" y="2194"/>
                    <a:pt x="159" y="2182"/>
                    <a:pt x="159" y="2160"/>
                  </a:cubicBezTo>
                  <a:cubicBezTo>
                    <a:pt x="216" y="1448"/>
                    <a:pt x="159" y="735"/>
                    <a:pt x="69" y="34"/>
                  </a:cubicBezTo>
                  <a:cubicBezTo>
                    <a:pt x="69" y="11"/>
                    <a:pt x="46" y="0"/>
                    <a:pt x="35" y="0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8820550" y="2532729"/>
              <a:ext cx="3078" cy="1562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68" y="0"/>
                  </a:moveTo>
                  <a:cubicBezTo>
                    <a:pt x="46" y="0"/>
                    <a:pt x="23" y="12"/>
                    <a:pt x="1" y="12"/>
                  </a:cubicBezTo>
                  <a:cubicBezTo>
                    <a:pt x="11" y="23"/>
                    <a:pt x="23" y="35"/>
                    <a:pt x="34" y="35"/>
                  </a:cubicBezTo>
                  <a:cubicBezTo>
                    <a:pt x="46" y="35"/>
                    <a:pt x="68" y="23"/>
                    <a:pt x="68" y="0"/>
                  </a:cubicBezTo>
                  <a:close/>
                </a:path>
              </a:pathLst>
            </a:custGeom>
            <a:solidFill>
              <a:srgbClr val="D9E2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8820015" y="2431318"/>
              <a:ext cx="9146" cy="101945"/>
            </a:xfrm>
            <a:custGeom>
              <a:avLst/>
              <a:gdLst/>
              <a:ahLst/>
              <a:cxnLst/>
              <a:rect l="l" t="t" r="r" b="b"/>
              <a:pathLst>
                <a:path w="205" h="2285" extrusionOk="0">
                  <a:moveTo>
                    <a:pt x="91" y="1"/>
                  </a:moveTo>
                  <a:cubicBezTo>
                    <a:pt x="80" y="1"/>
                    <a:pt x="58" y="12"/>
                    <a:pt x="58" y="34"/>
                  </a:cubicBezTo>
                  <a:cubicBezTo>
                    <a:pt x="91" y="770"/>
                    <a:pt x="126" y="1516"/>
                    <a:pt x="1" y="2262"/>
                  </a:cubicBezTo>
                  <a:cubicBezTo>
                    <a:pt x="1" y="2273"/>
                    <a:pt x="1" y="2285"/>
                    <a:pt x="13" y="2285"/>
                  </a:cubicBezTo>
                  <a:cubicBezTo>
                    <a:pt x="35" y="2285"/>
                    <a:pt x="58" y="2273"/>
                    <a:pt x="80" y="2273"/>
                  </a:cubicBezTo>
                  <a:cubicBezTo>
                    <a:pt x="204" y="1527"/>
                    <a:pt x="159" y="781"/>
                    <a:pt x="136" y="34"/>
                  </a:cubicBezTo>
                  <a:cubicBezTo>
                    <a:pt x="136" y="12"/>
                    <a:pt x="114" y="1"/>
                    <a:pt x="91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9" name="Google Shape;659;p39"/>
            <p:cNvSpPr/>
            <p:nvPr/>
          </p:nvSpPr>
          <p:spPr>
            <a:xfrm>
              <a:off x="8814973" y="2428775"/>
              <a:ext cx="5621" cy="102971"/>
            </a:xfrm>
            <a:custGeom>
              <a:avLst/>
              <a:gdLst/>
              <a:ahLst/>
              <a:cxnLst/>
              <a:rect l="l" t="t" r="r" b="b"/>
              <a:pathLst>
                <a:path w="126" h="2308" extrusionOk="0">
                  <a:moveTo>
                    <a:pt x="35" y="1"/>
                  </a:moveTo>
                  <a:cubicBezTo>
                    <a:pt x="23" y="1"/>
                    <a:pt x="1" y="12"/>
                    <a:pt x="1" y="35"/>
                  </a:cubicBezTo>
                  <a:cubicBezTo>
                    <a:pt x="23" y="408"/>
                    <a:pt x="23" y="792"/>
                    <a:pt x="23" y="1177"/>
                  </a:cubicBezTo>
                  <a:cubicBezTo>
                    <a:pt x="23" y="1539"/>
                    <a:pt x="58" y="1912"/>
                    <a:pt x="1" y="2274"/>
                  </a:cubicBezTo>
                  <a:cubicBezTo>
                    <a:pt x="1" y="2297"/>
                    <a:pt x="23" y="2308"/>
                    <a:pt x="35" y="2308"/>
                  </a:cubicBezTo>
                  <a:cubicBezTo>
                    <a:pt x="58" y="2308"/>
                    <a:pt x="80" y="2297"/>
                    <a:pt x="80" y="2274"/>
                  </a:cubicBezTo>
                  <a:cubicBezTo>
                    <a:pt x="126" y="1912"/>
                    <a:pt x="103" y="1539"/>
                    <a:pt x="103" y="1177"/>
                  </a:cubicBezTo>
                  <a:cubicBezTo>
                    <a:pt x="103" y="792"/>
                    <a:pt x="103" y="408"/>
                    <a:pt x="80" y="35"/>
                  </a:cubicBezTo>
                  <a:cubicBezTo>
                    <a:pt x="80" y="12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0" name="Google Shape;660;p39"/>
            <p:cNvSpPr/>
            <p:nvPr/>
          </p:nvSpPr>
          <p:spPr>
            <a:xfrm>
              <a:off x="8807433" y="2420700"/>
              <a:ext cx="7585" cy="105514"/>
            </a:xfrm>
            <a:custGeom>
              <a:avLst/>
              <a:gdLst/>
              <a:ahLst/>
              <a:cxnLst/>
              <a:rect l="l" t="t" r="r" b="b"/>
              <a:pathLst>
                <a:path w="170" h="2365" extrusionOk="0">
                  <a:moveTo>
                    <a:pt x="34" y="1"/>
                  </a:moveTo>
                  <a:cubicBezTo>
                    <a:pt x="11" y="1"/>
                    <a:pt x="1" y="13"/>
                    <a:pt x="1" y="35"/>
                  </a:cubicBezTo>
                  <a:cubicBezTo>
                    <a:pt x="1" y="714"/>
                    <a:pt x="68" y="1380"/>
                    <a:pt x="91" y="2048"/>
                  </a:cubicBezTo>
                  <a:cubicBezTo>
                    <a:pt x="102" y="2138"/>
                    <a:pt x="114" y="2217"/>
                    <a:pt x="114" y="2297"/>
                  </a:cubicBezTo>
                  <a:cubicBezTo>
                    <a:pt x="124" y="2319"/>
                    <a:pt x="102" y="2330"/>
                    <a:pt x="91" y="2330"/>
                  </a:cubicBezTo>
                  <a:cubicBezTo>
                    <a:pt x="91" y="2353"/>
                    <a:pt x="114" y="2365"/>
                    <a:pt x="124" y="2365"/>
                  </a:cubicBezTo>
                  <a:cubicBezTo>
                    <a:pt x="147" y="2365"/>
                    <a:pt x="170" y="2353"/>
                    <a:pt x="170" y="2330"/>
                  </a:cubicBezTo>
                  <a:cubicBezTo>
                    <a:pt x="159" y="1561"/>
                    <a:pt x="68" y="804"/>
                    <a:pt x="68" y="35"/>
                  </a:cubicBezTo>
                  <a:cubicBezTo>
                    <a:pt x="68" y="13"/>
                    <a:pt x="46" y="1"/>
                    <a:pt x="34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1" name="Google Shape;661;p39"/>
            <p:cNvSpPr/>
            <p:nvPr/>
          </p:nvSpPr>
          <p:spPr>
            <a:xfrm>
              <a:off x="8807924" y="2511537"/>
              <a:ext cx="1562" cy="8120"/>
            </a:xfrm>
            <a:custGeom>
              <a:avLst/>
              <a:gdLst/>
              <a:ahLst/>
              <a:cxnLst/>
              <a:rect l="l" t="t" r="r" b="b"/>
              <a:pathLst>
                <a:path w="35" h="182" extrusionOk="0">
                  <a:moveTo>
                    <a:pt x="0" y="0"/>
                  </a:moveTo>
                  <a:cubicBezTo>
                    <a:pt x="12" y="57"/>
                    <a:pt x="12" y="125"/>
                    <a:pt x="23" y="181"/>
                  </a:cubicBezTo>
                  <a:lnTo>
                    <a:pt x="35" y="181"/>
                  </a:lnTo>
                  <a:cubicBezTo>
                    <a:pt x="23" y="113"/>
                    <a:pt x="12" y="57"/>
                    <a:pt x="0" y="0"/>
                  </a:cubicBezTo>
                  <a:close/>
                </a:path>
              </a:pathLst>
            </a:custGeom>
            <a:solidFill>
              <a:srgbClr val="D9E2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2" name="Google Shape;662;p39"/>
            <p:cNvSpPr/>
            <p:nvPr/>
          </p:nvSpPr>
          <p:spPr>
            <a:xfrm>
              <a:off x="8798823" y="2412133"/>
              <a:ext cx="14188" cy="112564"/>
            </a:xfrm>
            <a:custGeom>
              <a:avLst/>
              <a:gdLst/>
              <a:ahLst/>
              <a:cxnLst/>
              <a:rect l="l" t="t" r="r" b="b"/>
              <a:pathLst>
                <a:path w="318" h="2523" extrusionOk="0">
                  <a:moveTo>
                    <a:pt x="35" y="1"/>
                  </a:moveTo>
                  <a:cubicBezTo>
                    <a:pt x="23" y="1"/>
                    <a:pt x="1" y="12"/>
                    <a:pt x="1" y="34"/>
                  </a:cubicBezTo>
                  <a:cubicBezTo>
                    <a:pt x="1" y="770"/>
                    <a:pt x="103" y="1505"/>
                    <a:pt x="204" y="2228"/>
                  </a:cubicBezTo>
                  <a:cubicBezTo>
                    <a:pt x="216" y="2285"/>
                    <a:pt x="227" y="2341"/>
                    <a:pt x="239" y="2409"/>
                  </a:cubicBezTo>
                  <a:lnTo>
                    <a:pt x="227" y="2409"/>
                  </a:lnTo>
                  <a:cubicBezTo>
                    <a:pt x="227" y="2432"/>
                    <a:pt x="227" y="2466"/>
                    <a:pt x="239" y="2489"/>
                  </a:cubicBezTo>
                  <a:cubicBezTo>
                    <a:pt x="239" y="2511"/>
                    <a:pt x="261" y="2522"/>
                    <a:pt x="284" y="2522"/>
                  </a:cubicBezTo>
                  <a:cubicBezTo>
                    <a:pt x="295" y="2522"/>
                    <a:pt x="317" y="2511"/>
                    <a:pt x="307" y="2489"/>
                  </a:cubicBezTo>
                  <a:cubicBezTo>
                    <a:pt x="307" y="2409"/>
                    <a:pt x="295" y="2330"/>
                    <a:pt x="284" y="2240"/>
                  </a:cubicBezTo>
                  <a:cubicBezTo>
                    <a:pt x="182" y="1516"/>
                    <a:pt x="80" y="781"/>
                    <a:pt x="80" y="34"/>
                  </a:cubicBezTo>
                  <a:cubicBezTo>
                    <a:pt x="80" y="12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3" name="Google Shape;663;p39"/>
            <p:cNvSpPr/>
            <p:nvPr/>
          </p:nvSpPr>
          <p:spPr>
            <a:xfrm>
              <a:off x="8829116" y="2344006"/>
              <a:ext cx="83787" cy="69689"/>
            </a:xfrm>
            <a:custGeom>
              <a:avLst/>
              <a:gdLst/>
              <a:ahLst/>
              <a:cxnLst/>
              <a:rect l="l" t="t" r="r" b="b"/>
              <a:pathLst>
                <a:path w="1878" h="1562" extrusionOk="0">
                  <a:moveTo>
                    <a:pt x="962" y="1"/>
                  </a:moveTo>
                  <a:cubicBezTo>
                    <a:pt x="962" y="1"/>
                    <a:pt x="453" y="375"/>
                    <a:pt x="0" y="725"/>
                  </a:cubicBezTo>
                  <a:cubicBezTo>
                    <a:pt x="136" y="849"/>
                    <a:pt x="261" y="985"/>
                    <a:pt x="385" y="1121"/>
                  </a:cubicBezTo>
                  <a:cubicBezTo>
                    <a:pt x="520" y="1257"/>
                    <a:pt x="634" y="1403"/>
                    <a:pt x="736" y="1561"/>
                  </a:cubicBezTo>
                  <a:lnTo>
                    <a:pt x="1877" y="973"/>
                  </a:lnTo>
                  <a:lnTo>
                    <a:pt x="962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4" name="Google Shape;664;p39"/>
            <p:cNvSpPr/>
            <p:nvPr/>
          </p:nvSpPr>
          <p:spPr>
            <a:xfrm>
              <a:off x="8931553" y="2353107"/>
              <a:ext cx="57553" cy="76247"/>
            </a:xfrm>
            <a:custGeom>
              <a:avLst/>
              <a:gdLst/>
              <a:ahLst/>
              <a:cxnLst/>
              <a:rect l="l" t="t" r="r" b="b"/>
              <a:pathLst>
                <a:path w="1290" h="170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68" y="781"/>
                    <a:pt x="159" y="1629"/>
                  </a:cubicBezTo>
                  <a:cubicBezTo>
                    <a:pt x="216" y="1627"/>
                    <a:pt x="273" y="1626"/>
                    <a:pt x="330" y="1626"/>
                  </a:cubicBezTo>
                  <a:cubicBezTo>
                    <a:pt x="634" y="1626"/>
                    <a:pt x="938" y="1651"/>
                    <a:pt x="1232" y="1708"/>
                  </a:cubicBezTo>
                  <a:cubicBezTo>
                    <a:pt x="1267" y="1188"/>
                    <a:pt x="1289" y="747"/>
                    <a:pt x="1289" y="7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5" name="Google Shape;665;p39"/>
            <p:cNvSpPr/>
            <p:nvPr/>
          </p:nvSpPr>
          <p:spPr>
            <a:xfrm>
              <a:off x="8771607" y="2530231"/>
              <a:ext cx="87312" cy="87267"/>
            </a:xfrm>
            <a:custGeom>
              <a:avLst/>
              <a:gdLst/>
              <a:ahLst/>
              <a:cxnLst/>
              <a:rect l="l" t="t" r="r" b="b"/>
              <a:pathLst>
                <a:path w="1957" h="1956" extrusionOk="0">
                  <a:moveTo>
                    <a:pt x="973" y="0"/>
                  </a:moveTo>
                  <a:cubicBezTo>
                    <a:pt x="442" y="0"/>
                    <a:pt x="0" y="441"/>
                    <a:pt x="0" y="973"/>
                  </a:cubicBezTo>
                  <a:cubicBezTo>
                    <a:pt x="0" y="1515"/>
                    <a:pt x="442" y="1956"/>
                    <a:pt x="973" y="1956"/>
                  </a:cubicBezTo>
                  <a:cubicBezTo>
                    <a:pt x="1515" y="1956"/>
                    <a:pt x="1957" y="1515"/>
                    <a:pt x="1957" y="973"/>
                  </a:cubicBezTo>
                  <a:cubicBezTo>
                    <a:pt x="1957" y="441"/>
                    <a:pt x="1515" y="0"/>
                    <a:pt x="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6" name="Google Shape;666;p39"/>
            <p:cNvSpPr/>
            <p:nvPr/>
          </p:nvSpPr>
          <p:spPr>
            <a:xfrm>
              <a:off x="8772589" y="2530231"/>
              <a:ext cx="86330" cy="85795"/>
            </a:xfrm>
            <a:custGeom>
              <a:avLst/>
              <a:gdLst/>
              <a:ahLst/>
              <a:cxnLst/>
              <a:rect l="l" t="t" r="r" b="b"/>
              <a:pathLst>
                <a:path w="1935" h="1923" extrusionOk="0">
                  <a:moveTo>
                    <a:pt x="951" y="0"/>
                  </a:moveTo>
                  <a:cubicBezTo>
                    <a:pt x="860" y="0"/>
                    <a:pt x="782" y="11"/>
                    <a:pt x="691" y="34"/>
                  </a:cubicBezTo>
                  <a:lnTo>
                    <a:pt x="917" y="192"/>
                  </a:lnTo>
                  <a:cubicBezTo>
                    <a:pt x="928" y="339"/>
                    <a:pt x="928" y="498"/>
                    <a:pt x="928" y="644"/>
                  </a:cubicBezTo>
                  <a:lnTo>
                    <a:pt x="657" y="848"/>
                  </a:lnTo>
                  <a:cubicBezTo>
                    <a:pt x="533" y="757"/>
                    <a:pt x="408" y="667"/>
                    <a:pt x="284" y="588"/>
                  </a:cubicBezTo>
                  <a:lnTo>
                    <a:pt x="239" y="317"/>
                  </a:lnTo>
                  <a:cubicBezTo>
                    <a:pt x="126" y="441"/>
                    <a:pt x="35" y="599"/>
                    <a:pt x="1" y="769"/>
                  </a:cubicBezTo>
                  <a:lnTo>
                    <a:pt x="261" y="633"/>
                  </a:lnTo>
                  <a:lnTo>
                    <a:pt x="634" y="905"/>
                  </a:lnTo>
                  <a:lnTo>
                    <a:pt x="747" y="1232"/>
                  </a:lnTo>
                  <a:cubicBezTo>
                    <a:pt x="623" y="1323"/>
                    <a:pt x="498" y="1402"/>
                    <a:pt x="385" y="1504"/>
                  </a:cubicBezTo>
                  <a:lnTo>
                    <a:pt x="114" y="1470"/>
                  </a:lnTo>
                  <a:lnTo>
                    <a:pt x="114" y="1470"/>
                  </a:lnTo>
                  <a:cubicBezTo>
                    <a:pt x="204" y="1617"/>
                    <a:pt x="329" y="1742"/>
                    <a:pt x="476" y="1832"/>
                  </a:cubicBezTo>
                  <a:lnTo>
                    <a:pt x="431" y="1538"/>
                  </a:lnTo>
                  <a:cubicBezTo>
                    <a:pt x="544" y="1436"/>
                    <a:pt x="679" y="1357"/>
                    <a:pt x="804" y="1255"/>
                  </a:cubicBezTo>
                  <a:lnTo>
                    <a:pt x="1121" y="1255"/>
                  </a:lnTo>
                  <a:cubicBezTo>
                    <a:pt x="1177" y="1391"/>
                    <a:pt x="1245" y="1526"/>
                    <a:pt x="1313" y="1662"/>
                  </a:cubicBezTo>
                  <a:lnTo>
                    <a:pt x="1177" y="1923"/>
                  </a:lnTo>
                  <a:cubicBezTo>
                    <a:pt x="1347" y="1888"/>
                    <a:pt x="1505" y="1798"/>
                    <a:pt x="1629" y="1685"/>
                  </a:cubicBezTo>
                  <a:lnTo>
                    <a:pt x="1358" y="1651"/>
                  </a:lnTo>
                  <a:cubicBezTo>
                    <a:pt x="1290" y="1515"/>
                    <a:pt x="1234" y="1368"/>
                    <a:pt x="1166" y="1221"/>
                  </a:cubicBezTo>
                  <a:lnTo>
                    <a:pt x="1267" y="916"/>
                  </a:lnTo>
                  <a:cubicBezTo>
                    <a:pt x="1415" y="882"/>
                    <a:pt x="1561" y="860"/>
                    <a:pt x="1709" y="837"/>
                  </a:cubicBezTo>
                  <a:lnTo>
                    <a:pt x="1923" y="1040"/>
                  </a:lnTo>
                  <a:cubicBezTo>
                    <a:pt x="1935" y="1018"/>
                    <a:pt x="1935" y="995"/>
                    <a:pt x="1935" y="973"/>
                  </a:cubicBezTo>
                  <a:cubicBezTo>
                    <a:pt x="1935" y="814"/>
                    <a:pt x="1890" y="667"/>
                    <a:pt x="1822" y="531"/>
                  </a:cubicBezTo>
                  <a:lnTo>
                    <a:pt x="1720" y="780"/>
                  </a:lnTo>
                  <a:cubicBezTo>
                    <a:pt x="1573" y="803"/>
                    <a:pt x="1415" y="837"/>
                    <a:pt x="1267" y="860"/>
                  </a:cubicBezTo>
                  <a:lnTo>
                    <a:pt x="985" y="656"/>
                  </a:lnTo>
                  <a:cubicBezTo>
                    <a:pt x="985" y="509"/>
                    <a:pt x="973" y="362"/>
                    <a:pt x="973" y="204"/>
                  </a:cubicBezTo>
                  <a:lnTo>
                    <a:pt x="1211" y="34"/>
                  </a:lnTo>
                  <a:cubicBezTo>
                    <a:pt x="1132" y="11"/>
                    <a:pt x="1041" y="0"/>
                    <a:pt x="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7" name="Google Shape;667;p39"/>
            <p:cNvSpPr/>
            <p:nvPr/>
          </p:nvSpPr>
          <p:spPr>
            <a:xfrm>
              <a:off x="8823361" y="2542054"/>
              <a:ext cx="7674" cy="5978"/>
            </a:xfrm>
            <a:custGeom>
              <a:avLst/>
              <a:gdLst/>
              <a:ahLst/>
              <a:cxnLst/>
              <a:rect l="l" t="t" r="r" b="b"/>
              <a:pathLst>
                <a:path w="172" h="134" extrusionOk="0">
                  <a:moveTo>
                    <a:pt x="37" y="0"/>
                  </a:moveTo>
                  <a:cubicBezTo>
                    <a:pt x="17" y="0"/>
                    <a:pt x="0" y="33"/>
                    <a:pt x="28" y="52"/>
                  </a:cubicBezTo>
                  <a:cubicBezTo>
                    <a:pt x="61" y="63"/>
                    <a:pt x="96" y="85"/>
                    <a:pt x="107" y="120"/>
                  </a:cubicBezTo>
                  <a:cubicBezTo>
                    <a:pt x="114" y="130"/>
                    <a:pt x="123" y="134"/>
                    <a:pt x="131" y="134"/>
                  </a:cubicBezTo>
                  <a:cubicBezTo>
                    <a:pt x="152" y="134"/>
                    <a:pt x="171" y="113"/>
                    <a:pt x="164" y="97"/>
                  </a:cubicBezTo>
                  <a:cubicBezTo>
                    <a:pt x="129" y="52"/>
                    <a:pt x="96" y="17"/>
                    <a:pt x="51" y="7"/>
                  </a:cubicBezTo>
                  <a:cubicBezTo>
                    <a:pt x="46" y="2"/>
                    <a:pt x="42" y="0"/>
                    <a:pt x="37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8" name="Google Shape;668;p39"/>
            <p:cNvSpPr/>
            <p:nvPr/>
          </p:nvSpPr>
          <p:spPr>
            <a:xfrm>
              <a:off x="8830901" y="2541786"/>
              <a:ext cx="6692" cy="7049"/>
            </a:xfrm>
            <a:custGeom>
              <a:avLst/>
              <a:gdLst/>
              <a:ahLst/>
              <a:cxnLst/>
              <a:rect l="l" t="t" r="r" b="b"/>
              <a:pathLst>
                <a:path w="150" h="158" extrusionOk="0">
                  <a:moveTo>
                    <a:pt x="32" y="0"/>
                  </a:moveTo>
                  <a:cubicBezTo>
                    <a:pt x="15" y="0"/>
                    <a:pt x="1" y="29"/>
                    <a:pt x="17" y="46"/>
                  </a:cubicBezTo>
                  <a:cubicBezTo>
                    <a:pt x="51" y="80"/>
                    <a:pt x="73" y="103"/>
                    <a:pt x="85" y="148"/>
                  </a:cubicBezTo>
                  <a:cubicBezTo>
                    <a:pt x="91" y="155"/>
                    <a:pt x="100" y="157"/>
                    <a:pt x="108" y="157"/>
                  </a:cubicBezTo>
                  <a:cubicBezTo>
                    <a:pt x="129" y="157"/>
                    <a:pt x="150" y="139"/>
                    <a:pt x="141" y="114"/>
                  </a:cubicBezTo>
                  <a:cubicBezTo>
                    <a:pt x="119" y="80"/>
                    <a:pt x="85" y="35"/>
                    <a:pt x="51" y="13"/>
                  </a:cubicBezTo>
                  <a:cubicBezTo>
                    <a:pt x="45" y="4"/>
                    <a:pt x="38" y="0"/>
                    <a:pt x="32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9" name="Google Shape;669;p39"/>
            <p:cNvSpPr/>
            <p:nvPr/>
          </p:nvSpPr>
          <p:spPr>
            <a:xfrm>
              <a:off x="8832373" y="2552092"/>
              <a:ext cx="5711" cy="5845"/>
            </a:xfrm>
            <a:custGeom>
              <a:avLst/>
              <a:gdLst/>
              <a:ahLst/>
              <a:cxnLst/>
              <a:rect l="l" t="t" r="r" b="b"/>
              <a:pathLst>
                <a:path w="128" h="131" extrusionOk="0">
                  <a:moveTo>
                    <a:pt x="36" y="0"/>
                  </a:moveTo>
                  <a:cubicBezTo>
                    <a:pt x="17" y="0"/>
                    <a:pt x="0" y="26"/>
                    <a:pt x="18" y="53"/>
                  </a:cubicBezTo>
                  <a:cubicBezTo>
                    <a:pt x="30" y="76"/>
                    <a:pt x="52" y="98"/>
                    <a:pt x="63" y="121"/>
                  </a:cubicBezTo>
                  <a:cubicBezTo>
                    <a:pt x="70" y="127"/>
                    <a:pt x="78" y="130"/>
                    <a:pt x="87" y="130"/>
                  </a:cubicBezTo>
                  <a:cubicBezTo>
                    <a:pt x="107" y="130"/>
                    <a:pt x="128" y="114"/>
                    <a:pt x="120" y="98"/>
                  </a:cubicBezTo>
                  <a:cubicBezTo>
                    <a:pt x="97" y="64"/>
                    <a:pt x="75" y="41"/>
                    <a:pt x="52" y="8"/>
                  </a:cubicBezTo>
                  <a:cubicBezTo>
                    <a:pt x="47" y="3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0" name="Google Shape;670;p39"/>
            <p:cNvSpPr/>
            <p:nvPr/>
          </p:nvSpPr>
          <p:spPr>
            <a:xfrm>
              <a:off x="8839958" y="2548523"/>
              <a:ext cx="6603" cy="6826"/>
            </a:xfrm>
            <a:custGeom>
              <a:avLst/>
              <a:gdLst/>
              <a:ahLst/>
              <a:cxnLst/>
              <a:rect l="l" t="t" r="r" b="b"/>
              <a:pathLst>
                <a:path w="148" h="153" extrusionOk="0">
                  <a:moveTo>
                    <a:pt x="45" y="1"/>
                  </a:moveTo>
                  <a:cubicBezTo>
                    <a:pt x="23" y="1"/>
                    <a:pt x="0" y="25"/>
                    <a:pt x="18" y="42"/>
                  </a:cubicBezTo>
                  <a:cubicBezTo>
                    <a:pt x="51" y="76"/>
                    <a:pt x="74" y="99"/>
                    <a:pt x="86" y="144"/>
                  </a:cubicBezTo>
                  <a:cubicBezTo>
                    <a:pt x="92" y="150"/>
                    <a:pt x="100" y="153"/>
                    <a:pt x="108" y="153"/>
                  </a:cubicBezTo>
                  <a:cubicBezTo>
                    <a:pt x="128" y="153"/>
                    <a:pt x="147" y="134"/>
                    <a:pt x="131" y="110"/>
                  </a:cubicBezTo>
                  <a:cubicBezTo>
                    <a:pt x="119" y="76"/>
                    <a:pt x="86" y="42"/>
                    <a:pt x="63" y="8"/>
                  </a:cubicBezTo>
                  <a:cubicBezTo>
                    <a:pt x="58" y="3"/>
                    <a:pt x="51" y="1"/>
                    <a:pt x="45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1" name="Google Shape;671;p39"/>
            <p:cNvSpPr/>
            <p:nvPr/>
          </p:nvSpPr>
          <p:spPr>
            <a:xfrm>
              <a:off x="8840047" y="2556286"/>
              <a:ext cx="4595" cy="4372"/>
            </a:xfrm>
            <a:custGeom>
              <a:avLst/>
              <a:gdLst/>
              <a:ahLst/>
              <a:cxnLst/>
              <a:rect l="l" t="t" r="r" b="b"/>
              <a:pathLst>
                <a:path w="103" h="98" extrusionOk="0">
                  <a:moveTo>
                    <a:pt x="37" y="1"/>
                  </a:moveTo>
                  <a:cubicBezTo>
                    <a:pt x="17" y="1"/>
                    <a:pt x="0" y="22"/>
                    <a:pt x="16" y="38"/>
                  </a:cubicBezTo>
                  <a:cubicBezTo>
                    <a:pt x="27" y="60"/>
                    <a:pt x="38" y="72"/>
                    <a:pt x="38" y="83"/>
                  </a:cubicBezTo>
                  <a:cubicBezTo>
                    <a:pt x="45" y="93"/>
                    <a:pt x="54" y="97"/>
                    <a:pt x="63" y="97"/>
                  </a:cubicBezTo>
                  <a:cubicBezTo>
                    <a:pt x="83" y="97"/>
                    <a:pt x="103" y="76"/>
                    <a:pt x="95" y="60"/>
                  </a:cubicBezTo>
                  <a:cubicBezTo>
                    <a:pt x="84" y="49"/>
                    <a:pt x="72" y="27"/>
                    <a:pt x="61" y="15"/>
                  </a:cubicBezTo>
                  <a:cubicBezTo>
                    <a:pt x="54" y="5"/>
                    <a:pt x="45" y="1"/>
                    <a:pt x="37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2" name="Google Shape;672;p39"/>
            <p:cNvSpPr/>
            <p:nvPr/>
          </p:nvSpPr>
          <p:spPr>
            <a:xfrm>
              <a:off x="8835987" y="2538663"/>
              <a:ext cx="6469" cy="6469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37" y="0"/>
                  </a:moveTo>
                  <a:cubicBezTo>
                    <a:pt x="18" y="0"/>
                    <a:pt x="1" y="22"/>
                    <a:pt x="16" y="37"/>
                  </a:cubicBezTo>
                  <a:cubicBezTo>
                    <a:pt x="39" y="71"/>
                    <a:pt x="62" y="105"/>
                    <a:pt x="84" y="128"/>
                  </a:cubicBezTo>
                  <a:cubicBezTo>
                    <a:pt x="92" y="139"/>
                    <a:pt x="103" y="144"/>
                    <a:pt x="112" y="144"/>
                  </a:cubicBezTo>
                  <a:cubicBezTo>
                    <a:pt x="130" y="144"/>
                    <a:pt x="144" y="127"/>
                    <a:pt x="129" y="105"/>
                  </a:cubicBezTo>
                  <a:cubicBezTo>
                    <a:pt x="107" y="71"/>
                    <a:pt x="84" y="48"/>
                    <a:pt x="62" y="15"/>
                  </a:cubicBezTo>
                  <a:cubicBezTo>
                    <a:pt x="55" y="4"/>
                    <a:pt x="46" y="0"/>
                    <a:pt x="37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3" name="Google Shape;673;p39"/>
            <p:cNvSpPr/>
            <p:nvPr/>
          </p:nvSpPr>
          <p:spPr>
            <a:xfrm>
              <a:off x="8822826" y="2554367"/>
              <a:ext cx="5666" cy="5800"/>
            </a:xfrm>
            <a:custGeom>
              <a:avLst/>
              <a:gdLst/>
              <a:ahLst/>
              <a:cxnLst/>
              <a:rect l="l" t="t" r="r" b="b"/>
              <a:pathLst>
                <a:path w="127" h="130" extrusionOk="0">
                  <a:moveTo>
                    <a:pt x="42" y="1"/>
                  </a:moveTo>
                  <a:cubicBezTo>
                    <a:pt x="21" y="1"/>
                    <a:pt x="1" y="30"/>
                    <a:pt x="17" y="47"/>
                  </a:cubicBezTo>
                  <a:cubicBezTo>
                    <a:pt x="40" y="70"/>
                    <a:pt x="51" y="92"/>
                    <a:pt x="73" y="115"/>
                  </a:cubicBezTo>
                  <a:cubicBezTo>
                    <a:pt x="77" y="125"/>
                    <a:pt x="84" y="129"/>
                    <a:pt x="91" y="129"/>
                  </a:cubicBezTo>
                  <a:cubicBezTo>
                    <a:pt x="107" y="129"/>
                    <a:pt x="127" y="108"/>
                    <a:pt x="119" y="92"/>
                  </a:cubicBezTo>
                  <a:cubicBezTo>
                    <a:pt x="96" y="58"/>
                    <a:pt x="73" y="35"/>
                    <a:pt x="63" y="13"/>
                  </a:cubicBezTo>
                  <a:cubicBezTo>
                    <a:pt x="57" y="4"/>
                    <a:pt x="50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4" name="Google Shape;674;p39"/>
            <p:cNvSpPr/>
            <p:nvPr/>
          </p:nvSpPr>
          <p:spPr>
            <a:xfrm>
              <a:off x="8843438" y="2578906"/>
              <a:ext cx="3391" cy="5755"/>
            </a:xfrm>
            <a:custGeom>
              <a:avLst/>
              <a:gdLst/>
              <a:ahLst/>
              <a:cxnLst/>
              <a:rect l="l" t="t" r="r" b="b"/>
              <a:pathLst>
                <a:path w="76" h="129" extrusionOk="0">
                  <a:moveTo>
                    <a:pt x="32" y="0"/>
                  </a:moveTo>
                  <a:cubicBezTo>
                    <a:pt x="16" y="0"/>
                    <a:pt x="0" y="18"/>
                    <a:pt x="8" y="40"/>
                  </a:cubicBezTo>
                  <a:cubicBezTo>
                    <a:pt x="8" y="63"/>
                    <a:pt x="19" y="85"/>
                    <a:pt x="19" y="108"/>
                  </a:cubicBezTo>
                  <a:cubicBezTo>
                    <a:pt x="23" y="122"/>
                    <a:pt x="34" y="128"/>
                    <a:pt x="45" y="128"/>
                  </a:cubicBezTo>
                  <a:cubicBezTo>
                    <a:pt x="60" y="128"/>
                    <a:pt x="76" y="116"/>
                    <a:pt x="76" y="96"/>
                  </a:cubicBezTo>
                  <a:cubicBezTo>
                    <a:pt x="64" y="73"/>
                    <a:pt x="64" y="51"/>
                    <a:pt x="53" y="17"/>
                  </a:cubicBezTo>
                  <a:cubicBezTo>
                    <a:pt x="49" y="5"/>
                    <a:pt x="41" y="0"/>
                    <a:pt x="32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5" name="Google Shape;675;p39"/>
            <p:cNvSpPr/>
            <p:nvPr/>
          </p:nvSpPr>
          <p:spPr>
            <a:xfrm>
              <a:off x="8850309" y="2580512"/>
              <a:ext cx="2052" cy="6871"/>
            </a:xfrm>
            <a:custGeom>
              <a:avLst/>
              <a:gdLst/>
              <a:ahLst/>
              <a:cxnLst/>
              <a:rect l="l" t="t" r="r" b="b"/>
              <a:pathLst>
                <a:path w="46" h="154" extrusionOk="0">
                  <a:moveTo>
                    <a:pt x="23" y="1"/>
                  </a:moveTo>
                  <a:cubicBezTo>
                    <a:pt x="12" y="1"/>
                    <a:pt x="0" y="9"/>
                    <a:pt x="0" y="27"/>
                  </a:cubicBezTo>
                  <a:lnTo>
                    <a:pt x="0" y="128"/>
                  </a:lnTo>
                  <a:cubicBezTo>
                    <a:pt x="0" y="145"/>
                    <a:pt x="12" y="154"/>
                    <a:pt x="23" y="154"/>
                  </a:cubicBezTo>
                  <a:cubicBezTo>
                    <a:pt x="34" y="154"/>
                    <a:pt x="45" y="145"/>
                    <a:pt x="45" y="128"/>
                  </a:cubicBezTo>
                  <a:lnTo>
                    <a:pt x="45" y="27"/>
                  </a:lnTo>
                  <a:cubicBezTo>
                    <a:pt x="45" y="9"/>
                    <a:pt x="34" y="1"/>
                    <a:pt x="2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6" name="Google Shape;676;p39"/>
            <p:cNvSpPr/>
            <p:nvPr/>
          </p:nvSpPr>
          <p:spPr>
            <a:xfrm>
              <a:off x="8843438" y="2590506"/>
              <a:ext cx="3703" cy="4238"/>
            </a:xfrm>
            <a:custGeom>
              <a:avLst/>
              <a:gdLst/>
              <a:ahLst/>
              <a:cxnLst/>
              <a:rect l="l" t="t" r="r" b="b"/>
              <a:pathLst>
                <a:path w="83" h="95" extrusionOk="0">
                  <a:moveTo>
                    <a:pt x="50" y="0"/>
                  </a:moveTo>
                  <a:cubicBezTo>
                    <a:pt x="42" y="0"/>
                    <a:pt x="34" y="5"/>
                    <a:pt x="30" y="17"/>
                  </a:cubicBezTo>
                  <a:cubicBezTo>
                    <a:pt x="19" y="29"/>
                    <a:pt x="19" y="40"/>
                    <a:pt x="8" y="62"/>
                  </a:cubicBezTo>
                  <a:cubicBezTo>
                    <a:pt x="1" y="82"/>
                    <a:pt x="17" y="94"/>
                    <a:pt x="34" y="94"/>
                  </a:cubicBezTo>
                  <a:cubicBezTo>
                    <a:pt x="47" y="94"/>
                    <a:pt x="59" y="88"/>
                    <a:pt x="64" y="74"/>
                  </a:cubicBezTo>
                  <a:cubicBezTo>
                    <a:pt x="64" y="62"/>
                    <a:pt x="64" y="51"/>
                    <a:pt x="76" y="40"/>
                  </a:cubicBezTo>
                  <a:cubicBezTo>
                    <a:pt x="83" y="18"/>
                    <a:pt x="66" y="0"/>
                    <a:pt x="50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7" name="Google Shape;677;p39"/>
            <p:cNvSpPr/>
            <p:nvPr/>
          </p:nvSpPr>
          <p:spPr>
            <a:xfrm>
              <a:off x="8839200" y="2584929"/>
              <a:ext cx="3391" cy="5755"/>
            </a:xfrm>
            <a:custGeom>
              <a:avLst/>
              <a:gdLst/>
              <a:ahLst/>
              <a:cxnLst/>
              <a:rect l="l" t="t" r="r" b="b"/>
              <a:pathLst>
                <a:path w="76" h="129" extrusionOk="0">
                  <a:moveTo>
                    <a:pt x="39" y="1"/>
                  </a:moveTo>
                  <a:cubicBezTo>
                    <a:pt x="30" y="1"/>
                    <a:pt x="23" y="6"/>
                    <a:pt x="23" y="18"/>
                  </a:cubicBezTo>
                  <a:cubicBezTo>
                    <a:pt x="12" y="51"/>
                    <a:pt x="12" y="74"/>
                    <a:pt x="0" y="97"/>
                  </a:cubicBezTo>
                  <a:cubicBezTo>
                    <a:pt x="0" y="117"/>
                    <a:pt x="16" y="129"/>
                    <a:pt x="31" y="129"/>
                  </a:cubicBezTo>
                  <a:cubicBezTo>
                    <a:pt x="42" y="129"/>
                    <a:pt x="53" y="122"/>
                    <a:pt x="57" y="108"/>
                  </a:cubicBezTo>
                  <a:cubicBezTo>
                    <a:pt x="57" y="86"/>
                    <a:pt x="68" y="63"/>
                    <a:pt x="68" y="41"/>
                  </a:cubicBezTo>
                  <a:cubicBezTo>
                    <a:pt x="76" y="18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8" name="Google Shape;678;p39"/>
            <p:cNvSpPr/>
            <p:nvPr/>
          </p:nvSpPr>
          <p:spPr>
            <a:xfrm>
              <a:off x="8829116" y="2309696"/>
              <a:ext cx="167529" cy="113054"/>
            </a:xfrm>
            <a:custGeom>
              <a:avLst/>
              <a:gdLst/>
              <a:ahLst/>
              <a:cxnLst/>
              <a:rect l="l" t="t" r="r" b="b"/>
              <a:pathLst>
                <a:path w="3755" h="2534" extrusionOk="0">
                  <a:moveTo>
                    <a:pt x="1211" y="1"/>
                  </a:moveTo>
                  <a:lnTo>
                    <a:pt x="1166" y="465"/>
                  </a:lnTo>
                  <a:lnTo>
                    <a:pt x="0" y="1370"/>
                  </a:lnTo>
                  <a:lnTo>
                    <a:pt x="1244" y="2365"/>
                  </a:lnTo>
                  <a:lnTo>
                    <a:pt x="1991" y="1913"/>
                  </a:lnTo>
                  <a:lnTo>
                    <a:pt x="1991" y="2534"/>
                  </a:lnTo>
                  <a:lnTo>
                    <a:pt x="3755" y="2433"/>
                  </a:lnTo>
                  <a:lnTo>
                    <a:pt x="3495" y="284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9" name="Google Shape;679;p39"/>
            <p:cNvSpPr/>
            <p:nvPr/>
          </p:nvSpPr>
          <p:spPr>
            <a:xfrm>
              <a:off x="8860392" y="2366224"/>
              <a:ext cx="63621" cy="48987"/>
            </a:xfrm>
            <a:custGeom>
              <a:avLst/>
              <a:gdLst/>
              <a:ahLst/>
              <a:cxnLst/>
              <a:rect l="l" t="t" r="r" b="b"/>
              <a:pathLst>
                <a:path w="1426" h="1098" extrusionOk="0">
                  <a:moveTo>
                    <a:pt x="1425" y="0"/>
                  </a:moveTo>
                  <a:lnTo>
                    <a:pt x="0" y="656"/>
                  </a:lnTo>
                  <a:lnTo>
                    <a:pt x="543" y="1098"/>
                  </a:lnTo>
                  <a:lnTo>
                    <a:pt x="1290" y="646"/>
                  </a:lnTo>
                  <a:lnTo>
                    <a:pt x="1425" y="0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0" name="Google Shape;680;p39"/>
            <p:cNvSpPr/>
            <p:nvPr/>
          </p:nvSpPr>
          <p:spPr>
            <a:xfrm>
              <a:off x="8881093" y="2309696"/>
              <a:ext cx="108504" cy="49523"/>
            </a:xfrm>
            <a:custGeom>
              <a:avLst/>
              <a:gdLst/>
              <a:ahLst/>
              <a:cxnLst/>
              <a:rect l="l" t="t" r="r" b="b"/>
              <a:pathLst>
                <a:path w="2432" h="1110" extrusionOk="0">
                  <a:moveTo>
                    <a:pt x="46" y="1"/>
                  </a:moveTo>
                  <a:lnTo>
                    <a:pt x="1" y="465"/>
                  </a:lnTo>
                  <a:lnTo>
                    <a:pt x="2431" y="1109"/>
                  </a:lnTo>
                  <a:lnTo>
                    <a:pt x="2330" y="284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1" name="Google Shape;681;p39"/>
            <p:cNvSpPr/>
            <p:nvPr/>
          </p:nvSpPr>
          <p:spPr>
            <a:xfrm>
              <a:off x="8964837" y="2319824"/>
              <a:ext cx="7585" cy="99938"/>
            </a:xfrm>
            <a:custGeom>
              <a:avLst/>
              <a:gdLst/>
              <a:ahLst/>
              <a:cxnLst/>
              <a:rect l="l" t="t" r="r" b="b"/>
              <a:pathLst>
                <a:path w="170" h="2240" extrusionOk="0">
                  <a:moveTo>
                    <a:pt x="1" y="0"/>
                  </a:moveTo>
                  <a:cubicBezTo>
                    <a:pt x="23" y="407"/>
                    <a:pt x="57" y="814"/>
                    <a:pt x="69" y="1221"/>
                  </a:cubicBezTo>
                  <a:cubicBezTo>
                    <a:pt x="79" y="1561"/>
                    <a:pt x="79" y="1900"/>
                    <a:pt x="91" y="2239"/>
                  </a:cubicBezTo>
                  <a:lnTo>
                    <a:pt x="170" y="2239"/>
                  </a:lnTo>
                  <a:cubicBezTo>
                    <a:pt x="159" y="1923"/>
                    <a:pt x="147" y="1606"/>
                    <a:pt x="147" y="1289"/>
                  </a:cubicBezTo>
                  <a:cubicBezTo>
                    <a:pt x="136" y="871"/>
                    <a:pt x="102" y="442"/>
                    <a:pt x="79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2" name="Google Shape;682;p39"/>
            <p:cNvSpPr/>
            <p:nvPr/>
          </p:nvSpPr>
          <p:spPr>
            <a:xfrm>
              <a:off x="8973403" y="2320806"/>
              <a:ext cx="8655" cy="98465"/>
            </a:xfrm>
            <a:custGeom>
              <a:avLst/>
              <a:gdLst/>
              <a:ahLst/>
              <a:cxnLst/>
              <a:rect l="l" t="t" r="r" b="b"/>
              <a:pathLst>
                <a:path w="194" h="2207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487"/>
                    <a:pt x="57" y="973"/>
                    <a:pt x="80" y="1460"/>
                  </a:cubicBezTo>
                  <a:cubicBezTo>
                    <a:pt x="91" y="1709"/>
                    <a:pt x="114" y="1958"/>
                    <a:pt x="125" y="2206"/>
                  </a:cubicBezTo>
                  <a:lnTo>
                    <a:pt x="193" y="2206"/>
                  </a:lnTo>
                  <a:lnTo>
                    <a:pt x="159" y="1528"/>
                  </a:lnTo>
                  <a:cubicBezTo>
                    <a:pt x="136" y="1030"/>
                    <a:pt x="80" y="521"/>
                    <a:pt x="80" y="13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8925977" y="2581538"/>
              <a:ext cx="68172" cy="33015"/>
            </a:xfrm>
            <a:custGeom>
              <a:avLst/>
              <a:gdLst/>
              <a:ahLst/>
              <a:cxnLst/>
              <a:rect l="l" t="t" r="r" b="b"/>
              <a:pathLst>
                <a:path w="1528" h="740" extrusionOk="0">
                  <a:moveTo>
                    <a:pt x="876" y="1"/>
                  </a:moveTo>
                  <a:cubicBezTo>
                    <a:pt x="784" y="1"/>
                    <a:pt x="724" y="241"/>
                    <a:pt x="724" y="241"/>
                  </a:cubicBezTo>
                  <a:cubicBezTo>
                    <a:pt x="724" y="241"/>
                    <a:pt x="0" y="614"/>
                    <a:pt x="12" y="705"/>
                  </a:cubicBezTo>
                  <a:cubicBezTo>
                    <a:pt x="19" y="730"/>
                    <a:pt x="128" y="740"/>
                    <a:pt x="281" y="740"/>
                  </a:cubicBezTo>
                  <a:cubicBezTo>
                    <a:pt x="606" y="740"/>
                    <a:pt x="1128" y="694"/>
                    <a:pt x="1290" y="648"/>
                  </a:cubicBezTo>
                  <a:cubicBezTo>
                    <a:pt x="1528" y="580"/>
                    <a:pt x="1380" y="298"/>
                    <a:pt x="1380" y="298"/>
                  </a:cubicBezTo>
                  <a:lnTo>
                    <a:pt x="1380" y="298"/>
                  </a:lnTo>
                  <a:cubicBezTo>
                    <a:pt x="1380" y="298"/>
                    <a:pt x="1236" y="336"/>
                    <a:pt x="1092" y="336"/>
                  </a:cubicBezTo>
                  <a:cubicBezTo>
                    <a:pt x="1030" y="336"/>
                    <a:pt x="968" y="329"/>
                    <a:pt x="917" y="308"/>
                  </a:cubicBezTo>
                  <a:cubicBezTo>
                    <a:pt x="917" y="308"/>
                    <a:pt x="985" y="26"/>
                    <a:pt x="894" y="4"/>
                  </a:cubicBezTo>
                  <a:cubicBezTo>
                    <a:pt x="888" y="1"/>
                    <a:pt x="882" y="1"/>
                    <a:pt x="876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4" name="Google Shape;684;p39"/>
            <p:cNvSpPr/>
            <p:nvPr/>
          </p:nvSpPr>
          <p:spPr>
            <a:xfrm>
              <a:off x="8929992" y="2610583"/>
              <a:ext cx="6425" cy="7941"/>
            </a:xfrm>
            <a:custGeom>
              <a:avLst/>
              <a:gdLst/>
              <a:ahLst/>
              <a:cxnLst/>
              <a:rect l="l" t="t" r="r" b="b"/>
              <a:pathLst>
                <a:path w="144" h="178" extrusionOk="0">
                  <a:moveTo>
                    <a:pt x="64" y="1"/>
                  </a:moveTo>
                  <a:cubicBezTo>
                    <a:pt x="52" y="1"/>
                    <a:pt x="42" y="6"/>
                    <a:pt x="35" y="19"/>
                  </a:cubicBezTo>
                  <a:cubicBezTo>
                    <a:pt x="35" y="31"/>
                    <a:pt x="24" y="42"/>
                    <a:pt x="13" y="54"/>
                  </a:cubicBezTo>
                  <a:cubicBezTo>
                    <a:pt x="1" y="76"/>
                    <a:pt x="1" y="110"/>
                    <a:pt x="13" y="132"/>
                  </a:cubicBezTo>
                  <a:cubicBezTo>
                    <a:pt x="22" y="164"/>
                    <a:pt x="45" y="178"/>
                    <a:pt x="69" y="178"/>
                  </a:cubicBezTo>
                  <a:cubicBezTo>
                    <a:pt x="105" y="178"/>
                    <a:pt x="144" y="146"/>
                    <a:pt x="137" y="99"/>
                  </a:cubicBezTo>
                  <a:cubicBezTo>
                    <a:pt x="126" y="76"/>
                    <a:pt x="126" y="65"/>
                    <a:pt x="114" y="54"/>
                  </a:cubicBezTo>
                  <a:cubicBezTo>
                    <a:pt x="103" y="31"/>
                    <a:pt x="103" y="19"/>
                    <a:pt x="91" y="8"/>
                  </a:cubicBezTo>
                  <a:cubicBezTo>
                    <a:pt x="82" y="3"/>
                    <a:pt x="72" y="1"/>
                    <a:pt x="64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5" name="Google Shape;685;p39"/>
            <p:cNvSpPr/>
            <p:nvPr/>
          </p:nvSpPr>
          <p:spPr>
            <a:xfrm>
              <a:off x="8940120" y="2610360"/>
              <a:ext cx="6246" cy="8031"/>
            </a:xfrm>
            <a:custGeom>
              <a:avLst/>
              <a:gdLst/>
              <a:ahLst/>
              <a:cxnLst/>
              <a:rect l="l" t="t" r="r" b="b"/>
              <a:pathLst>
                <a:path w="140" h="180" extrusionOk="0">
                  <a:moveTo>
                    <a:pt x="61" y="0"/>
                  </a:moveTo>
                  <a:cubicBezTo>
                    <a:pt x="51" y="0"/>
                    <a:pt x="41" y="7"/>
                    <a:pt x="34" y="13"/>
                  </a:cubicBezTo>
                  <a:cubicBezTo>
                    <a:pt x="34" y="36"/>
                    <a:pt x="23" y="47"/>
                    <a:pt x="12" y="59"/>
                  </a:cubicBezTo>
                  <a:cubicBezTo>
                    <a:pt x="0" y="81"/>
                    <a:pt x="0" y="115"/>
                    <a:pt x="12" y="137"/>
                  </a:cubicBezTo>
                  <a:cubicBezTo>
                    <a:pt x="20" y="167"/>
                    <a:pt x="41" y="179"/>
                    <a:pt x="62" y="179"/>
                  </a:cubicBezTo>
                  <a:cubicBezTo>
                    <a:pt x="99" y="179"/>
                    <a:pt x="139" y="142"/>
                    <a:pt x="125" y="92"/>
                  </a:cubicBezTo>
                  <a:cubicBezTo>
                    <a:pt x="125" y="81"/>
                    <a:pt x="125" y="59"/>
                    <a:pt x="113" y="47"/>
                  </a:cubicBezTo>
                  <a:lnTo>
                    <a:pt x="80" y="13"/>
                  </a:lnTo>
                  <a:cubicBezTo>
                    <a:pt x="75" y="4"/>
                    <a:pt x="68" y="0"/>
                    <a:pt x="61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6" name="Google Shape;686;p39"/>
            <p:cNvSpPr/>
            <p:nvPr/>
          </p:nvSpPr>
          <p:spPr>
            <a:xfrm>
              <a:off x="8950203" y="2610092"/>
              <a:ext cx="6201" cy="7941"/>
            </a:xfrm>
            <a:custGeom>
              <a:avLst/>
              <a:gdLst/>
              <a:ahLst/>
              <a:cxnLst/>
              <a:rect l="l" t="t" r="r" b="b"/>
              <a:pathLst>
                <a:path w="139" h="178" extrusionOk="0">
                  <a:moveTo>
                    <a:pt x="62" y="1"/>
                  </a:moveTo>
                  <a:cubicBezTo>
                    <a:pt x="52" y="1"/>
                    <a:pt x="41" y="6"/>
                    <a:pt x="35" y="19"/>
                  </a:cubicBezTo>
                  <a:cubicBezTo>
                    <a:pt x="23" y="30"/>
                    <a:pt x="12" y="42"/>
                    <a:pt x="12" y="53"/>
                  </a:cubicBezTo>
                  <a:cubicBezTo>
                    <a:pt x="0" y="76"/>
                    <a:pt x="0" y="110"/>
                    <a:pt x="12" y="133"/>
                  </a:cubicBezTo>
                  <a:cubicBezTo>
                    <a:pt x="16" y="164"/>
                    <a:pt x="39" y="177"/>
                    <a:pt x="63" y="177"/>
                  </a:cubicBezTo>
                  <a:cubicBezTo>
                    <a:pt x="99" y="177"/>
                    <a:pt x="139" y="146"/>
                    <a:pt x="125" y="98"/>
                  </a:cubicBezTo>
                  <a:cubicBezTo>
                    <a:pt x="125" y="76"/>
                    <a:pt x="125" y="65"/>
                    <a:pt x="113" y="53"/>
                  </a:cubicBezTo>
                  <a:cubicBezTo>
                    <a:pt x="103" y="30"/>
                    <a:pt x="91" y="19"/>
                    <a:pt x="80" y="8"/>
                  </a:cubicBezTo>
                  <a:cubicBezTo>
                    <a:pt x="75" y="3"/>
                    <a:pt x="68" y="1"/>
                    <a:pt x="62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7" name="Google Shape;687;p39"/>
            <p:cNvSpPr/>
            <p:nvPr/>
          </p:nvSpPr>
          <p:spPr>
            <a:xfrm>
              <a:off x="8959795" y="2609824"/>
              <a:ext cx="6737" cy="7808"/>
            </a:xfrm>
            <a:custGeom>
              <a:avLst/>
              <a:gdLst/>
              <a:ahLst/>
              <a:cxnLst/>
              <a:rect l="l" t="t" r="r" b="b"/>
              <a:pathLst>
                <a:path w="151" h="175" extrusionOk="0">
                  <a:moveTo>
                    <a:pt x="72" y="1"/>
                  </a:moveTo>
                  <a:cubicBezTo>
                    <a:pt x="62" y="1"/>
                    <a:pt x="52" y="7"/>
                    <a:pt x="46" y="14"/>
                  </a:cubicBezTo>
                  <a:cubicBezTo>
                    <a:pt x="34" y="36"/>
                    <a:pt x="23" y="48"/>
                    <a:pt x="23" y="59"/>
                  </a:cubicBezTo>
                  <a:cubicBezTo>
                    <a:pt x="1" y="82"/>
                    <a:pt x="11" y="116"/>
                    <a:pt x="11" y="139"/>
                  </a:cubicBezTo>
                  <a:cubicBezTo>
                    <a:pt x="20" y="164"/>
                    <a:pt x="42" y="175"/>
                    <a:pt x="66" y="175"/>
                  </a:cubicBezTo>
                  <a:cubicBezTo>
                    <a:pt x="106" y="175"/>
                    <a:pt x="151" y="143"/>
                    <a:pt x="136" y="93"/>
                  </a:cubicBezTo>
                  <a:cubicBezTo>
                    <a:pt x="136" y="82"/>
                    <a:pt x="136" y="59"/>
                    <a:pt x="125" y="48"/>
                  </a:cubicBezTo>
                  <a:lnTo>
                    <a:pt x="91" y="14"/>
                  </a:lnTo>
                  <a:cubicBezTo>
                    <a:pt x="86" y="4"/>
                    <a:pt x="79" y="1"/>
                    <a:pt x="72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8" name="Google Shape;688;p39"/>
            <p:cNvSpPr/>
            <p:nvPr/>
          </p:nvSpPr>
          <p:spPr>
            <a:xfrm>
              <a:off x="8969878" y="2608575"/>
              <a:ext cx="6737" cy="7941"/>
            </a:xfrm>
            <a:custGeom>
              <a:avLst/>
              <a:gdLst/>
              <a:ahLst/>
              <a:cxnLst/>
              <a:rect l="l" t="t" r="r" b="b"/>
              <a:pathLst>
                <a:path w="151" h="178" extrusionOk="0">
                  <a:moveTo>
                    <a:pt x="72" y="0"/>
                  </a:moveTo>
                  <a:cubicBezTo>
                    <a:pt x="63" y="0"/>
                    <a:pt x="52" y="6"/>
                    <a:pt x="46" y="19"/>
                  </a:cubicBezTo>
                  <a:lnTo>
                    <a:pt x="12" y="53"/>
                  </a:lnTo>
                  <a:cubicBezTo>
                    <a:pt x="1" y="76"/>
                    <a:pt x="12" y="110"/>
                    <a:pt x="12" y="132"/>
                  </a:cubicBezTo>
                  <a:cubicBezTo>
                    <a:pt x="21" y="164"/>
                    <a:pt x="46" y="177"/>
                    <a:pt x="71" y="177"/>
                  </a:cubicBezTo>
                  <a:cubicBezTo>
                    <a:pt x="110" y="177"/>
                    <a:pt x="150" y="146"/>
                    <a:pt x="136" y="99"/>
                  </a:cubicBezTo>
                  <a:cubicBezTo>
                    <a:pt x="125" y="76"/>
                    <a:pt x="125" y="64"/>
                    <a:pt x="125" y="42"/>
                  </a:cubicBezTo>
                  <a:lnTo>
                    <a:pt x="91" y="8"/>
                  </a:lnTo>
                  <a:cubicBezTo>
                    <a:pt x="86" y="3"/>
                    <a:pt x="79" y="0"/>
                    <a:pt x="72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9" name="Google Shape;689;p39"/>
            <p:cNvSpPr/>
            <p:nvPr/>
          </p:nvSpPr>
          <p:spPr>
            <a:xfrm>
              <a:off x="8979961" y="2607058"/>
              <a:ext cx="6425" cy="7941"/>
            </a:xfrm>
            <a:custGeom>
              <a:avLst/>
              <a:gdLst/>
              <a:ahLst/>
              <a:cxnLst/>
              <a:rect l="l" t="t" r="r" b="b"/>
              <a:pathLst>
                <a:path w="144" h="178" extrusionOk="0">
                  <a:moveTo>
                    <a:pt x="65" y="1"/>
                  </a:moveTo>
                  <a:cubicBezTo>
                    <a:pt x="54" y="1"/>
                    <a:pt x="46" y="6"/>
                    <a:pt x="46" y="20"/>
                  </a:cubicBezTo>
                  <a:lnTo>
                    <a:pt x="12" y="53"/>
                  </a:lnTo>
                  <a:cubicBezTo>
                    <a:pt x="1" y="76"/>
                    <a:pt x="1" y="110"/>
                    <a:pt x="12" y="133"/>
                  </a:cubicBezTo>
                  <a:cubicBezTo>
                    <a:pt x="21" y="164"/>
                    <a:pt x="44" y="177"/>
                    <a:pt x="68" y="177"/>
                  </a:cubicBezTo>
                  <a:cubicBezTo>
                    <a:pt x="105" y="177"/>
                    <a:pt x="143" y="146"/>
                    <a:pt x="137" y="98"/>
                  </a:cubicBezTo>
                  <a:cubicBezTo>
                    <a:pt x="125" y="76"/>
                    <a:pt x="125" y="65"/>
                    <a:pt x="114" y="53"/>
                  </a:cubicBezTo>
                  <a:cubicBezTo>
                    <a:pt x="114" y="30"/>
                    <a:pt x="102" y="20"/>
                    <a:pt x="91" y="8"/>
                  </a:cubicBezTo>
                  <a:cubicBezTo>
                    <a:pt x="82" y="3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0" name="Google Shape;690;p39"/>
            <p:cNvSpPr/>
            <p:nvPr/>
          </p:nvSpPr>
          <p:spPr>
            <a:xfrm>
              <a:off x="8954397" y="2601080"/>
              <a:ext cx="7941" cy="12403"/>
            </a:xfrm>
            <a:custGeom>
              <a:avLst/>
              <a:gdLst/>
              <a:ahLst/>
              <a:cxnLst/>
              <a:rect l="l" t="t" r="r" b="b"/>
              <a:pathLst>
                <a:path w="178" h="278" extrusionOk="0">
                  <a:moveTo>
                    <a:pt x="41" y="1"/>
                  </a:moveTo>
                  <a:cubicBezTo>
                    <a:pt x="22" y="1"/>
                    <a:pt x="1" y="18"/>
                    <a:pt x="9" y="40"/>
                  </a:cubicBezTo>
                  <a:cubicBezTo>
                    <a:pt x="42" y="119"/>
                    <a:pt x="87" y="199"/>
                    <a:pt x="122" y="278"/>
                  </a:cubicBezTo>
                  <a:lnTo>
                    <a:pt x="178" y="278"/>
                  </a:lnTo>
                  <a:cubicBezTo>
                    <a:pt x="144" y="187"/>
                    <a:pt x="99" y="108"/>
                    <a:pt x="65" y="18"/>
                  </a:cubicBezTo>
                  <a:cubicBezTo>
                    <a:pt x="61" y="6"/>
                    <a:pt x="51" y="1"/>
                    <a:pt x="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1" name="Google Shape;691;p39"/>
            <p:cNvSpPr/>
            <p:nvPr/>
          </p:nvSpPr>
          <p:spPr>
            <a:xfrm>
              <a:off x="8959037" y="2598492"/>
              <a:ext cx="9905" cy="14500"/>
            </a:xfrm>
            <a:custGeom>
              <a:avLst/>
              <a:gdLst/>
              <a:ahLst/>
              <a:cxnLst/>
              <a:rect l="l" t="t" r="r" b="b"/>
              <a:pathLst>
                <a:path w="222" h="325" extrusionOk="0">
                  <a:moveTo>
                    <a:pt x="45" y="1"/>
                  </a:moveTo>
                  <a:cubicBezTo>
                    <a:pt x="23" y="1"/>
                    <a:pt x="0" y="27"/>
                    <a:pt x="18" y="53"/>
                  </a:cubicBezTo>
                  <a:cubicBezTo>
                    <a:pt x="85" y="132"/>
                    <a:pt x="119" y="234"/>
                    <a:pt x="164" y="325"/>
                  </a:cubicBezTo>
                  <a:lnTo>
                    <a:pt x="221" y="325"/>
                  </a:lnTo>
                  <a:cubicBezTo>
                    <a:pt x="176" y="212"/>
                    <a:pt x="131" y="109"/>
                    <a:pt x="63" y="8"/>
                  </a:cubicBezTo>
                  <a:cubicBezTo>
                    <a:pt x="58" y="3"/>
                    <a:pt x="51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2" name="Google Shape;692;p39"/>
            <p:cNvSpPr/>
            <p:nvPr/>
          </p:nvSpPr>
          <p:spPr>
            <a:xfrm>
              <a:off x="8948463" y="2584974"/>
              <a:ext cx="10841" cy="9235"/>
            </a:xfrm>
            <a:custGeom>
              <a:avLst/>
              <a:gdLst/>
              <a:ahLst/>
              <a:cxnLst/>
              <a:rect l="l" t="t" r="r" b="b"/>
              <a:pathLst>
                <a:path w="243" h="207" extrusionOk="0">
                  <a:moveTo>
                    <a:pt x="62" y="17"/>
                  </a:moveTo>
                  <a:cubicBezTo>
                    <a:pt x="96" y="17"/>
                    <a:pt x="142" y="73"/>
                    <a:pt x="152" y="96"/>
                  </a:cubicBezTo>
                  <a:cubicBezTo>
                    <a:pt x="169" y="113"/>
                    <a:pt x="199" y="143"/>
                    <a:pt x="208" y="171"/>
                  </a:cubicBezTo>
                  <a:lnTo>
                    <a:pt x="208" y="171"/>
                  </a:lnTo>
                  <a:cubicBezTo>
                    <a:pt x="175" y="160"/>
                    <a:pt x="148" y="126"/>
                    <a:pt x="130" y="107"/>
                  </a:cubicBezTo>
                  <a:cubicBezTo>
                    <a:pt x="119" y="107"/>
                    <a:pt x="51" y="28"/>
                    <a:pt x="62" y="17"/>
                  </a:cubicBezTo>
                  <a:close/>
                  <a:moveTo>
                    <a:pt x="66" y="1"/>
                  </a:moveTo>
                  <a:cubicBezTo>
                    <a:pt x="61" y="1"/>
                    <a:pt x="56" y="2"/>
                    <a:pt x="51" y="5"/>
                  </a:cubicBezTo>
                  <a:cubicBezTo>
                    <a:pt x="1" y="36"/>
                    <a:pt x="145" y="163"/>
                    <a:pt x="211" y="192"/>
                  </a:cubicBezTo>
                  <a:lnTo>
                    <a:pt x="211" y="192"/>
                  </a:lnTo>
                  <a:cubicBezTo>
                    <a:pt x="210" y="194"/>
                    <a:pt x="210" y="196"/>
                    <a:pt x="209" y="198"/>
                  </a:cubicBezTo>
                  <a:cubicBezTo>
                    <a:pt x="203" y="203"/>
                    <a:pt x="206" y="206"/>
                    <a:pt x="210" y="206"/>
                  </a:cubicBezTo>
                  <a:cubicBezTo>
                    <a:pt x="215" y="206"/>
                    <a:pt x="220" y="203"/>
                    <a:pt x="220" y="198"/>
                  </a:cubicBezTo>
                  <a:cubicBezTo>
                    <a:pt x="220" y="197"/>
                    <a:pt x="221" y="197"/>
                    <a:pt x="221" y="196"/>
                  </a:cubicBezTo>
                  <a:lnTo>
                    <a:pt x="221" y="196"/>
                  </a:lnTo>
                  <a:cubicBezTo>
                    <a:pt x="225" y="197"/>
                    <a:pt x="229" y="198"/>
                    <a:pt x="232" y="198"/>
                  </a:cubicBezTo>
                  <a:cubicBezTo>
                    <a:pt x="243" y="198"/>
                    <a:pt x="243" y="175"/>
                    <a:pt x="232" y="175"/>
                  </a:cubicBezTo>
                  <a:cubicBezTo>
                    <a:pt x="228" y="175"/>
                    <a:pt x="225" y="175"/>
                    <a:pt x="222" y="175"/>
                  </a:cubicBezTo>
                  <a:lnTo>
                    <a:pt x="222" y="175"/>
                  </a:lnTo>
                  <a:cubicBezTo>
                    <a:pt x="217" y="137"/>
                    <a:pt x="183" y="102"/>
                    <a:pt x="164" y="73"/>
                  </a:cubicBezTo>
                  <a:cubicBezTo>
                    <a:pt x="145" y="54"/>
                    <a:pt x="100" y="1"/>
                    <a:pt x="66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3" name="Google Shape;693;p39"/>
            <p:cNvSpPr/>
            <p:nvPr/>
          </p:nvSpPr>
          <p:spPr>
            <a:xfrm>
              <a:off x="8956360" y="2583680"/>
              <a:ext cx="3971" cy="9503"/>
            </a:xfrm>
            <a:custGeom>
              <a:avLst/>
              <a:gdLst/>
              <a:ahLst/>
              <a:cxnLst/>
              <a:rect l="l" t="t" r="r" b="b"/>
              <a:pathLst>
                <a:path w="89" h="213" extrusionOk="0">
                  <a:moveTo>
                    <a:pt x="49" y="22"/>
                  </a:moveTo>
                  <a:cubicBezTo>
                    <a:pt x="71" y="66"/>
                    <a:pt x="68" y="116"/>
                    <a:pt x="61" y="161"/>
                  </a:cubicBezTo>
                  <a:lnTo>
                    <a:pt x="61" y="161"/>
                  </a:lnTo>
                  <a:cubicBezTo>
                    <a:pt x="57" y="148"/>
                    <a:pt x="55" y="135"/>
                    <a:pt x="55" y="125"/>
                  </a:cubicBezTo>
                  <a:cubicBezTo>
                    <a:pt x="44" y="95"/>
                    <a:pt x="35" y="55"/>
                    <a:pt x="49" y="22"/>
                  </a:cubicBezTo>
                  <a:close/>
                  <a:moveTo>
                    <a:pt x="43" y="1"/>
                  </a:moveTo>
                  <a:cubicBezTo>
                    <a:pt x="1" y="43"/>
                    <a:pt x="38" y="146"/>
                    <a:pt x="53" y="196"/>
                  </a:cubicBezTo>
                  <a:lnTo>
                    <a:pt x="53" y="196"/>
                  </a:lnTo>
                  <a:cubicBezTo>
                    <a:pt x="51" y="199"/>
                    <a:pt x="52" y="201"/>
                    <a:pt x="54" y="201"/>
                  </a:cubicBezTo>
                  <a:lnTo>
                    <a:pt x="54" y="201"/>
                  </a:lnTo>
                  <a:cubicBezTo>
                    <a:pt x="54" y="202"/>
                    <a:pt x="55" y="203"/>
                    <a:pt x="55" y="204"/>
                  </a:cubicBezTo>
                  <a:cubicBezTo>
                    <a:pt x="55" y="210"/>
                    <a:pt x="61" y="212"/>
                    <a:pt x="66" y="212"/>
                  </a:cubicBezTo>
                  <a:cubicBezTo>
                    <a:pt x="72" y="212"/>
                    <a:pt x="78" y="210"/>
                    <a:pt x="78" y="204"/>
                  </a:cubicBezTo>
                  <a:cubicBezTo>
                    <a:pt x="75" y="198"/>
                    <a:pt x="72" y="192"/>
                    <a:pt x="69" y="185"/>
                  </a:cubicBezTo>
                  <a:lnTo>
                    <a:pt x="69" y="185"/>
                  </a:lnTo>
                  <a:cubicBezTo>
                    <a:pt x="88" y="129"/>
                    <a:pt x="87" y="54"/>
                    <a:pt x="66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4" name="Google Shape;694;p39"/>
            <p:cNvSpPr/>
            <p:nvPr/>
          </p:nvSpPr>
          <p:spPr>
            <a:xfrm>
              <a:off x="8769109" y="2507967"/>
              <a:ext cx="67636" cy="33461"/>
            </a:xfrm>
            <a:custGeom>
              <a:avLst/>
              <a:gdLst/>
              <a:ahLst/>
              <a:cxnLst/>
              <a:rect l="l" t="t" r="r" b="b"/>
              <a:pathLst>
                <a:path w="1516" h="750" extrusionOk="0">
                  <a:moveTo>
                    <a:pt x="871" y="0"/>
                  </a:moveTo>
                  <a:cubicBezTo>
                    <a:pt x="786" y="0"/>
                    <a:pt x="724" y="250"/>
                    <a:pt x="724" y="250"/>
                  </a:cubicBezTo>
                  <a:cubicBezTo>
                    <a:pt x="724" y="250"/>
                    <a:pt x="0" y="623"/>
                    <a:pt x="11" y="714"/>
                  </a:cubicBezTo>
                  <a:cubicBezTo>
                    <a:pt x="15" y="739"/>
                    <a:pt x="124" y="749"/>
                    <a:pt x="278" y="749"/>
                  </a:cubicBezTo>
                  <a:cubicBezTo>
                    <a:pt x="603" y="749"/>
                    <a:pt x="1128" y="703"/>
                    <a:pt x="1289" y="657"/>
                  </a:cubicBezTo>
                  <a:cubicBezTo>
                    <a:pt x="1515" y="590"/>
                    <a:pt x="1380" y="306"/>
                    <a:pt x="1380" y="306"/>
                  </a:cubicBezTo>
                  <a:lnTo>
                    <a:pt x="1380" y="306"/>
                  </a:lnTo>
                  <a:cubicBezTo>
                    <a:pt x="1380" y="306"/>
                    <a:pt x="1235" y="346"/>
                    <a:pt x="1090" y="346"/>
                  </a:cubicBezTo>
                  <a:cubicBezTo>
                    <a:pt x="1028" y="346"/>
                    <a:pt x="966" y="338"/>
                    <a:pt x="916" y="318"/>
                  </a:cubicBezTo>
                  <a:cubicBezTo>
                    <a:pt x="916" y="318"/>
                    <a:pt x="983" y="35"/>
                    <a:pt x="882" y="2"/>
                  </a:cubicBezTo>
                  <a:cubicBezTo>
                    <a:pt x="879" y="1"/>
                    <a:pt x="875" y="0"/>
                    <a:pt x="871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5" name="Google Shape;695;p39"/>
            <p:cNvSpPr/>
            <p:nvPr/>
          </p:nvSpPr>
          <p:spPr>
            <a:xfrm>
              <a:off x="8773124" y="2537458"/>
              <a:ext cx="6201" cy="7897"/>
            </a:xfrm>
            <a:custGeom>
              <a:avLst/>
              <a:gdLst/>
              <a:ahLst/>
              <a:cxnLst/>
              <a:rect l="l" t="t" r="r" b="b"/>
              <a:pathLst>
                <a:path w="139" h="177" extrusionOk="0">
                  <a:moveTo>
                    <a:pt x="62" y="0"/>
                  </a:moveTo>
                  <a:cubicBezTo>
                    <a:pt x="52" y="0"/>
                    <a:pt x="41" y="6"/>
                    <a:pt x="34" y="19"/>
                  </a:cubicBezTo>
                  <a:cubicBezTo>
                    <a:pt x="34" y="30"/>
                    <a:pt x="23" y="42"/>
                    <a:pt x="11" y="53"/>
                  </a:cubicBezTo>
                  <a:cubicBezTo>
                    <a:pt x="1" y="75"/>
                    <a:pt x="1" y="110"/>
                    <a:pt x="11" y="132"/>
                  </a:cubicBezTo>
                  <a:cubicBezTo>
                    <a:pt x="16" y="163"/>
                    <a:pt x="38" y="177"/>
                    <a:pt x="62" y="177"/>
                  </a:cubicBezTo>
                  <a:cubicBezTo>
                    <a:pt x="99" y="177"/>
                    <a:pt x="138" y="146"/>
                    <a:pt x="124" y="98"/>
                  </a:cubicBezTo>
                  <a:cubicBezTo>
                    <a:pt x="124" y="75"/>
                    <a:pt x="124" y="64"/>
                    <a:pt x="114" y="42"/>
                  </a:cubicBezTo>
                  <a:lnTo>
                    <a:pt x="79" y="7"/>
                  </a:lnTo>
                  <a:cubicBezTo>
                    <a:pt x="75" y="3"/>
                    <a:pt x="68" y="0"/>
                    <a:pt x="62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6" name="Google Shape;696;p39"/>
            <p:cNvSpPr/>
            <p:nvPr/>
          </p:nvSpPr>
          <p:spPr>
            <a:xfrm>
              <a:off x="8782672" y="2537191"/>
              <a:ext cx="6737" cy="7674"/>
            </a:xfrm>
            <a:custGeom>
              <a:avLst/>
              <a:gdLst/>
              <a:ahLst/>
              <a:cxnLst/>
              <a:rect l="l" t="t" r="r" b="b"/>
              <a:pathLst>
                <a:path w="151" h="172" extrusionOk="0">
                  <a:moveTo>
                    <a:pt x="73" y="0"/>
                  </a:moveTo>
                  <a:cubicBezTo>
                    <a:pt x="64" y="0"/>
                    <a:pt x="53" y="7"/>
                    <a:pt x="46" y="13"/>
                  </a:cubicBezTo>
                  <a:cubicBezTo>
                    <a:pt x="35" y="25"/>
                    <a:pt x="24" y="48"/>
                    <a:pt x="24" y="59"/>
                  </a:cubicBezTo>
                  <a:cubicBezTo>
                    <a:pt x="1" y="81"/>
                    <a:pt x="13" y="104"/>
                    <a:pt x="24" y="126"/>
                  </a:cubicBezTo>
                  <a:cubicBezTo>
                    <a:pt x="28" y="158"/>
                    <a:pt x="51" y="172"/>
                    <a:pt x="75" y="172"/>
                  </a:cubicBezTo>
                  <a:cubicBezTo>
                    <a:pt x="111" y="172"/>
                    <a:pt x="150" y="140"/>
                    <a:pt x="137" y="93"/>
                  </a:cubicBezTo>
                  <a:cubicBezTo>
                    <a:pt x="137" y="81"/>
                    <a:pt x="137" y="59"/>
                    <a:pt x="126" y="48"/>
                  </a:cubicBezTo>
                  <a:lnTo>
                    <a:pt x="91" y="13"/>
                  </a:lnTo>
                  <a:cubicBezTo>
                    <a:pt x="87" y="4"/>
                    <a:pt x="80" y="0"/>
                    <a:pt x="73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7" name="Google Shape;697;p39"/>
            <p:cNvSpPr/>
            <p:nvPr/>
          </p:nvSpPr>
          <p:spPr>
            <a:xfrm>
              <a:off x="8792799" y="2536923"/>
              <a:ext cx="6692" cy="7941"/>
            </a:xfrm>
            <a:custGeom>
              <a:avLst/>
              <a:gdLst/>
              <a:ahLst/>
              <a:cxnLst/>
              <a:rect l="l" t="t" r="r" b="b"/>
              <a:pathLst>
                <a:path w="150" h="178" extrusionOk="0">
                  <a:moveTo>
                    <a:pt x="72" y="1"/>
                  </a:moveTo>
                  <a:cubicBezTo>
                    <a:pt x="63" y="1"/>
                    <a:pt x="52" y="6"/>
                    <a:pt x="45" y="19"/>
                  </a:cubicBezTo>
                  <a:lnTo>
                    <a:pt x="12" y="54"/>
                  </a:lnTo>
                  <a:cubicBezTo>
                    <a:pt x="0" y="76"/>
                    <a:pt x="12" y="110"/>
                    <a:pt x="12" y="132"/>
                  </a:cubicBezTo>
                  <a:cubicBezTo>
                    <a:pt x="21" y="164"/>
                    <a:pt x="46" y="178"/>
                    <a:pt x="71" y="178"/>
                  </a:cubicBezTo>
                  <a:cubicBezTo>
                    <a:pt x="110" y="178"/>
                    <a:pt x="149" y="146"/>
                    <a:pt x="136" y="99"/>
                  </a:cubicBezTo>
                  <a:cubicBezTo>
                    <a:pt x="136" y="76"/>
                    <a:pt x="136" y="65"/>
                    <a:pt x="125" y="42"/>
                  </a:cubicBezTo>
                  <a:lnTo>
                    <a:pt x="91" y="8"/>
                  </a:lnTo>
                  <a:cubicBezTo>
                    <a:pt x="86" y="3"/>
                    <a:pt x="79" y="1"/>
                    <a:pt x="72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8802883" y="2536700"/>
              <a:ext cx="6692" cy="7674"/>
            </a:xfrm>
            <a:custGeom>
              <a:avLst/>
              <a:gdLst/>
              <a:ahLst/>
              <a:cxnLst/>
              <a:rect l="l" t="t" r="r" b="b"/>
              <a:pathLst>
                <a:path w="150" h="172" extrusionOk="0">
                  <a:moveTo>
                    <a:pt x="69" y="0"/>
                  </a:moveTo>
                  <a:cubicBezTo>
                    <a:pt x="57" y="0"/>
                    <a:pt x="46" y="7"/>
                    <a:pt x="46" y="13"/>
                  </a:cubicBezTo>
                  <a:cubicBezTo>
                    <a:pt x="35" y="24"/>
                    <a:pt x="23" y="47"/>
                    <a:pt x="12" y="59"/>
                  </a:cubicBezTo>
                  <a:cubicBezTo>
                    <a:pt x="0" y="81"/>
                    <a:pt x="12" y="104"/>
                    <a:pt x="12" y="127"/>
                  </a:cubicBezTo>
                  <a:cubicBezTo>
                    <a:pt x="21" y="158"/>
                    <a:pt x="46" y="171"/>
                    <a:pt x="71" y="171"/>
                  </a:cubicBezTo>
                  <a:cubicBezTo>
                    <a:pt x="110" y="171"/>
                    <a:pt x="150" y="140"/>
                    <a:pt x="136" y="92"/>
                  </a:cubicBezTo>
                  <a:cubicBezTo>
                    <a:pt x="125" y="81"/>
                    <a:pt x="125" y="59"/>
                    <a:pt x="113" y="47"/>
                  </a:cubicBezTo>
                  <a:cubicBezTo>
                    <a:pt x="113" y="36"/>
                    <a:pt x="103" y="24"/>
                    <a:pt x="91" y="13"/>
                  </a:cubicBezTo>
                  <a:cubicBezTo>
                    <a:pt x="86" y="4"/>
                    <a:pt x="77" y="0"/>
                    <a:pt x="69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9" name="Google Shape;699;p39"/>
            <p:cNvSpPr/>
            <p:nvPr/>
          </p:nvSpPr>
          <p:spPr>
            <a:xfrm>
              <a:off x="8812966" y="2535406"/>
              <a:ext cx="6425" cy="7941"/>
            </a:xfrm>
            <a:custGeom>
              <a:avLst/>
              <a:gdLst/>
              <a:ahLst/>
              <a:cxnLst/>
              <a:rect l="l" t="t" r="r" b="b"/>
              <a:pathLst>
                <a:path w="144" h="178" extrusionOk="0">
                  <a:moveTo>
                    <a:pt x="64" y="1"/>
                  </a:moveTo>
                  <a:cubicBezTo>
                    <a:pt x="52" y="1"/>
                    <a:pt x="41" y="6"/>
                    <a:pt x="35" y="20"/>
                  </a:cubicBezTo>
                  <a:cubicBezTo>
                    <a:pt x="35" y="31"/>
                    <a:pt x="23" y="42"/>
                    <a:pt x="12" y="53"/>
                  </a:cubicBezTo>
                  <a:cubicBezTo>
                    <a:pt x="0" y="76"/>
                    <a:pt x="0" y="110"/>
                    <a:pt x="12" y="133"/>
                  </a:cubicBezTo>
                  <a:cubicBezTo>
                    <a:pt x="21" y="164"/>
                    <a:pt x="44" y="178"/>
                    <a:pt x="68" y="178"/>
                  </a:cubicBezTo>
                  <a:cubicBezTo>
                    <a:pt x="105" y="178"/>
                    <a:pt x="143" y="146"/>
                    <a:pt x="136" y="99"/>
                  </a:cubicBezTo>
                  <a:cubicBezTo>
                    <a:pt x="125" y="76"/>
                    <a:pt x="125" y="65"/>
                    <a:pt x="114" y="42"/>
                  </a:cubicBezTo>
                  <a:cubicBezTo>
                    <a:pt x="103" y="31"/>
                    <a:pt x="103" y="20"/>
                    <a:pt x="91" y="8"/>
                  </a:cubicBezTo>
                  <a:cubicBezTo>
                    <a:pt x="82" y="4"/>
                    <a:pt x="72" y="1"/>
                    <a:pt x="64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0" name="Google Shape;700;p39"/>
            <p:cNvSpPr/>
            <p:nvPr/>
          </p:nvSpPr>
          <p:spPr>
            <a:xfrm>
              <a:off x="8823049" y="2533889"/>
              <a:ext cx="6246" cy="7941"/>
            </a:xfrm>
            <a:custGeom>
              <a:avLst/>
              <a:gdLst/>
              <a:ahLst/>
              <a:cxnLst/>
              <a:rect l="l" t="t" r="r" b="b"/>
              <a:pathLst>
                <a:path w="140" h="178" extrusionOk="0">
                  <a:moveTo>
                    <a:pt x="61" y="1"/>
                  </a:moveTo>
                  <a:cubicBezTo>
                    <a:pt x="52" y="1"/>
                    <a:pt x="41" y="6"/>
                    <a:pt x="35" y="19"/>
                  </a:cubicBezTo>
                  <a:cubicBezTo>
                    <a:pt x="35" y="31"/>
                    <a:pt x="23" y="42"/>
                    <a:pt x="12" y="54"/>
                  </a:cubicBezTo>
                  <a:cubicBezTo>
                    <a:pt x="1" y="76"/>
                    <a:pt x="1" y="110"/>
                    <a:pt x="12" y="133"/>
                  </a:cubicBezTo>
                  <a:cubicBezTo>
                    <a:pt x="17" y="164"/>
                    <a:pt x="39" y="178"/>
                    <a:pt x="63" y="178"/>
                  </a:cubicBezTo>
                  <a:cubicBezTo>
                    <a:pt x="99" y="178"/>
                    <a:pt x="139" y="146"/>
                    <a:pt x="125" y="99"/>
                  </a:cubicBezTo>
                  <a:cubicBezTo>
                    <a:pt x="125" y="76"/>
                    <a:pt x="125" y="65"/>
                    <a:pt x="114" y="42"/>
                  </a:cubicBezTo>
                  <a:lnTo>
                    <a:pt x="80" y="9"/>
                  </a:lnTo>
                  <a:cubicBezTo>
                    <a:pt x="75" y="4"/>
                    <a:pt x="68" y="1"/>
                    <a:pt x="61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1" name="Google Shape;701;p39"/>
            <p:cNvSpPr/>
            <p:nvPr/>
          </p:nvSpPr>
          <p:spPr>
            <a:xfrm>
              <a:off x="8797529" y="2527955"/>
              <a:ext cx="7941" cy="12403"/>
            </a:xfrm>
            <a:custGeom>
              <a:avLst/>
              <a:gdLst/>
              <a:ahLst/>
              <a:cxnLst/>
              <a:rect l="l" t="t" r="r" b="b"/>
              <a:pathLst>
                <a:path w="178" h="278" extrusionOk="0">
                  <a:moveTo>
                    <a:pt x="41" y="0"/>
                  </a:moveTo>
                  <a:cubicBezTo>
                    <a:pt x="22" y="0"/>
                    <a:pt x="0" y="17"/>
                    <a:pt x="7" y="39"/>
                  </a:cubicBezTo>
                  <a:cubicBezTo>
                    <a:pt x="42" y="119"/>
                    <a:pt x="87" y="198"/>
                    <a:pt x="120" y="277"/>
                  </a:cubicBezTo>
                  <a:lnTo>
                    <a:pt x="177" y="277"/>
                  </a:lnTo>
                  <a:cubicBezTo>
                    <a:pt x="143" y="187"/>
                    <a:pt x="98" y="107"/>
                    <a:pt x="64" y="17"/>
                  </a:cubicBezTo>
                  <a:cubicBezTo>
                    <a:pt x="60" y="5"/>
                    <a:pt x="51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2" name="Google Shape;702;p39"/>
            <p:cNvSpPr/>
            <p:nvPr/>
          </p:nvSpPr>
          <p:spPr>
            <a:xfrm>
              <a:off x="8802079" y="2525323"/>
              <a:ext cx="9905" cy="14500"/>
            </a:xfrm>
            <a:custGeom>
              <a:avLst/>
              <a:gdLst/>
              <a:ahLst/>
              <a:cxnLst/>
              <a:rect l="l" t="t" r="r" b="b"/>
              <a:pathLst>
                <a:path w="222" h="325" extrusionOk="0">
                  <a:moveTo>
                    <a:pt x="36" y="1"/>
                  </a:moveTo>
                  <a:cubicBezTo>
                    <a:pt x="18" y="1"/>
                    <a:pt x="1" y="27"/>
                    <a:pt x="18" y="53"/>
                  </a:cubicBezTo>
                  <a:cubicBezTo>
                    <a:pt x="75" y="133"/>
                    <a:pt x="121" y="234"/>
                    <a:pt x="166" y="325"/>
                  </a:cubicBezTo>
                  <a:lnTo>
                    <a:pt x="222" y="325"/>
                  </a:lnTo>
                  <a:cubicBezTo>
                    <a:pt x="177" y="211"/>
                    <a:pt x="131" y="110"/>
                    <a:pt x="53" y="8"/>
                  </a:cubicBezTo>
                  <a:cubicBezTo>
                    <a:pt x="48" y="3"/>
                    <a:pt x="42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3" name="Google Shape;703;p39"/>
            <p:cNvSpPr/>
            <p:nvPr/>
          </p:nvSpPr>
          <p:spPr>
            <a:xfrm>
              <a:off x="8791595" y="2511849"/>
              <a:ext cx="10306" cy="9191"/>
            </a:xfrm>
            <a:custGeom>
              <a:avLst/>
              <a:gdLst/>
              <a:ahLst/>
              <a:cxnLst/>
              <a:rect l="l" t="t" r="r" b="b"/>
              <a:pathLst>
                <a:path w="231" h="206" extrusionOk="0">
                  <a:moveTo>
                    <a:pt x="62" y="16"/>
                  </a:moveTo>
                  <a:cubicBezTo>
                    <a:pt x="95" y="16"/>
                    <a:pt x="129" y="73"/>
                    <a:pt x="152" y="84"/>
                  </a:cubicBezTo>
                  <a:cubicBezTo>
                    <a:pt x="169" y="109"/>
                    <a:pt x="191" y="140"/>
                    <a:pt x="198" y="168"/>
                  </a:cubicBezTo>
                  <a:lnTo>
                    <a:pt x="198" y="168"/>
                  </a:lnTo>
                  <a:cubicBezTo>
                    <a:pt x="171" y="156"/>
                    <a:pt x="147" y="124"/>
                    <a:pt x="129" y="106"/>
                  </a:cubicBezTo>
                  <a:cubicBezTo>
                    <a:pt x="118" y="106"/>
                    <a:pt x="50" y="28"/>
                    <a:pt x="62" y="16"/>
                  </a:cubicBezTo>
                  <a:close/>
                  <a:moveTo>
                    <a:pt x="65" y="0"/>
                  </a:moveTo>
                  <a:cubicBezTo>
                    <a:pt x="60" y="0"/>
                    <a:pt x="55" y="2"/>
                    <a:pt x="50" y="5"/>
                  </a:cubicBezTo>
                  <a:cubicBezTo>
                    <a:pt x="0" y="35"/>
                    <a:pt x="135" y="161"/>
                    <a:pt x="199" y="191"/>
                  </a:cubicBezTo>
                  <a:lnTo>
                    <a:pt x="199" y="191"/>
                  </a:lnTo>
                  <a:cubicBezTo>
                    <a:pt x="198" y="193"/>
                    <a:pt x="198" y="195"/>
                    <a:pt x="197" y="197"/>
                  </a:cubicBezTo>
                  <a:cubicBezTo>
                    <a:pt x="197" y="203"/>
                    <a:pt x="203" y="206"/>
                    <a:pt x="209" y="206"/>
                  </a:cubicBezTo>
                  <a:cubicBezTo>
                    <a:pt x="214" y="206"/>
                    <a:pt x="220" y="203"/>
                    <a:pt x="220" y="197"/>
                  </a:cubicBezTo>
                  <a:cubicBezTo>
                    <a:pt x="230" y="197"/>
                    <a:pt x="231" y="176"/>
                    <a:pt x="221" y="174"/>
                  </a:cubicBezTo>
                  <a:lnTo>
                    <a:pt x="221" y="174"/>
                  </a:lnTo>
                  <a:cubicBezTo>
                    <a:pt x="216" y="137"/>
                    <a:pt x="182" y="101"/>
                    <a:pt x="163" y="73"/>
                  </a:cubicBezTo>
                  <a:cubicBezTo>
                    <a:pt x="143" y="53"/>
                    <a:pt x="99" y="0"/>
                    <a:pt x="65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4" name="Google Shape;704;p39"/>
            <p:cNvSpPr/>
            <p:nvPr/>
          </p:nvSpPr>
          <p:spPr>
            <a:xfrm>
              <a:off x="8799670" y="2510510"/>
              <a:ext cx="3792" cy="9503"/>
            </a:xfrm>
            <a:custGeom>
              <a:avLst/>
              <a:gdLst/>
              <a:ahLst/>
              <a:cxnLst/>
              <a:rect l="l" t="t" r="r" b="b"/>
              <a:pathLst>
                <a:path w="85" h="213" extrusionOk="0">
                  <a:moveTo>
                    <a:pt x="43" y="24"/>
                  </a:moveTo>
                  <a:cubicBezTo>
                    <a:pt x="56" y="63"/>
                    <a:pt x="59" y="106"/>
                    <a:pt x="52" y="147"/>
                  </a:cubicBezTo>
                  <a:lnTo>
                    <a:pt x="52" y="147"/>
                  </a:lnTo>
                  <a:cubicBezTo>
                    <a:pt x="51" y="139"/>
                    <a:pt x="50" y="132"/>
                    <a:pt x="50" y="125"/>
                  </a:cubicBezTo>
                  <a:cubicBezTo>
                    <a:pt x="40" y="95"/>
                    <a:pt x="30" y="56"/>
                    <a:pt x="43" y="24"/>
                  </a:cubicBezTo>
                  <a:close/>
                  <a:moveTo>
                    <a:pt x="39" y="1"/>
                  </a:moveTo>
                  <a:cubicBezTo>
                    <a:pt x="0" y="39"/>
                    <a:pt x="28" y="128"/>
                    <a:pt x="43" y="181"/>
                  </a:cubicBezTo>
                  <a:lnTo>
                    <a:pt x="43" y="181"/>
                  </a:lnTo>
                  <a:cubicBezTo>
                    <a:pt x="42" y="185"/>
                    <a:pt x="40" y="189"/>
                    <a:pt x="39" y="193"/>
                  </a:cubicBezTo>
                  <a:cubicBezTo>
                    <a:pt x="39" y="198"/>
                    <a:pt x="44" y="201"/>
                    <a:pt x="49" y="201"/>
                  </a:cubicBezTo>
                  <a:lnTo>
                    <a:pt x="49" y="201"/>
                  </a:lnTo>
                  <a:cubicBezTo>
                    <a:pt x="49" y="202"/>
                    <a:pt x="49" y="203"/>
                    <a:pt x="50" y="204"/>
                  </a:cubicBezTo>
                  <a:cubicBezTo>
                    <a:pt x="50" y="210"/>
                    <a:pt x="55" y="213"/>
                    <a:pt x="60" y="213"/>
                  </a:cubicBezTo>
                  <a:cubicBezTo>
                    <a:pt x="64" y="213"/>
                    <a:pt x="67" y="210"/>
                    <a:pt x="61" y="204"/>
                  </a:cubicBezTo>
                  <a:cubicBezTo>
                    <a:pt x="61" y="202"/>
                    <a:pt x="61" y="199"/>
                    <a:pt x="61" y="196"/>
                  </a:cubicBezTo>
                  <a:lnTo>
                    <a:pt x="61" y="196"/>
                  </a:lnTo>
                  <a:cubicBezTo>
                    <a:pt x="61" y="195"/>
                    <a:pt x="61" y="194"/>
                    <a:pt x="61" y="193"/>
                  </a:cubicBezTo>
                  <a:cubicBezTo>
                    <a:pt x="72" y="136"/>
                    <a:pt x="84" y="58"/>
                    <a:pt x="50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5" name="Google Shape;705;p39"/>
            <p:cNvSpPr/>
            <p:nvPr/>
          </p:nvSpPr>
          <p:spPr>
            <a:xfrm>
              <a:off x="8879576" y="2183435"/>
              <a:ext cx="118096" cy="160614"/>
            </a:xfrm>
            <a:custGeom>
              <a:avLst/>
              <a:gdLst/>
              <a:ahLst/>
              <a:cxnLst/>
              <a:rect l="l" t="t" r="r" b="b"/>
              <a:pathLst>
                <a:path w="2647" h="3600" extrusionOk="0">
                  <a:moveTo>
                    <a:pt x="1360" y="0"/>
                  </a:moveTo>
                  <a:cubicBezTo>
                    <a:pt x="919" y="0"/>
                    <a:pt x="466" y="148"/>
                    <a:pt x="407" y="355"/>
                  </a:cubicBezTo>
                  <a:cubicBezTo>
                    <a:pt x="339" y="581"/>
                    <a:pt x="125" y="2220"/>
                    <a:pt x="0" y="3159"/>
                  </a:cubicBezTo>
                  <a:cubicBezTo>
                    <a:pt x="487" y="3215"/>
                    <a:pt x="2330" y="3521"/>
                    <a:pt x="2624" y="3600"/>
                  </a:cubicBezTo>
                  <a:cubicBezTo>
                    <a:pt x="2635" y="2786"/>
                    <a:pt x="2646" y="988"/>
                    <a:pt x="2160" y="287"/>
                  </a:cubicBezTo>
                  <a:cubicBezTo>
                    <a:pt x="2015" y="84"/>
                    <a:pt x="1691" y="0"/>
                    <a:pt x="1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6" name="Google Shape;706;p39"/>
            <p:cNvSpPr/>
            <p:nvPr/>
          </p:nvSpPr>
          <p:spPr>
            <a:xfrm>
              <a:off x="8934052" y="2186602"/>
              <a:ext cx="63621" cy="157446"/>
            </a:xfrm>
            <a:custGeom>
              <a:avLst/>
              <a:gdLst/>
              <a:ahLst/>
              <a:cxnLst/>
              <a:rect l="l" t="t" r="r" b="b"/>
              <a:pathLst>
                <a:path w="1426" h="3529" extrusionOk="0">
                  <a:moveTo>
                    <a:pt x="623" y="1"/>
                  </a:moveTo>
                  <a:cubicBezTo>
                    <a:pt x="815" y="849"/>
                    <a:pt x="1018" y="1799"/>
                    <a:pt x="600" y="2591"/>
                  </a:cubicBezTo>
                  <a:cubicBezTo>
                    <a:pt x="453" y="2873"/>
                    <a:pt x="238" y="3099"/>
                    <a:pt x="0" y="3269"/>
                  </a:cubicBezTo>
                  <a:cubicBezTo>
                    <a:pt x="623" y="3371"/>
                    <a:pt x="1244" y="3484"/>
                    <a:pt x="1403" y="3529"/>
                  </a:cubicBezTo>
                  <a:cubicBezTo>
                    <a:pt x="1414" y="2715"/>
                    <a:pt x="1425" y="917"/>
                    <a:pt x="939" y="216"/>
                  </a:cubicBezTo>
                  <a:cubicBezTo>
                    <a:pt x="872" y="126"/>
                    <a:pt x="759" y="46"/>
                    <a:pt x="623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7" name="Google Shape;707;p39"/>
            <p:cNvSpPr/>
            <p:nvPr/>
          </p:nvSpPr>
          <p:spPr>
            <a:xfrm>
              <a:off x="8901483" y="2154836"/>
              <a:ext cx="55323" cy="53092"/>
            </a:xfrm>
            <a:custGeom>
              <a:avLst/>
              <a:gdLst/>
              <a:ahLst/>
              <a:cxnLst/>
              <a:rect l="l" t="t" r="r" b="b"/>
              <a:pathLst>
                <a:path w="1240" h="1190" extrusionOk="0">
                  <a:moveTo>
                    <a:pt x="791" y="0"/>
                  </a:moveTo>
                  <a:cubicBezTo>
                    <a:pt x="479" y="0"/>
                    <a:pt x="86" y="147"/>
                    <a:pt x="86" y="147"/>
                  </a:cubicBezTo>
                  <a:cubicBezTo>
                    <a:pt x="86" y="147"/>
                    <a:pt x="0" y="1190"/>
                    <a:pt x="571" y="1190"/>
                  </a:cubicBezTo>
                  <a:cubicBezTo>
                    <a:pt x="586" y="1190"/>
                    <a:pt x="602" y="1189"/>
                    <a:pt x="617" y="1188"/>
                  </a:cubicBezTo>
                  <a:cubicBezTo>
                    <a:pt x="1240" y="1142"/>
                    <a:pt x="1240" y="668"/>
                    <a:pt x="1160" y="215"/>
                  </a:cubicBezTo>
                  <a:cubicBezTo>
                    <a:pt x="1131" y="52"/>
                    <a:pt x="975" y="0"/>
                    <a:pt x="79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8" name="Google Shape;708;p39"/>
            <p:cNvSpPr/>
            <p:nvPr/>
          </p:nvSpPr>
          <p:spPr>
            <a:xfrm>
              <a:off x="8777630" y="1914894"/>
              <a:ext cx="298251" cy="271081"/>
            </a:xfrm>
            <a:custGeom>
              <a:avLst/>
              <a:gdLst/>
              <a:ahLst/>
              <a:cxnLst/>
              <a:rect l="l" t="t" r="r" b="b"/>
              <a:pathLst>
                <a:path w="6685" h="6076" extrusionOk="0">
                  <a:moveTo>
                    <a:pt x="3381" y="1"/>
                  </a:moveTo>
                  <a:cubicBezTo>
                    <a:pt x="3266" y="1"/>
                    <a:pt x="3149" y="7"/>
                    <a:pt x="3031" y="19"/>
                  </a:cubicBezTo>
                  <a:cubicBezTo>
                    <a:pt x="1279" y="200"/>
                    <a:pt x="1" y="1692"/>
                    <a:pt x="171" y="3366"/>
                  </a:cubicBezTo>
                  <a:cubicBezTo>
                    <a:pt x="329" y="4927"/>
                    <a:pt x="1698" y="6075"/>
                    <a:pt x="3304" y="6075"/>
                  </a:cubicBezTo>
                  <a:cubicBezTo>
                    <a:pt x="3420" y="6075"/>
                    <a:pt x="3536" y="6069"/>
                    <a:pt x="3654" y="6057"/>
                  </a:cubicBezTo>
                  <a:cubicBezTo>
                    <a:pt x="5406" y="5876"/>
                    <a:pt x="6684" y="4384"/>
                    <a:pt x="6514" y="2710"/>
                  </a:cubicBezTo>
                  <a:cubicBezTo>
                    <a:pt x="6357" y="1149"/>
                    <a:pt x="4988" y="1"/>
                    <a:pt x="3381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9" name="Google Shape;709;p39"/>
            <p:cNvSpPr/>
            <p:nvPr/>
          </p:nvSpPr>
          <p:spPr>
            <a:xfrm>
              <a:off x="8788249" y="1910254"/>
              <a:ext cx="317882" cy="360132"/>
            </a:xfrm>
            <a:custGeom>
              <a:avLst/>
              <a:gdLst/>
              <a:ahLst/>
              <a:cxnLst/>
              <a:rect l="l" t="t" r="r" b="b"/>
              <a:pathLst>
                <a:path w="7125" h="8072" extrusionOk="0">
                  <a:moveTo>
                    <a:pt x="3204" y="1"/>
                  </a:moveTo>
                  <a:cubicBezTo>
                    <a:pt x="2998" y="1"/>
                    <a:pt x="2873" y="20"/>
                    <a:pt x="2873" y="20"/>
                  </a:cubicBezTo>
                  <a:cubicBezTo>
                    <a:pt x="396" y="32"/>
                    <a:pt x="1" y="2452"/>
                    <a:pt x="1" y="2452"/>
                  </a:cubicBezTo>
                  <a:cubicBezTo>
                    <a:pt x="1753" y="2079"/>
                    <a:pt x="2861" y="812"/>
                    <a:pt x="2861" y="812"/>
                  </a:cubicBezTo>
                  <a:cubicBezTo>
                    <a:pt x="3665" y="1796"/>
                    <a:pt x="5519" y="2531"/>
                    <a:pt x="5519" y="2531"/>
                  </a:cubicBezTo>
                  <a:cubicBezTo>
                    <a:pt x="5892" y="4262"/>
                    <a:pt x="5949" y="8072"/>
                    <a:pt x="5949" y="8072"/>
                  </a:cubicBezTo>
                  <a:cubicBezTo>
                    <a:pt x="7125" y="6252"/>
                    <a:pt x="6560" y="2079"/>
                    <a:pt x="5813" y="1208"/>
                  </a:cubicBezTo>
                  <a:cubicBezTo>
                    <a:pt x="4907" y="145"/>
                    <a:pt x="3760" y="1"/>
                    <a:pt x="3204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0" name="Google Shape;710;p39"/>
            <p:cNvSpPr/>
            <p:nvPr/>
          </p:nvSpPr>
          <p:spPr>
            <a:xfrm>
              <a:off x="8953727" y="1916188"/>
              <a:ext cx="138307" cy="323771"/>
            </a:xfrm>
            <a:custGeom>
              <a:avLst/>
              <a:gdLst/>
              <a:ahLst/>
              <a:cxnLst/>
              <a:rect l="l" t="t" r="r" b="b"/>
              <a:pathLst>
                <a:path w="3100" h="7257" extrusionOk="0">
                  <a:moveTo>
                    <a:pt x="12" y="1"/>
                  </a:moveTo>
                  <a:cubicBezTo>
                    <a:pt x="1" y="1"/>
                    <a:pt x="1" y="23"/>
                    <a:pt x="12" y="35"/>
                  </a:cubicBezTo>
                  <a:cubicBezTo>
                    <a:pt x="1165" y="487"/>
                    <a:pt x="2002" y="1392"/>
                    <a:pt x="2432" y="2568"/>
                  </a:cubicBezTo>
                  <a:cubicBezTo>
                    <a:pt x="2715" y="3348"/>
                    <a:pt x="2703" y="4196"/>
                    <a:pt x="2647" y="5011"/>
                  </a:cubicBezTo>
                  <a:cubicBezTo>
                    <a:pt x="2590" y="5768"/>
                    <a:pt x="2500" y="6503"/>
                    <a:pt x="2330" y="7238"/>
                  </a:cubicBezTo>
                  <a:cubicBezTo>
                    <a:pt x="2330" y="7251"/>
                    <a:pt x="2338" y="7257"/>
                    <a:pt x="2347" y="7257"/>
                  </a:cubicBezTo>
                  <a:cubicBezTo>
                    <a:pt x="2353" y="7257"/>
                    <a:pt x="2359" y="7254"/>
                    <a:pt x="2364" y="7250"/>
                  </a:cubicBezTo>
                  <a:cubicBezTo>
                    <a:pt x="2861" y="5780"/>
                    <a:pt x="3099" y="3913"/>
                    <a:pt x="2545" y="2432"/>
                  </a:cubicBezTo>
                  <a:cubicBezTo>
                    <a:pt x="2330" y="1867"/>
                    <a:pt x="1969" y="1324"/>
                    <a:pt x="1550" y="883"/>
                  </a:cubicBezTo>
                  <a:cubicBezTo>
                    <a:pt x="1154" y="476"/>
                    <a:pt x="612" y="12"/>
                    <a:pt x="1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1" name="Google Shape;711;p39"/>
            <p:cNvSpPr/>
            <p:nvPr/>
          </p:nvSpPr>
          <p:spPr>
            <a:xfrm>
              <a:off x="9045546" y="2021302"/>
              <a:ext cx="23735" cy="213929"/>
            </a:xfrm>
            <a:custGeom>
              <a:avLst/>
              <a:gdLst/>
              <a:ahLst/>
              <a:cxnLst/>
              <a:rect l="l" t="t" r="r" b="b"/>
              <a:pathLst>
                <a:path w="532" h="4795" extrusionOk="0">
                  <a:moveTo>
                    <a:pt x="15" y="1"/>
                  </a:moveTo>
                  <a:cubicBezTo>
                    <a:pt x="9" y="1"/>
                    <a:pt x="1" y="6"/>
                    <a:pt x="1" y="19"/>
                  </a:cubicBezTo>
                  <a:cubicBezTo>
                    <a:pt x="170" y="1602"/>
                    <a:pt x="272" y="3175"/>
                    <a:pt x="238" y="4769"/>
                  </a:cubicBezTo>
                  <a:cubicBezTo>
                    <a:pt x="238" y="4786"/>
                    <a:pt x="249" y="4795"/>
                    <a:pt x="261" y="4795"/>
                  </a:cubicBezTo>
                  <a:cubicBezTo>
                    <a:pt x="272" y="4795"/>
                    <a:pt x="283" y="4786"/>
                    <a:pt x="283" y="4769"/>
                  </a:cubicBezTo>
                  <a:cubicBezTo>
                    <a:pt x="532" y="3197"/>
                    <a:pt x="318" y="1569"/>
                    <a:pt x="24" y="8"/>
                  </a:cubicBezTo>
                  <a:cubicBezTo>
                    <a:pt x="24" y="4"/>
                    <a:pt x="20" y="1"/>
                    <a:pt x="15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2" name="Google Shape;712;p39"/>
            <p:cNvSpPr/>
            <p:nvPr/>
          </p:nvSpPr>
          <p:spPr>
            <a:xfrm>
              <a:off x="8799849" y="1928993"/>
              <a:ext cx="115374" cy="76024"/>
            </a:xfrm>
            <a:custGeom>
              <a:avLst/>
              <a:gdLst/>
              <a:ahLst/>
              <a:cxnLst/>
              <a:rect l="l" t="t" r="r" b="b"/>
              <a:pathLst>
                <a:path w="2586" h="1704" extrusionOk="0">
                  <a:moveTo>
                    <a:pt x="2535" y="0"/>
                  </a:moveTo>
                  <a:cubicBezTo>
                    <a:pt x="2527" y="0"/>
                    <a:pt x="2519" y="3"/>
                    <a:pt x="2511" y="8"/>
                  </a:cubicBezTo>
                  <a:cubicBezTo>
                    <a:pt x="1765" y="743"/>
                    <a:pt x="996" y="1308"/>
                    <a:pt x="0" y="1681"/>
                  </a:cubicBezTo>
                  <a:cubicBezTo>
                    <a:pt x="0" y="1681"/>
                    <a:pt x="0" y="1704"/>
                    <a:pt x="12" y="1704"/>
                  </a:cubicBezTo>
                  <a:cubicBezTo>
                    <a:pt x="1007" y="1546"/>
                    <a:pt x="2002" y="890"/>
                    <a:pt x="2568" y="53"/>
                  </a:cubicBezTo>
                  <a:cubicBezTo>
                    <a:pt x="2585" y="27"/>
                    <a:pt x="2562" y="0"/>
                    <a:pt x="2535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3" name="Google Shape;713;p39"/>
            <p:cNvSpPr/>
            <p:nvPr/>
          </p:nvSpPr>
          <p:spPr>
            <a:xfrm>
              <a:off x="8807433" y="1984807"/>
              <a:ext cx="535" cy="4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cubicBezTo>
                    <a:pt x="11" y="0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4" name="Google Shape;714;p39"/>
            <p:cNvSpPr/>
            <p:nvPr/>
          </p:nvSpPr>
          <p:spPr>
            <a:xfrm>
              <a:off x="8818676" y="1919133"/>
              <a:ext cx="92710" cy="46489"/>
            </a:xfrm>
            <a:custGeom>
              <a:avLst/>
              <a:gdLst/>
              <a:ahLst/>
              <a:cxnLst/>
              <a:rect l="l" t="t" r="r" b="b"/>
              <a:pathLst>
                <a:path w="2078" h="1042" extrusionOk="0">
                  <a:moveTo>
                    <a:pt x="1636" y="1"/>
                  </a:moveTo>
                  <a:cubicBezTo>
                    <a:pt x="988" y="1"/>
                    <a:pt x="365" y="521"/>
                    <a:pt x="8" y="1009"/>
                  </a:cubicBezTo>
                  <a:cubicBezTo>
                    <a:pt x="0" y="1025"/>
                    <a:pt x="10" y="1041"/>
                    <a:pt x="19" y="1041"/>
                  </a:cubicBezTo>
                  <a:cubicBezTo>
                    <a:pt x="23" y="1041"/>
                    <a:pt x="28" y="1039"/>
                    <a:pt x="31" y="1032"/>
                  </a:cubicBezTo>
                  <a:cubicBezTo>
                    <a:pt x="302" y="771"/>
                    <a:pt x="596" y="534"/>
                    <a:pt x="935" y="364"/>
                  </a:cubicBezTo>
                  <a:cubicBezTo>
                    <a:pt x="1286" y="183"/>
                    <a:pt x="1648" y="206"/>
                    <a:pt x="2021" y="161"/>
                  </a:cubicBezTo>
                  <a:cubicBezTo>
                    <a:pt x="2066" y="150"/>
                    <a:pt x="2078" y="93"/>
                    <a:pt x="2033" y="70"/>
                  </a:cubicBezTo>
                  <a:cubicBezTo>
                    <a:pt x="1901" y="23"/>
                    <a:pt x="1768" y="1"/>
                    <a:pt x="1636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5" name="Google Shape;715;p39"/>
            <p:cNvSpPr/>
            <p:nvPr/>
          </p:nvSpPr>
          <p:spPr>
            <a:xfrm>
              <a:off x="8822201" y="1933365"/>
              <a:ext cx="77095" cy="52646"/>
            </a:xfrm>
            <a:custGeom>
              <a:avLst/>
              <a:gdLst/>
              <a:ahLst/>
              <a:cxnLst/>
              <a:rect l="l" t="t" r="r" b="b"/>
              <a:pathLst>
                <a:path w="1728" h="1180" extrusionOk="0">
                  <a:moveTo>
                    <a:pt x="1716" y="0"/>
                  </a:moveTo>
                  <a:cubicBezTo>
                    <a:pt x="1060" y="113"/>
                    <a:pt x="291" y="509"/>
                    <a:pt x="9" y="1131"/>
                  </a:cubicBezTo>
                  <a:cubicBezTo>
                    <a:pt x="0" y="1155"/>
                    <a:pt x="15" y="1179"/>
                    <a:pt x="33" y="1179"/>
                  </a:cubicBezTo>
                  <a:cubicBezTo>
                    <a:pt x="40" y="1179"/>
                    <a:pt x="47" y="1175"/>
                    <a:pt x="54" y="1165"/>
                  </a:cubicBezTo>
                  <a:cubicBezTo>
                    <a:pt x="484" y="577"/>
                    <a:pt x="1162" y="419"/>
                    <a:pt x="1728" y="23"/>
                  </a:cubicBezTo>
                  <a:cubicBezTo>
                    <a:pt x="1728" y="12"/>
                    <a:pt x="1728" y="0"/>
                    <a:pt x="1716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6" name="Google Shape;716;p39"/>
            <p:cNvSpPr/>
            <p:nvPr/>
          </p:nvSpPr>
          <p:spPr>
            <a:xfrm>
              <a:off x="8922095" y="1927878"/>
              <a:ext cx="113411" cy="81199"/>
            </a:xfrm>
            <a:custGeom>
              <a:avLst/>
              <a:gdLst/>
              <a:ahLst/>
              <a:cxnLst/>
              <a:rect l="l" t="t" r="r" b="b"/>
              <a:pathLst>
                <a:path w="2542" h="1820" extrusionOk="0">
                  <a:moveTo>
                    <a:pt x="19" y="0"/>
                  </a:moveTo>
                  <a:cubicBezTo>
                    <a:pt x="9" y="0"/>
                    <a:pt x="1" y="14"/>
                    <a:pt x="9" y="22"/>
                  </a:cubicBezTo>
                  <a:cubicBezTo>
                    <a:pt x="404" y="994"/>
                    <a:pt x="1456" y="1706"/>
                    <a:pt x="2485" y="1819"/>
                  </a:cubicBezTo>
                  <a:cubicBezTo>
                    <a:pt x="2519" y="1819"/>
                    <a:pt x="2542" y="1763"/>
                    <a:pt x="2507" y="1741"/>
                  </a:cubicBezTo>
                  <a:cubicBezTo>
                    <a:pt x="2010" y="1571"/>
                    <a:pt x="1535" y="1356"/>
                    <a:pt x="1105" y="1050"/>
                  </a:cubicBezTo>
                  <a:cubicBezTo>
                    <a:pt x="698" y="745"/>
                    <a:pt x="393" y="349"/>
                    <a:pt x="31" y="10"/>
                  </a:cubicBezTo>
                  <a:cubicBezTo>
                    <a:pt x="28" y="3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7" name="Google Shape;717;p39"/>
            <p:cNvSpPr/>
            <p:nvPr/>
          </p:nvSpPr>
          <p:spPr>
            <a:xfrm>
              <a:off x="8934052" y="1926271"/>
              <a:ext cx="90747" cy="68707"/>
            </a:xfrm>
            <a:custGeom>
              <a:avLst/>
              <a:gdLst/>
              <a:ahLst/>
              <a:cxnLst/>
              <a:rect l="l" t="t" r="r" b="b"/>
              <a:pathLst>
                <a:path w="2034" h="1540" extrusionOk="0">
                  <a:moveTo>
                    <a:pt x="23" y="1"/>
                  </a:moveTo>
                  <a:cubicBezTo>
                    <a:pt x="12" y="1"/>
                    <a:pt x="0" y="23"/>
                    <a:pt x="12" y="23"/>
                  </a:cubicBezTo>
                  <a:cubicBezTo>
                    <a:pt x="397" y="216"/>
                    <a:pt x="769" y="420"/>
                    <a:pt x="1120" y="679"/>
                  </a:cubicBezTo>
                  <a:cubicBezTo>
                    <a:pt x="1437" y="928"/>
                    <a:pt x="1641" y="1279"/>
                    <a:pt x="1945" y="1528"/>
                  </a:cubicBezTo>
                  <a:cubicBezTo>
                    <a:pt x="1956" y="1536"/>
                    <a:pt x="1967" y="1539"/>
                    <a:pt x="1977" y="1539"/>
                  </a:cubicBezTo>
                  <a:cubicBezTo>
                    <a:pt x="2009" y="1539"/>
                    <a:pt x="2033" y="1505"/>
                    <a:pt x="2025" y="1471"/>
                  </a:cubicBezTo>
                  <a:cubicBezTo>
                    <a:pt x="1900" y="1098"/>
                    <a:pt x="1527" y="792"/>
                    <a:pt x="1222" y="544"/>
                  </a:cubicBezTo>
                  <a:cubicBezTo>
                    <a:pt x="872" y="272"/>
                    <a:pt x="465" y="80"/>
                    <a:pt x="2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8" name="Google Shape;718;p39"/>
            <p:cNvSpPr/>
            <p:nvPr/>
          </p:nvSpPr>
          <p:spPr>
            <a:xfrm>
              <a:off x="9038987" y="2057441"/>
              <a:ext cx="67547" cy="61033"/>
            </a:xfrm>
            <a:custGeom>
              <a:avLst/>
              <a:gdLst/>
              <a:ahLst/>
              <a:cxnLst/>
              <a:rect l="l" t="t" r="r" b="b"/>
              <a:pathLst>
                <a:path w="1514" h="1368" extrusionOk="0">
                  <a:moveTo>
                    <a:pt x="823" y="0"/>
                  </a:moveTo>
                  <a:cubicBezTo>
                    <a:pt x="430" y="0"/>
                    <a:pt x="1" y="374"/>
                    <a:pt x="1" y="374"/>
                  </a:cubicBezTo>
                  <a:lnTo>
                    <a:pt x="58" y="1290"/>
                  </a:lnTo>
                  <a:cubicBezTo>
                    <a:pt x="192" y="1343"/>
                    <a:pt x="317" y="1367"/>
                    <a:pt x="433" y="1367"/>
                  </a:cubicBezTo>
                  <a:cubicBezTo>
                    <a:pt x="1175" y="1367"/>
                    <a:pt x="1513" y="397"/>
                    <a:pt x="1131" y="103"/>
                  </a:cubicBezTo>
                  <a:cubicBezTo>
                    <a:pt x="1038" y="29"/>
                    <a:pt x="932" y="0"/>
                    <a:pt x="82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9" name="Google Shape;719;p39"/>
            <p:cNvSpPr/>
            <p:nvPr/>
          </p:nvSpPr>
          <p:spPr>
            <a:xfrm>
              <a:off x="9045903" y="2079436"/>
              <a:ext cx="39395" cy="33194"/>
            </a:xfrm>
            <a:custGeom>
              <a:avLst/>
              <a:gdLst/>
              <a:ahLst/>
              <a:cxnLst/>
              <a:rect l="l" t="t" r="r" b="b"/>
              <a:pathLst>
                <a:path w="883" h="744" extrusionOk="0">
                  <a:moveTo>
                    <a:pt x="230" y="334"/>
                  </a:moveTo>
                  <a:cubicBezTo>
                    <a:pt x="275" y="334"/>
                    <a:pt x="320" y="345"/>
                    <a:pt x="377" y="356"/>
                  </a:cubicBezTo>
                  <a:cubicBezTo>
                    <a:pt x="456" y="379"/>
                    <a:pt x="536" y="470"/>
                    <a:pt x="479" y="560"/>
                  </a:cubicBezTo>
                  <a:cubicBezTo>
                    <a:pt x="437" y="621"/>
                    <a:pt x="368" y="642"/>
                    <a:pt x="296" y="642"/>
                  </a:cubicBezTo>
                  <a:cubicBezTo>
                    <a:pt x="234" y="642"/>
                    <a:pt x="169" y="626"/>
                    <a:pt x="117" y="605"/>
                  </a:cubicBezTo>
                  <a:cubicBezTo>
                    <a:pt x="151" y="515"/>
                    <a:pt x="174" y="424"/>
                    <a:pt x="230" y="334"/>
                  </a:cubicBezTo>
                  <a:close/>
                  <a:moveTo>
                    <a:pt x="649" y="0"/>
                  </a:moveTo>
                  <a:cubicBezTo>
                    <a:pt x="306" y="0"/>
                    <a:pt x="1" y="298"/>
                    <a:pt x="38" y="673"/>
                  </a:cubicBezTo>
                  <a:cubicBezTo>
                    <a:pt x="38" y="686"/>
                    <a:pt x="50" y="692"/>
                    <a:pt x="61" y="692"/>
                  </a:cubicBezTo>
                  <a:cubicBezTo>
                    <a:pt x="70" y="692"/>
                    <a:pt x="79" y="689"/>
                    <a:pt x="83" y="684"/>
                  </a:cubicBezTo>
                  <a:cubicBezTo>
                    <a:pt x="147" y="720"/>
                    <a:pt x="236" y="744"/>
                    <a:pt x="321" y="744"/>
                  </a:cubicBezTo>
                  <a:cubicBezTo>
                    <a:pt x="450" y="744"/>
                    <a:pt x="572" y="691"/>
                    <a:pt x="592" y="548"/>
                  </a:cubicBezTo>
                  <a:cubicBezTo>
                    <a:pt x="604" y="447"/>
                    <a:pt x="558" y="334"/>
                    <a:pt x="468" y="289"/>
                  </a:cubicBezTo>
                  <a:cubicBezTo>
                    <a:pt x="434" y="277"/>
                    <a:pt x="400" y="272"/>
                    <a:pt x="366" y="272"/>
                  </a:cubicBezTo>
                  <a:cubicBezTo>
                    <a:pt x="332" y="272"/>
                    <a:pt x="298" y="277"/>
                    <a:pt x="264" y="289"/>
                  </a:cubicBezTo>
                  <a:cubicBezTo>
                    <a:pt x="264" y="277"/>
                    <a:pt x="275" y="277"/>
                    <a:pt x="275" y="266"/>
                  </a:cubicBezTo>
                  <a:cubicBezTo>
                    <a:pt x="411" y="130"/>
                    <a:pt x="581" y="69"/>
                    <a:pt x="763" y="69"/>
                  </a:cubicBezTo>
                  <a:cubicBezTo>
                    <a:pt x="793" y="69"/>
                    <a:pt x="822" y="70"/>
                    <a:pt x="852" y="73"/>
                  </a:cubicBezTo>
                  <a:cubicBezTo>
                    <a:pt x="856" y="75"/>
                    <a:pt x="859" y="76"/>
                    <a:pt x="861" y="76"/>
                  </a:cubicBezTo>
                  <a:cubicBezTo>
                    <a:pt x="877" y="76"/>
                    <a:pt x="883" y="49"/>
                    <a:pt x="863" y="40"/>
                  </a:cubicBezTo>
                  <a:cubicBezTo>
                    <a:pt x="792" y="13"/>
                    <a:pt x="720" y="0"/>
                    <a:pt x="649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0" name="Google Shape;720;p39"/>
            <p:cNvSpPr/>
            <p:nvPr/>
          </p:nvSpPr>
          <p:spPr>
            <a:xfrm>
              <a:off x="8950515" y="2223946"/>
              <a:ext cx="116267" cy="137325"/>
            </a:xfrm>
            <a:custGeom>
              <a:avLst/>
              <a:gdLst/>
              <a:ahLst/>
              <a:cxnLst/>
              <a:rect l="l" t="t" r="r" b="b"/>
              <a:pathLst>
                <a:path w="2606" h="3078" extrusionOk="0">
                  <a:moveTo>
                    <a:pt x="1576" y="1"/>
                  </a:moveTo>
                  <a:lnTo>
                    <a:pt x="1034" y="691"/>
                  </a:lnTo>
                  <a:cubicBezTo>
                    <a:pt x="1034" y="691"/>
                    <a:pt x="1837" y="1584"/>
                    <a:pt x="1803" y="1652"/>
                  </a:cubicBezTo>
                  <a:cubicBezTo>
                    <a:pt x="1780" y="1719"/>
                    <a:pt x="864" y="2556"/>
                    <a:pt x="864" y="2556"/>
                  </a:cubicBezTo>
                  <a:cubicBezTo>
                    <a:pt x="731" y="2483"/>
                    <a:pt x="613" y="2455"/>
                    <a:pt x="510" y="2455"/>
                  </a:cubicBezTo>
                  <a:cubicBezTo>
                    <a:pt x="167" y="2455"/>
                    <a:pt x="1" y="2773"/>
                    <a:pt x="61" y="2817"/>
                  </a:cubicBezTo>
                  <a:cubicBezTo>
                    <a:pt x="141" y="2862"/>
                    <a:pt x="468" y="2817"/>
                    <a:pt x="627" y="3009"/>
                  </a:cubicBezTo>
                  <a:cubicBezTo>
                    <a:pt x="668" y="3059"/>
                    <a:pt x="716" y="3078"/>
                    <a:pt x="763" y="3078"/>
                  </a:cubicBezTo>
                  <a:cubicBezTo>
                    <a:pt x="898" y="3078"/>
                    <a:pt x="1034" y="2930"/>
                    <a:pt x="1034" y="2930"/>
                  </a:cubicBezTo>
                  <a:cubicBezTo>
                    <a:pt x="1034" y="2930"/>
                    <a:pt x="2606" y="2081"/>
                    <a:pt x="2561" y="1606"/>
                  </a:cubicBezTo>
                  <a:cubicBezTo>
                    <a:pt x="2526" y="1131"/>
                    <a:pt x="1576" y="1"/>
                    <a:pt x="1576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1" name="Google Shape;721;p39"/>
            <p:cNvSpPr/>
            <p:nvPr/>
          </p:nvSpPr>
          <p:spPr>
            <a:xfrm>
              <a:off x="8996603" y="2223946"/>
              <a:ext cx="53047" cy="39395"/>
            </a:xfrm>
            <a:custGeom>
              <a:avLst/>
              <a:gdLst/>
              <a:ahLst/>
              <a:cxnLst/>
              <a:rect l="l" t="t" r="r" b="b"/>
              <a:pathLst>
                <a:path w="1189" h="883" extrusionOk="0">
                  <a:moveTo>
                    <a:pt x="543" y="1"/>
                  </a:moveTo>
                  <a:lnTo>
                    <a:pt x="1" y="691"/>
                  </a:lnTo>
                  <a:cubicBezTo>
                    <a:pt x="1" y="691"/>
                    <a:pt x="80" y="770"/>
                    <a:pt x="182" y="883"/>
                  </a:cubicBezTo>
                  <a:cubicBezTo>
                    <a:pt x="391" y="861"/>
                    <a:pt x="604" y="854"/>
                    <a:pt x="820" y="854"/>
                  </a:cubicBezTo>
                  <a:cubicBezTo>
                    <a:pt x="942" y="854"/>
                    <a:pt x="1065" y="856"/>
                    <a:pt x="1188" y="860"/>
                  </a:cubicBezTo>
                  <a:cubicBezTo>
                    <a:pt x="894" y="430"/>
                    <a:pt x="543" y="1"/>
                    <a:pt x="543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2" name="Google Shape;722;p39"/>
            <p:cNvSpPr/>
            <p:nvPr/>
          </p:nvSpPr>
          <p:spPr>
            <a:xfrm>
              <a:off x="8954218" y="2339723"/>
              <a:ext cx="29134" cy="7183"/>
            </a:xfrm>
            <a:custGeom>
              <a:avLst/>
              <a:gdLst/>
              <a:ahLst/>
              <a:cxnLst/>
              <a:rect l="l" t="t" r="r" b="b"/>
              <a:pathLst>
                <a:path w="653" h="161" extrusionOk="0">
                  <a:moveTo>
                    <a:pt x="250" y="1"/>
                  </a:moveTo>
                  <a:cubicBezTo>
                    <a:pt x="167" y="1"/>
                    <a:pt x="83" y="17"/>
                    <a:pt x="1" y="52"/>
                  </a:cubicBezTo>
                  <a:lnTo>
                    <a:pt x="1" y="63"/>
                  </a:lnTo>
                  <a:cubicBezTo>
                    <a:pt x="55" y="60"/>
                    <a:pt x="109" y="58"/>
                    <a:pt x="162" y="58"/>
                  </a:cubicBezTo>
                  <a:cubicBezTo>
                    <a:pt x="318" y="58"/>
                    <a:pt x="468" y="78"/>
                    <a:pt x="611" y="154"/>
                  </a:cubicBezTo>
                  <a:cubicBezTo>
                    <a:pt x="616" y="158"/>
                    <a:pt x="620" y="160"/>
                    <a:pt x="624" y="160"/>
                  </a:cubicBezTo>
                  <a:cubicBezTo>
                    <a:pt x="641" y="160"/>
                    <a:pt x="652" y="129"/>
                    <a:pt x="634" y="120"/>
                  </a:cubicBezTo>
                  <a:cubicBezTo>
                    <a:pt x="516" y="43"/>
                    <a:pt x="384" y="1"/>
                    <a:pt x="250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8952746" y="2184193"/>
              <a:ext cx="90836" cy="79682"/>
            </a:xfrm>
            <a:custGeom>
              <a:avLst/>
              <a:gdLst/>
              <a:ahLst/>
              <a:cxnLst/>
              <a:rect l="l" t="t" r="r" b="b"/>
              <a:pathLst>
                <a:path w="2036" h="1786" extrusionOk="0">
                  <a:moveTo>
                    <a:pt x="657" y="0"/>
                  </a:moveTo>
                  <a:cubicBezTo>
                    <a:pt x="536" y="0"/>
                    <a:pt x="420" y="50"/>
                    <a:pt x="317" y="168"/>
                  </a:cubicBezTo>
                  <a:cubicBezTo>
                    <a:pt x="0" y="530"/>
                    <a:pt x="747" y="1785"/>
                    <a:pt x="747" y="1785"/>
                  </a:cubicBezTo>
                  <a:lnTo>
                    <a:pt x="2036" y="1299"/>
                  </a:lnTo>
                  <a:cubicBezTo>
                    <a:pt x="2036" y="1299"/>
                    <a:pt x="1276" y="0"/>
                    <a:pt x="657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4" name="Google Shape;724;p39"/>
            <p:cNvSpPr/>
            <p:nvPr/>
          </p:nvSpPr>
          <p:spPr>
            <a:xfrm>
              <a:off x="8931553" y="2042718"/>
              <a:ext cx="23735" cy="23869"/>
            </a:xfrm>
            <a:custGeom>
              <a:avLst/>
              <a:gdLst/>
              <a:ahLst/>
              <a:cxnLst/>
              <a:rect l="l" t="t" r="r" b="b"/>
              <a:pathLst>
                <a:path w="532" h="535" extrusionOk="0">
                  <a:moveTo>
                    <a:pt x="362" y="26"/>
                  </a:moveTo>
                  <a:cubicBezTo>
                    <a:pt x="367" y="26"/>
                    <a:pt x="372" y="28"/>
                    <a:pt x="377" y="31"/>
                  </a:cubicBezTo>
                  <a:lnTo>
                    <a:pt x="377" y="31"/>
                  </a:lnTo>
                  <a:cubicBezTo>
                    <a:pt x="372" y="29"/>
                    <a:pt x="367" y="27"/>
                    <a:pt x="362" y="26"/>
                  </a:cubicBezTo>
                  <a:close/>
                  <a:moveTo>
                    <a:pt x="284" y="0"/>
                  </a:moveTo>
                  <a:cubicBezTo>
                    <a:pt x="232" y="0"/>
                    <a:pt x="173" y="20"/>
                    <a:pt x="136" y="49"/>
                  </a:cubicBezTo>
                  <a:cubicBezTo>
                    <a:pt x="68" y="94"/>
                    <a:pt x="46" y="150"/>
                    <a:pt x="23" y="218"/>
                  </a:cubicBezTo>
                  <a:cubicBezTo>
                    <a:pt x="0" y="297"/>
                    <a:pt x="23" y="365"/>
                    <a:pt x="68" y="421"/>
                  </a:cubicBezTo>
                  <a:cubicBezTo>
                    <a:pt x="102" y="501"/>
                    <a:pt x="204" y="534"/>
                    <a:pt x="283" y="534"/>
                  </a:cubicBezTo>
                  <a:cubicBezTo>
                    <a:pt x="373" y="524"/>
                    <a:pt x="430" y="467"/>
                    <a:pt x="475" y="399"/>
                  </a:cubicBezTo>
                  <a:cubicBezTo>
                    <a:pt x="531" y="320"/>
                    <a:pt x="509" y="173"/>
                    <a:pt x="464" y="105"/>
                  </a:cubicBezTo>
                  <a:cubicBezTo>
                    <a:pt x="446" y="78"/>
                    <a:pt x="421" y="51"/>
                    <a:pt x="389" y="36"/>
                  </a:cubicBezTo>
                  <a:lnTo>
                    <a:pt x="389" y="36"/>
                  </a:lnTo>
                  <a:cubicBezTo>
                    <a:pt x="391" y="36"/>
                    <a:pt x="394" y="37"/>
                    <a:pt x="396" y="37"/>
                  </a:cubicBezTo>
                  <a:cubicBezTo>
                    <a:pt x="373" y="26"/>
                    <a:pt x="350" y="14"/>
                    <a:pt x="317" y="3"/>
                  </a:cubicBezTo>
                  <a:cubicBezTo>
                    <a:pt x="307" y="1"/>
                    <a:pt x="295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5" name="Google Shape;725;p39"/>
            <p:cNvSpPr/>
            <p:nvPr/>
          </p:nvSpPr>
          <p:spPr>
            <a:xfrm>
              <a:off x="8842233" y="2037007"/>
              <a:ext cx="20701" cy="18604"/>
            </a:xfrm>
            <a:custGeom>
              <a:avLst/>
              <a:gdLst/>
              <a:ahLst/>
              <a:cxnLst/>
              <a:rect l="l" t="t" r="r" b="b"/>
              <a:pathLst>
                <a:path w="464" h="417" extrusionOk="0">
                  <a:moveTo>
                    <a:pt x="236" y="1"/>
                  </a:moveTo>
                  <a:cubicBezTo>
                    <a:pt x="163" y="1"/>
                    <a:pt x="95" y="43"/>
                    <a:pt x="57" y="109"/>
                  </a:cubicBezTo>
                  <a:cubicBezTo>
                    <a:pt x="0" y="233"/>
                    <a:pt x="68" y="380"/>
                    <a:pt x="204" y="414"/>
                  </a:cubicBezTo>
                  <a:cubicBezTo>
                    <a:pt x="216" y="416"/>
                    <a:pt x="227" y="417"/>
                    <a:pt x="239" y="417"/>
                  </a:cubicBezTo>
                  <a:cubicBezTo>
                    <a:pt x="360" y="417"/>
                    <a:pt x="463" y="311"/>
                    <a:pt x="453" y="187"/>
                  </a:cubicBezTo>
                  <a:cubicBezTo>
                    <a:pt x="442" y="97"/>
                    <a:pt x="374" y="18"/>
                    <a:pt x="283" y="7"/>
                  </a:cubicBezTo>
                  <a:cubicBezTo>
                    <a:pt x="268" y="3"/>
                    <a:pt x="252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6" name="Google Shape;726;p39"/>
            <p:cNvSpPr/>
            <p:nvPr/>
          </p:nvSpPr>
          <p:spPr>
            <a:xfrm>
              <a:off x="8944670" y="2065115"/>
              <a:ext cx="46444" cy="43857"/>
            </a:xfrm>
            <a:custGeom>
              <a:avLst/>
              <a:gdLst/>
              <a:ahLst/>
              <a:cxnLst/>
              <a:rect l="l" t="t" r="r" b="b"/>
              <a:pathLst>
                <a:path w="1041" h="983" extrusionOk="0">
                  <a:moveTo>
                    <a:pt x="476" y="0"/>
                  </a:moveTo>
                  <a:cubicBezTo>
                    <a:pt x="384" y="0"/>
                    <a:pt x="292" y="26"/>
                    <a:pt x="215" y="78"/>
                  </a:cubicBezTo>
                  <a:cubicBezTo>
                    <a:pt x="68" y="180"/>
                    <a:pt x="0" y="361"/>
                    <a:pt x="11" y="530"/>
                  </a:cubicBezTo>
                  <a:cubicBezTo>
                    <a:pt x="11" y="688"/>
                    <a:pt x="136" y="881"/>
                    <a:pt x="283" y="937"/>
                  </a:cubicBezTo>
                  <a:cubicBezTo>
                    <a:pt x="373" y="971"/>
                    <a:pt x="407" y="982"/>
                    <a:pt x="498" y="982"/>
                  </a:cubicBezTo>
                  <a:lnTo>
                    <a:pt x="509" y="982"/>
                  </a:lnTo>
                  <a:cubicBezTo>
                    <a:pt x="611" y="982"/>
                    <a:pt x="701" y="937"/>
                    <a:pt x="792" y="892"/>
                  </a:cubicBezTo>
                  <a:cubicBezTo>
                    <a:pt x="905" y="824"/>
                    <a:pt x="973" y="700"/>
                    <a:pt x="995" y="575"/>
                  </a:cubicBezTo>
                  <a:cubicBezTo>
                    <a:pt x="1041" y="338"/>
                    <a:pt x="916" y="112"/>
                    <a:pt x="679" y="44"/>
                  </a:cubicBezTo>
                  <a:cubicBezTo>
                    <a:pt x="615" y="15"/>
                    <a:pt x="546" y="0"/>
                    <a:pt x="476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" name="Google Shape;727;p39"/>
            <p:cNvSpPr/>
            <p:nvPr/>
          </p:nvSpPr>
          <p:spPr>
            <a:xfrm>
              <a:off x="8808459" y="2063107"/>
              <a:ext cx="33818" cy="33506"/>
            </a:xfrm>
            <a:custGeom>
              <a:avLst/>
              <a:gdLst/>
              <a:ahLst/>
              <a:cxnLst/>
              <a:rect l="l" t="t" r="r" b="b"/>
              <a:pathLst>
                <a:path w="758" h="751" extrusionOk="0">
                  <a:moveTo>
                    <a:pt x="401" y="0"/>
                  </a:moveTo>
                  <a:cubicBezTo>
                    <a:pt x="350" y="0"/>
                    <a:pt x="297" y="16"/>
                    <a:pt x="249" y="32"/>
                  </a:cubicBezTo>
                  <a:cubicBezTo>
                    <a:pt x="158" y="67"/>
                    <a:pt x="101" y="134"/>
                    <a:pt x="56" y="213"/>
                  </a:cubicBezTo>
                  <a:cubicBezTo>
                    <a:pt x="0" y="293"/>
                    <a:pt x="11" y="394"/>
                    <a:pt x="34" y="485"/>
                  </a:cubicBezTo>
                  <a:cubicBezTo>
                    <a:pt x="34" y="496"/>
                    <a:pt x="34" y="507"/>
                    <a:pt x="45" y="507"/>
                  </a:cubicBezTo>
                  <a:cubicBezTo>
                    <a:pt x="79" y="632"/>
                    <a:pt x="181" y="745"/>
                    <a:pt x="317" y="745"/>
                  </a:cubicBezTo>
                  <a:cubicBezTo>
                    <a:pt x="346" y="748"/>
                    <a:pt x="375" y="750"/>
                    <a:pt x="403" y="750"/>
                  </a:cubicBezTo>
                  <a:cubicBezTo>
                    <a:pt x="475" y="750"/>
                    <a:pt x="543" y="737"/>
                    <a:pt x="599" y="688"/>
                  </a:cubicBezTo>
                  <a:cubicBezTo>
                    <a:pt x="667" y="632"/>
                    <a:pt x="735" y="552"/>
                    <a:pt x="746" y="451"/>
                  </a:cubicBezTo>
                  <a:cubicBezTo>
                    <a:pt x="757" y="349"/>
                    <a:pt x="735" y="258"/>
                    <a:pt x="689" y="180"/>
                  </a:cubicBezTo>
                  <a:cubicBezTo>
                    <a:pt x="633" y="89"/>
                    <a:pt x="554" y="44"/>
                    <a:pt x="463" y="10"/>
                  </a:cubicBezTo>
                  <a:cubicBezTo>
                    <a:pt x="443" y="3"/>
                    <a:pt x="423" y="0"/>
                    <a:pt x="40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8" name="Google Shape;728;p39"/>
            <p:cNvSpPr/>
            <p:nvPr/>
          </p:nvSpPr>
          <p:spPr>
            <a:xfrm>
              <a:off x="8946678" y="2013138"/>
              <a:ext cx="13652" cy="8611"/>
            </a:xfrm>
            <a:custGeom>
              <a:avLst/>
              <a:gdLst/>
              <a:ahLst/>
              <a:cxnLst/>
              <a:rect l="l" t="t" r="r" b="b"/>
              <a:pathLst>
                <a:path w="306" h="193" extrusionOk="0">
                  <a:moveTo>
                    <a:pt x="148" y="1"/>
                  </a:moveTo>
                  <a:cubicBezTo>
                    <a:pt x="114" y="1"/>
                    <a:pt x="80" y="14"/>
                    <a:pt x="57" y="21"/>
                  </a:cubicBezTo>
                  <a:cubicBezTo>
                    <a:pt x="1" y="44"/>
                    <a:pt x="11" y="124"/>
                    <a:pt x="68" y="124"/>
                  </a:cubicBezTo>
                  <a:cubicBezTo>
                    <a:pt x="114" y="124"/>
                    <a:pt x="136" y="124"/>
                    <a:pt x="170" y="157"/>
                  </a:cubicBezTo>
                  <a:cubicBezTo>
                    <a:pt x="186" y="179"/>
                    <a:pt x="213" y="193"/>
                    <a:pt x="237" y="193"/>
                  </a:cubicBezTo>
                  <a:cubicBezTo>
                    <a:pt x="264" y="193"/>
                    <a:pt x="288" y="176"/>
                    <a:pt x="295" y="134"/>
                  </a:cubicBezTo>
                  <a:cubicBezTo>
                    <a:pt x="305" y="78"/>
                    <a:pt x="249" y="21"/>
                    <a:pt x="192" y="11"/>
                  </a:cubicBezTo>
                  <a:cubicBezTo>
                    <a:pt x="178" y="3"/>
                    <a:pt x="163" y="1"/>
                    <a:pt x="14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8851290" y="2008141"/>
              <a:ext cx="11689" cy="6960"/>
            </a:xfrm>
            <a:custGeom>
              <a:avLst/>
              <a:gdLst/>
              <a:ahLst/>
              <a:cxnLst/>
              <a:rect l="l" t="t" r="r" b="b"/>
              <a:pathLst>
                <a:path w="262" h="156" extrusionOk="0">
                  <a:moveTo>
                    <a:pt x="137" y="1"/>
                  </a:moveTo>
                  <a:cubicBezTo>
                    <a:pt x="93" y="1"/>
                    <a:pt x="49" y="24"/>
                    <a:pt x="23" y="66"/>
                  </a:cubicBezTo>
                  <a:cubicBezTo>
                    <a:pt x="1" y="111"/>
                    <a:pt x="35" y="156"/>
                    <a:pt x="80" y="156"/>
                  </a:cubicBezTo>
                  <a:cubicBezTo>
                    <a:pt x="114" y="156"/>
                    <a:pt x="137" y="145"/>
                    <a:pt x="159" y="133"/>
                  </a:cubicBezTo>
                  <a:cubicBezTo>
                    <a:pt x="167" y="130"/>
                    <a:pt x="174" y="129"/>
                    <a:pt x="181" y="129"/>
                  </a:cubicBezTo>
                  <a:cubicBezTo>
                    <a:pt x="196" y="129"/>
                    <a:pt x="208" y="133"/>
                    <a:pt x="216" y="133"/>
                  </a:cubicBezTo>
                  <a:cubicBezTo>
                    <a:pt x="219" y="137"/>
                    <a:pt x="223" y="138"/>
                    <a:pt x="227" y="138"/>
                  </a:cubicBezTo>
                  <a:cubicBezTo>
                    <a:pt x="238" y="138"/>
                    <a:pt x="250" y="127"/>
                    <a:pt x="250" y="111"/>
                  </a:cubicBezTo>
                  <a:cubicBezTo>
                    <a:pt x="261" y="66"/>
                    <a:pt x="227" y="20"/>
                    <a:pt x="182" y="9"/>
                  </a:cubicBezTo>
                  <a:cubicBezTo>
                    <a:pt x="167" y="4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8849729" y="2091348"/>
              <a:ext cx="88204" cy="44793"/>
            </a:xfrm>
            <a:custGeom>
              <a:avLst/>
              <a:gdLst/>
              <a:ahLst/>
              <a:cxnLst/>
              <a:rect l="l" t="t" r="r" b="b"/>
              <a:pathLst>
                <a:path w="1977" h="1004" extrusionOk="0">
                  <a:moveTo>
                    <a:pt x="1920" y="0"/>
                  </a:moveTo>
                  <a:cubicBezTo>
                    <a:pt x="1901" y="0"/>
                    <a:pt x="1884" y="10"/>
                    <a:pt x="1880" y="32"/>
                  </a:cubicBezTo>
                  <a:cubicBezTo>
                    <a:pt x="1766" y="440"/>
                    <a:pt x="1461" y="847"/>
                    <a:pt x="1020" y="914"/>
                  </a:cubicBezTo>
                  <a:cubicBezTo>
                    <a:pt x="994" y="919"/>
                    <a:pt x="967" y="921"/>
                    <a:pt x="941" y="921"/>
                  </a:cubicBezTo>
                  <a:cubicBezTo>
                    <a:pt x="611" y="921"/>
                    <a:pt x="312" y="604"/>
                    <a:pt x="93" y="394"/>
                  </a:cubicBezTo>
                  <a:cubicBezTo>
                    <a:pt x="83" y="385"/>
                    <a:pt x="73" y="381"/>
                    <a:pt x="64" y="381"/>
                  </a:cubicBezTo>
                  <a:cubicBezTo>
                    <a:pt x="28" y="381"/>
                    <a:pt x="0" y="436"/>
                    <a:pt x="36" y="462"/>
                  </a:cubicBezTo>
                  <a:cubicBezTo>
                    <a:pt x="302" y="728"/>
                    <a:pt x="596" y="1004"/>
                    <a:pt x="976" y="1004"/>
                  </a:cubicBezTo>
                  <a:cubicBezTo>
                    <a:pt x="1016" y="1004"/>
                    <a:pt x="1057" y="1001"/>
                    <a:pt x="1099" y="994"/>
                  </a:cubicBezTo>
                  <a:cubicBezTo>
                    <a:pt x="1540" y="926"/>
                    <a:pt x="1868" y="451"/>
                    <a:pt x="1970" y="55"/>
                  </a:cubicBezTo>
                  <a:cubicBezTo>
                    <a:pt x="1977" y="22"/>
                    <a:pt x="1947" y="0"/>
                    <a:pt x="1920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" name="Google Shape;731;p39"/>
            <p:cNvSpPr/>
            <p:nvPr/>
          </p:nvSpPr>
          <p:spPr>
            <a:xfrm>
              <a:off x="8861150" y="2060341"/>
              <a:ext cx="19140" cy="21148"/>
            </a:xfrm>
            <a:custGeom>
              <a:avLst/>
              <a:gdLst/>
              <a:ahLst/>
              <a:cxnLst/>
              <a:rect l="l" t="t" r="r" b="b"/>
              <a:pathLst>
                <a:path w="429" h="474" extrusionOk="0">
                  <a:moveTo>
                    <a:pt x="355" y="0"/>
                  </a:moveTo>
                  <a:cubicBezTo>
                    <a:pt x="349" y="0"/>
                    <a:pt x="342" y="1"/>
                    <a:pt x="334" y="4"/>
                  </a:cubicBezTo>
                  <a:cubicBezTo>
                    <a:pt x="221" y="38"/>
                    <a:pt x="74" y="94"/>
                    <a:pt x="40" y="230"/>
                  </a:cubicBezTo>
                  <a:cubicBezTo>
                    <a:pt x="1" y="369"/>
                    <a:pt x="145" y="474"/>
                    <a:pt x="272" y="474"/>
                  </a:cubicBezTo>
                  <a:cubicBezTo>
                    <a:pt x="290" y="474"/>
                    <a:pt x="307" y="472"/>
                    <a:pt x="323" y="468"/>
                  </a:cubicBezTo>
                  <a:cubicBezTo>
                    <a:pt x="386" y="457"/>
                    <a:pt x="361" y="376"/>
                    <a:pt x="301" y="376"/>
                  </a:cubicBezTo>
                  <a:cubicBezTo>
                    <a:pt x="297" y="376"/>
                    <a:pt x="293" y="377"/>
                    <a:pt x="289" y="377"/>
                  </a:cubicBezTo>
                  <a:cubicBezTo>
                    <a:pt x="278" y="381"/>
                    <a:pt x="266" y="383"/>
                    <a:pt x="254" y="383"/>
                  </a:cubicBezTo>
                  <a:cubicBezTo>
                    <a:pt x="166" y="383"/>
                    <a:pt x="95" y="277"/>
                    <a:pt x="164" y="196"/>
                  </a:cubicBezTo>
                  <a:cubicBezTo>
                    <a:pt x="210" y="139"/>
                    <a:pt x="300" y="106"/>
                    <a:pt x="368" y="94"/>
                  </a:cubicBezTo>
                  <a:cubicBezTo>
                    <a:pt x="428" y="74"/>
                    <a:pt x="408" y="0"/>
                    <a:pt x="355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F23577-70EA-3CAD-C9D2-29A9FE10B087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7" name="Round Single Corner Rectangle 14">
              <a:extLst>
                <a:ext uri="{FF2B5EF4-FFF2-40B4-BE49-F238E27FC236}">
                  <a16:creationId xmlns:a16="http://schemas.microsoft.com/office/drawing/2014/main" id="{B77EA971-D160-0C37-FAEA-5BBB97F53EB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 Single Corner Rectangle 21">
              <a:extLst>
                <a:ext uri="{FF2B5EF4-FFF2-40B4-BE49-F238E27FC236}">
                  <a16:creationId xmlns:a16="http://schemas.microsoft.com/office/drawing/2014/main" id="{85FB52D2-CF2A-2EB0-AC0F-97CABD57A293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22">
              <a:extLst>
                <a:ext uri="{FF2B5EF4-FFF2-40B4-BE49-F238E27FC236}">
                  <a16:creationId xmlns:a16="http://schemas.microsoft.com/office/drawing/2014/main" id="{132E5D77-BE00-FEC9-6F0B-94E9C4184E65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24F0024-718F-311A-CFC9-3864F067E667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671AB6-0858-7839-D4D8-AE9F2E8935AA}"/>
              </a:ext>
            </a:extLst>
          </p:cNvPr>
          <p:cNvSpPr txBox="1"/>
          <p:nvPr/>
        </p:nvSpPr>
        <p:spPr>
          <a:xfrm>
            <a:off x="4008101" y="961670"/>
            <a:ext cx="7742265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sports are these things for? </a:t>
            </a:r>
          </a:p>
          <a:p>
            <a:pPr algn="just"/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thing in column A with a sport in column B</a:t>
            </a:r>
          </a:p>
        </p:txBody>
      </p:sp>
      <p:sp>
        <p:nvSpPr>
          <p:cNvPr id="12" name="Rounded Rectangle 31">
            <a:extLst>
              <a:ext uri="{FF2B5EF4-FFF2-40B4-BE49-F238E27FC236}">
                <a16:creationId xmlns:a16="http://schemas.microsoft.com/office/drawing/2014/main" id="{77675A34-E981-06C5-809D-BA2CAAE8E41A}"/>
              </a:ext>
            </a:extLst>
          </p:cNvPr>
          <p:cNvSpPr/>
          <p:nvPr/>
        </p:nvSpPr>
        <p:spPr>
          <a:xfrm>
            <a:off x="3460722" y="105683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8DAAF9-E97F-3EA9-51FE-65E5B16473EA}"/>
              </a:ext>
            </a:extLst>
          </p:cNvPr>
          <p:cNvSpPr txBox="1"/>
          <p:nvPr/>
        </p:nvSpPr>
        <p:spPr>
          <a:xfrm>
            <a:off x="3524937" y="94107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7" name="Google Shape;359;p41">
            <a:extLst>
              <a:ext uri="{FF2B5EF4-FFF2-40B4-BE49-F238E27FC236}">
                <a16:creationId xmlns:a16="http://schemas.microsoft.com/office/drawing/2014/main" id="{372E8F30-2094-A2E7-BD92-DB7151AB348E}"/>
              </a:ext>
            </a:extLst>
          </p:cNvPr>
          <p:cNvSpPr txBox="1">
            <a:spLocks/>
          </p:cNvSpPr>
          <p:nvPr/>
        </p:nvSpPr>
        <p:spPr>
          <a:xfrm>
            <a:off x="4055538" y="2732745"/>
            <a:ext cx="2132336" cy="541058"/>
          </a:xfrm>
          <a:prstGeom prst="rect">
            <a:avLst/>
          </a:prstGeom>
          <a:solidFill>
            <a:srgbClr val="FB9FC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n-lt"/>
                <a:sym typeface="Chelsea Market"/>
              </a:rPr>
              <a:t>1. bicycle</a:t>
            </a:r>
          </a:p>
        </p:txBody>
      </p:sp>
      <p:sp>
        <p:nvSpPr>
          <p:cNvPr id="18" name="Google Shape;359;p41">
            <a:extLst>
              <a:ext uri="{FF2B5EF4-FFF2-40B4-BE49-F238E27FC236}">
                <a16:creationId xmlns:a16="http://schemas.microsoft.com/office/drawing/2014/main" id="{27DE2122-CCF5-3A66-9934-7F19A2F26192}"/>
              </a:ext>
            </a:extLst>
          </p:cNvPr>
          <p:cNvSpPr txBox="1">
            <a:spLocks/>
          </p:cNvSpPr>
          <p:nvPr/>
        </p:nvSpPr>
        <p:spPr>
          <a:xfrm>
            <a:off x="4055538" y="3345062"/>
            <a:ext cx="2132336" cy="541058"/>
          </a:xfrm>
          <a:prstGeom prst="rect">
            <a:avLst/>
          </a:prstGeom>
          <a:solidFill>
            <a:srgbClr val="FB9FC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n-lt"/>
                <a:sym typeface="Chelsea Market"/>
              </a:rPr>
              <a:t>2. ball</a:t>
            </a:r>
          </a:p>
        </p:txBody>
      </p:sp>
      <p:sp>
        <p:nvSpPr>
          <p:cNvPr id="19" name="Google Shape;359;p41">
            <a:extLst>
              <a:ext uri="{FF2B5EF4-FFF2-40B4-BE49-F238E27FC236}">
                <a16:creationId xmlns:a16="http://schemas.microsoft.com/office/drawing/2014/main" id="{7C9C9887-2393-80EE-4ACE-15D4886A5657}"/>
              </a:ext>
            </a:extLst>
          </p:cNvPr>
          <p:cNvSpPr txBox="1">
            <a:spLocks/>
          </p:cNvSpPr>
          <p:nvPr/>
        </p:nvSpPr>
        <p:spPr>
          <a:xfrm>
            <a:off x="4055538" y="3980748"/>
            <a:ext cx="2132336" cy="541058"/>
          </a:xfrm>
          <a:prstGeom prst="rect">
            <a:avLst/>
          </a:prstGeom>
          <a:solidFill>
            <a:srgbClr val="FB9FC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n-lt"/>
                <a:sym typeface="Chelsea Market"/>
              </a:rPr>
              <a:t>3. boat</a:t>
            </a:r>
          </a:p>
        </p:txBody>
      </p:sp>
      <p:sp>
        <p:nvSpPr>
          <p:cNvPr id="20" name="Google Shape;359;p41">
            <a:extLst>
              <a:ext uri="{FF2B5EF4-FFF2-40B4-BE49-F238E27FC236}">
                <a16:creationId xmlns:a16="http://schemas.microsoft.com/office/drawing/2014/main" id="{363D02E2-179C-AF91-53AA-32C409872953}"/>
              </a:ext>
            </a:extLst>
          </p:cNvPr>
          <p:cNvSpPr txBox="1">
            <a:spLocks/>
          </p:cNvSpPr>
          <p:nvPr/>
        </p:nvSpPr>
        <p:spPr>
          <a:xfrm>
            <a:off x="4055538" y="4617327"/>
            <a:ext cx="2132336" cy="541058"/>
          </a:xfrm>
          <a:prstGeom prst="rect">
            <a:avLst/>
          </a:prstGeom>
          <a:solidFill>
            <a:srgbClr val="FB9FC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n-lt"/>
                <a:sym typeface="Chelsea Market"/>
              </a:rPr>
              <a:t>4.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n-lt"/>
                <a:sym typeface="Chelsea Market"/>
              </a:rPr>
              <a:t>gogg</a:t>
            </a:r>
            <a:r>
              <a:rPr lang="en-US" sz="2800" kern="0" dirty="0">
                <a:solidFill>
                  <a:srgbClr val="434343"/>
                </a:solidFill>
                <a:latin typeface="+mn-lt"/>
              </a:rPr>
              <a:t>les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+mn-lt"/>
              <a:sym typeface="Chelsea Market"/>
            </a:endParaRPr>
          </a:p>
        </p:txBody>
      </p:sp>
      <p:sp>
        <p:nvSpPr>
          <p:cNvPr id="21" name="Google Shape;359;p41">
            <a:extLst>
              <a:ext uri="{FF2B5EF4-FFF2-40B4-BE49-F238E27FC236}">
                <a16:creationId xmlns:a16="http://schemas.microsoft.com/office/drawing/2014/main" id="{CC0C5997-DA24-9232-8802-8F16EFFEA5F1}"/>
              </a:ext>
            </a:extLst>
          </p:cNvPr>
          <p:cNvSpPr txBox="1">
            <a:spLocks/>
          </p:cNvSpPr>
          <p:nvPr/>
        </p:nvSpPr>
        <p:spPr>
          <a:xfrm>
            <a:off x="4076907" y="5216155"/>
            <a:ext cx="2132336" cy="541058"/>
          </a:xfrm>
          <a:prstGeom prst="rect">
            <a:avLst/>
          </a:prstGeom>
          <a:solidFill>
            <a:srgbClr val="FB9FC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n-lt"/>
                <a:sym typeface="Chelsea Market"/>
              </a:rPr>
              <a:t>5. racket</a:t>
            </a:r>
          </a:p>
        </p:txBody>
      </p:sp>
      <p:sp>
        <p:nvSpPr>
          <p:cNvPr id="23" name="Google Shape;365;p41">
            <a:extLst>
              <a:ext uri="{FF2B5EF4-FFF2-40B4-BE49-F238E27FC236}">
                <a16:creationId xmlns:a16="http://schemas.microsoft.com/office/drawing/2014/main" id="{A9511226-B8F7-5FC2-F207-E213389804F5}"/>
              </a:ext>
            </a:extLst>
          </p:cNvPr>
          <p:cNvSpPr txBox="1">
            <a:spLocks/>
          </p:cNvSpPr>
          <p:nvPr/>
        </p:nvSpPr>
        <p:spPr>
          <a:xfrm>
            <a:off x="8290204" y="2732443"/>
            <a:ext cx="2373986" cy="541057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n-lt"/>
                <a:sym typeface="Chelsea Market"/>
              </a:rPr>
              <a:t>a. boating</a:t>
            </a:r>
          </a:p>
        </p:txBody>
      </p:sp>
      <p:sp>
        <p:nvSpPr>
          <p:cNvPr id="24" name="Google Shape;365;p41">
            <a:extLst>
              <a:ext uri="{FF2B5EF4-FFF2-40B4-BE49-F238E27FC236}">
                <a16:creationId xmlns:a16="http://schemas.microsoft.com/office/drawing/2014/main" id="{480C83CE-CD26-BBCD-9AAD-552A5FD7F76E}"/>
              </a:ext>
            </a:extLst>
          </p:cNvPr>
          <p:cNvSpPr txBox="1">
            <a:spLocks/>
          </p:cNvSpPr>
          <p:nvPr/>
        </p:nvSpPr>
        <p:spPr>
          <a:xfrm>
            <a:off x="8290204" y="3343586"/>
            <a:ext cx="2373986" cy="541057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n-lt"/>
                <a:sym typeface="Chelsea Market"/>
              </a:rPr>
              <a:t>b. swimming</a:t>
            </a:r>
          </a:p>
        </p:txBody>
      </p:sp>
      <p:sp>
        <p:nvSpPr>
          <p:cNvPr id="25" name="Google Shape;365;p41">
            <a:extLst>
              <a:ext uri="{FF2B5EF4-FFF2-40B4-BE49-F238E27FC236}">
                <a16:creationId xmlns:a16="http://schemas.microsoft.com/office/drawing/2014/main" id="{A7C60DC8-6BB2-DB01-EEAF-68D04E207FDE}"/>
              </a:ext>
            </a:extLst>
          </p:cNvPr>
          <p:cNvSpPr txBox="1">
            <a:spLocks/>
          </p:cNvSpPr>
          <p:nvPr/>
        </p:nvSpPr>
        <p:spPr>
          <a:xfrm>
            <a:off x="8290204" y="3980385"/>
            <a:ext cx="2373986" cy="541057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n-lt"/>
                <a:sym typeface="Chelsea Market"/>
              </a:rPr>
              <a:t>c. cycling</a:t>
            </a:r>
          </a:p>
        </p:txBody>
      </p:sp>
      <p:sp>
        <p:nvSpPr>
          <p:cNvPr id="26" name="Google Shape;365;p41">
            <a:extLst>
              <a:ext uri="{FF2B5EF4-FFF2-40B4-BE49-F238E27FC236}">
                <a16:creationId xmlns:a16="http://schemas.microsoft.com/office/drawing/2014/main" id="{4A6FDA30-9F41-98B3-F8D5-E64B896B0D03}"/>
              </a:ext>
            </a:extLst>
          </p:cNvPr>
          <p:cNvSpPr txBox="1">
            <a:spLocks/>
          </p:cNvSpPr>
          <p:nvPr/>
        </p:nvSpPr>
        <p:spPr>
          <a:xfrm>
            <a:off x="8290204" y="4617328"/>
            <a:ext cx="2373986" cy="541057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n-lt"/>
                <a:sym typeface="Chelsea Market"/>
              </a:rPr>
              <a:t>d. </a:t>
            </a:r>
            <a:r>
              <a:rPr lang="en-US" sz="2800" kern="0" dirty="0">
                <a:solidFill>
                  <a:srgbClr val="434343"/>
                </a:solidFill>
                <a:latin typeface="+mn-lt"/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n-lt"/>
                <a:sym typeface="Chelsea Market"/>
              </a:rPr>
              <a:t>all games</a:t>
            </a:r>
          </a:p>
        </p:txBody>
      </p:sp>
      <p:sp>
        <p:nvSpPr>
          <p:cNvPr id="27" name="Google Shape;365;p41">
            <a:extLst>
              <a:ext uri="{FF2B5EF4-FFF2-40B4-BE49-F238E27FC236}">
                <a16:creationId xmlns:a16="http://schemas.microsoft.com/office/drawing/2014/main" id="{E3162059-ED75-47CA-41A3-3D05D6183479}"/>
              </a:ext>
            </a:extLst>
          </p:cNvPr>
          <p:cNvSpPr txBox="1">
            <a:spLocks/>
          </p:cNvSpPr>
          <p:nvPr/>
        </p:nvSpPr>
        <p:spPr>
          <a:xfrm>
            <a:off x="8290204" y="5220848"/>
            <a:ext cx="2373986" cy="541057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n-lt"/>
                <a:sym typeface="Chelsea Market"/>
              </a:rPr>
              <a:t>e. </a:t>
            </a:r>
            <a:r>
              <a:rPr lang="en-US" sz="2800" kern="0" dirty="0">
                <a:solidFill>
                  <a:srgbClr val="434343"/>
                </a:solidFill>
                <a:latin typeface="+mn-lt"/>
              </a:rPr>
              <a:t>badminton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+mn-lt"/>
              <a:sym typeface="Chelsea Market"/>
            </a:endParaRPr>
          </a:p>
        </p:txBody>
      </p:sp>
      <p:cxnSp>
        <p:nvCxnSpPr>
          <p:cNvPr id="28" name="Google Shape;1683;p63">
            <a:extLst>
              <a:ext uri="{FF2B5EF4-FFF2-40B4-BE49-F238E27FC236}">
                <a16:creationId xmlns:a16="http://schemas.microsoft.com/office/drawing/2014/main" id="{004BF6CE-BBA3-92DF-20A8-411AEF0CB88A}"/>
              </a:ext>
            </a:extLst>
          </p:cNvPr>
          <p:cNvCxnSpPr>
            <a:cxnSpLocks/>
            <a:stCxn id="17" idx="3"/>
            <a:endCxn id="25" idx="1"/>
          </p:cNvCxnSpPr>
          <p:nvPr/>
        </p:nvCxnSpPr>
        <p:spPr>
          <a:xfrm>
            <a:off x="6187874" y="3003274"/>
            <a:ext cx="2102330" cy="124764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1" name="Google Shape;1683;p63">
            <a:extLst>
              <a:ext uri="{FF2B5EF4-FFF2-40B4-BE49-F238E27FC236}">
                <a16:creationId xmlns:a16="http://schemas.microsoft.com/office/drawing/2014/main" id="{770FAA64-D04F-5406-94C9-3596BBAF4EDA}"/>
              </a:ext>
            </a:extLst>
          </p:cNvPr>
          <p:cNvCxnSpPr>
            <a:cxnSpLocks/>
            <a:stCxn id="18" idx="3"/>
            <a:endCxn id="26" idx="1"/>
          </p:cNvCxnSpPr>
          <p:nvPr/>
        </p:nvCxnSpPr>
        <p:spPr>
          <a:xfrm>
            <a:off x="6187874" y="3615591"/>
            <a:ext cx="2102330" cy="1272266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4" name="Google Shape;1683;p63">
            <a:extLst>
              <a:ext uri="{FF2B5EF4-FFF2-40B4-BE49-F238E27FC236}">
                <a16:creationId xmlns:a16="http://schemas.microsoft.com/office/drawing/2014/main" id="{2EFFD10F-BFA9-FB50-BA03-D2FC6D8C949A}"/>
              </a:ext>
            </a:extLst>
          </p:cNvPr>
          <p:cNvCxnSpPr>
            <a:cxnSpLocks/>
            <a:stCxn id="19" idx="3"/>
            <a:endCxn id="23" idx="1"/>
          </p:cNvCxnSpPr>
          <p:nvPr/>
        </p:nvCxnSpPr>
        <p:spPr>
          <a:xfrm flipV="1">
            <a:off x="6187874" y="3002972"/>
            <a:ext cx="2102330" cy="1248305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7" name="Google Shape;1683;p63">
            <a:extLst>
              <a:ext uri="{FF2B5EF4-FFF2-40B4-BE49-F238E27FC236}">
                <a16:creationId xmlns:a16="http://schemas.microsoft.com/office/drawing/2014/main" id="{95FE3CDA-08CB-3788-5E15-503DE18B5457}"/>
              </a:ext>
            </a:extLst>
          </p:cNvPr>
          <p:cNvCxnSpPr>
            <a:cxnSpLocks/>
            <a:stCxn id="20" idx="3"/>
            <a:endCxn id="24" idx="1"/>
          </p:cNvCxnSpPr>
          <p:nvPr/>
        </p:nvCxnSpPr>
        <p:spPr>
          <a:xfrm flipV="1">
            <a:off x="6187874" y="3614115"/>
            <a:ext cx="2102330" cy="1273741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40" name="Google Shape;1683;p63">
            <a:extLst>
              <a:ext uri="{FF2B5EF4-FFF2-40B4-BE49-F238E27FC236}">
                <a16:creationId xmlns:a16="http://schemas.microsoft.com/office/drawing/2014/main" id="{780367BD-5595-108F-3DEC-55CD4DA863D0}"/>
              </a:ext>
            </a:extLst>
          </p:cNvPr>
          <p:cNvCxnSpPr>
            <a:cxnSpLocks/>
          </p:cNvCxnSpPr>
          <p:nvPr/>
        </p:nvCxnSpPr>
        <p:spPr>
          <a:xfrm>
            <a:off x="6209243" y="5418104"/>
            <a:ext cx="2080961" cy="4693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A5EC9D1-C1F1-1405-D79E-3C2CC1765CE1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1" name="Round Single Corner Rectangle 14">
              <a:extLst>
                <a:ext uri="{FF2B5EF4-FFF2-40B4-BE49-F238E27FC236}">
                  <a16:creationId xmlns:a16="http://schemas.microsoft.com/office/drawing/2014/main" id="{77C1739C-E28E-54FC-2B58-427CFAA1FA2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>
              <a:extLst>
                <a:ext uri="{FF2B5EF4-FFF2-40B4-BE49-F238E27FC236}">
                  <a16:creationId xmlns:a16="http://schemas.microsoft.com/office/drawing/2014/main" id="{C994422B-B45B-EC62-39EC-DF15AA4D9D2E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>
              <a:extLst>
                <a:ext uri="{FF2B5EF4-FFF2-40B4-BE49-F238E27FC236}">
                  <a16:creationId xmlns:a16="http://schemas.microsoft.com/office/drawing/2014/main" id="{5C5C1C87-FE0C-7FAC-516F-8DD2B96BFAC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2732357-E530-F900-68EE-2CB64C3F18CB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FDAEB8-82D6-9EC1-6BB3-73E164F95A62}"/>
              </a:ext>
            </a:extLst>
          </p:cNvPr>
          <p:cNvSpPr txBox="1"/>
          <p:nvPr/>
        </p:nvSpPr>
        <p:spPr>
          <a:xfrm>
            <a:off x="1042458" y="97032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right words under the pictures.</a:t>
            </a: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CE2D738C-702D-1EC8-9C74-4E833AEF0544}"/>
              </a:ext>
            </a:extLst>
          </p:cNvPr>
          <p:cNvSpPr/>
          <p:nvPr/>
        </p:nvSpPr>
        <p:spPr>
          <a:xfrm>
            <a:off x="487067" y="98062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F0CC71-E418-382F-CD38-155F26629738}"/>
              </a:ext>
            </a:extLst>
          </p:cNvPr>
          <p:cNvSpPr txBox="1"/>
          <p:nvPr/>
        </p:nvSpPr>
        <p:spPr>
          <a:xfrm>
            <a:off x="539852" y="8779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9" name="Google Shape;160;p33">
            <a:extLst>
              <a:ext uri="{FF2B5EF4-FFF2-40B4-BE49-F238E27FC236}">
                <a16:creationId xmlns:a16="http://schemas.microsoft.com/office/drawing/2014/main" id="{B49BB1C4-3E89-EDA3-AFC8-CA61B8F04039}"/>
              </a:ext>
            </a:extLst>
          </p:cNvPr>
          <p:cNvSpPr txBox="1">
            <a:spLocks/>
          </p:cNvSpPr>
          <p:nvPr/>
        </p:nvSpPr>
        <p:spPr>
          <a:xfrm>
            <a:off x="208226" y="2493647"/>
            <a:ext cx="2957884" cy="3052256"/>
          </a:xfrm>
          <a:prstGeom prst="rect">
            <a:avLst/>
          </a:prstGeom>
          <a:solidFill>
            <a:srgbClr val="6AC0E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xygen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SVN-A Love Of Thunder" panose="02040603050506020204" pitchFamily="18" charset="0"/>
              <a:sym typeface="Oxygen"/>
            </a:endParaRPr>
          </a:p>
        </p:txBody>
      </p:sp>
      <p:sp>
        <p:nvSpPr>
          <p:cNvPr id="10" name="Google Shape;161;p33">
            <a:extLst>
              <a:ext uri="{FF2B5EF4-FFF2-40B4-BE49-F238E27FC236}">
                <a16:creationId xmlns:a16="http://schemas.microsoft.com/office/drawing/2014/main" id="{35C20745-4BDC-D5B6-49BF-AD75EFE11ACC}"/>
              </a:ext>
            </a:extLst>
          </p:cNvPr>
          <p:cNvSpPr txBox="1">
            <a:spLocks/>
          </p:cNvSpPr>
          <p:nvPr/>
        </p:nvSpPr>
        <p:spPr>
          <a:xfrm>
            <a:off x="436833" y="2112647"/>
            <a:ext cx="2856653" cy="29152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rala"/>
              <a:buNone/>
              <a:defRPr sz="52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helsea Market"/>
              <a:buNone/>
              <a:defRPr sz="52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helsea Market"/>
              <a:buNone/>
              <a:defRPr sz="52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helsea Market"/>
              <a:buNone/>
              <a:defRPr sz="52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helsea Market"/>
              <a:buNone/>
              <a:defRPr sz="52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helsea Market"/>
              <a:buNone/>
              <a:defRPr sz="52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helsea Market"/>
              <a:buNone/>
              <a:defRPr sz="52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helsea Market"/>
              <a:buNone/>
              <a:defRPr sz="52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helsea Market"/>
              <a:buNone/>
              <a:defRPr sz="52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arala"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11" name="Google Shape;162;p33">
            <a:extLst>
              <a:ext uri="{FF2B5EF4-FFF2-40B4-BE49-F238E27FC236}">
                <a16:creationId xmlns:a16="http://schemas.microsoft.com/office/drawing/2014/main" id="{43AAC397-F2D9-D29B-1DAC-AAA93717E2BE}"/>
              </a:ext>
            </a:extLst>
          </p:cNvPr>
          <p:cNvSpPr/>
          <p:nvPr/>
        </p:nvSpPr>
        <p:spPr>
          <a:xfrm>
            <a:off x="512064" y="1905683"/>
            <a:ext cx="502606" cy="729935"/>
          </a:xfrm>
          <a:custGeom>
            <a:avLst/>
            <a:gdLst/>
            <a:ahLst/>
            <a:cxnLst/>
            <a:rect l="l" t="t" r="r" b="b"/>
            <a:pathLst>
              <a:path w="3050" h="4635" extrusionOk="0">
                <a:moveTo>
                  <a:pt x="1518" y="1"/>
                </a:moveTo>
                <a:cubicBezTo>
                  <a:pt x="1450" y="1"/>
                  <a:pt x="1381" y="5"/>
                  <a:pt x="1311" y="14"/>
                </a:cubicBezTo>
                <a:cubicBezTo>
                  <a:pt x="549" y="133"/>
                  <a:pt x="1" y="800"/>
                  <a:pt x="1" y="1538"/>
                </a:cubicBezTo>
                <a:lnTo>
                  <a:pt x="1" y="1681"/>
                </a:lnTo>
                <a:lnTo>
                  <a:pt x="310" y="1681"/>
                </a:lnTo>
                <a:lnTo>
                  <a:pt x="310" y="1490"/>
                </a:lnTo>
                <a:cubicBezTo>
                  <a:pt x="310" y="847"/>
                  <a:pt x="858" y="299"/>
                  <a:pt x="1501" y="299"/>
                </a:cubicBezTo>
                <a:cubicBezTo>
                  <a:pt x="2168" y="299"/>
                  <a:pt x="2692" y="847"/>
                  <a:pt x="2692" y="1490"/>
                </a:cubicBezTo>
                <a:lnTo>
                  <a:pt x="2740" y="1681"/>
                </a:lnTo>
                <a:lnTo>
                  <a:pt x="2740" y="3443"/>
                </a:lnTo>
                <a:cubicBezTo>
                  <a:pt x="2740" y="3633"/>
                  <a:pt x="2644" y="3848"/>
                  <a:pt x="2501" y="3991"/>
                </a:cubicBezTo>
                <a:cubicBezTo>
                  <a:pt x="2341" y="4151"/>
                  <a:pt x="2126" y="4232"/>
                  <a:pt x="1919" y="4232"/>
                </a:cubicBezTo>
                <a:cubicBezTo>
                  <a:pt x="1849" y="4232"/>
                  <a:pt x="1781" y="4223"/>
                  <a:pt x="1716" y="4205"/>
                </a:cubicBezTo>
                <a:cubicBezTo>
                  <a:pt x="1382" y="4110"/>
                  <a:pt x="1144" y="3800"/>
                  <a:pt x="1144" y="3467"/>
                </a:cubicBezTo>
                <a:lnTo>
                  <a:pt x="1144" y="1538"/>
                </a:lnTo>
                <a:cubicBezTo>
                  <a:pt x="1144" y="1371"/>
                  <a:pt x="1263" y="1228"/>
                  <a:pt x="1430" y="1204"/>
                </a:cubicBezTo>
                <a:cubicBezTo>
                  <a:pt x="1458" y="1199"/>
                  <a:pt x="1486" y="1196"/>
                  <a:pt x="1513" y="1196"/>
                </a:cubicBezTo>
                <a:cubicBezTo>
                  <a:pt x="1602" y="1196"/>
                  <a:pt x="1685" y="1227"/>
                  <a:pt x="1739" y="1300"/>
                </a:cubicBezTo>
                <a:cubicBezTo>
                  <a:pt x="1811" y="1347"/>
                  <a:pt x="1835" y="1443"/>
                  <a:pt x="1835" y="1538"/>
                </a:cubicBezTo>
                <a:lnTo>
                  <a:pt x="1858" y="1705"/>
                </a:lnTo>
                <a:lnTo>
                  <a:pt x="1858" y="3586"/>
                </a:lnTo>
                <a:cubicBezTo>
                  <a:pt x="1835" y="3681"/>
                  <a:pt x="2025" y="3776"/>
                  <a:pt x="2025" y="3776"/>
                </a:cubicBezTo>
                <a:cubicBezTo>
                  <a:pt x="2025" y="3776"/>
                  <a:pt x="2192" y="3705"/>
                  <a:pt x="2192" y="3586"/>
                </a:cubicBezTo>
                <a:lnTo>
                  <a:pt x="2216" y="1705"/>
                </a:lnTo>
                <a:lnTo>
                  <a:pt x="2216" y="1562"/>
                </a:lnTo>
                <a:cubicBezTo>
                  <a:pt x="2216" y="1323"/>
                  <a:pt x="2097" y="1109"/>
                  <a:pt x="1906" y="966"/>
                </a:cubicBezTo>
                <a:cubicBezTo>
                  <a:pt x="1835" y="942"/>
                  <a:pt x="1787" y="895"/>
                  <a:pt x="1692" y="871"/>
                </a:cubicBezTo>
                <a:cubicBezTo>
                  <a:pt x="1639" y="860"/>
                  <a:pt x="1587" y="855"/>
                  <a:pt x="1537" y="855"/>
                </a:cubicBezTo>
                <a:cubicBezTo>
                  <a:pt x="1151" y="855"/>
                  <a:pt x="834" y="1162"/>
                  <a:pt x="834" y="1562"/>
                </a:cubicBezTo>
                <a:lnTo>
                  <a:pt x="834" y="3491"/>
                </a:lnTo>
                <a:cubicBezTo>
                  <a:pt x="834" y="4119"/>
                  <a:pt x="1313" y="4634"/>
                  <a:pt x="1935" y="4634"/>
                </a:cubicBezTo>
                <a:cubicBezTo>
                  <a:pt x="1949" y="4634"/>
                  <a:pt x="1963" y="4634"/>
                  <a:pt x="1977" y="4634"/>
                </a:cubicBezTo>
                <a:cubicBezTo>
                  <a:pt x="2263" y="4634"/>
                  <a:pt x="2525" y="4515"/>
                  <a:pt x="2740" y="4300"/>
                </a:cubicBezTo>
                <a:cubicBezTo>
                  <a:pt x="2930" y="4086"/>
                  <a:pt x="3049" y="3824"/>
                  <a:pt x="3049" y="3514"/>
                </a:cubicBezTo>
                <a:lnTo>
                  <a:pt x="3049" y="1705"/>
                </a:lnTo>
                <a:lnTo>
                  <a:pt x="3049" y="1538"/>
                </a:lnTo>
                <a:cubicBezTo>
                  <a:pt x="3049" y="677"/>
                  <a:pt x="2374" y="1"/>
                  <a:pt x="1518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713951-2B84-0440-0654-025AA74E7F41}"/>
              </a:ext>
            </a:extLst>
          </p:cNvPr>
          <p:cNvSpPr txBox="1"/>
          <p:nvPr/>
        </p:nvSpPr>
        <p:spPr>
          <a:xfrm>
            <a:off x="715078" y="2605941"/>
            <a:ext cx="2578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champion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784138-5C68-763E-A64A-2EA276348483}"/>
              </a:ext>
            </a:extLst>
          </p:cNvPr>
          <p:cNvSpPr txBox="1"/>
          <p:nvPr/>
        </p:nvSpPr>
        <p:spPr>
          <a:xfrm>
            <a:off x="715077" y="3036502"/>
            <a:ext cx="295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competition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70954B-991E-2407-E35A-68DED513F483}"/>
              </a:ext>
            </a:extLst>
          </p:cNvPr>
          <p:cNvSpPr txBox="1"/>
          <p:nvPr/>
        </p:nvSpPr>
        <p:spPr>
          <a:xfrm>
            <a:off x="715078" y="3448847"/>
            <a:ext cx="152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sporty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2767A2-6218-0030-A37B-103F5248059B}"/>
              </a:ext>
            </a:extLst>
          </p:cNvPr>
          <p:cNvSpPr txBox="1"/>
          <p:nvPr/>
        </p:nvSpPr>
        <p:spPr>
          <a:xfrm>
            <a:off x="687481" y="3893488"/>
            <a:ext cx="2530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marathon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AB536F-8EAC-24D1-87CD-66CB7B660CD2}"/>
              </a:ext>
            </a:extLst>
          </p:cNvPr>
          <p:cNvSpPr txBox="1"/>
          <p:nvPr/>
        </p:nvSpPr>
        <p:spPr>
          <a:xfrm>
            <a:off x="711318" y="4338129"/>
            <a:ext cx="2735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congratulations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3388B0-B74E-A3E5-0693-479DDCA08E9E}"/>
              </a:ext>
            </a:extLst>
          </p:cNvPr>
          <p:cNvSpPr txBox="1"/>
          <p:nvPr/>
        </p:nvSpPr>
        <p:spPr>
          <a:xfrm>
            <a:off x="3368717" y="1323370"/>
            <a:ext cx="8662423" cy="463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</a:pPr>
            <a:r>
              <a:rPr lang="en-US" sz="2500" dirty="0"/>
              <a:t>1. She won an international sports ____________.</a:t>
            </a:r>
          </a:p>
          <a:p>
            <a:pPr marL="400050" indent="-400050">
              <a:lnSpc>
                <a:spcPct val="150000"/>
              </a:lnSpc>
            </a:pPr>
            <a:r>
              <a:rPr lang="en-US" sz="2500" dirty="0"/>
              <a:t>2. He became the world tennis _____________ when he was very young.</a:t>
            </a:r>
          </a:p>
          <a:p>
            <a:pPr marL="400050" indent="-400050">
              <a:lnSpc>
                <a:spcPct val="150000"/>
              </a:lnSpc>
            </a:pPr>
            <a:r>
              <a:rPr lang="en-US" sz="2500" dirty="0"/>
              <a:t>3. “Can you send my _______________ to the winner of the contest?</a:t>
            </a:r>
          </a:p>
          <a:p>
            <a:pPr marL="400050" indent="-400050">
              <a:lnSpc>
                <a:spcPct val="150000"/>
              </a:lnSpc>
            </a:pPr>
            <a:r>
              <a:rPr lang="en-US" sz="2500" dirty="0"/>
              <a:t>4. My friend David is very ___________. </a:t>
            </a:r>
          </a:p>
          <a:p>
            <a:pPr marL="400050" indent="-400050">
              <a:lnSpc>
                <a:spcPct val="150000"/>
              </a:lnSpc>
            </a:pPr>
            <a:r>
              <a:rPr lang="en-US" sz="2500" dirty="0"/>
              <a:t>	He does exercise every day.</a:t>
            </a:r>
          </a:p>
          <a:p>
            <a:pPr marL="400050" indent="-400050">
              <a:lnSpc>
                <a:spcPct val="150000"/>
              </a:lnSpc>
            </a:pPr>
            <a:r>
              <a:rPr lang="en-US" sz="2500" dirty="0"/>
              <a:t>5. The first _____________ took place in 1896.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425256-22A5-622A-0190-E253788EDC0C}"/>
              </a:ext>
            </a:extLst>
          </p:cNvPr>
          <p:cNvSpPr txBox="1"/>
          <p:nvPr/>
        </p:nvSpPr>
        <p:spPr>
          <a:xfrm>
            <a:off x="8291877" y="1442774"/>
            <a:ext cx="2299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competition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47E956-F3B8-3068-75E8-55ECB970713C}"/>
              </a:ext>
            </a:extLst>
          </p:cNvPr>
          <p:cNvSpPr txBox="1"/>
          <p:nvPr/>
        </p:nvSpPr>
        <p:spPr>
          <a:xfrm>
            <a:off x="7812621" y="2016048"/>
            <a:ext cx="2299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champion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F82153-A6AD-E820-41E6-74540571D82F}"/>
              </a:ext>
            </a:extLst>
          </p:cNvPr>
          <p:cNvSpPr txBox="1"/>
          <p:nvPr/>
        </p:nvSpPr>
        <p:spPr>
          <a:xfrm>
            <a:off x="6367719" y="3153697"/>
            <a:ext cx="2866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congratulations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31F533-6E36-8E84-6AB4-D92335EF2B09}"/>
              </a:ext>
            </a:extLst>
          </p:cNvPr>
          <p:cNvSpPr txBox="1"/>
          <p:nvPr/>
        </p:nvSpPr>
        <p:spPr>
          <a:xfrm>
            <a:off x="6934738" y="4302776"/>
            <a:ext cx="2299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sporty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81DAD9-FAA8-C8A1-8062-88AE917DBDE8}"/>
              </a:ext>
            </a:extLst>
          </p:cNvPr>
          <p:cNvSpPr txBox="1"/>
          <p:nvPr/>
        </p:nvSpPr>
        <p:spPr>
          <a:xfrm>
            <a:off x="5053775" y="5437894"/>
            <a:ext cx="2299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marathon</a:t>
            </a:r>
          </a:p>
        </p:txBody>
      </p:sp>
    </p:spTree>
    <p:extLst>
      <p:ext uri="{BB962C8B-B14F-4D97-AF65-F5344CB8AC3E}">
        <p14:creationId xmlns:p14="http://schemas.microsoft.com/office/powerpoint/2010/main" val="347817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7" grpId="0"/>
      <p:bldP spid="8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38"/>
          <p:cNvGrpSpPr/>
          <p:nvPr/>
        </p:nvGrpSpPr>
        <p:grpSpPr>
          <a:xfrm>
            <a:off x="8350741" y="1843967"/>
            <a:ext cx="3286684" cy="4887028"/>
            <a:chOff x="6263055" y="1382975"/>
            <a:chExt cx="2465013" cy="3665271"/>
          </a:xfrm>
        </p:grpSpPr>
        <p:grpSp>
          <p:nvGrpSpPr>
            <p:cNvPr id="578" name="Google Shape;578;p38"/>
            <p:cNvGrpSpPr/>
            <p:nvPr/>
          </p:nvGrpSpPr>
          <p:grpSpPr>
            <a:xfrm>
              <a:off x="6263055" y="1382975"/>
              <a:ext cx="735225" cy="735202"/>
              <a:chOff x="1434510" y="2019201"/>
              <a:chExt cx="114052" cy="114052"/>
            </a:xfrm>
          </p:grpSpPr>
          <p:sp>
            <p:nvSpPr>
              <p:cNvPr id="579" name="Google Shape;579;p38"/>
              <p:cNvSpPr/>
              <p:nvPr/>
            </p:nvSpPr>
            <p:spPr>
              <a:xfrm>
                <a:off x="1434510" y="2019201"/>
                <a:ext cx="114052" cy="114052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3257" extrusionOk="0">
                    <a:moveTo>
                      <a:pt x="1628" y="0"/>
                    </a:moveTo>
                    <a:cubicBezTo>
                      <a:pt x="735" y="0"/>
                      <a:pt x="0" y="724"/>
                      <a:pt x="0" y="1628"/>
                    </a:cubicBezTo>
                    <a:cubicBezTo>
                      <a:pt x="0" y="2522"/>
                      <a:pt x="735" y="3257"/>
                      <a:pt x="1628" y="3257"/>
                    </a:cubicBezTo>
                    <a:cubicBezTo>
                      <a:pt x="2533" y="3257"/>
                      <a:pt x="3257" y="2522"/>
                      <a:pt x="3257" y="1628"/>
                    </a:cubicBezTo>
                    <a:cubicBezTo>
                      <a:pt x="3257" y="724"/>
                      <a:pt x="2533" y="0"/>
                      <a:pt x="1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0" name="Google Shape;580;p38"/>
              <p:cNvSpPr/>
              <p:nvPr/>
            </p:nvSpPr>
            <p:spPr>
              <a:xfrm>
                <a:off x="1441619" y="2019201"/>
                <a:ext cx="106943" cy="112476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3212" extrusionOk="0">
                    <a:moveTo>
                      <a:pt x="1323" y="0"/>
                    </a:moveTo>
                    <a:cubicBezTo>
                      <a:pt x="1267" y="12"/>
                      <a:pt x="1210" y="12"/>
                      <a:pt x="1142" y="23"/>
                    </a:cubicBezTo>
                    <a:cubicBezTo>
                      <a:pt x="1810" y="329"/>
                      <a:pt x="2250" y="973"/>
                      <a:pt x="2421" y="1685"/>
                    </a:cubicBezTo>
                    <a:cubicBezTo>
                      <a:pt x="2284" y="1848"/>
                      <a:pt x="2095" y="1978"/>
                      <a:pt x="1884" y="1978"/>
                    </a:cubicBezTo>
                    <a:cubicBezTo>
                      <a:pt x="1816" y="1978"/>
                      <a:pt x="1746" y="1964"/>
                      <a:pt x="1674" y="1934"/>
                    </a:cubicBezTo>
                    <a:cubicBezTo>
                      <a:pt x="1436" y="1821"/>
                      <a:pt x="1346" y="1515"/>
                      <a:pt x="1222" y="1301"/>
                    </a:cubicBezTo>
                    <a:cubicBezTo>
                      <a:pt x="1018" y="917"/>
                      <a:pt x="667" y="668"/>
                      <a:pt x="295" y="452"/>
                    </a:cubicBezTo>
                    <a:cubicBezTo>
                      <a:pt x="272" y="487"/>
                      <a:pt x="249" y="509"/>
                      <a:pt x="227" y="532"/>
                    </a:cubicBezTo>
                    <a:cubicBezTo>
                      <a:pt x="408" y="645"/>
                      <a:pt x="589" y="758"/>
                      <a:pt x="758" y="894"/>
                    </a:cubicBezTo>
                    <a:cubicBezTo>
                      <a:pt x="215" y="1154"/>
                      <a:pt x="1" y="1832"/>
                      <a:pt x="23" y="2443"/>
                    </a:cubicBezTo>
                    <a:cubicBezTo>
                      <a:pt x="57" y="2500"/>
                      <a:pt x="91" y="2556"/>
                      <a:pt x="136" y="2613"/>
                    </a:cubicBezTo>
                    <a:cubicBezTo>
                      <a:pt x="68" y="1990"/>
                      <a:pt x="249" y="1211"/>
                      <a:pt x="848" y="973"/>
                    </a:cubicBezTo>
                    <a:cubicBezTo>
                      <a:pt x="860" y="984"/>
                      <a:pt x="883" y="995"/>
                      <a:pt x="893" y="1018"/>
                    </a:cubicBezTo>
                    <a:cubicBezTo>
                      <a:pt x="1097" y="1211"/>
                      <a:pt x="1177" y="1482"/>
                      <a:pt x="1323" y="1719"/>
                    </a:cubicBezTo>
                    <a:cubicBezTo>
                      <a:pt x="973" y="1855"/>
                      <a:pt x="860" y="2239"/>
                      <a:pt x="1052" y="2522"/>
                    </a:cubicBezTo>
                    <a:cubicBezTo>
                      <a:pt x="848" y="2703"/>
                      <a:pt x="826" y="2963"/>
                      <a:pt x="916" y="3178"/>
                    </a:cubicBezTo>
                    <a:lnTo>
                      <a:pt x="1052" y="3212"/>
                    </a:lnTo>
                    <a:cubicBezTo>
                      <a:pt x="928" y="3020"/>
                      <a:pt x="916" y="2771"/>
                      <a:pt x="1109" y="2601"/>
                    </a:cubicBezTo>
                    <a:cubicBezTo>
                      <a:pt x="1131" y="2624"/>
                      <a:pt x="1165" y="2646"/>
                      <a:pt x="1187" y="2669"/>
                    </a:cubicBezTo>
                    <a:cubicBezTo>
                      <a:pt x="1400" y="2825"/>
                      <a:pt x="1653" y="2881"/>
                      <a:pt x="1916" y="2881"/>
                    </a:cubicBezTo>
                    <a:cubicBezTo>
                      <a:pt x="2129" y="2881"/>
                      <a:pt x="2348" y="2844"/>
                      <a:pt x="2556" y="2794"/>
                    </a:cubicBezTo>
                    <a:cubicBezTo>
                      <a:pt x="2601" y="2748"/>
                      <a:pt x="2647" y="2703"/>
                      <a:pt x="2692" y="2646"/>
                    </a:cubicBezTo>
                    <a:lnTo>
                      <a:pt x="2692" y="2646"/>
                    </a:lnTo>
                    <a:cubicBezTo>
                      <a:pt x="2448" y="2721"/>
                      <a:pt x="2212" y="2765"/>
                      <a:pt x="1958" y="2765"/>
                    </a:cubicBezTo>
                    <a:cubicBezTo>
                      <a:pt x="1906" y="2765"/>
                      <a:pt x="1852" y="2763"/>
                      <a:pt x="1798" y="2759"/>
                    </a:cubicBezTo>
                    <a:cubicBezTo>
                      <a:pt x="1561" y="2748"/>
                      <a:pt x="1323" y="2669"/>
                      <a:pt x="1154" y="2511"/>
                    </a:cubicBezTo>
                    <a:cubicBezTo>
                      <a:pt x="893" y="2284"/>
                      <a:pt x="1120" y="1889"/>
                      <a:pt x="1380" y="1799"/>
                    </a:cubicBezTo>
                    <a:cubicBezTo>
                      <a:pt x="1391" y="1821"/>
                      <a:pt x="1414" y="1832"/>
                      <a:pt x="1425" y="1844"/>
                    </a:cubicBezTo>
                    <a:cubicBezTo>
                      <a:pt x="1565" y="2003"/>
                      <a:pt x="1730" y="2071"/>
                      <a:pt x="1895" y="2071"/>
                    </a:cubicBezTo>
                    <a:cubicBezTo>
                      <a:pt x="2116" y="2071"/>
                      <a:pt x="2337" y="1948"/>
                      <a:pt x="2499" y="1753"/>
                    </a:cubicBezTo>
                    <a:cubicBezTo>
                      <a:pt x="2570" y="1788"/>
                      <a:pt x="2658" y="1806"/>
                      <a:pt x="2742" y="1806"/>
                    </a:cubicBezTo>
                    <a:cubicBezTo>
                      <a:pt x="2792" y="1806"/>
                      <a:pt x="2841" y="1800"/>
                      <a:pt x="2884" y="1787"/>
                    </a:cubicBezTo>
                    <a:cubicBezTo>
                      <a:pt x="2941" y="1776"/>
                      <a:pt x="2997" y="1742"/>
                      <a:pt x="3054" y="1696"/>
                    </a:cubicBezTo>
                    <a:lnTo>
                      <a:pt x="3054" y="1628"/>
                    </a:lnTo>
                    <a:lnTo>
                      <a:pt x="3054" y="1550"/>
                    </a:lnTo>
                    <a:cubicBezTo>
                      <a:pt x="2986" y="1628"/>
                      <a:pt x="2906" y="1696"/>
                      <a:pt x="2805" y="1708"/>
                    </a:cubicBezTo>
                    <a:cubicBezTo>
                      <a:pt x="2792" y="1710"/>
                      <a:pt x="2777" y="1711"/>
                      <a:pt x="2762" y="1711"/>
                    </a:cubicBezTo>
                    <a:cubicBezTo>
                      <a:pt x="2680" y="1711"/>
                      <a:pt x="2568" y="1687"/>
                      <a:pt x="2511" y="1640"/>
                    </a:cubicBezTo>
                    <a:cubicBezTo>
                      <a:pt x="2341" y="950"/>
                      <a:pt x="1934" y="339"/>
                      <a:pt x="1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81" name="Google Shape;581;p38"/>
            <p:cNvGrpSpPr/>
            <p:nvPr/>
          </p:nvGrpSpPr>
          <p:grpSpPr>
            <a:xfrm>
              <a:off x="6716209" y="1959723"/>
              <a:ext cx="2011859" cy="3088523"/>
              <a:chOff x="1823689" y="2021258"/>
              <a:chExt cx="437408" cy="671462"/>
            </a:xfrm>
          </p:grpSpPr>
          <p:sp>
            <p:nvSpPr>
              <p:cNvPr id="582" name="Google Shape;582;p38"/>
              <p:cNvSpPr/>
              <p:nvPr/>
            </p:nvSpPr>
            <p:spPr>
              <a:xfrm>
                <a:off x="1940403" y="2644714"/>
                <a:ext cx="240698" cy="48006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1076" extrusionOk="0">
                    <a:moveTo>
                      <a:pt x="2703" y="1"/>
                    </a:moveTo>
                    <a:cubicBezTo>
                      <a:pt x="1211" y="1"/>
                      <a:pt x="0" y="239"/>
                      <a:pt x="0" y="543"/>
                    </a:cubicBezTo>
                    <a:cubicBezTo>
                      <a:pt x="0" y="837"/>
                      <a:pt x="1211" y="1075"/>
                      <a:pt x="2703" y="1075"/>
                    </a:cubicBezTo>
                    <a:cubicBezTo>
                      <a:pt x="4196" y="1075"/>
                      <a:pt x="5395" y="837"/>
                      <a:pt x="5395" y="543"/>
                    </a:cubicBezTo>
                    <a:cubicBezTo>
                      <a:pt x="5395" y="239"/>
                      <a:pt x="4196" y="1"/>
                      <a:pt x="2703" y="1"/>
                    </a:cubicBezTo>
                    <a:close/>
                  </a:path>
                </a:pathLst>
              </a:custGeom>
              <a:solidFill>
                <a:srgbClr val="17253A">
                  <a:alpha val="241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3" name="Google Shape;583;p38"/>
              <p:cNvSpPr/>
              <p:nvPr/>
            </p:nvSpPr>
            <p:spPr>
              <a:xfrm>
                <a:off x="1823689" y="2215692"/>
                <a:ext cx="188409" cy="113233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2538" extrusionOk="0">
                    <a:moveTo>
                      <a:pt x="808" y="1"/>
                    </a:moveTo>
                    <a:cubicBezTo>
                      <a:pt x="803" y="1"/>
                      <a:pt x="799" y="2"/>
                      <a:pt x="796" y="5"/>
                    </a:cubicBezTo>
                    <a:cubicBezTo>
                      <a:pt x="728" y="72"/>
                      <a:pt x="1022" y="469"/>
                      <a:pt x="977" y="469"/>
                    </a:cubicBezTo>
                    <a:cubicBezTo>
                      <a:pt x="932" y="457"/>
                      <a:pt x="593" y="265"/>
                      <a:pt x="480" y="186"/>
                    </a:cubicBezTo>
                    <a:cubicBezTo>
                      <a:pt x="408" y="141"/>
                      <a:pt x="334" y="114"/>
                      <a:pt x="287" y="114"/>
                    </a:cubicBezTo>
                    <a:cubicBezTo>
                      <a:pt x="251" y="114"/>
                      <a:pt x="232" y="129"/>
                      <a:pt x="242" y="163"/>
                    </a:cubicBezTo>
                    <a:cubicBezTo>
                      <a:pt x="276" y="276"/>
                      <a:pt x="706" y="547"/>
                      <a:pt x="706" y="547"/>
                    </a:cubicBezTo>
                    <a:cubicBezTo>
                      <a:pt x="691" y="549"/>
                      <a:pt x="676" y="550"/>
                      <a:pt x="662" y="550"/>
                    </a:cubicBezTo>
                    <a:cubicBezTo>
                      <a:pt x="555" y="550"/>
                      <a:pt x="453" y="509"/>
                      <a:pt x="253" y="389"/>
                    </a:cubicBezTo>
                    <a:cubicBezTo>
                      <a:pt x="175" y="338"/>
                      <a:pt x="114" y="317"/>
                      <a:pt x="75" y="317"/>
                    </a:cubicBezTo>
                    <a:cubicBezTo>
                      <a:pt x="1" y="317"/>
                      <a:pt x="3" y="391"/>
                      <a:pt x="106" y="480"/>
                    </a:cubicBezTo>
                    <a:cubicBezTo>
                      <a:pt x="264" y="627"/>
                      <a:pt x="638" y="819"/>
                      <a:pt x="638" y="819"/>
                    </a:cubicBezTo>
                    <a:cubicBezTo>
                      <a:pt x="622" y="823"/>
                      <a:pt x="604" y="825"/>
                      <a:pt x="585" y="825"/>
                    </a:cubicBezTo>
                    <a:cubicBezTo>
                      <a:pt x="465" y="825"/>
                      <a:pt x="289" y="753"/>
                      <a:pt x="222" y="753"/>
                    </a:cubicBezTo>
                    <a:cubicBezTo>
                      <a:pt x="190" y="753"/>
                      <a:pt x="183" y="769"/>
                      <a:pt x="219" y="819"/>
                    </a:cubicBezTo>
                    <a:cubicBezTo>
                      <a:pt x="445" y="1135"/>
                      <a:pt x="1169" y="1147"/>
                      <a:pt x="1169" y="1147"/>
                    </a:cubicBezTo>
                    <a:cubicBezTo>
                      <a:pt x="1169" y="1147"/>
                      <a:pt x="2064" y="2538"/>
                      <a:pt x="3557" y="2538"/>
                    </a:cubicBezTo>
                    <a:cubicBezTo>
                      <a:pt x="3767" y="2538"/>
                      <a:pt x="3989" y="2510"/>
                      <a:pt x="4222" y="2447"/>
                    </a:cubicBezTo>
                    <a:lnTo>
                      <a:pt x="4189" y="1600"/>
                    </a:lnTo>
                    <a:cubicBezTo>
                      <a:pt x="3960" y="1633"/>
                      <a:pt x="3747" y="1647"/>
                      <a:pt x="3548" y="1647"/>
                    </a:cubicBezTo>
                    <a:cubicBezTo>
                      <a:pt x="2125" y="1647"/>
                      <a:pt x="1463" y="898"/>
                      <a:pt x="1463" y="898"/>
                    </a:cubicBezTo>
                    <a:cubicBezTo>
                      <a:pt x="1388" y="542"/>
                      <a:pt x="911" y="1"/>
                      <a:pt x="808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4" name="Google Shape;584;p38"/>
              <p:cNvSpPr/>
              <p:nvPr/>
            </p:nvSpPr>
            <p:spPr>
              <a:xfrm>
                <a:off x="1961595" y="2287032"/>
                <a:ext cx="50504" cy="41938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940" extrusionOk="0">
                    <a:moveTo>
                      <a:pt x="1098" y="1"/>
                    </a:moveTo>
                    <a:cubicBezTo>
                      <a:pt x="905" y="23"/>
                      <a:pt x="736" y="34"/>
                      <a:pt x="566" y="46"/>
                    </a:cubicBezTo>
                    <a:cubicBezTo>
                      <a:pt x="419" y="373"/>
                      <a:pt x="249" y="656"/>
                      <a:pt x="0" y="893"/>
                    </a:cubicBezTo>
                    <a:cubicBezTo>
                      <a:pt x="148" y="923"/>
                      <a:pt x="303" y="940"/>
                      <a:pt x="465" y="940"/>
                    </a:cubicBezTo>
                    <a:cubicBezTo>
                      <a:pt x="674" y="940"/>
                      <a:pt x="896" y="912"/>
                      <a:pt x="1131" y="848"/>
                    </a:cubicBezTo>
                    <a:lnTo>
                      <a:pt x="1098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5" name="Google Shape;585;p38"/>
              <p:cNvSpPr/>
              <p:nvPr/>
            </p:nvSpPr>
            <p:spPr>
              <a:xfrm>
                <a:off x="1986803" y="2281856"/>
                <a:ext cx="65629" cy="50638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135" extrusionOk="0">
                    <a:moveTo>
                      <a:pt x="663" y="0"/>
                    </a:moveTo>
                    <a:cubicBezTo>
                      <a:pt x="323" y="0"/>
                      <a:pt x="1" y="49"/>
                      <a:pt x="1" y="49"/>
                    </a:cubicBezTo>
                    <a:lnTo>
                      <a:pt x="272" y="1134"/>
                    </a:lnTo>
                    <a:cubicBezTo>
                      <a:pt x="521" y="1134"/>
                      <a:pt x="985" y="999"/>
                      <a:pt x="1109" y="896"/>
                    </a:cubicBezTo>
                    <a:cubicBezTo>
                      <a:pt x="1471" y="602"/>
                      <a:pt x="1154" y="37"/>
                      <a:pt x="951" y="14"/>
                    </a:cubicBezTo>
                    <a:cubicBezTo>
                      <a:pt x="858" y="4"/>
                      <a:pt x="760" y="0"/>
                      <a:pt x="663" y="0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6" name="Google Shape;586;p38"/>
              <p:cNvSpPr/>
              <p:nvPr/>
            </p:nvSpPr>
            <p:spPr>
              <a:xfrm>
                <a:off x="1986803" y="2283463"/>
                <a:ext cx="18738" cy="49032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099" extrusionOk="0">
                    <a:moveTo>
                      <a:pt x="69" y="1"/>
                    </a:moveTo>
                    <a:cubicBezTo>
                      <a:pt x="23" y="1"/>
                      <a:pt x="1" y="13"/>
                      <a:pt x="1" y="13"/>
                    </a:cubicBezTo>
                    <a:lnTo>
                      <a:pt x="272" y="1098"/>
                    </a:lnTo>
                    <a:cubicBezTo>
                      <a:pt x="317" y="1098"/>
                      <a:pt x="363" y="1098"/>
                      <a:pt x="420" y="1087"/>
                    </a:cubicBezTo>
                    <a:cubicBezTo>
                      <a:pt x="374" y="883"/>
                      <a:pt x="317" y="691"/>
                      <a:pt x="272" y="488"/>
                    </a:cubicBezTo>
                    <a:cubicBezTo>
                      <a:pt x="227" y="318"/>
                      <a:pt x="182" y="137"/>
                      <a:pt x="69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7" name="Google Shape;587;p38"/>
              <p:cNvSpPr/>
              <p:nvPr/>
            </p:nvSpPr>
            <p:spPr>
              <a:xfrm>
                <a:off x="1939912" y="2460050"/>
                <a:ext cx="91862" cy="212234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4757" extrusionOk="0">
                    <a:moveTo>
                      <a:pt x="905" y="1"/>
                    </a:moveTo>
                    <a:cubicBezTo>
                      <a:pt x="905" y="1"/>
                      <a:pt x="351" y="2330"/>
                      <a:pt x="883" y="4423"/>
                    </a:cubicBezTo>
                    <a:cubicBezTo>
                      <a:pt x="883" y="4423"/>
                      <a:pt x="1" y="4558"/>
                      <a:pt x="79" y="4660"/>
                    </a:cubicBezTo>
                    <a:cubicBezTo>
                      <a:pt x="125" y="4712"/>
                      <a:pt x="588" y="4757"/>
                      <a:pt x="967" y="4757"/>
                    </a:cubicBezTo>
                    <a:cubicBezTo>
                      <a:pt x="1243" y="4757"/>
                      <a:pt x="1475" y="4733"/>
                      <a:pt x="1471" y="4672"/>
                    </a:cubicBezTo>
                    <a:cubicBezTo>
                      <a:pt x="1471" y="4536"/>
                      <a:pt x="1504" y="4513"/>
                      <a:pt x="1504" y="4513"/>
                    </a:cubicBezTo>
                    <a:cubicBezTo>
                      <a:pt x="1504" y="4513"/>
                      <a:pt x="1561" y="1652"/>
                      <a:pt x="2059" y="385"/>
                    </a:cubicBezTo>
                    <a:lnTo>
                      <a:pt x="905" y="1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8" name="Google Shape;588;p38"/>
              <p:cNvSpPr/>
              <p:nvPr/>
            </p:nvSpPr>
            <p:spPr>
              <a:xfrm>
                <a:off x="1974221" y="2460050"/>
                <a:ext cx="57553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144" extrusionOk="0">
                    <a:moveTo>
                      <a:pt x="136" y="1"/>
                    </a:moveTo>
                    <a:cubicBezTo>
                      <a:pt x="136" y="1"/>
                      <a:pt x="68" y="284"/>
                      <a:pt x="0" y="759"/>
                    </a:cubicBezTo>
                    <a:cubicBezTo>
                      <a:pt x="351" y="928"/>
                      <a:pt x="712" y="1064"/>
                      <a:pt x="1074" y="1143"/>
                    </a:cubicBezTo>
                    <a:cubicBezTo>
                      <a:pt x="1131" y="860"/>
                      <a:pt x="1210" y="601"/>
                      <a:pt x="1290" y="385"/>
                    </a:cubicBezTo>
                    <a:lnTo>
                      <a:pt x="136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9" name="Google Shape;589;p38"/>
              <p:cNvSpPr/>
              <p:nvPr/>
            </p:nvSpPr>
            <p:spPr>
              <a:xfrm>
                <a:off x="2069074" y="2460050"/>
                <a:ext cx="128090" cy="209021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685" extrusionOk="0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667" y="2534"/>
                      <a:pt x="2160" y="4084"/>
                    </a:cubicBezTo>
                    <a:cubicBezTo>
                      <a:pt x="2160" y="4084"/>
                      <a:pt x="1459" y="4649"/>
                      <a:pt x="1584" y="4682"/>
                    </a:cubicBezTo>
                    <a:cubicBezTo>
                      <a:pt x="1588" y="4684"/>
                      <a:pt x="1593" y="4685"/>
                      <a:pt x="1600" y="4685"/>
                    </a:cubicBezTo>
                    <a:cubicBezTo>
                      <a:pt x="1780" y="4685"/>
                      <a:pt x="2870" y="4125"/>
                      <a:pt x="2805" y="4016"/>
                    </a:cubicBezTo>
                    <a:cubicBezTo>
                      <a:pt x="2725" y="3891"/>
                      <a:pt x="2748" y="3857"/>
                      <a:pt x="2748" y="3857"/>
                    </a:cubicBezTo>
                    <a:cubicBezTo>
                      <a:pt x="2748" y="3857"/>
                      <a:pt x="1391" y="1347"/>
                      <a:pt x="1187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0" name="Google Shape;590;p38"/>
              <p:cNvSpPr/>
              <p:nvPr/>
            </p:nvSpPr>
            <p:spPr>
              <a:xfrm>
                <a:off x="2069074" y="2460050"/>
                <a:ext cx="61078" cy="50504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132" extrusionOk="0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102" y="601"/>
                      <a:pt x="328" y="1132"/>
                    </a:cubicBezTo>
                    <a:cubicBezTo>
                      <a:pt x="690" y="1098"/>
                      <a:pt x="1063" y="985"/>
                      <a:pt x="1368" y="736"/>
                    </a:cubicBezTo>
                    <a:cubicBezTo>
                      <a:pt x="1312" y="544"/>
                      <a:pt x="1222" y="171"/>
                      <a:pt x="1187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1" name="Google Shape;591;p38"/>
              <p:cNvSpPr/>
              <p:nvPr/>
            </p:nvSpPr>
            <p:spPr>
              <a:xfrm>
                <a:off x="1931435" y="2636504"/>
                <a:ext cx="80173" cy="40153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900" extrusionOk="0">
                    <a:moveTo>
                      <a:pt x="997" y="1"/>
                    </a:moveTo>
                    <a:cubicBezTo>
                      <a:pt x="982" y="1"/>
                      <a:pt x="966" y="5"/>
                      <a:pt x="948" y="15"/>
                    </a:cubicBezTo>
                    <a:cubicBezTo>
                      <a:pt x="824" y="83"/>
                      <a:pt x="880" y="332"/>
                      <a:pt x="880" y="332"/>
                    </a:cubicBezTo>
                    <a:cubicBezTo>
                      <a:pt x="880" y="332"/>
                      <a:pt x="32" y="626"/>
                      <a:pt x="10" y="717"/>
                    </a:cubicBezTo>
                    <a:cubicBezTo>
                      <a:pt x="1" y="776"/>
                      <a:pt x="223" y="899"/>
                      <a:pt x="876" y="899"/>
                    </a:cubicBezTo>
                    <a:cubicBezTo>
                      <a:pt x="1092" y="899"/>
                      <a:pt x="1355" y="886"/>
                      <a:pt x="1671" y="852"/>
                    </a:cubicBezTo>
                    <a:cubicBezTo>
                      <a:pt x="1671" y="852"/>
                      <a:pt x="1796" y="649"/>
                      <a:pt x="1683" y="501"/>
                    </a:cubicBezTo>
                    <a:lnTo>
                      <a:pt x="1683" y="501"/>
                    </a:lnTo>
                    <a:cubicBezTo>
                      <a:pt x="1683" y="501"/>
                      <a:pt x="1655" y="504"/>
                      <a:pt x="1610" y="504"/>
                    </a:cubicBezTo>
                    <a:cubicBezTo>
                      <a:pt x="1505" y="504"/>
                      <a:pt x="1309" y="488"/>
                      <a:pt x="1151" y="377"/>
                    </a:cubicBezTo>
                    <a:cubicBezTo>
                      <a:pt x="1151" y="377"/>
                      <a:pt x="1133" y="1"/>
                      <a:pt x="99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2" name="Google Shape;592;p38"/>
              <p:cNvSpPr/>
              <p:nvPr/>
            </p:nvSpPr>
            <p:spPr>
              <a:xfrm>
                <a:off x="1928267" y="2658857"/>
                <a:ext cx="80307" cy="18828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422" extrusionOk="0">
                    <a:moveTo>
                      <a:pt x="385" y="0"/>
                    </a:moveTo>
                    <a:cubicBezTo>
                      <a:pt x="385" y="0"/>
                      <a:pt x="69" y="102"/>
                      <a:pt x="35" y="216"/>
                    </a:cubicBezTo>
                    <a:cubicBezTo>
                      <a:pt x="1" y="317"/>
                      <a:pt x="159" y="385"/>
                      <a:pt x="352" y="396"/>
                    </a:cubicBezTo>
                    <a:cubicBezTo>
                      <a:pt x="525" y="414"/>
                      <a:pt x="768" y="421"/>
                      <a:pt x="1005" y="421"/>
                    </a:cubicBezTo>
                    <a:cubicBezTo>
                      <a:pt x="1387" y="421"/>
                      <a:pt x="1751" y="402"/>
                      <a:pt x="1765" y="374"/>
                    </a:cubicBezTo>
                    <a:cubicBezTo>
                      <a:pt x="1799" y="329"/>
                      <a:pt x="1799" y="283"/>
                      <a:pt x="1777" y="283"/>
                    </a:cubicBezTo>
                    <a:cubicBezTo>
                      <a:pt x="1742" y="283"/>
                      <a:pt x="657" y="339"/>
                      <a:pt x="657" y="339"/>
                    </a:cubicBezTo>
                    <a:cubicBezTo>
                      <a:pt x="657" y="339"/>
                      <a:pt x="612" y="148"/>
                      <a:pt x="3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3" name="Google Shape;593;p38"/>
              <p:cNvSpPr/>
              <p:nvPr/>
            </p:nvSpPr>
            <p:spPr>
              <a:xfrm>
                <a:off x="1952493" y="2653815"/>
                <a:ext cx="13295" cy="1137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55" extrusionOk="0">
                    <a:moveTo>
                      <a:pt x="69" y="0"/>
                    </a:moveTo>
                    <a:cubicBezTo>
                      <a:pt x="13" y="0"/>
                      <a:pt x="1" y="68"/>
                      <a:pt x="46" y="80"/>
                    </a:cubicBezTo>
                    <a:cubicBezTo>
                      <a:pt x="126" y="91"/>
                      <a:pt x="193" y="158"/>
                      <a:pt x="216" y="226"/>
                    </a:cubicBezTo>
                    <a:cubicBezTo>
                      <a:pt x="221" y="245"/>
                      <a:pt x="237" y="254"/>
                      <a:pt x="253" y="254"/>
                    </a:cubicBezTo>
                    <a:cubicBezTo>
                      <a:pt x="276" y="254"/>
                      <a:pt x="297" y="237"/>
                      <a:pt x="284" y="204"/>
                    </a:cubicBezTo>
                    <a:cubicBezTo>
                      <a:pt x="261" y="113"/>
                      <a:pt x="171" y="23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4" name="Google Shape;594;p38"/>
              <p:cNvSpPr/>
              <p:nvPr/>
            </p:nvSpPr>
            <p:spPr>
              <a:xfrm>
                <a:off x="1962264" y="2650737"/>
                <a:ext cx="11466" cy="10038"/>
              </a:xfrm>
              <a:custGeom>
                <a:avLst/>
                <a:gdLst/>
                <a:ahLst/>
                <a:cxnLst/>
                <a:rect l="l" t="t" r="r" b="b"/>
                <a:pathLst>
                  <a:path w="257" h="225" extrusionOk="0">
                    <a:moveTo>
                      <a:pt x="53" y="0"/>
                    </a:moveTo>
                    <a:cubicBezTo>
                      <a:pt x="7" y="0"/>
                      <a:pt x="0" y="59"/>
                      <a:pt x="42" y="69"/>
                    </a:cubicBezTo>
                    <a:cubicBezTo>
                      <a:pt x="88" y="81"/>
                      <a:pt x="178" y="126"/>
                      <a:pt x="178" y="182"/>
                    </a:cubicBezTo>
                    <a:cubicBezTo>
                      <a:pt x="178" y="211"/>
                      <a:pt x="198" y="225"/>
                      <a:pt x="217" y="225"/>
                    </a:cubicBezTo>
                    <a:cubicBezTo>
                      <a:pt x="237" y="225"/>
                      <a:pt x="257" y="211"/>
                      <a:pt x="257" y="182"/>
                    </a:cubicBezTo>
                    <a:cubicBezTo>
                      <a:pt x="257" y="92"/>
                      <a:pt x="144" y="13"/>
                      <a:pt x="65" y="1"/>
                    </a:cubicBezTo>
                    <a:cubicBezTo>
                      <a:pt x="61" y="1"/>
                      <a:pt x="57" y="0"/>
                      <a:pt x="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5" name="Google Shape;595;p38"/>
              <p:cNvSpPr/>
              <p:nvPr/>
            </p:nvSpPr>
            <p:spPr>
              <a:xfrm>
                <a:off x="2128591" y="2625440"/>
                <a:ext cx="68662" cy="51441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153" extrusionOk="0">
                    <a:moveTo>
                      <a:pt x="569" y="1"/>
                    </a:moveTo>
                    <a:cubicBezTo>
                      <a:pt x="542" y="1"/>
                      <a:pt x="517" y="15"/>
                      <a:pt x="498" y="48"/>
                    </a:cubicBezTo>
                    <a:cubicBezTo>
                      <a:pt x="419" y="161"/>
                      <a:pt x="589" y="354"/>
                      <a:pt x="589" y="354"/>
                    </a:cubicBezTo>
                    <a:cubicBezTo>
                      <a:pt x="589" y="354"/>
                      <a:pt x="1" y="1032"/>
                      <a:pt x="23" y="1123"/>
                    </a:cubicBezTo>
                    <a:cubicBezTo>
                      <a:pt x="31" y="1140"/>
                      <a:pt x="57" y="1152"/>
                      <a:pt x="106" y="1152"/>
                    </a:cubicBezTo>
                    <a:cubicBezTo>
                      <a:pt x="277" y="1152"/>
                      <a:pt x="719" y="1003"/>
                      <a:pt x="1539" y="422"/>
                    </a:cubicBezTo>
                    <a:cubicBezTo>
                      <a:pt x="1539" y="422"/>
                      <a:pt x="1539" y="184"/>
                      <a:pt x="1380" y="105"/>
                    </a:cubicBezTo>
                    <a:cubicBezTo>
                      <a:pt x="1380" y="105"/>
                      <a:pt x="1150" y="265"/>
                      <a:pt x="906" y="265"/>
                    </a:cubicBezTo>
                    <a:cubicBezTo>
                      <a:pt x="891" y="265"/>
                      <a:pt x="875" y="265"/>
                      <a:pt x="860" y="263"/>
                    </a:cubicBezTo>
                    <a:cubicBezTo>
                      <a:pt x="860" y="263"/>
                      <a:pt x="688" y="1"/>
                      <a:pt x="569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6" name="Google Shape;596;p38"/>
              <p:cNvSpPr/>
              <p:nvPr/>
            </p:nvSpPr>
            <p:spPr>
              <a:xfrm>
                <a:off x="2126583" y="2640698"/>
                <a:ext cx="72187" cy="38860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871" extrusionOk="0">
                    <a:moveTo>
                      <a:pt x="1572" y="0"/>
                    </a:moveTo>
                    <a:cubicBezTo>
                      <a:pt x="1549" y="12"/>
                      <a:pt x="634" y="600"/>
                      <a:pt x="634" y="600"/>
                    </a:cubicBezTo>
                    <a:cubicBezTo>
                      <a:pt x="634" y="600"/>
                      <a:pt x="509" y="464"/>
                      <a:pt x="238" y="442"/>
                    </a:cubicBezTo>
                    <a:cubicBezTo>
                      <a:pt x="238" y="442"/>
                      <a:pt x="1" y="690"/>
                      <a:pt x="34" y="792"/>
                    </a:cubicBezTo>
                    <a:cubicBezTo>
                      <a:pt x="45" y="848"/>
                      <a:pt x="94" y="871"/>
                      <a:pt x="160" y="871"/>
                    </a:cubicBezTo>
                    <a:cubicBezTo>
                      <a:pt x="226" y="871"/>
                      <a:pt x="311" y="848"/>
                      <a:pt x="396" y="814"/>
                    </a:cubicBezTo>
                    <a:cubicBezTo>
                      <a:pt x="815" y="623"/>
                      <a:pt x="1617" y="136"/>
                      <a:pt x="1617" y="91"/>
                    </a:cubicBezTo>
                    <a:cubicBezTo>
                      <a:pt x="1617" y="35"/>
                      <a:pt x="1595" y="0"/>
                      <a:pt x="1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7" name="Google Shape;597;p38"/>
              <p:cNvSpPr/>
              <p:nvPr/>
            </p:nvSpPr>
            <p:spPr>
              <a:xfrm>
                <a:off x="2141351" y="2650469"/>
                <a:ext cx="16240" cy="6871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54" extrusionOk="0">
                    <a:moveTo>
                      <a:pt x="129" y="1"/>
                    </a:moveTo>
                    <a:cubicBezTo>
                      <a:pt x="100" y="1"/>
                      <a:pt x="71" y="6"/>
                      <a:pt x="42" y="19"/>
                    </a:cubicBezTo>
                    <a:cubicBezTo>
                      <a:pt x="1" y="40"/>
                      <a:pt x="7" y="99"/>
                      <a:pt x="44" y="99"/>
                    </a:cubicBezTo>
                    <a:cubicBezTo>
                      <a:pt x="47" y="99"/>
                      <a:pt x="50" y="99"/>
                      <a:pt x="54" y="98"/>
                    </a:cubicBezTo>
                    <a:cubicBezTo>
                      <a:pt x="79" y="87"/>
                      <a:pt x="105" y="82"/>
                      <a:pt x="131" y="82"/>
                    </a:cubicBezTo>
                    <a:cubicBezTo>
                      <a:pt x="187" y="82"/>
                      <a:pt x="241" y="105"/>
                      <a:pt x="280" y="143"/>
                    </a:cubicBezTo>
                    <a:cubicBezTo>
                      <a:pt x="287" y="151"/>
                      <a:pt x="296" y="154"/>
                      <a:pt x="304" y="154"/>
                    </a:cubicBezTo>
                    <a:cubicBezTo>
                      <a:pt x="334" y="154"/>
                      <a:pt x="363" y="113"/>
                      <a:pt x="336" y="87"/>
                    </a:cubicBezTo>
                    <a:cubicBezTo>
                      <a:pt x="280" y="38"/>
                      <a:pt x="205" y="1"/>
                      <a:pt x="1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8" name="Google Shape;598;p38"/>
              <p:cNvSpPr/>
              <p:nvPr/>
            </p:nvSpPr>
            <p:spPr>
              <a:xfrm>
                <a:off x="2148043" y="2642929"/>
                <a:ext cx="14455" cy="620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39" extrusionOk="0">
                    <a:moveTo>
                      <a:pt x="135" y="0"/>
                    </a:moveTo>
                    <a:cubicBezTo>
                      <a:pt x="101" y="0"/>
                      <a:pt x="67" y="6"/>
                      <a:pt x="40" y="18"/>
                    </a:cubicBezTo>
                    <a:cubicBezTo>
                      <a:pt x="0" y="28"/>
                      <a:pt x="4" y="90"/>
                      <a:pt x="43" y="90"/>
                    </a:cubicBezTo>
                    <a:cubicBezTo>
                      <a:pt x="49" y="90"/>
                      <a:pt x="55" y="89"/>
                      <a:pt x="62" y="86"/>
                    </a:cubicBezTo>
                    <a:cubicBezTo>
                      <a:pt x="76" y="81"/>
                      <a:pt x="103" y="77"/>
                      <a:pt x="132" y="77"/>
                    </a:cubicBezTo>
                    <a:cubicBezTo>
                      <a:pt x="173" y="77"/>
                      <a:pt x="218" y="86"/>
                      <a:pt x="232" y="120"/>
                    </a:cubicBezTo>
                    <a:cubicBezTo>
                      <a:pt x="242" y="133"/>
                      <a:pt x="255" y="139"/>
                      <a:pt x="267" y="139"/>
                    </a:cubicBezTo>
                    <a:cubicBezTo>
                      <a:pt x="297" y="139"/>
                      <a:pt x="324" y="107"/>
                      <a:pt x="299" y="75"/>
                    </a:cubicBezTo>
                    <a:cubicBezTo>
                      <a:pt x="270" y="23"/>
                      <a:pt x="201" y="0"/>
                      <a:pt x="1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9" name="Google Shape;599;p38"/>
              <p:cNvSpPr/>
              <p:nvPr/>
            </p:nvSpPr>
            <p:spPr>
              <a:xfrm>
                <a:off x="1967663" y="2388933"/>
                <a:ext cx="163023" cy="113233"/>
              </a:xfrm>
              <a:custGeom>
                <a:avLst/>
                <a:gdLst/>
                <a:ahLst/>
                <a:cxnLst/>
                <a:rect l="l" t="t" r="r" b="b"/>
                <a:pathLst>
                  <a:path w="3654" h="2538" extrusionOk="0">
                    <a:moveTo>
                      <a:pt x="509" y="1"/>
                    </a:moveTo>
                    <a:lnTo>
                      <a:pt x="0" y="2070"/>
                    </a:lnTo>
                    <a:cubicBezTo>
                      <a:pt x="0" y="2070"/>
                      <a:pt x="876" y="2445"/>
                      <a:pt x="1427" y="2445"/>
                    </a:cubicBezTo>
                    <a:cubicBezTo>
                      <a:pt x="1449" y="2445"/>
                      <a:pt x="1471" y="2445"/>
                      <a:pt x="1493" y="2443"/>
                    </a:cubicBezTo>
                    <a:lnTo>
                      <a:pt x="1606" y="1708"/>
                    </a:lnTo>
                    <a:lnTo>
                      <a:pt x="1719" y="2466"/>
                    </a:lnTo>
                    <a:cubicBezTo>
                      <a:pt x="1719" y="2466"/>
                      <a:pt x="1929" y="2538"/>
                      <a:pt x="2280" y="2538"/>
                    </a:cubicBezTo>
                    <a:cubicBezTo>
                      <a:pt x="2625" y="2538"/>
                      <a:pt x="3104" y="2469"/>
                      <a:pt x="3653" y="2195"/>
                    </a:cubicBezTo>
                    <a:lnTo>
                      <a:pt x="3098" y="34"/>
                    </a:lnTo>
                    <a:lnTo>
                      <a:pt x="5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0" name="Google Shape;600;p38"/>
              <p:cNvSpPr/>
              <p:nvPr/>
            </p:nvSpPr>
            <p:spPr>
              <a:xfrm>
                <a:off x="2011029" y="2445461"/>
                <a:ext cx="28286" cy="5264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180" extrusionOk="0">
                    <a:moveTo>
                      <a:pt x="475" y="0"/>
                    </a:moveTo>
                    <a:lnTo>
                      <a:pt x="1" y="1119"/>
                    </a:lnTo>
                    <a:cubicBezTo>
                      <a:pt x="151" y="1157"/>
                      <a:pt x="310" y="1179"/>
                      <a:pt x="444" y="1179"/>
                    </a:cubicBezTo>
                    <a:cubicBezTo>
                      <a:pt x="471" y="1179"/>
                      <a:pt x="496" y="1178"/>
                      <a:pt x="521" y="1176"/>
                    </a:cubicBezTo>
                    <a:lnTo>
                      <a:pt x="634" y="441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1725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1" name="Google Shape;601;p38"/>
              <p:cNvSpPr/>
              <p:nvPr/>
            </p:nvSpPr>
            <p:spPr>
              <a:xfrm>
                <a:off x="2068761" y="2396384"/>
                <a:ext cx="29624" cy="103061"/>
              </a:xfrm>
              <a:custGeom>
                <a:avLst/>
                <a:gdLst/>
                <a:ahLst/>
                <a:cxnLst/>
                <a:rect l="l" t="t" r="r" b="b"/>
                <a:pathLst>
                  <a:path w="664" h="2310" extrusionOk="0">
                    <a:moveTo>
                      <a:pt x="53" y="1"/>
                    </a:moveTo>
                    <a:cubicBezTo>
                      <a:pt x="28" y="1"/>
                      <a:pt x="0" y="20"/>
                      <a:pt x="7" y="48"/>
                    </a:cubicBezTo>
                    <a:cubicBezTo>
                      <a:pt x="154" y="444"/>
                      <a:pt x="199" y="885"/>
                      <a:pt x="301" y="1304"/>
                    </a:cubicBezTo>
                    <a:cubicBezTo>
                      <a:pt x="380" y="1643"/>
                      <a:pt x="482" y="1982"/>
                      <a:pt x="584" y="2310"/>
                    </a:cubicBezTo>
                    <a:cubicBezTo>
                      <a:pt x="606" y="2310"/>
                      <a:pt x="641" y="2299"/>
                      <a:pt x="663" y="2299"/>
                    </a:cubicBezTo>
                    <a:cubicBezTo>
                      <a:pt x="561" y="1960"/>
                      <a:pt x="460" y="1621"/>
                      <a:pt x="380" y="1281"/>
                    </a:cubicBezTo>
                    <a:cubicBezTo>
                      <a:pt x="279" y="874"/>
                      <a:pt x="234" y="433"/>
                      <a:pt x="86" y="26"/>
                    </a:cubicBezTo>
                    <a:cubicBezTo>
                      <a:pt x="82" y="8"/>
                      <a:pt x="68" y="1"/>
                      <a:pt x="53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2" name="Google Shape;602;p38"/>
              <p:cNvSpPr/>
              <p:nvPr/>
            </p:nvSpPr>
            <p:spPr>
              <a:xfrm>
                <a:off x="2082681" y="2390450"/>
                <a:ext cx="35870" cy="103462"/>
              </a:xfrm>
              <a:custGeom>
                <a:avLst/>
                <a:gdLst/>
                <a:ahLst/>
                <a:cxnLst/>
                <a:rect l="l" t="t" r="r" b="b"/>
                <a:pathLst>
                  <a:path w="804" h="2319" extrusionOk="0">
                    <a:moveTo>
                      <a:pt x="0" y="0"/>
                    </a:moveTo>
                    <a:cubicBezTo>
                      <a:pt x="125" y="804"/>
                      <a:pt x="430" y="1561"/>
                      <a:pt x="724" y="2319"/>
                    </a:cubicBezTo>
                    <a:cubicBezTo>
                      <a:pt x="747" y="2307"/>
                      <a:pt x="769" y="2296"/>
                      <a:pt x="804" y="2285"/>
                    </a:cubicBezTo>
                    <a:cubicBezTo>
                      <a:pt x="498" y="1538"/>
                      <a:pt x="204" y="792"/>
                      <a:pt x="80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3" name="Google Shape;603;p38"/>
              <p:cNvSpPr/>
              <p:nvPr/>
            </p:nvSpPr>
            <p:spPr>
              <a:xfrm>
                <a:off x="1983769" y="2277886"/>
                <a:ext cx="126707" cy="137414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3080" extrusionOk="0">
                    <a:moveTo>
                      <a:pt x="1668" y="1"/>
                    </a:moveTo>
                    <a:cubicBezTo>
                      <a:pt x="1219" y="1"/>
                      <a:pt x="917" y="70"/>
                      <a:pt x="917" y="70"/>
                    </a:cubicBezTo>
                    <a:cubicBezTo>
                      <a:pt x="204" y="1121"/>
                      <a:pt x="1" y="2806"/>
                      <a:pt x="1" y="2806"/>
                    </a:cubicBezTo>
                    <a:cubicBezTo>
                      <a:pt x="433" y="3011"/>
                      <a:pt x="888" y="3080"/>
                      <a:pt x="1304" y="3080"/>
                    </a:cubicBezTo>
                    <a:cubicBezTo>
                      <a:pt x="2153" y="3080"/>
                      <a:pt x="2840" y="2795"/>
                      <a:pt x="2840" y="2795"/>
                    </a:cubicBezTo>
                    <a:cubicBezTo>
                      <a:pt x="2783" y="2523"/>
                      <a:pt x="2365" y="58"/>
                      <a:pt x="2365" y="58"/>
                    </a:cubicBezTo>
                    <a:cubicBezTo>
                      <a:pt x="2112" y="15"/>
                      <a:pt x="1874" y="1"/>
                      <a:pt x="1668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4" name="Google Shape;604;p38"/>
              <p:cNvSpPr/>
              <p:nvPr/>
            </p:nvSpPr>
            <p:spPr>
              <a:xfrm>
                <a:off x="2037798" y="2280473"/>
                <a:ext cx="72678" cy="134827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3022" extrusionOk="0">
                    <a:moveTo>
                      <a:pt x="1119" y="0"/>
                    </a:moveTo>
                    <a:cubicBezTo>
                      <a:pt x="656" y="306"/>
                      <a:pt x="803" y="1120"/>
                      <a:pt x="690" y="1640"/>
                    </a:cubicBezTo>
                    <a:cubicBezTo>
                      <a:pt x="566" y="2138"/>
                      <a:pt x="340" y="2635"/>
                      <a:pt x="0" y="3020"/>
                    </a:cubicBezTo>
                    <a:cubicBezTo>
                      <a:pt x="32" y="3021"/>
                      <a:pt x="64" y="3021"/>
                      <a:pt x="95" y="3021"/>
                    </a:cubicBezTo>
                    <a:cubicBezTo>
                      <a:pt x="945" y="3021"/>
                      <a:pt x="1629" y="2737"/>
                      <a:pt x="1629" y="2737"/>
                    </a:cubicBezTo>
                    <a:cubicBezTo>
                      <a:pt x="1572" y="2465"/>
                      <a:pt x="1154" y="0"/>
                      <a:pt x="11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5" name="Google Shape;605;p38"/>
              <p:cNvSpPr/>
              <p:nvPr/>
            </p:nvSpPr>
            <p:spPr>
              <a:xfrm>
                <a:off x="1983769" y="2396473"/>
                <a:ext cx="126707" cy="18828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422" extrusionOk="0">
                    <a:moveTo>
                      <a:pt x="2805" y="1"/>
                    </a:moveTo>
                    <a:cubicBezTo>
                      <a:pt x="2482" y="45"/>
                      <a:pt x="1928" y="209"/>
                      <a:pt x="1235" y="209"/>
                    </a:cubicBezTo>
                    <a:cubicBezTo>
                      <a:pt x="863" y="209"/>
                      <a:pt x="451" y="162"/>
                      <a:pt x="13" y="24"/>
                    </a:cubicBezTo>
                    <a:cubicBezTo>
                      <a:pt x="1" y="103"/>
                      <a:pt x="1" y="148"/>
                      <a:pt x="1" y="148"/>
                    </a:cubicBezTo>
                    <a:cubicBezTo>
                      <a:pt x="433" y="353"/>
                      <a:pt x="888" y="422"/>
                      <a:pt x="1304" y="422"/>
                    </a:cubicBezTo>
                    <a:cubicBezTo>
                      <a:pt x="2153" y="422"/>
                      <a:pt x="2840" y="137"/>
                      <a:pt x="2840" y="137"/>
                    </a:cubicBezTo>
                    <a:cubicBezTo>
                      <a:pt x="2828" y="103"/>
                      <a:pt x="2817" y="69"/>
                      <a:pt x="2805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6" name="Google Shape;606;p38"/>
              <p:cNvSpPr/>
              <p:nvPr/>
            </p:nvSpPr>
            <p:spPr>
              <a:xfrm>
                <a:off x="2105391" y="2290066"/>
                <a:ext cx="155706" cy="158874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561" extrusionOk="0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33" y="1199"/>
                      <a:pt x="2307" y="2409"/>
                      <a:pt x="2307" y="2409"/>
                    </a:cubicBezTo>
                    <a:cubicBezTo>
                      <a:pt x="2252" y="2774"/>
                      <a:pt x="2521" y="3473"/>
                      <a:pt x="2607" y="3473"/>
                    </a:cubicBezTo>
                    <a:cubicBezTo>
                      <a:pt x="2609" y="3473"/>
                      <a:pt x="2611" y="3472"/>
                      <a:pt x="2612" y="3472"/>
                    </a:cubicBezTo>
                    <a:cubicBezTo>
                      <a:pt x="2701" y="3449"/>
                      <a:pt x="2573" y="2985"/>
                      <a:pt x="2599" y="2985"/>
                    </a:cubicBezTo>
                    <a:cubicBezTo>
                      <a:pt x="2600" y="2985"/>
                      <a:pt x="2601" y="2985"/>
                      <a:pt x="2601" y="2986"/>
                    </a:cubicBezTo>
                    <a:cubicBezTo>
                      <a:pt x="2647" y="2997"/>
                      <a:pt x="2906" y="3302"/>
                      <a:pt x="2986" y="3415"/>
                    </a:cubicBezTo>
                    <a:cubicBezTo>
                      <a:pt x="3043" y="3497"/>
                      <a:pt x="3123" y="3560"/>
                      <a:pt x="3164" y="3560"/>
                    </a:cubicBezTo>
                    <a:cubicBezTo>
                      <a:pt x="3180" y="3560"/>
                      <a:pt x="3190" y="3551"/>
                      <a:pt x="3190" y="3529"/>
                    </a:cubicBezTo>
                    <a:cubicBezTo>
                      <a:pt x="3200" y="3404"/>
                      <a:pt x="2896" y="3008"/>
                      <a:pt x="2896" y="3008"/>
                    </a:cubicBezTo>
                    <a:lnTo>
                      <a:pt x="2896" y="3008"/>
                    </a:lnTo>
                    <a:cubicBezTo>
                      <a:pt x="3019" y="3031"/>
                      <a:pt x="3099" y="3110"/>
                      <a:pt x="3257" y="3313"/>
                    </a:cubicBezTo>
                    <a:cubicBezTo>
                      <a:pt x="3327" y="3402"/>
                      <a:pt x="3387" y="3442"/>
                      <a:pt x="3426" y="3442"/>
                    </a:cubicBezTo>
                    <a:cubicBezTo>
                      <a:pt x="3476" y="3442"/>
                      <a:pt x="3489" y="3376"/>
                      <a:pt x="3438" y="3268"/>
                    </a:cubicBezTo>
                    <a:cubicBezTo>
                      <a:pt x="3336" y="3087"/>
                      <a:pt x="3054" y="2760"/>
                      <a:pt x="3054" y="2760"/>
                    </a:cubicBezTo>
                    <a:lnTo>
                      <a:pt x="3054" y="2760"/>
                    </a:lnTo>
                    <a:cubicBezTo>
                      <a:pt x="3183" y="2785"/>
                      <a:pt x="3380" y="2984"/>
                      <a:pt x="3439" y="2984"/>
                    </a:cubicBezTo>
                    <a:cubicBezTo>
                      <a:pt x="3457" y="2984"/>
                      <a:pt x="3462" y="2966"/>
                      <a:pt x="3449" y="2918"/>
                    </a:cubicBezTo>
                    <a:cubicBezTo>
                      <a:pt x="3336" y="2533"/>
                      <a:pt x="2669" y="2273"/>
                      <a:pt x="2669" y="2273"/>
                    </a:cubicBezTo>
                    <a:cubicBezTo>
                      <a:pt x="2669" y="2273"/>
                      <a:pt x="2194" y="181"/>
                      <a:pt x="260" y="0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7" name="Google Shape;607;p38"/>
              <p:cNvSpPr/>
              <p:nvPr/>
            </p:nvSpPr>
            <p:spPr>
              <a:xfrm>
                <a:off x="2105391" y="2290066"/>
                <a:ext cx="59561" cy="4242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951" extrusionOk="0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2" y="848"/>
                      <a:pt x="351" y="893"/>
                      <a:pt x="509" y="950"/>
                    </a:cubicBezTo>
                    <a:cubicBezTo>
                      <a:pt x="758" y="690"/>
                      <a:pt x="1018" y="498"/>
                      <a:pt x="1335" y="351"/>
                    </a:cubicBezTo>
                    <a:cubicBezTo>
                      <a:pt x="1041" y="170"/>
                      <a:pt x="690" y="34"/>
                      <a:pt x="260" y="0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8" name="Google Shape;608;p38"/>
              <p:cNvSpPr/>
              <p:nvPr/>
            </p:nvSpPr>
            <p:spPr>
              <a:xfrm>
                <a:off x="2060998" y="2280429"/>
                <a:ext cx="69153" cy="560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257" extrusionOk="0">
                    <a:moveTo>
                      <a:pt x="572" y="1"/>
                    </a:moveTo>
                    <a:cubicBezTo>
                      <a:pt x="514" y="1"/>
                      <a:pt x="468" y="5"/>
                      <a:pt x="441" y="13"/>
                    </a:cubicBezTo>
                    <a:cubicBezTo>
                      <a:pt x="0" y="137"/>
                      <a:pt x="283" y="793"/>
                      <a:pt x="464" y="895"/>
                    </a:cubicBezTo>
                    <a:cubicBezTo>
                      <a:pt x="826" y="1121"/>
                      <a:pt x="1335" y="1257"/>
                      <a:pt x="1335" y="1257"/>
                    </a:cubicBezTo>
                    <a:lnTo>
                      <a:pt x="1549" y="159"/>
                    </a:lnTo>
                    <a:cubicBezTo>
                      <a:pt x="1355" y="77"/>
                      <a:pt x="836" y="1"/>
                      <a:pt x="572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9" name="Google Shape;609;p38"/>
              <p:cNvSpPr/>
              <p:nvPr/>
            </p:nvSpPr>
            <p:spPr>
              <a:xfrm>
                <a:off x="2115474" y="2285024"/>
                <a:ext cx="14678" cy="51486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154" extrusionOk="0">
                    <a:moveTo>
                      <a:pt x="182" y="0"/>
                    </a:moveTo>
                    <a:cubicBezTo>
                      <a:pt x="136" y="204"/>
                      <a:pt x="102" y="407"/>
                      <a:pt x="69" y="611"/>
                    </a:cubicBezTo>
                    <a:cubicBezTo>
                      <a:pt x="34" y="780"/>
                      <a:pt x="1" y="973"/>
                      <a:pt x="57" y="1142"/>
                    </a:cubicBezTo>
                    <a:cubicBezTo>
                      <a:pt x="91" y="1154"/>
                      <a:pt x="114" y="1154"/>
                      <a:pt x="114" y="1154"/>
                    </a:cubicBezTo>
                    <a:lnTo>
                      <a:pt x="328" y="56"/>
                    </a:lnTo>
                    <a:cubicBezTo>
                      <a:pt x="283" y="34"/>
                      <a:pt x="238" y="23"/>
                      <a:pt x="182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0" name="Google Shape;610;p38"/>
              <p:cNvSpPr/>
              <p:nvPr/>
            </p:nvSpPr>
            <p:spPr>
              <a:xfrm>
                <a:off x="2032221" y="2256247"/>
                <a:ext cx="28821" cy="4077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914" extrusionOk="0">
                    <a:moveTo>
                      <a:pt x="0" y="0"/>
                    </a:moveTo>
                    <a:lnTo>
                      <a:pt x="0" y="860"/>
                    </a:lnTo>
                    <a:cubicBezTo>
                      <a:pt x="0" y="860"/>
                      <a:pt x="78" y="914"/>
                      <a:pt x="202" y="914"/>
                    </a:cubicBezTo>
                    <a:cubicBezTo>
                      <a:pt x="318" y="914"/>
                      <a:pt x="475" y="866"/>
                      <a:pt x="645" y="679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1" name="Google Shape;611;p38"/>
              <p:cNvSpPr/>
              <p:nvPr/>
            </p:nvSpPr>
            <p:spPr>
              <a:xfrm>
                <a:off x="2032221" y="2256247"/>
                <a:ext cx="26814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376" extrusionOk="0">
                    <a:moveTo>
                      <a:pt x="0" y="0"/>
                    </a:moveTo>
                    <a:lnTo>
                      <a:pt x="0" y="351"/>
                    </a:lnTo>
                    <a:cubicBezTo>
                      <a:pt x="71" y="368"/>
                      <a:pt x="145" y="375"/>
                      <a:pt x="219" y="375"/>
                    </a:cubicBezTo>
                    <a:cubicBezTo>
                      <a:pt x="347" y="375"/>
                      <a:pt x="478" y="353"/>
                      <a:pt x="600" y="317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2" name="Google Shape;612;p38"/>
              <p:cNvSpPr/>
              <p:nvPr/>
            </p:nvSpPr>
            <p:spPr>
              <a:xfrm>
                <a:off x="1969090" y="2051819"/>
                <a:ext cx="234229" cy="211877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4749" extrusionOk="0">
                    <a:moveTo>
                      <a:pt x="2269" y="0"/>
                    </a:moveTo>
                    <a:cubicBezTo>
                      <a:pt x="1234" y="0"/>
                      <a:pt x="0" y="1088"/>
                      <a:pt x="217" y="2660"/>
                    </a:cubicBezTo>
                    <a:cubicBezTo>
                      <a:pt x="217" y="2660"/>
                      <a:pt x="862" y="4537"/>
                      <a:pt x="2490" y="4730"/>
                    </a:cubicBezTo>
                    <a:cubicBezTo>
                      <a:pt x="2490" y="4730"/>
                      <a:pt x="2583" y="4748"/>
                      <a:pt x="2734" y="4748"/>
                    </a:cubicBezTo>
                    <a:cubicBezTo>
                      <a:pt x="3110" y="4748"/>
                      <a:pt x="3845" y="4633"/>
                      <a:pt x="4378" y="3825"/>
                    </a:cubicBezTo>
                    <a:cubicBezTo>
                      <a:pt x="5034" y="2830"/>
                      <a:pt x="5249" y="410"/>
                      <a:pt x="2988" y="217"/>
                    </a:cubicBezTo>
                    <a:cubicBezTo>
                      <a:pt x="2778" y="69"/>
                      <a:pt x="2530" y="0"/>
                      <a:pt x="22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3" name="Google Shape;613;p38"/>
              <p:cNvSpPr/>
              <p:nvPr/>
            </p:nvSpPr>
            <p:spPr>
              <a:xfrm>
                <a:off x="2133141" y="2021258"/>
                <a:ext cx="82270" cy="90747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2034" extrusionOk="0">
                    <a:moveTo>
                      <a:pt x="916" y="1"/>
                    </a:moveTo>
                    <a:cubicBezTo>
                      <a:pt x="247" y="1"/>
                      <a:pt x="0" y="1151"/>
                      <a:pt x="0" y="1151"/>
                    </a:cubicBezTo>
                    <a:lnTo>
                      <a:pt x="724" y="2033"/>
                    </a:lnTo>
                    <a:cubicBezTo>
                      <a:pt x="1844" y="1852"/>
                      <a:pt x="1764" y="145"/>
                      <a:pt x="1018" y="9"/>
                    </a:cubicBezTo>
                    <a:cubicBezTo>
                      <a:pt x="983" y="4"/>
                      <a:pt x="949" y="1"/>
                      <a:pt x="916" y="1"/>
                    </a:cubicBezTo>
                    <a:close/>
                  </a:path>
                </a:pathLst>
              </a:custGeom>
              <a:solidFill>
                <a:srgbClr val="EDB9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4" name="Google Shape;614;p38"/>
              <p:cNvSpPr/>
              <p:nvPr/>
            </p:nvSpPr>
            <p:spPr>
              <a:xfrm>
                <a:off x="2087411" y="2101030"/>
                <a:ext cx="97216" cy="159856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83" extrusionOk="0">
                    <a:moveTo>
                      <a:pt x="1788" y="0"/>
                    </a:moveTo>
                    <a:cubicBezTo>
                      <a:pt x="1779" y="0"/>
                      <a:pt x="1771" y="6"/>
                      <a:pt x="1771" y="19"/>
                    </a:cubicBezTo>
                    <a:cubicBezTo>
                      <a:pt x="1885" y="732"/>
                      <a:pt x="1806" y="1523"/>
                      <a:pt x="1500" y="2179"/>
                    </a:cubicBezTo>
                    <a:cubicBezTo>
                      <a:pt x="1195" y="2823"/>
                      <a:pt x="663" y="3163"/>
                      <a:pt x="64" y="3468"/>
                    </a:cubicBezTo>
                    <a:cubicBezTo>
                      <a:pt x="0" y="3500"/>
                      <a:pt x="37" y="3582"/>
                      <a:pt x="98" y="3582"/>
                    </a:cubicBezTo>
                    <a:cubicBezTo>
                      <a:pt x="102" y="3582"/>
                      <a:pt x="106" y="3582"/>
                      <a:pt x="110" y="3582"/>
                    </a:cubicBezTo>
                    <a:cubicBezTo>
                      <a:pt x="1580" y="3163"/>
                      <a:pt x="2179" y="1399"/>
                      <a:pt x="1806" y="8"/>
                    </a:cubicBezTo>
                    <a:cubicBezTo>
                      <a:pt x="1801" y="3"/>
                      <a:pt x="1794" y="0"/>
                      <a:pt x="1788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5" name="Google Shape;615;p38"/>
              <p:cNvSpPr/>
              <p:nvPr/>
            </p:nvSpPr>
            <p:spPr>
              <a:xfrm>
                <a:off x="2092854" y="2091750"/>
                <a:ext cx="72098" cy="126796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2842" extrusionOk="0">
                    <a:moveTo>
                      <a:pt x="1548" y="1"/>
                    </a:moveTo>
                    <a:cubicBezTo>
                      <a:pt x="1412" y="1053"/>
                      <a:pt x="1016" y="2285"/>
                      <a:pt x="10" y="2805"/>
                    </a:cubicBezTo>
                    <a:cubicBezTo>
                      <a:pt x="0" y="2815"/>
                      <a:pt x="7" y="2842"/>
                      <a:pt x="24" y="2842"/>
                    </a:cubicBezTo>
                    <a:cubicBezTo>
                      <a:pt x="27" y="2842"/>
                      <a:pt x="30" y="2841"/>
                      <a:pt x="33" y="2840"/>
                    </a:cubicBezTo>
                    <a:cubicBezTo>
                      <a:pt x="508" y="2681"/>
                      <a:pt x="802" y="2297"/>
                      <a:pt x="1039" y="1867"/>
                    </a:cubicBezTo>
                    <a:cubicBezTo>
                      <a:pt x="1333" y="1324"/>
                      <a:pt x="1616" y="623"/>
                      <a:pt x="1548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6" name="Google Shape;616;p38"/>
              <p:cNvSpPr/>
              <p:nvPr/>
            </p:nvSpPr>
            <p:spPr>
              <a:xfrm>
                <a:off x="2095932" y="2084835"/>
                <a:ext cx="60453" cy="7870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764" extrusionOk="0">
                    <a:moveTo>
                      <a:pt x="1349" y="0"/>
                    </a:moveTo>
                    <a:cubicBezTo>
                      <a:pt x="1346" y="0"/>
                      <a:pt x="1343" y="3"/>
                      <a:pt x="1343" y="9"/>
                    </a:cubicBezTo>
                    <a:cubicBezTo>
                      <a:pt x="1276" y="349"/>
                      <a:pt x="1105" y="653"/>
                      <a:pt x="947" y="959"/>
                    </a:cubicBezTo>
                    <a:cubicBezTo>
                      <a:pt x="755" y="1332"/>
                      <a:pt x="382" y="1535"/>
                      <a:pt x="20" y="1728"/>
                    </a:cubicBezTo>
                    <a:cubicBezTo>
                      <a:pt x="1" y="1737"/>
                      <a:pt x="14" y="1764"/>
                      <a:pt x="33" y="1764"/>
                    </a:cubicBezTo>
                    <a:cubicBezTo>
                      <a:pt x="36" y="1764"/>
                      <a:pt x="39" y="1763"/>
                      <a:pt x="43" y="1762"/>
                    </a:cubicBezTo>
                    <a:cubicBezTo>
                      <a:pt x="404" y="1592"/>
                      <a:pt x="721" y="1422"/>
                      <a:pt x="959" y="1083"/>
                    </a:cubicBezTo>
                    <a:cubicBezTo>
                      <a:pt x="1162" y="789"/>
                      <a:pt x="1309" y="359"/>
                      <a:pt x="1354" y="9"/>
                    </a:cubicBezTo>
                    <a:cubicBezTo>
                      <a:pt x="1354" y="3"/>
                      <a:pt x="1352" y="0"/>
                      <a:pt x="1349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7" name="Google Shape;617;p38"/>
              <p:cNvSpPr/>
              <p:nvPr/>
            </p:nvSpPr>
            <p:spPr>
              <a:xfrm>
                <a:off x="2067066" y="2079035"/>
                <a:ext cx="84189" cy="46578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044" extrusionOk="0">
                    <a:moveTo>
                      <a:pt x="1867" y="0"/>
                    </a:moveTo>
                    <a:cubicBezTo>
                      <a:pt x="1863" y="0"/>
                      <a:pt x="1859" y="1"/>
                      <a:pt x="1855" y="4"/>
                    </a:cubicBezTo>
                    <a:cubicBezTo>
                      <a:pt x="1335" y="546"/>
                      <a:pt x="757" y="840"/>
                      <a:pt x="34" y="999"/>
                    </a:cubicBezTo>
                    <a:cubicBezTo>
                      <a:pt x="0" y="999"/>
                      <a:pt x="11" y="1044"/>
                      <a:pt x="34" y="1044"/>
                    </a:cubicBezTo>
                    <a:cubicBezTo>
                      <a:pt x="803" y="1010"/>
                      <a:pt x="1402" y="592"/>
                      <a:pt x="1877" y="26"/>
                    </a:cubicBezTo>
                    <a:cubicBezTo>
                      <a:pt x="1886" y="17"/>
                      <a:pt x="1881" y="0"/>
                      <a:pt x="186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8" name="Google Shape;618;p38"/>
              <p:cNvSpPr/>
              <p:nvPr/>
            </p:nvSpPr>
            <p:spPr>
              <a:xfrm>
                <a:off x="2070769" y="2075778"/>
                <a:ext cx="65941" cy="2641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592" extrusionOk="0">
                    <a:moveTo>
                      <a:pt x="1332" y="1"/>
                    </a:moveTo>
                    <a:cubicBezTo>
                      <a:pt x="858" y="1"/>
                      <a:pt x="378" y="243"/>
                      <a:pt x="19" y="540"/>
                    </a:cubicBezTo>
                    <a:cubicBezTo>
                      <a:pt x="0" y="558"/>
                      <a:pt x="19" y="591"/>
                      <a:pt x="45" y="591"/>
                    </a:cubicBezTo>
                    <a:cubicBezTo>
                      <a:pt x="51" y="591"/>
                      <a:pt x="57" y="589"/>
                      <a:pt x="64" y="585"/>
                    </a:cubicBezTo>
                    <a:cubicBezTo>
                      <a:pt x="505" y="291"/>
                      <a:pt x="935" y="42"/>
                      <a:pt x="1478" y="20"/>
                    </a:cubicBezTo>
                    <a:lnTo>
                      <a:pt x="1478" y="9"/>
                    </a:lnTo>
                    <a:cubicBezTo>
                      <a:pt x="1429" y="3"/>
                      <a:pt x="1381" y="1"/>
                      <a:pt x="133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9" name="Google Shape;619;p38"/>
              <p:cNvSpPr/>
              <p:nvPr/>
            </p:nvSpPr>
            <p:spPr>
              <a:xfrm>
                <a:off x="2017320" y="2066587"/>
                <a:ext cx="103730" cy="51798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1161" extrusionOk="0">
                    <a:moveTo>
                      <a:pt x="1984" y="0"/>
                    </a:moveTo>
                    <a:cubicBezTo>
                      <a:pt x="1176" y="0"/>
                      <a:pt x="456" y="400"/>
                      <a:pt x="18" y="1108"/>
                    </a:cubicBezTo>
                    <a:cubicBezTo>
                      <a:pt x="0" y="1134"/>
                      <a:pt x="23" y="1160"/>
                      <a:pt x="51" y="1160"/>
                    </a:cubicBezTo>
                    <a:cubicBezTo>
                      <a:pt x="59" y="1160"/>
                      <a:pt x="67" y="1158"/>
                      <a:pt x="75" y="1153"/>
                    </a:cubicBezTo>
                    <a:cubicBezTo>
                      <a:pt x="324" y="881"/>
                      <a:pt x="538" y="610"/>
                      <a:pt x="855" y="407"/>
                    </a:cubicBezTo>
                    <a:cubicBezTo>
                      <a:pt x="1251" y="135"/>
                      <a:pt x="1839" y="34"/>
                      <a:pt x="2314" y="34"/>
                    </a:cubicBezTo>
                    <a:cubicBezTo>
                      <a:pt x="2325" y="34"/>
                      <a:pt x="2325" y="34"/>
                      <a:pt x="2314" y="22"/>
                    </a:cubicBezTo>
                    <a:cubicBezTo>
                      <a:pt x="2203" y="7"/>
                      <a:pt x="2092" y="0"/>
                      <a:pt x="1984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0" name="Google Shape;620;p38"/>
              <p:cNvSpPr/>
              <p:nvPr/>
            </p:nvSpPr>
            <p:spPr>
              <a:xfrm>
                <a:off x="1982297" y="2058155"/>
                <a:ext cx="112028" cy="127420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856" extrusionOk="0">
                    <a:moveTo>
                      <a:pt x="2311" y="0"/>
                    </a:moveTo>
                    <a:cubicBezTo>
                      <a:pt x="1655" y="0"/>
                      <a:pt x="1029" y="267"/>
                      <a:pt x="554" y="731"/>
                    </a:cubicBezTo>
                    <a:cubicBezTo>
                      <a:pt x="0" y="1274"/>
                      <a:pt x="68" y="2145"/>
                      <a:pt x="204" y="2835"/>
                    </a:cubicBezTo>
                    <a:cubicBezTo>
                      <a:pt x="209" y="2849"/>
                      <a:pt x="221" y="2855"/>
                      <a:pt x="234" y="2855"/>
                    </a:cubicBezTo>
                    <a:cubicBezTo>
                      <a:pt x="253" y="2855"/>
                      <a:pt x="272" y="2843"/>
                      <a:pt x="272" y="2824"/>
                    </a:cubicBezTo>
                    <a:cubicBezTo>
                      <a:pt x="249" y="2100"/>
                      <a:pt x="113" y="1410"/>
                      <a:pt x="622" y="811"/>
                    </a:cubicBezTo>
                    <a:cubicBezTo>
                      <a:pt x="1097" y="245"/>
                      <a:pt x="1810" y="98"/>
                      <a:pt x="2499" y="19"/>
                    </a:cubicBezTo>
                    <a:cubicBezTo>
                      <a:pt x="2511" y="19"/>
                      <a:pt x="2511" y="7"/>
                      <a:pt x="2499" y="7"/>
                    </a:cubicBezTo>
                    <a:cubicBezTo>
                      <a:pt x="2436" y="3"/>
                      <a:pt x="2374" y="0"/>
                      <a:pt x="231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1" name="Google Shape;621;p38"/>
              <p:cNvSpPr/>
              <p:nvPr/>
            </p:nvSpPr>
            <p:spPr>
              <a:xfrm>
                <a:off x="2138183" y="2025675"/>
                <a:ext cx="30294" cy="43321"/>
              </a:xfrm>
              <a:custGeom>
                <a:avLst/>
                <a:gdLst/>
                <a:ahLst/>
                <a:cxnLst/>
                <a:rect l="l" t="t" r="r" b="b"/>
                <a:pathLst>
                  <a:path w="679" h="971" extrusionOk="0">
                    <a:moveTo>
                      <a:pt x="645" y="1"/>
                    </a:moveTo>
                    <a:cubicBezTo>
                      <a:pt x="464" y="34"/>
                      <a:pt x="317" y="227"/>
                      <a:pt x="215" y="374"/>
                    </a:cubicBezTo>
                    <a:cubicBezTo>
                      <a:pt x="102" y="544"/>
                      <a:pt x="0" y="758"/>
                      <a:pt x="45" y="962"/>
                    </a:cubicBezTo>
                    <a:cubicBezTo>
                      <a:pt x="45" y="968"/>
                      <a:pt x="51" y="970"/>
                      <a:pt x="57" y="970"/>
                    </a:cubicBezTo>
                    <a:cubicBezTo>
                      <a:pt x="62" y="970"/>
                      <a:pt x="68" y="968"/>
                      <a:pt x="68" y="962"/>
                    </a:cubicBezTo>
                    <a:cubicBezTo>
                      <a:pt x="91" y="555"/>
                      <a:pt x="339" y="250"/>
                      <a:pt x="668" y="34"/>
                    </a:cubicBezTo>
                    <a:cubicBezTo>
                      <a:pt x="679" y="24"/>
                      <a:pt x="668" y="1"/>
                      <a:pt x="6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2" name="Google Shape;622;p38"/>
              <p:cNvSpPr/>
              <p:nvPr/>
            </p:nvSpPr>
            <p:spPr>
              <a:xfrm>
                <a:off x="2148801" y="2024158"/>
                <a:ext cx="32792" cy="4684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050" extrusionOk="0">
                    <a:moveTo>
                      <a:pt x="712" y="1"/>
                    </a:moveTo>
                    <a:cubicBezTo>
                      <a:pt x="328" y="171"/>
                      <a:pt x="45" y="634"/>
                      <a:pt x="0" y="1041"/>
                    </a:cubicBezTo>
                    <a:cubicBezTo>
                      <a:pt x="0" y="1047"/>
                      <a:pt x="3" y="1050"/>
                      <a:pt x="6" y="1050"/>
                    </a:cubicBezTo>
                    <a:cubicBezTo>
                      <a:pt x="8" y="1050"/>
                      <a:pt x="11" y="1047"/>
                      <a:pt x="11" y="1041"/>
                    </a:cubicBezTo>
                    <a:cubicBezTo>
                      <a:pt x="91" y="646"/>
                      <a:pt x="362" y="216"/>
                      <a:pt x="712" y="23"/>
                    </a:cubicBezTo>
                    <a:cubicBezTo>
                      <a:pt x="735" y="12"/>
                      <a:pt x="724" y="1"/>
                      <a:pt x="71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3" name="Google Shape;623;p38"/>
              <p:cNvSpPr/>
              <p:nvPr/>
            </p:nvSpPr>
            <p:spPr>
              <a:xfrm>
                <a:off x="2152281" y="2029333"/>
                <a:ext cx="33194" cy="45329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016" extrusionOk="0">
                    <a:moveTo>
                      <a:pt x="707" y="0"/>
                    </a:moveTo>
                    <a:cubicBezTo>
                      <a:pt x="700" y="0"/>
                      <a:pt x="694" y="3"/>
                      <a:pt x="691" y="9"/>
                    </a:cubicBezTo>
                    <a:cubicBezTo>
                      <a:pt x="533" y="394"/>
                      <a:pt x="239" y="676"/>
                      <a:pt x="1" y="1004"/>
                    </a:cubicBezTo>
                    <a:cubicBezTo>
                      <a:pt x="1" y="1015"/>
                      <a:pt x="13" y="1015"/>
                      <a:pt x="13" y="1015"/>
                    </a:cubicBezTo>
                    <a:cubicBezTo>
                      <a:pt x="295" y="767"/>
                      <a:pt x="623" y="382"/>
                      <a:pt x="736" y="32"/>
                    </a:cubicBezTo>
                    <a:cubicBezTo>
                      <a:pt x="744" y="16"/>
                      <a:pt x="724" y="0"/>
                      <a:pt x="70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4" name="Google Shape;624;p38"/>
              <p:cNvSpPr/>
              <p:nvPr/>
            </p:nvSpPr>
            <p:spPr>
              <a:xfrm>
                <a:off x="2157323" y="2038970"/>
                <a:ext cx="33863" cy="40733"/>
              </a:xfrm>
              <a:custGeom>
                <a:avLst/>
                <a:gdLst/>
                <a:ahLst/>
                <a:cxnLst/>
                <a:rect l="l" t="t" r="r" b="b"/>
                <a:pathLst>
                  <a:path w="759" h="913" extrusionOk="0">
                    <a:moveTo>
                      <a:pt x="745" y="1"/>
                    </a:moveTo>
                    <a:cubicBezTo>
                      <a:pt x="740" y="1"/>
                      <a:pt x="736" y="3"/>
                      <a:pt x="736" y="8"/>
                    </a:cubicBezTo>
                    <a:cubicBezTo>
                      <a:pt x="578" y="347"/>
                      <a:pt x="363" y="743"/>
                      <a:pt x="1" y="902"/>
                    </a:cubicBezTo>
                    <a:cubicBezTo>
                      <a:pt x="1" y="902"/>
                      <a:pt x="1" y="912"/>
                      <a:pt x="13" y="912"/>
                    </a:cubicBezTo>
                    <a:cubicBezTo>
                      <a:pt x="216" y="867"/>
                      <a:pt x="352" y="709"/>
                      <a:pt x="488" y="551"/>
                    </a:cubicBezTo>
                    <a:cubicBezTo>
                      <a:pt x="623" y="404"/>
                      <a:pt x="736" y="211"/>
                      <a:pt x="759" y="20"/>
                    </a:cubicBezTo>
                    <a:cubicBezTo>
                      <a:pt x="759" y="6"/>
                      <a:pt x="751" y="1"/>
                      <a:pt x="7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5" name="Google Shape;625;p38"/>
              <p:cNvSpPr/>
              <p:nvPr/>
            </p:nvSpPr>
            <p:spPr>
              <a:xfrm>
                <a:off x="2163569" y="2048562"/>
                <a:ext cx="36183" cy="3944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84" extrusionOk="0">
                    <a:moveTo>
                      <a:pt x="795" y="0"/>
                    </a:moveTo>
                    <a:cubicBezTo>
                      <a:pt x="788" y="0"/>
                      <a:pt x="782" y="3"/>
                      <a:pt x="777" y="8"/>
                    </a:cubicBezTo>
                    <a:cubicBezTo>
                      <a:pt x="652" y="415"/>
                      <a:pt x="393" y="709"/>
                      <a:pt x="8" y="878"/>
                    </a:cubicBezTo>
                    <a:cubicBezTo>
                      <a:pt x="404" y="765"/>
                      <a:pt x="743" y="449"/>
                      <a:pt x="811" y="19"/>
                    </a:cubicBezTo>
                    <a:cubicBezTo>
                      <a:pt x="811" y="6"/>
                      <a:pt x="803" y="0"/>
                      <a:pt x="795" y="0"/>
                    </a:cubicBezTo>
                    <a:close/>
                    <a:moveTo>
                      <a:pt x="8" y="878"/>
                    </a:moveTo>
                    <a:cubicBezTo>
                      <a:pt x="1" y="878"/>
                      <a:pt x="3" y="884"/>
                      <a:pt x="6" y="884"/>
                    </a:cubicBezTo>
                    <a:cubicBezTo>
                      <a:pt x="7" y="884"/>
                      <a:pt x="8" y="882"/>
                      <a:pt x="8" y="878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6" name="Google Shape;626;p38"/>
              <p:cNvSpPr/>
              <p:nvPr/>
            </p:nvSpPr>
            <p:spPr>
              <a:xfrm>
                <a:off x="2173474" y="2067925"/>
                <a:ext cx="28152" cy="27929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26" extrusionOk="0">
                    <a:moveTo>
                      <a:pt x="591" y="0"/>
                    </a:moveTo>
                    <a:cubicBezTo>
                      <a:pt x="582" y="0"/>
                      <a:pt x="573" y="4"/>
                      <a:pt x="566" y="15"/>
                    </a:cubicBezTo>
                    <a:cubicBezTo>
                      <a:pt x="453" y="263"/>
                      <a:pt x="307" y="580"/>
                      <a:pt x="1" y="614"/>
                    </a:cubicBezTo>
                    <a:lnTo>
                      <a:pt x="1" y="625"/>
                    </a:lnTo>
                    <a:cubicBezTo>
                      <a:pt x="307" y="625"/>
                      <a:pt x="566" y="320"/>
                      <a:pt x="623" y="37"/>
                    </a:cubicBezTo>
                    <a:cubicBezTo>
                      <a:pt x="631" y="22"/>
                      <a:pt x="611" y="0"/>
                      <a:pt x="59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7" name="Google Shape;627;p38"/>
              <p:cNvSpPr/>
              <p:nvPr/>
            </p:nvSpPr>
            <p:spPr>
              <a:xfrm>
                <a:off x="1951021" y="2090144"/>
                <a:ext cx="182654" cy="175069"/>
              </a:xfrm>
              <a:custGeom>
                <a:avLst/>
                <a:gdLst/>
                <a:ahLst/>
                <a:cxnLst/>
                <a:rect l="l" t="t" r="r" b="b"/>
                <a:pathLst>
                  <a:path w="4094" h="3924" extrusionOk="0">
                    <a:moveTo>
                      <a:pt x="2334" y="1"/>
                    </a:moveTo>
                    <a:cubicBezTo>
                      <a:pt x="1990" y="1"/>
                      <a:pt x="1613" y="62"/>
                      <a:pt x="1380" y="286"/>
                    </a:cubicBezTo>
                    <a:cubicBezTo>
                      <a:pt x="848" y="795"/>
                      <a:pt x="893" y="1213"/>
                      <a:pt x="475" y="1733"/>
                    </a:cubicBezTo>
                    <a:cubicBezTo>
                      <a:pt x="147" y="2140"/>
                      <a:pt x="0" y="3373"/>
                      <a:pt x="1459" y="3791"/>
                    </a:cubicBezTo>
                    <a:cubicBezTo>
                      <a:pt x="1782" y="3883"/>
                      <a:pt x="2085" y="3924"/>
                      <a:pt x="2363" y="3924"/>
                    </a:cubicBezTo>
                    <a:cubicBezTo>
                      <a:pt x="3284" y="3924"/>
                      <a:pt x="3929" y="3478"/>
                      <a:pt x="4094" y="2966"/>
                    </a:cubicBezTo>
                    <a:cubicBezTo>
                      <a:pt x="4094" y="2966"/>
                      <a:pt x="3845" y="1937"/>
                      <a:pt x="4014" y="1235"/>
                    </a:cubicBezTo>
                    <a:cubicBezTo>
                      <a:pt x="4014" y="1235"/>
                      <a:pt x="3302" y="670"/>
                      <a:pt x="3132" y="94"/>
                    </a:cubicBezTo>
                    <a:cubicBezTo>
                      <a:pt x="3132" y="94"/>
                      <a:pt x="2758" y="1"/>
                      <a:pt x="2334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8" name="Google Shape;628;p38"/>
              <p:cNvSpPr/>
              <p:nvPr/>
            </p:nvSpPr>
            <p:spPr>
              <a:xfrm>
                <a:off x="2073089" y="2171166"/>
                <a:ext cx="38904" cy="3529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1" extrusionOk="0">
                    <a:moveTo>
                      <a:pt x="405" y="0"/>
                    </a:moveTo>
                    <a:cubicBezTo>
                      <a:pt x="343" y="0"/>
                      <a:pt x="281" y="15"/>
                      <a:pt x="227" y="42"/>
                    </a:cubicBezTo>
                    <a:cubicBezTo>
                      <a:pt x="91" y="110"/>
                      <a:pt x="34" y="245"/>
                      <a:pt x="12" y="381"/>
                    </a:cubicBezTo>
                    <a:cubicBezTo>
                      <a:pt x="1" y="517"/>
                      <a:pt x="91" y="675"/>
                      <a:pt x="204" y="743"/>
                    </a:cubicBezTo>
                    <a:cubicBezTo>
                      <a:pt x="272" y="776"/>
                      <a:pt x="295" y="776"/>
                      <a:pt x="374" y="788"/>
                    </a:cubicBezTo>
                    <a:lnTo>
                      <a:pt x="385" y="788"/>
                    </a:lnTo>
                    <a:cubicBezTo>
                      <a:pt x="399" y="790"/>
                      <a:pt x="412" y="791"/>
                      <a:pt x="426" y="791"/>
                    </a:cubicBezTo>
                    <a:cubicBezTo>
                      <a:pt x="491" y="791"/>
                      <a:pt x="555" y="771"/>
                      <a:pt x="612" y="743"/>
                    </a:cubicBezTo>
                    <a:cubicBezTo>
                      <a:pt x="713" y="709"/>
                      <a:pt x="781" y="607"/>
                      <a:pt x="815" y="505"/>
                    </a:cubicBezTo>
                    <a:cubicBezTo>
                      <a:pt x="871" y="313"/>
                      <a:pt x="781" y="121"/>
                      <a:pt x="600" y="53"/>
                    </a:cubicBezTo>
                    <a:cubicBezTo>
                      <a:pt x="541" y="17"/>
                      <a:pt x="473" y="0"/>
                      <a:pt x="405" y="0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9" name="Google Shape;629;p38"/>
              <p:cNvSpPr/>
              <p:nvPr/>
            </p:nvSpPr>
            <p:spPr>
              <a:xfrm>
                <a:off x="1965120" y="2157469"/>
                <a:ext cx="27304" cy="2712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08" extrusionOk="0">
                    <a:moveTo>
                      <a:pt x="316" y="1"/>
                    </a:moveTo>
                    <a:cubicBezTo>
                      <a:pt x="286" y="1"/>
                      <a:pt x="255" y="4"/>
                      <a:pt x="227" y="10"/>
                    </a:cubicBezTo>
                    <a:cubicBezTo>
                      <a:pt x="159" y="32"/>
                      <a:pt x="91" y="78"/>
                      <a:pt x="46" y="145"/>
                    </a:cubicBezTo>
                    <a:cubicBezTo>
                      <a:pt x="1" y="201"/>
                      <a:pt x="1" y="292"/>
                      <a:pt x="12" y="360"/>
                    </a:cubicBezTo>
                    <a:lnTo>
                      <a:pt x="12" y="382"/>
                    </a:lnTo>
                    <a:cubicBezTo>
                      <a:pt x="34" y="485"/>
                      <a:pt x="114" y="575"/>
                      <a:pt x="227" y="598"/>
                    </a:cubicBezTo>
                    <a:cubicBezTo>
                      <a:pt x="258" y="603"/>
                      <a:pt x="290" y="608"/>
                      <a:pt x="324" y="608"/>
                    </a:cubicBezTo>
                    <a:cubicBezTo>
                      <a:pt x="366" y="608"/>
                      <a:pt x="409" y="600"/>
                      <a:pt x="453" y="575"/>
                    </a:cubicBezTo>
                    <a:cubicBezTo>
                      <a:pt x="509" y="530"/>
                      <a:pt x="566" y="473"/>
                      <a:pt x="589" y="394"/>
                    </a:cubicBezTo>
                    <a:cubicBezTo>
                      <a:pt x="612" y="315"/>
                      <a:pt x="600" y="236"/>
                      <a:pt x="566" y="168"/>
                    </a:cubicBezTo>
                    <a:cubicBezTo>
                      <a:pt x="532" y="88"/>
                      <a:pt x="476" y="43"/>
                      <a:pt x="396" y="10"/>
                    </a:cubicBezTo>
                    <a:cubicBezTo>
                      <a:pt x="374" y="4"/>
                      <a:pt x="345" y="1"/>
                      <a:pt x="316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0" name="Google Shape;630;p38"/>
              <p:cNvSpPr/>
              <p:nvPr/>
            </p:nvSpPr>
            <p:spPr>
              <a:xfrm>
                <a:off x="2081655" y="2128379"/>
                <a:ext cx="11154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60" extrusionOk="0">
                    <a:moveTo>
                      <a:pt x="127" y="1"/>
                    </a:moveTo>
                    <a:cubicBezTo>
                      <a:pt x="100" y="1"/>
                      <a:pt x="70" y="9"/>
                      <a:pt x="46" y="17"/>
                    </a:cubicBezTo>
                    <a:cubicBezTo>
                      <a:pt x="1" y="28"/>
                      <a:pt x="1" y="84"/>
                      <a:pt x="58" y="84"/>
                    </a:cubicBezTo>
                    <a:cubicBezTo>
                      <a:pt x="80" y="96"/>
                      <a:pt x="103" y="96"/>
                      <a:pt x="126" y="130"/>
                    </a:cubicBezTo>
                    <a:cubicBezTo>
                      <a:pt x="138" y="148"/>
                      <a:pt x="163" y="160"/>
                      <a:pt x="185" y="160"/>
                    </a:cubicBezTo>
                    <a:cubicBezTo>
                      <a:pt x="204" y="160"/>
                      <a:pt x="222" y="151"/>
                      <a:pt x="227" y="130"/>
                    </a:cubicBezTo>
                    <a:cubicBezTo>
                      <a:pt x="249" y="74"/>
                      <a:pt x="204" y="28"/>
                      <a:pt x="159" y="6"/>
                    </a:cubicBezTo>
                    <a:cubicBezTo>
                      <a:pt x="149" y="2"/>
                      <a:pt x="138" y="1"/>
                      <a:pt x="12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1" name="Google Shape;631;p38"/>
              <p:cNvSpPr/>
              <p:nvPr/>
            </p:nvSpPr>
            <p:spPr>
              <a:xfrm>
                <a:off x="2004961" y="2115976"/>
                <a:ext cx="9681" cy="5621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26" extrusionOk="0">
                    <a:moveTo>
                      <a:pt x="111" y="1"/>
                    </a:moveTo>
                    <a:cubicBezTo>
                      <a:pt x="79" y="1"/>
                      <a:pt x="46" y="16"/>
                      <a:pt x="23" y="46"/>
                    </a:cubicBezTo>
                    <a:cubicBezTo>
                      <a:pt x="1" y="80"/>
                      <a:pt x="35" y="114"/>
                      <a:pt x="69" y="125"/>
                    </a:cubicBezTo>
                    <a:cubicBezTo>
                      <a:pt x="91" y="125"/>
                      <a:pt x="114" y="114"/>
                      <a:pt x="137" y="114"/>
                    </a:cubicBezTo>
                    <a:cubicBezTo>
                      <a:pt x="140" y="110"/>
                      <a:pt x="146" y="109"/>
                      <a:pt x="151" y="109"/>
                    </a:cubicBezTo>
                    <a:cubicBezTo>
                      <a:pt x="161" y="109"/>
                      <a:pt x="171" y="114"/>
                      <a:pt x="171" y="114"/>
                    </a:cubicBezTo>
                    <a:cubicBezTo>
                      <a:pt x="174" y="117"/>
                      <a:pt x="178" y="119"/>
                      <a:pt x="183" y="119"/>
                    </a:cubicBezTo>
                    <a:cubicBezTo>
                      <a:pt x="193" y="119"/>
                      <a:pt x="204" y="110"/>
                      <a:pt x="204" y="103"/>
                    </a:cubicBezTo>
                    <a:cubicBezTo>
                      <a:pt x="216" y="58"/>
                      <a:pt x="204" y="23"/>
                      <a:pt x="159" y="12"/>
                    </a:cubicBezTo>
                    <a:cubicBezTo>
                      <a:pt x="144" y="5"/>
                      <a:pt x="127" y="1"/>
                      <a:pt x="111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2" name="Google Shape;632;p38"/>
              <p:cNvSpPr/>
              <p:nvPr/>
            </p:nvSpPr>
            <p:spPr>
              <a:xfrm>
                <a:off x="2026912" y="2194232"/>
                <a:ext cx="39663" cy="26011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83" extrusionOk="0">
                    <a:moveTo>
                      <a:pt x="846" y="1"/>
                    </a:moveTo>
                    <a:cubicBezTo>
                      <a:pt x="827" y="1"/>
                      <a:pt x="810" y="12"/>
                      <a:pt x="810" y="33"/>
                    </a:cubicBezTo>
                    <a:cubicBezTo>
                      <a:pt x="810" y="192"/>
                      <a:pt x="775" y="362"/>
                      <a:pt x="629" y="440"/>
                    </a:cubicBezTo>
                    <a:cubicBezTo>
                      <a:pt x="559" y="479"/>
                      <a:pt x="493" y="495"/>
                      <a:pt x="429" y="495"/>
                    </a:cubicBezTo>
                    <a:cubicBezTo>
                      <a:pt x="307" y="495"/>
                      <a:pt x="193" y="436"/>
                      <a:pt x="74" y="362"/>
                    </a:cubicBezTo>
                    <a:cubicBezTo>
                      <a:pt x="68" y="359"/>
                      <a:pt x="62" y="357"/>
                      <a:pt x="56" y="357"/>
                    </a:cubicBezTo>
                    <a:cubicBezTo>
                      <a:pt x="21" y="357"/>
                      <a:pt x="0" y="410"/>
                      <a:pt x="29" y="430"/>
                    </a:cubicBezTo>
                    <a:cubicBezTo>
                      <a:pt x="159" y="506"/>
                      <a:pt x="309" y="582"/>
                      <a:pt x="455" y="582"/>
                    </a:cubicBezTo>
                    <a:cubicBezTo>
                      <a:pt x="526" y="582"/>
                      <a:pt x="596" y="564"/>
                      <a:pt x="662" y="520"/>
                    </a:cubicBezTo>
                    <a:cubicBezTo>
                      <a:pt x="832" y="407"/>
                      <a:pt x="888" y="237"/>
                      <a:pt x="888" y="45"/>
                    </a:cubicBezTo>
                    <a:cubicBezTo>
                      <a:pt x="888" y="15"/>
                      <a:pt x="866" y="1"/>
                      <a:pt x="846" y="1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3" name="Google Shape;633;p38"/>
              <p:cNvSpPr/>
              <p:nvPr/>
            </p:nvSpPr>
            <p:spPr>
              <a:xfrm>
                <a:off x="2008530" y="2164205"/>
                <a:ext cx="23869" cy="1824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09" extrusionOk="0">
                    <a:moveTo>
                      <a:pt x="244" y="1"/>
                    </a:moveTo>
                    <a:cubicBezTo>
                      <a:pt x="197" y="1"/>
                      <a:pt x="153" y="12"/>
                      <a:pt x="114" y="40"/>
                    </a:cubicBezTo>
                    <a:cubicBezTo>
                      <a:pt x="0" y="118"/>
                      <a:pt x="34" y="277"/>
                      <a:pt x="91" y="390"/>
                    </a:cubicBezTo>
                    <a:cubicBezTo>
                      <a:pt x="98" y="403"/>
                      <a:pt x="109" y="409"/>
                      <a:pt x="120" y="409"/>
                    </a:cubicBezTo>
                    <a:cubicBezTo>
                      <a:pt x="146" y="409"/>
                      <a:pt x="175" y="380"/>
                      <a:pt x="159" y="356"/>
                    </a:cubicBezTo>
                    <a:cubicBezTo>
                      <a:pt x="124" y="277"/>
                      <a:pt x="68" y="141"/>
                      <a:pt x="170" y="96"/>
                    </a:cubicBezTo>
                    <a:cubicBezTo>
                      <a:pt x="195" y="87"/>
                      <a:pt x="220" y="84"/>
                      <a:pt x="245" y="84"/>
                    </a:cubicBezTo>
                    <a:cubicBezTo>
                      <a:pt x="321" y="84"/>
                      <a:pt x="393" y="116"/>
                      <a:pt x="453" y="141"/>
                    </a:cubicBezTo>
                    <a:cubicBezTo>
                      <a:pt x="462" y="148"/>
                      <a:pt x="470" y="150"/>
                      <a:pt x="479" y="150"/>
                    </a:cubicBezTo>
                    <a:cubicBezTo>
                      <a:pt x="512" y="150"/>
                      <a:pt x="534" y="103"/>
                      <a:pt x="498" y="85"/>
                    </a:cubicBezTo>
                    <a:cubicBezTo>
                      <a:pt x="424" y="40"/>
                      <a:pt x="331" y="1"/>
                      <a:pt x="244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4" name="Google Shape;634;p38"/>
              <p:cNvSpPr/>
              <p:nvPr/>
            </p:nvSpPr>
            <p:spPr>
              <a:xfrm>
                <a:off x="2059972" y="2147698"/>
                <a:ext cx="16686" cy="17177"/>
              </a:xfrm>
              <a:custGeom>
                <a:avLst/>
                <a:gdLst/>
                <a:ahLst/>
                <a:cxnLst/>
                <a:rect l="l" t="t" r="r" b="b"/>
                <a:pathLst>
                  <a:path w="374" h="385" extrusionOk="0">
                    <a:moveTo>
                      <a:pt x="234" y="0"/>
                    </a:moveTo>
                    <a:cubicBezTo>
                      <a:pt x="178" y="0"/>
                      <a:pt x="132" y="31"/>
                      <a:pt x="102" y="70"/>
                    </a:cubicBezTo>
                    <a:cubicBezTo>
                      <a:pt x="91" y="81"/>
                      <a:pt x="80" y="81"/>
                      <a:pt x="69" y="93"/>
                    </a:cubicBezTo>
                    <a:cubicBezTo>
                      <a:pt x="23" y="149"/>
                      <a:pt x="1" y="240"/>
                      <a:pt x="46" y="307"/>
                    </a:cubicBezTo>
                    <a:cubicBezTo>
                      <a:pt x="77" y="354"/>
                      <a:pt x="130" y="385"/>
                      <a:pt x="185" y="385"/>
                    </a:cubicBezTo>
                    <a:cubicBezTo>
                      <a:pt x="210" y="385"/>
                      <a:pt x="236" y="378"/>
                      <a:pt x="261" y="364"/>
                    </a:cubicBezTo>
                    <a:cubicBezTo>
                      <a:pt x="306" y="330"/>
                      <a:pt x="340" y="285"/>
                      <a:pt x="351" y="229"/>
                    </a:cubicBezTo>
                    <a:cubicBezTo>
                      <a:pt x="374" y="149"/>
                      <a:pt x="351" y="25"/>
                      <a:pt x="261" y="2"/>
                    </a:cubicBezTo>
                    <a:cubicBezTo>
                      <a:pt x="251" y="1"/>
                      <a:pt x="242" y="0"/>
                      <a:pt x="234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5" name="Google Shape;635;p38"/>
              <p:cNvSpPr/>
              <p:nvPr/>
            </p:nvSpPr>
            <p:spPr>
              <a:xfrm>
                <a:off x="1996440" y="2139087"/>
                <a:ext cx="14634" cy="15437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46" extrusionOk="0">
                    <a:moveTo>
                      <a:pt x="76" y="71"/>
                    </a:moveTo>
                    <a:cubicBezTo>
                      <a:pt x="74" y="73"/>
                      <a:pt x="72" y="76"/>
                      <a:pt x="68" y="82"/>
                    </a:cubicBezTo>
                    <a:cubicBezTo>
                      <a:pt x="71" y="79"/>
                      <a:pt x="74" y="75"/>
                      <a:pt x="76" y="71"/>
                    </a:cubicBezTo>
                    <a:close/>
                    <a:moveTo>
                      <a:pt x="193" y="0"/>
                    </a:moveTo>
                    <a:cubicBezTo>
                      <a:pt x="156" y="0"/>
                      <a:pt x="119" y="15"/>
                      <a:pt x="91" y="48"/>
                    </a:cubicBezTo>
                    <a:cubicBezTo>
                      <a:pt x="83" y="56"/>
                      <a:pt x="80" y="63"/>
                      <a:pt x="76" y="71"/>
                    </a:cubicBezTo>
                    <a:lnTo>
                      <a:pt x="76" y="71"/>
                    </a:lnTo>
                    <a:cubicBezTo>
                      <a:pt x="77" y="70"/>
                      <a:pt x="77" y="70"/>
                      <a:pt x="77" y="70"/>
                    </a:cubicBezTo>
                    <a:lnTo>
                      <a:pt x="77" y="70"/>
                    </a:lnTo>
                    <a:cubicBezTo>
                      <a:pt x="79" y="70"/>
                      <a:pt x="65" y="93"/>
                      <a:pt x="56" y="93"/>
                    </a:cubicBezTo>
                    <a:cubicBezTo>
                      <a:pt x="45" y="105"/>
                      <a:pt x="45" y="116"/>
                      <a:pt x="45" y="128"/>
                    </a:cubicBezTo>
                    <a:cubicBezTo>
                      <a:pt x="0" y="184"/>
                      <a:pt x="0" y="252"/>
                      <a:pt x="45" y="309"/>
                    </a:cubicBezTo>
                    <a:cubicBezTo>
                      <a:pt x="74" y="335"/>
                      <a:pt x="104" y="346"/>
                      <a:pt x="134" y="346"/>
                    </a:cubicBezTo>
                    <a:cubicBezTo>
                      <a:pt x="234" y="346"/>
                      <a:pt x="328" y="223"/>
                      <a:pt x="328" y="128"/>
                    </a:cubicBezTo>
                    <a:cubicBezTo>
                      <a:pt x="321" y="48"/>
                      <a:pt x="258" y="0"/>
                      <a:pt x="193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6" name="Google Shape;636;p38"/>
              <p:cNvSpPr/>
              <p:nvPr/>
            </p:nvSpPr>
            <p:spPr>
              <a:xfrm>
                <a:off x="2119534" y="2187629"/>
                <a:ext cx="55546" cy="5487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230" extrusionOk="0">
                    <a:moveTo>
                      <a:pt x="599" y="1"/>
                    </a:moveTo>
                    <a:cubicBezTo>
                      <a:pt x="301" y="1"/>
                      <a:pt x="79" y="249"/>
                      <a:pt x="79" y="249"/>
                    </a:cubicBezTo>
                    <a:lnTo>
                      <a:pt x="0" y="1120"/>
                    </a:lnTo>
                    <a:cubicBezTo>
                      <a:pt x="169" y="1197"/>
                      <a:pt x="318" y="1230"/>
                      <a:pt x="446" y="1230"/>
                    </a:cubicBezTo>
                    <a:cubicBezTo>
                      <a:pt x="1132" y="1230"/>
                      <a:pt x="1244" y="290"/>
                      <a:pt x="882" y="80"/>
                    </a:cubicBezTo>
                    <a:cubicBezTo>
                      <a:pt x="784" y="23"/>
                      <a:pt x="688" y="1"/>
                      <a:pt x="599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7" name="Google Shape;637;p38"/>
              <p:cNvSpPr/>
              <p:nvPr/>
            </p:nvSpPr>
            <p:spPr>
              <a:xfrm>
                <a:off x="2125066" y="2199139"/>
                <a:ext cx="32301" cy="33372"/>
              </a:xfrm>
              <a:custGeom>
                <a:avLst/>
                <a:gdLst/>
                <a:ahLst/>
                <a:cxnLst/>
                <a:rect l="l" t="t" r="r" b="b"/>
                <a:pathLst>
                  <a:path w="724" h="748" extrusionOk="0">
                    <a:moveTo>
                      <a:pt x="280" y="416"/>
                    </a:moveTo>
                    <a:cubicBezTo>
                      <a:pt x="362" y="416"/>
                      <a:pt x="400" y="531"/>
                      <a:pt x="339" y="602"/>
                    </a:cubicBezTo>
                    <a:cubicBezTo>
                      <a:pt x="305" y="630"/>
                      <a:pt x="266" y="642"/>
                      <a:pt x="225" y="642"/>
                    </a:cubicBezTo>
                    <a:cubicBezTo>
                      <a:pt x="184" y="642"/>
                      <a:pt x="142" y="630"/>
                      <a:pt x="102" y="614"/>
                    </a:cubicBezTo>
                    <a:cubicBezTo>
                      <a:pt x="102" y="568"/>
                      <a:pt x="125" y="523"/>
                      <a:pt x="136" y="478"/>
                    </a:cubicBezTo>
                    <a:cubicBezTo>
                      <a:pt x="170" y="443"/>
                      <a:pt x="215" y="433"/>
                      <a:pt x="249" y="421"/>
                    </a:cubicBezTo>
                    <a:cubicBezTo>
                      <a:pt x="260" y="417"/>
                      <a:pt x="270" y="416"/>
                      <a:pt x="280" y="416"/>
                    </a:cubicBezTo>
                    <a:close/>
                    <a:moveTo>
                      <a:pt x="525" y="1"/>
                    </a:moveTo>
                    <a:cubicBezTo>
                      <a:pt x="424" y="1"/>
                      <a:pt x="321" y="51"/>
                      <a:pt x="238" y="127"/>
                    </a:cubicBezTo>
                    <a:cubicBezTo>
                      <a:pt x="80" y="263"/>
                      <a:pt x="0" y="478"/>
                      <a:pt x="12" y="681"/>
                    </a:cubicBezTo>
                    <a:cubicBezTo>
                      <a:pt x="12" y="704"/>
                      <a:pt x="23" y="715"/>
                      <a:pt x="45" y="715"/>
                    </a:cubicBezTo>
                    <a:lnTo>
                      <a:pt x="68" y="738"/>
                    </a:lnTo>
                    <a:cubicBezTo>
                      <a:pt x="105" y="744"/>
                      <a:pt x="140" y="748"/>
                      <a:pt x="174" y="748"/>
                    </a:cubicBezTo>
                    <a:cubicBezTo>
                      <a:pt x="257" y="748"/>
                      <a:pt x="332" y="726"/>
                      <a:pt x="396" y="670"/>
                    </a:cubicBezTo>
                    <a:cubicBezTo>
                      <a:pt x="475" y="602"/>
                      <a:pt x="509" y="478"/>
                      <a:pt x="430" y="398"/>
                    </a:cubicBezTo>
                    <a:cubicBezTo>
                      <a:pt x="398" y="366"/>
                      <a:pt x="358" y="354"/>
                      <a:pt x="317" y="354"/>
                    </a:cubicBezTo>
                    <a:cubicBezTo>
                      <a:pt x="271" y="354"/>
                      <a:pt x="223" y="369"/>
                      <a:pt x="181" y="387"/>
                    </a:cubicBezTo>
                    <a:lnTo>
                      <a:pt x="249" y="252"/>
                    </a:lnTo>
                    <a:cubicBezTo>
                      <a:pt x="339" y="116"/>
                      <a:pt x="458" y="74"/>
                      <a:pt x="600" y="74"/>
                    </a:cubicBezTo>
                    <a:cubicBezTo>
                      <a:pt x="636" y="74"/>
                      <a:pt x="674" y="77"/>
                      <a:pt x="713" y="82"/>
                    </a:cubicBezTo>
                    <a:cubicBezTo>
                      <a:pt x="713" y="82"/>
                      <a:pt x="724" y="71"/>
                      <a:pt x="713" y="71"/>
                    </a:cubicBezTo>
                    <a:cubicBezTo>
                      <a:pt x="655" y="22"/>
                      <a:pt x="591" y="1"/>
                      <a:pt x="525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38364A-19F4-26A6-EC7E-168F87C20A5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2">
              <a:extLst>
                <a:ext uri="{FF2B5EF4-FFF2-40B4-BE49-F238E27FC236}">
                  <a16:creationId xmlns:a16="http://schemas.microsoft.com/office/drawing/2014/main" id="{22081F1C-C9E9-8CB6-79BF-80DC2CEC5BF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3">
              <a:extLst>
                <a:ext uri="{FF2B5EF4-FFF2-40B4-BE49-F238E27FC236}">
                  <a16:creationId xmlns:a16="http://schemas.microsoft.com/office/drawing/2014/main" id="{5F12A9E5-8511-2D80-9DFC-7D9139FC6E96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24">
              <a:extLst>
                <a:ext uri="{FF2B5EF4-FFF2-40B4-BE49-F238E27FC236}">
                  <a16:creationId xmlns:a16="http://schemas.microsoft.com/office/drawing/2014/main" id="{C4461762-FA47-4535-BC7B-ACD69FBE90B6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0E4A9FC-CCD4-D119-C36E-DCE64E8AC9CD}"/>
              </a:ext>
            </a:extLst>
          </p:cNvPr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2C3C6B-1CDF-2B32-6FA5-1A4019D58017}"/>
              </a:ext>
            </a:extLst>
          </p:cNvPr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SPORTS AND GAMES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111EB0A-1D6E-8ADD-0920-626CB097B137}"/>
              </a:ext>
            </a:extLst>
          </p:cNvPr>
          <p:cNvGrpSpPr/>
          <p:nvPr/>
        </p:nvGrpSpPr>
        <p:grpSpPr>
          <a:xfrm>
            <a:off x="2261781" y="153465"/>
            <a:ext cx="712319" cy="709214"/>
            <a:chOff x="2180974" y="148629"/>
            <a:chExt cx="712319" cy="70921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30B7CEC-39EB-BB4E-4934-72A9223363EE}"/>
                </a:ext>
              </a:extLst>
            </p:cNvPr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Chord 37">
              <a:extLst>
                <a:ext uri="{FF2B5EF4-FFF2-40B4-BE49-F238E27FC236}">
                  <a16:creationId xmlns:a16="http://schemas.microsoft.com/office/drawing/2014/main" id="{56823A04-483C-3B55-E562-B72A52015CFD}"/>
                </a:ext>
              </a:extLst>
            </p:cNvPr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799D7E0-9B2E-13C8-363F-85F7308F097E}"/>
              </a:ext>
            </a:extLst>
          </p:cNvPr>
          <p:cNvSpPr txBox="1"/>
          <p:nvPr/>
        </p:nvSpPr>
        <p:spPr>
          <a:xfrm>
            <a:off x="2255652" y="132929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grpSp>
        <p:nvGrpSpPr>
          <p:cNvPr id="43" name="Google Shape;399;p31">
            <a:extLst>
              <a:ext uri="{FF2B5EF4-FFF2-40B4-BE49-F238E27FC236}">
                <a16:creationId xmlns:a16="http://schemas.microsoft.com/office/drawing/2014/main" id="{24056FC1-9ECD-BAFE-54F9-55228883CFD7}"/>
              </a:ext>
            </a:extLst>
          </p:cNvPr>
          <p:cNvGrpSpPr/>
          <p:nvPr/>
        </p:nvGrpSpPr>
        <p:grpSpPr>
          <a:xfrm>
            <a:off x="3030358" y="2519280"/>
            <a:ext cx="3433701" cy="2564601"/>
            <a:chOff x="1448913" y="909170"/>
            <a:chExt cx="6173500" cy="3424034"/>
          </a:xfrm>
        </p:grpSpPr>
        <p:sp>
          <p:nvSpPr>
            <p:cNvPr id="44" name="Google Shape;400;p31">
              <a:extLst>
                <a:ext uri="{FF2B5EF4-FFF2-40B4-BE49-F238E27FC236}">
                  <a16:creationId xmlns:a16="http://schemas.microsoft.com/office/drawing/2014/main" id="{36C4CC62-2627-74C3-E857-74ABB485A369}"/>
                </a:ext>
              </a:extLst>
            </p:cNvPr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1;p31">
              <a:extLst>
                <a:ext uri="{FF2B5EF4-FFF2-40B4-BE49-F238E27FC236}">
                  <a16:creationId xmlns:a16="http://schemas.microsoft.com/office/drawing/2014/main" id="{72D52F25-BF55-2661-2C2E-DA228179B003}"/>
                </a:ext>
              </a:extLst>
            </p:cNvPr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/>
                <a:t>II. Pronunciation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/e/ and /æ/ </a:t>
              </a:r>
              <a:endParaRPr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25214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00B33E1-2A31-5F21-8A82-5E9477B2FBCE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14">
              <a:extLst>
                <a:ext uri="{FF2B5EF4-FFF2-40B4-BE49-F238E27FC236}">
                  <a16:creationId xmlns:a16="http://schemas.microsoft.com/office/drawing/2014/main" id="{90D6E3E3-9403-3775-F8A7-24E7B8B402A3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21">
              <a:extLst>
                <a:ext uri="{FF2B5EF4-FFF2-40B4-BE49-F238E27FC236}">
                  <a16:creationId xmlns:a16="http://schemas.microsoft.com/office/drawing/2014/main" id="{E24E015E-C565-C2FA-A0C1-E512F7EB8246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22">
              <a:extLst>
                <a:ext uri="{FF2B5EF4-FFF2-40B4-BE49-F238E27FC236}">
                  <a16:creationId xmlns:a16="http://schemas.microsoft.com/office/drawing/2014/main" id="{2282AE35-2C84-9B8E-CA0C-D3399F9C58D0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D755850-7643-5F02-864B-153D3DECEB35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47B3D0-73AB-E0B7-6CE1-C5354D3CE1A1}"/>
              </a:ext>
            </a:extLst>
          </p:cNvPr>
          <p:cNvSpPr txBox="1"/>
          <p:nvPr/>
        </p:nvSpPr>
        <p:spPr>
          <a:xfrm>
            <a:off x="1026018" y="104665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repeat. Pay attention the sounds /e/ and /æ/.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449C16E0-4AC3-EB50-87EF-E118E26D0AEE}"/>
              </a:ext>
            </a:extLst>
          </p:cNvPr>
          <p:cNvSpPr/>
          <p:nvPr/>
        </p:nvSpPr>
        <p:spPr>
          <a:xfrm>
            <a:off x="576198" y="105704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A9E4C3-D883-69F0-3894-391FF8C43D89}"/>
              </a:ext>
            </a:extLst>
          </p:cNvPr>
          <p:cNvSpPr txBox="1"/>
          <p:nvPr/>
        </p:nvSpPr>
        <p:spPr>
          <a:xfrm>
            <a:off x="628983" y="9544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9178345-5984-4523-41E2-E0F86E99C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129215"/>
              </p:ext>
            </p:extLst>
          </p:nvPr>
        </p:nvGraphicFramePr>
        <p:xfrm>
          <a:off x="2895702" y="2201022"/>
          <a:ext cx="6400595" cy="3521075"/>
        </p:xfrm>
        <a:graphic>
          <a:graphicData uri="http://schemas.openxmlformats.org/drawingml/2006/table">
            <a:tbl>
              <a:tblPr firstRow="1" bandRow="1"/>
              <a:tblGrid>
                <a:gridCol w="3205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4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097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/e/ </a:t>
                      </a: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D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/æ/</a:t>
                      </a: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578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sz="3200" b="1" dirty="0">
                          <a:solidFill>
                            <a:srgbClr val="F16649"/>
                          </a:solidFill>
                        </a:rPr>
                        <a:t>e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3200" b="1" dirty="0">
                          <a:solidFill>
                            <a:srgbClr val="F16649"/>
                          </a:solidFill>
                        </a:rPr>
                        <a:t>e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nnis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F16649"/>
                          </a:solidFill>
                        </a:rPr>
                        <a:t>e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</a:rPr>
                        <a:t>xerise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cont</a:t>
                      </a:r>
                      <a:r>
                        <a:rPr lang="en-US" sz="3200" b="1" dirty="0">
                          <a:solidFill>
                            <a:srgbClr val="F16649"/>
                          </a:solidFill>
                        </a:rPr>
                        <a:t>e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st</a:t>
                      </a:r>
                    </a:p>
                  </a:txBody>
                  <a:tcPr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3200" b="1" dirty="0">
                          <a:solidFill>
                            <a:srgbClr val="F16649"/>
                          </a:solidFill>
                        </a:rPr>
                        <a:t>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cket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3200" b="1" dirty="0">
                          <a:solidFill>
                            <a:srgbClr val="F16649"/>
                          </a:solidFill>
                        </a:rPr>
                        <a:t>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tch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3200" b="1" dirty="0">
                          <a:solidFill>
                            <a:srgbClr val="F16649"/>
                          </a:solidFill>
                        </a:rPr>
                        <a:t>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rathon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solidFill>
                            <a:srgbClr val="F16649"/>
                          </a:solidFill>
                        </a:rPr>
                        <a:t>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ctive</a:t>
                      </a:r>
                    </a:p>
                  </a:txBody>
                  <a:tcPr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B2_09">
            <a:hlinkClick r:id="" action="ppaction://media"/>
            <a:extLst>
              <a:ext uri="{FF2B5EF4-FFF2-40B4-BE49-F238E27FC236}">
                <a16:creationId xmlns:a16="http://schemas.microsoft.com/office/drawing/2014/main" id="{987FF7C2-3295-F048-5B4D-2BAEDBEF45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5982" y="1075689"/>
            <a:ext cx="675351" cy="67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6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0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00B33E1-2A31-5F21-8A82-5E9477B2FBCE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14">
              <a:extLst>
                <a:ext uri="{FF2B5EF4-FFF2-40B4-BE49-F238E27FC236}">
                  <a16:creationId xmlns:a16="http://schemas.microsoft.com/office/drawing/2014/main" id="{90D6E3E3-9403-3775-F8A7-24E7B8B402A3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21">
              <a:extLst>
                <a:ext uri="{FF2B5EF4-FFF2-40B4-BE49-F238E27FC236}">
                  <a16:creationId xmlns:a16="http://schemas.microsoft.com/office/drawing/2014/main" id="{E24E015E-C565-C2FA-A0C1-E512F7EB8246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22">
              <a:extLst>
                <a:ext uri="{FF2B5EF4-FFF2-40B4-BE49-F238E27FC236}">
                  <a16:creationId xmlns:a16="http://schemas.microsoft.com/office/drawing/2014/main" id="{2282AE35-2C84-9B8E-CA0C-D3399F9C58D0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D755850-7643-5F02-864B-153D3DECEB35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47B3D0-73AB-E0B7-6CE1-C5354D3CE1A1}"/>
              </a:ext>
            </a:extLst>
          </p:cNvPr>
          <p:cNvSpPr txBox="1"/>
          <p:nvPr/>
        </p:nvSpPr>
        <p:spPr>
          <a:xfrm>
            <a:off x="1026019" y="1046653"/>
            <a:ext cx="10187414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repeat. Underline the words having the sounds /e/ and /æ/.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449C16E0-4AC3-EB50-87EF-E118E26D0AEE}"/>
              </a:ext>
            </a:extLst>
          </p:cNvPr>
          <p:cNvSpPr/>
          <p:nvPr/>
        </p:nvSpPr>
        <p:spPr>
          <a:xfrm>
            <a:off x="576198" y="105704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A9E4C3-D883-69F0-3894-391FF8C43D89}"/>
              </a:ext>
            </a:extLst>
          </p:cNvPr>
          <p:cNvSpPr txBox="1"/>
          <p:nvPr/>
        </p:nvSpPr>
        <p:spPr>
          <a:xfrm>
            <a:off x="628983" y="9544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B2_10">
            <a:hlinkClick r:id="" action="ppaction://media"/>
            <a:extLst>
              <a:ext uri="{FF2B5EF4-FFF2-40B4-BE49-F238E27FC236}">
                <a16:creationId xmlns:a16="http://schemas.microsoft.com/office/drawing/2014/main" id="{825825E2-F4AA-BD7E-044A-4BB434B1A1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47360" y="1449055"/>
            <a:ext cx="686686" cy="686686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3C6B95E9-7E49-6EDD-EADA-9BB6E45F35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1098" y="2232684"/>
            <a:ext cx="2746923" cy="4405585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D70E6E02-BB1D-CCBD-8F41-23BC917087A0}"/>
              </a:ext>
            </a:extLst>
          </p:cNvPr>
          <p:cNvSpPr txBox="1"/>
          <p:nvPr/>
        </p:nvSpPr>
        <p:spPr>
          <a:xfrm>
            <a:off x="1642329" y="1792398"/>
            <a:ext cx="7172061" cy="426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dirty="0"/>
              <a:t>They cannot take part in this contest.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dirty="0"/>
              <a:t>They began the match very late.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dirty="0"/>
              <a:t>Please get the racket for me.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dirty="0"/>
              <a:t>We play chess every Saturday.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dirty="0"/>
              <a:t>My grandpa is old, but he’s active.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2FD4D75-0B43-689C-D983-03BCF013BC45}"/>
              </a:ext>
            </a:extLst>
          </p:cNvPr>
          <p:cNvCxnSpPr/>
          <p:nvPr/>
        </p:nvCxnSpPr>
        <p:spPr>
          <a:xfrm>
            <a:off x="2934586" y="2541180"/>
            <a:ext cx="115894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A737C5F-9113-9DFB-FE5E-A6D120073F6E}"/>
              </a:ext>
            </a:extLst>
          </p:cNvPr>
          <p:cNvCxnSpPr>
            <a:cxnSpLocks/>
          </p:cNvCxnSpPr>
          <p:nvPr/>
        </p:nvCxnSpPr>
        <p:spPr>
          <a:xfrm>
            <a:off x="6616995" y="2534090"/>
            <a:ext cx="12510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0DF9B88-D9DD-849E-F0C9-00701C63CFB9}"/>
              </a:ext>
            </a:extLst>
          </p:cNvPr>
          <p:cNvCxnSpPr>
            <a:cxnSpLocks/>
          </p:cNvCxnSpPr>
          <p:nvPr/>
        </p:nvCxnSpPr>
        <p:spPr>
          <a:xfrm>
            <a:off x="2931486" y="3386468"/>
            <a:ext cx="10450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E16DE0D-059D-A207-D6BB-2E3C5CB10D93}"/>
              </a:ext>
            </a:extLst>
          </p:cNvPr>
          <p:cNvCxnSpPr>
            <a:cxnSpLocks/>
          </p:cNvCxnSpPr>
          <p:nvPr/>
        </p:nvCxnSpPr>
        <p:spPr>
          <a:xfrm>
            <a:off x="4638251" y="3386467"/>
            <a:ext cx="9863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22B7463-F699-A7ED-D503-8C42A90F71AF}"/>
              </a:ext>
            </a:extLst>
          </p:cNvPr>
          <p:cNvCxnSpPr>
            <a:cxnSpLocks/>
          </p:cNvCxnSpPr>
          <p:nvPr/>
        </p:nvCxnSpPr>
        <p:spPr>
          <a:xfrm>
            <a:off x="5755759" y="3386467"/>
            <a:ext cx="63440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34E22E3A-01F0-6A7F-C32F-1A49CD8A4F86}"/>
              </a:ext>
            </a:extLst>
          </p:cNvPr>
          <p:cNvCxnSpPr>
            <a:cxnSpLocks/>
          </p:cNvCxnSpPr>
          <p:nvPr/>
        </p:nvCxnSpPr>
        <p:spPr>
          <a:xfrm>
            <a:off x="3247360" y="4253022"/>
            <a:ext cx="5697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40B1FD1-1CB7-05A7-C839-9071F90E7164}"/>
              </a:ext>
            </a:extLst>
          </p:cNvPr>
          <p:cNvCxnSpPr>
            <a:cxnSpLocks/>
          </p:cNvCxnSpPr>
          <p:nvPr/>
        </p:nvCxnSpPr>
        <p:spPr>
          <a:xfrm>
            <a:off x="4401881" y="4253022"/>
            <a:ext cx="104199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97CEB746-6459-C5D3-059C-0AA906137555}"/>
              </a:ext>
            </a:extLst>
          </p:cNvPr>
          <p:cNvCxnSpPr>
            <a:cxnSpLocks/>
          </p:cNvCxnSpPr>
          <p:nvPr/>
        </p:nvCxnSpPr>
        <p:spPr>
          <a:xfrm>
            <a:off x="3397103" y="5092995"/>
            <a:ext cx="10047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1B578624-F1FD-BD37-C032-4BC6CA2D6159}"/>
              </a:ext>
            </a:extLst>
          </p:cNvPr>
          <p:cNvCxnSpPr>
            <a:cxnSpLocks/>
          </p:cNvCxnSpPr>
          <p:nvPr/>
        </p:nvCxnSpPr>
        <p:spPr>
          <a:xfrm>
            <a:off x="4498797" y="5092995"/>
            <a:ext cx="82811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5A504D86-AB19-F943-09BD-302B7A0602E3}"/>
              </a:ext>
            </a:extLst>
          </p:cNvPr>
          <p:cNvCxnSpPr>
            <a:cxnSpLocks/>
          </p:cNvCxnSpPr>
          <p:nvPr/>
        </p:nvCxnSpPr>
        <p:spPr>
          <a:xfrm>
            <a:off x="5458046" y="5092994"/>
            <a:ext cx="14212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BC3A581-AB8D-A7E1-0BFB-C837243D06A0}"/>
              </a:ext>
            </a:extLst>
          </p:cNvPr>
          <p:cNvCxnSpPr>
            <a:cxnSpLocks/>
          </p:cNvCxnSpPr>
          <p:nvPr/>
        </p:nvCxnSpPr>
        <p:spPr>
          <a:xfrm>
            <a:off x="2658139" y="5943600"/>
            <a:ext cx="131843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12713035-FD08-30A2-8D63-697FE1D6D25D}"/>
              </a:ext>
            </a:extLst>
          </p:cNvPr>
          <p:cNvCxnSpPr>
            <a:cxnSpLocks/>
          </p:cNvCxnSpPr>
          <p:nvPr/>
        </p:nvCxnSpPr>
        <p:spPr>
          <a:xfrm>
            <a:off x="6390168" y="5943600"/>
            <a:ext cx="10100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87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04800" y="2495385"/>
            <a:ext cx="11627889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the lexical items related to the topic </a:t>
            </a:r>
            <a:r>
              <a:rPr lang="en-US" sz="3600" i="1" dirty="0"/>
              <a:t>Sports and Games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Pronounce correctly the sounds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/e/ and /æ/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1887902"/>
            <a:ext cx="9092868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Find 3 more sports or games that have the sound 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/e/ or /æ/.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Prepare for the next lesson: A closer look 2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679" y="3998882"/>
            <a:ext cx="2666679" cy="266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38"/>
          <p:cNvGrpSpPr/>
          <p:nvPr/>
        </p:nvGrpSpPr>
        <p:grpSpPr>
          <a:xfrm>
            <a:off x="8350741" y="1843967"/>
            <a:ext cx="3286684" cy="4887028"/>
            <a:chOff x="6263055" y="1382975"/>
            <a:chExt cx="2465013" cy="3665271"/>
          </a:xfrm>
        </p:grpSpPr>
        <p:grpSp>
          <p:nvGrpSpPr>
            <p:cNvPr id="578" name="Google Shape;578;p38"/>
            <p:cNvGrpSpPr/>
            <p:nvPr/>
          </p:nvGrpSpPr>
          <p:grpSpPr>
            <a:xfrm>
              <a:off x="6263055" y="1382975"/>
              <a:ext cx="735225" cy="735202"/>
              <a:chOff x="1434510" y="2019201"/>
              <a:chExt cx="114052" cy="114052"/>
            </a:xfrm>
          </p:grpSpPr>
          <p:sp>
            <p:nvSpPr>
              <p:cNvPr id="579" name="Google Shape;579;p38"/>
              <p:cNvSpPr/>
              <p:nvPr/>
            </p:nvSpPr>
            <p:spPr>
              <a:xfrm>
                <a:off x="1434510" y="2019201"/>
                <a:ext cx="114052" cy="114052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3257" extrusionOk="0">
                    <a:moveTo>
                      <a:pt x="1628" y="0"/>
                    </a:moveTo>
                    <a:cubicBezTo>
                      <a:pt x="735" y="0"/>
                      <a:pt x="0" y="724"/>
                      <a:pt x="0" y="1628"/>
                    </a:cubicBezTo>
                    <a:cubicBezTo>
                      <a:pt x="0" y="2522"/>
                      <a:pt x="735" y="3257"/>
                      <a:pt x="1628" y="3257"/>
                    </a:cubicBezTo>
                    <a:cubicBezTo>
                      <a:pt x="2533" y="3257"/>
                      <a:pt x="3257" y="2522"/>
                      <a:pt x="3257" y="1628"/>
                    </a:cubicBezTo>
                    <a:cubicBezTo>
                      <a:pt x="3257" y="724"/>
                      <a:pt x="2533" y="0"/>
                      <a:pt x="1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0" name="Google Shape;580;p38"/>
              <p:cNvSpPr/>
              <p:nvPr/>
            </p:nvSpPr>
            <p:spPr>
              <a:xfrm>
                <a:off x="1441619" y="2019201"/>
                <a:ext cx="106943" cy="112476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3212" extrusionOk="0">
                    <a:moveTo>
                      <a:pt x="1323" y="0"/>
                    </a:moveTo>
                    <a:cubicBezTo>
                      <a:pt x="1267" y="12"/>
                      <a:pt x="1210" y="12"/>
                      <a:pt x="1142" y="23"/>
                    </a:cubicBezTo>
                    <a:cubicBezTo>
                      <a:pt x="1810" y="329"/>
                      <a:pt x="2250" y="973"/>
                      <a:pt x="2421" y="1685"/>
                    </a:cubicBezTo>
                    <a:cubicBezTo>
                      <a:pt x="2284" y="1848"/>
                      <a:pt x="2095" y="1978"/>
                      <a:pt x="1884" y="1978"/>
                    </a:cubicBezTo>
                    <a:cubicBezTo>
                      <a:pt x="1816" y="1978"/>
                      <a:pt x="1746" y="1964"/>
                      <a:pt x="1674" y="1934"/>
                    </a:cubicBezTo>
                    <a:cubicBezTo>
                      <a:pt x="1436" y="1821"/>
                      <a:pt x="1346" y="1515"/>
                      <a:pt x="1222" y="1301"/>
                    </a:cubicBezTo>
                    <a:cubicBezTo>
                      <a:pt x="1018" y="917"/>
                      <a:pt x="667" y="668"/>
                      <a:pt x="295" y="452"/>
                    </a:cubicBezTo>
                    <a:cubicBezTo>
                      <a:pt x="272" y="487"/>
                      <a:pt x="249" y="509"/>
                      <a:pt x="227" y="532"/>
                    </a:cubicBezTo>
                    <a:cubicBezTo>
                      <a:pt x="408" y="645"/>
                      <a:pt x="589" y="758"/>
                      <a:pt x="758" y="894"/>
                    </a:cubicBezTo>
                    <a:cubicBezTo>
                      <a:pt x="215" y="1154"/>
                      <a:pt x="1" y="1832"/>
                      <a:pt x="23" y="2443"/>
                    </a:cubicBezTo>
                    <a:cubicBezTo>
                      <a:pt x="57" y="2500"/>
                      <a:pt x="91" y="2556"/>
                      <a:pt x="136" y="2613"/>
                    </a:cubicBezTo>
                    <a:cubicBezTo>
                      <a:pt x="68" y="1990"/>
                      <a:pt x="249" y="1211"/>
                      <a:pt x="848" y="973"/>
                    </a:cubicBezTo>
                    <a:cubicBezTo>
                      <a:pt x="860" y="984"/>
                      <a:pt x="883" y="995"/>
                      <a:pt x="893" y="1018"/>
                    </a:cubicBezTo>
                    <a:cubicBezTo>
                      <a:pt x="1097" y="1211"/>
                      <a:pt x="1177" y="1482"/>
                      <a:pt x="1323" y="1719"/>
                    </a:cubicBezTo>
                    <a:cubicBezTo>
                      <a:pt x="973" y="1855"/>
                      <a:pt x="860" y="2239"/>
                      <a:pt x="1052" y="2522"/>
                    </a:cubicBezTo>
                    <a:cubicBezTo>
                      <a:pt x="848" y="2703"/>
                      <a:pt x="826" y="2963"/>
                      <a:pt x="916" y="3178"/>
                    </a:cubicBezTo>
                    <a:lnTo>
                      <a:pt x="1052" y="3212"/>
                    </a:lnTo>
                    <a:cubicBezTo>
                      <a:pt x="928" y="3020"/>
                      <a:pt x="916" y="2771"/>
                      <a:pt x="1109" y="2601"/>
                    </a:cubicBezTo>
                    <a:cubicBezTo>
                      <a:pt x="1131" y="2624"/>
                      <a:pt x="1165" y="2646"/>
                      <a:pt x="1187" y="2669"/>
                    </a:cubicBezTo>
                    <a:cubicBezTo>
                      <a:pt x="1400" y="2825"/>
                      <a:pt x="1653" y="2881"/>
                      <a:pt x="1916" y="2881"/>
                    </a:cubicBezTo>
                    <a:cubicBezTo>
                      <a:pt x="2129" y="2881"/>
                      <a:pt x="2348" y="2844"/>
                      <a:pt x="2556" y="2794"/>
                    </a:cubicBezTo>
                    <a:cubicBezTo>
                      <a:pt x="2601" y="2748"/>
                      <a:pt x="2647" y="2703"/>
                      <a:pt x="2692" y="2646"/>
                    </a:cubicBezTo>
                    <a:lnTo>
                      <a:pt x="2692" y="2646"/>
                    </a:lnTo>
                    <a:cubicBezTo>
                      <a:pt x="2448" y="2721"/>
                      <a:pt x="2212" y="2765"/>
                      <a:pt x="1958" y="2765"/>
                    </a:cubicBezTo>
                    <a:cubicBezTo>
                      <a:pt x="1906" y="2765"/>
                      <a:pt x="1852" y="2763"/>
                      <a:pt x="1798" y="2759"/>
                    </a:cubicBezTo>
                    <a:cubicBezTo>
                      <a:pt x="1561" y="2748"/>
                      <a:pt x="1323" y="2669"/>
                      <a:pt x="1154" y="2511"/>
                    </a:cubicBezTo>
                    <a:cubicBezTo>
                      <a:pt x="893" y="2284"/>
                      <a:pt x="1120" y="1889"/>
                      <a:pt x="1380" y="1799"/>
                    </a:cubicBezTo>
                    <a:cubicBezTo>
                      <a:pt x="1391" y="1821"/>
                      <a:pt x="1414" y="1832"/>
                      <a:pt x="1425" y="1844"/>
                    </a:cubicBezTo>
                    <a:cubicBezTo>
                      <a:pt x="1565" y="2003"/>
                      <a:pt x="1730" y="2071"/>
                      <a:pt x="1895" y="2071"/>
                    </a:cubicBezTo>
                    <a:cubicBezTo>
                      <a:pt x="2116" y="2071"/>
                      <a:pt x="2337" y="1948"/>
                      <a:pt x="2499" y="1753"/>
                    </a:cubicBezTo>
                    <a:cubicBezTo>
                      <a:pt x="2570" y="1788"/>
                      <a:pt x="2658" y="1806"/>
                      <a:pt x="2742" y="1806"/>
                    </a:cubicBezTo>
                    <a:cubicBezTo>
                      <a:pt x="2792" y="1806"/>
                      <a:pt x="2841" y="1800"/>
                      <a:pt x="2884" y="1787"/>
                    </a:cubicBezTo>
                    <a:cubicBezTo>
                      <a:pt x="2941" y="1776"/>
                      <a:pt x="2997" y="1742"/>
                      <a:pt x="3054" y="1696"/>
                    </a:cubicBezTo>
                    <a:lnTo>
                      <a:pt x="3054" y="1628"/>
                    </a:lnTo>
                    <a:lnTo>
                      <a:pt x="3054" y="1550"/>
                    </a:lnTo>
                    <a:cubicBezTo>
                      <a:pt x="2986" y="1628"/>
                      <a:pt x="2906" y="1696"/>
                      <a:pt x="2805" y="1708"/>
                    </a:cubicBezTo>
                    <a:cubicBezTo>
                      <a:pt x="2792" y="1710"/>
                      <a:pt x="2777" y="1711"/>
                      <a:pt x="2762" y="1711"/>
                    </a:cubicBezTo>
                    <a:cubicBezTo>
                      <a:pt x="2680" y="1711"/>
                      <a:pt x="2568" y="1687"/>
                      <a:pt x="2511" y="1640"/>
                    </a:cubicBezTo>
                    <a:cubicBezTo>
                      <a:pt x="2341" y="950"/>
                      <a:pt x="1934" y="339"/>
                      <a:pt x="1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81" name="Google Shape;581;p38"/>
            <p:cNvGrpSpPr/>
            <p:nvPr/>
          </p:nvGrpSpPr>
          <p:grpSpPr>
            <a:xfrm>
              <a:off x="6716209" y="1959723"/>
              <a:ext cx="2011859" cy="3088523"/>
              <a:chOff x="1823689" y="2021258"/>
              <a:chExt cx="437408" cy="671462"/>
            </a:xfrm>
          </p:grpSpPr>
          <p:sp>
            <p:nvSpPr>
              <p:cNvPr id="582" name="Google Shape;582;p38"/>
              <p:cNvSpPr/>
              <p:nvPr/>
            </p:nvSpPr>
            <p:spPr>
              <a:xfrm>
                <a:off x="1940403" y="2644714"/>
                <a:ext cx="240698" cy="48006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1076" extrusionOk="0">
                    <a:moveTo>
                      <a:pt x="2703" y="1"/>
                    </a:moveTo>
                    <a:cubicBezTo>
                      <a:pt x="1211" y="1"/>
                      <a:pt x="0" y="239"/>
                      <a:pt x="0" y="543"/>
                    </a:cubicBezTo>
                    <a:cubicBezTo>
                      <a:pt x="0" y="837"/>
                      <a:pt x="1211" y="1075"/>
                      <a:pt x="2703" y="1075"/>
                    </a:cubicBezTo>
                    <a:cubicBezTo>
                      <a:pt x="4196" y="1075"/>
                      <a:pt x="5395" y="837"/>
                      <a:pt x="5395" y="543"/>
                    </a:cubicBezTo>
                    <a:cubicBezTo>
                      <a:pt x="5395" y="239"/>
                      <a:pt x="4196" y="1"/>
                      <a:pt x="2703" y="1"/>
                    </a:cubicBezTo>
                    <a:close/>
                  </a:path>
                </a:pathLst>
              </a:custGeom>
              <a:solidFill>
                <a:srgbClr val="17253A">
                  <a:alpha val="241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3" name="Google Shape;583;p38"/>
              <p:cNvSpPr/>
              <p:nvPr/>
            </p:nvSpPr>
            <p:spPr>
              <a:xfrm>
                <a:off x="1823689" y="2215692"/>
                <a:ext cx="188409" cy="113233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2538" extrusionOk="0">
                    <a:moveTo>
                      <a:pt x="808" y="1"/>
                    </a:moveTo>
                    <a:cubicBezTo>
                      <a:pt x="803" y="1"/>
                      <a:pt x="799" y="2"/>
                      <a:pt x="796" y="5"/>
                    </a:cubicBezTo>
                    <a:cubicBezTo>
                      <a:pt x="728" y="72"/>
                      <a:pt x="1022" y="469"/>
                      <a:pt x="977" y="469"/>
                    </a:cubicBezTo>
                    <a:cubicBezTo>
                      <a:pt x="932" y="457"/>
                      <a:pt x="593" y="265"/>
                      <a:pt x="480" y="186"/>
                    </a:cubicBezTo>
                    <a:cubicBezTo>
                      <a:pt x="408" y="141"/>
                      <a:pt x="334" y="114"/>
                      <a:pt x="287" y="114"/>
                    </a:cubicBezTo>
                    <a:cubicBezTo>
                      <a:pt x="251" y="114"/>
                      <a:pt x="232" y="129"/>
                      <a:pt x="242" y="163"/>
                    </a:cubicBezTo>
                    <a:cubicBezTo>
                      <a:pt x="276" y="276"/>
                      <a:pt x="706" y="547"/>
                      <a:pt x="706" y="547"/>
                    </a:cubicBezTo>
                    <a:cubicBezTo>
                      <a:pt x="691" y="549"/>
                      <a:pt x="676" y="550"/>
                      <a:pt x="662" y="550"/>
                    </a:cubicBezTo>
                    <a:cubicBezTo>
                      <a:pt x="555" y="550"/>
                      <a:pt x="453" y="509"/>
                      <a:pt x="253" y="389"/>
                    </a:cubicBezTo>
                    <a:cubicBezTo>
                      <a:pt x="175" y="338"/>
                      <a:pt x="114" y="317"/>
                      <a:pt x="75" y="317"/>
                    </a:cubicBezTo>
                    <a:cubicBezTo>
                      <a:pt x="1" y="317"/>
                      <a:pt x="3" y="391"/>
                      <a:pt x="106" y="480"/>
                    </a:cubicBezTo>
                    <a:cubicBezTo>
                      <a:pt x="264" y="627"/>
                      <a:pt x="638" y="819"/>
                      <a:pt x="638" y="819"/>
                    </a:cubicBezTo>
                    <a:cubicBezTo>
                      <a:pt x="622" y="823"/>
                      <a:pt x="604" y="825"/>
                      <a:pt x="585" y="825"/>
                    </a:cubicBezTo>
                    <a:cubicBezTo>
                      <a:pt x="465" y="825"/>
                      <a:pt x="289" y="753"/>
                      <a:pt x="222" y="753"/>
                    </a:cubicBezTo>
                    <a:cubicBezTo>
                      <a:pt x="190" y="753"/>
                      <a:pt x="183" y="769"/>
                      <a:pt x="219" y="819"/>
                    </a:cubicBezTo>
                    <a:cubicBezTo>
                      <a:pt x="445" y="1135"/>
                      <a:pt x="1169" y="1147"/>
                      <a:pt x="1169" y="1147"/>
                    </a:cubicBezTo>
                    <a:cubicBezTo>
                      <a:pt x="1169" y="1147"/>
                      <a:pt x="2064" y="2538"/>
                      <a:pt x="3557" y="2538"/>
                    </a:cubicBezTo>
                    <a:cubicBezTo>
                      <a:pt x="3767" y="2538"/>
                      <a:pt x="3989" y="2510"/>
                      <a:pt x="4222" y="2447"/>
                    </a:cubicBezTo>
                    <a:lnTo>
                      <a:pt x="4189" y="1600"/>
                    </a:lnTo>
                    <a:cubicBezTo>
                      <a:pt x="3960" y="1633"/>
                      <a:pt x="3747" y="1647"/>
                      <a:pt x="3548" y="1647"/>
                    </a:cubicBezTo>
                    <a:cubicBezTo>
                      <a:pt x="2125" y="1647"/>
                      <a:pt x="1463" y="898"/>
                      <a:pt x="1463" y="898"/>
                    </a:cubicBezTo>
                    <a:cubicBezTo>
                      <a:pt x="1388" y="542"/>
                      <a:pt x="911" y="1"/>
                      <a:pt x="808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4" name="Google Shape;584;p38"/>
              <p:cNvSpPr/>
              <p:nvPr/>
            </p:nvSpPr>
            <p:spPr>
              <a:xfrm>
                <a:off x="1961595" y="2287032"/>
                <a:ext cx="50504" cy="41938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940" extrusionOk="0">
                    <a:moveTo>
                      <a:pt x="1098" y="1"/>
                    </a:moveTo>
                    <a:cubicBezTo>
                      <a:pt x="905" y="23"/>
                      <a:pt x="736" y="34"/>
                      <a:pt x="566" y="46"/>
                    </a:cubicBezTo>
                    <a:cubicBezTo>
                      <a:pt x="419" y="373"/>
                      <a:pt x="249" y="656"/>
                      <a:pt x="0" y="893"/>
                    </a:cubicBezTo>
                    <a:cubicBezTo>
                      <a:pt x="148" y="923"/>
                      <a:pt x="303" y="940"/>
                      <a:pt x="465" y="940"/>
                    </a:cubicBezTo>
                    <a:cubicBezTo>
                      <a:pt x="674" y="940"/>
                      <a:pt x="896" y="912"/>
                      <a:pt x="1131" y="848"/>
                    </a:cubicBezTo>
                    <a:lnTo>
                      <a:pt x="1098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5" name="Google Shape;585;p38"/>
              <p:cNvSpPr/>
              <p:nvPr/>
            </p:nvSpPr>
            <p:spPr>
              <a:xfrm>
                <a:off x="1986803" y="2281856"/>
                <a:ext cx="65629" cy="50638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135" extrusionOk="0">
                    <a:moveTo>
                      <a:pt x="663" y="0"/>
                    </a:moveTo>
                    <a:cubicBezTo>
                      <a:pt x="323" y="0"/>
                      <a:pt x="1" y="49"/>
                      <a:pt x="1" y="49"/>
                    </a:cubicBezTo>
                    <a:lnTo>
                      <a:pt x="272" y="1134"/>
                    </a:lnTo>
                    <a:cubicBezTo>
                      <a:pt x="521" y="1134"/>
                      <a:pt x="985" y="999"/>
                      <a:pt x="1109" y="896"/>
                    </a:cubicBezTo>
                    <a:cubicBezTo>
                      <a:pt x="1471" y="602"/>
                      <a:pt x="1154" y="37"/>
                      <a:pt x="951" y="14"/>
                    </a:cubicBezTo>
                    <a:cubicBezTo>
                      <a:pt x="858" y="4"/>
                      <a:pt x="760" y="0"/>
                      <a:pt x="663" y="0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6" name="Google Shape;586;p38"/>
              <p:cNvSpPr/>
              <p:nvPr/>
            </p:nvSpPr>
            <p:spPr>
              <a:xfrm>
                <a:off x="1986803" y="2283463"/>
                <a:ext cx="18738" cy="49032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099" extrusionOk="0">
                    <a:moveTo>
                      <a:pt x="69" y="1"/>
                    </a:moveTo>
                    <a:cubicBezTo>
                      <a:pt x="23" y="1"/>
                      <a:pt x="1" y="13"/>
                      <a:pt x="1" y="13"/>
                    </a:cubicBezTo>
                    <a:lnTo>
                      <a:pt x="272" y="1098"/>
                    </a:lnTo>
                    <a:cubicBezTo>
                      <a:pt x="317" y="1098"/>
                      <a:pt x="363" y="1098"/>
                      <a:pt x="420" y="1087"/>
                    </a:cubicBezTo>
                    <a:cubicBezTo>
                      <a:pt x="374" y="883"/>
                      <a:pt x="317" y="691"/>
                      <a:pt x="272" y="488"/>
                    </a:cubicBezTo>
                    <a:cubicBezTo>
                      <a:pt x="227" y="318"/>
                      <a:pt x="182" y="137"/>
                      <a:pt x="69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7" name="Google Shape;587;p38"/>
              <p:cNvSpPr/>
              <p:nvPr/>
            </p:nvSpPr>
            <p:spPr>
              <a:xfrm>
                <a:off x="1939912" y="2460050"/>
                <a:ext cx="91862" cy="212234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4757" extrusionOk="0">
                    <a:moveTo>
                      <a:pt x="905" y="1"/>
                    </a:moveTo>
                    <a:cubicBezTo>
                      <a:pt x="905" y="1"/>
                      <a:pt x="351" y="2330"/>
                      <a:pt x="883" y="4423"/>
                    </a:cubicBezTo>
                    <a:cubicBezTo>
                      <a:pt x="883" y="4423"/>
                      <a:pt x="1" y="4558"/>
                      <a:pt x="79" y="4660"/>
                    </a:cubicBezTo>
                    <a:cubicBezTo>
                      <a:pt x="125" y="4712"/>
                      <a:pt x="588" y="4757"/>
                      <a:pt x="967" y="4757"/>
                    </a:cubicBezTo>
                    <a:cubicBezTo>
                      <a:pt x="1243" y="4757"/>
                      <a:pt x="1475" y="4733"/>
                      <a:pt x="1471" y="4672"/>
                    </a:cubicBezTo>
                    <a:cubicBezTo>
                      <a:pt x="1471" y="4536"/>
                      <a:pt x="1504" y="4513"/>
                      <a:pt x="1504" y="4513"/>
                    </a:cubicBezTo>
                    <a:cubicBezTo>
                      <a:pt x="1504" y="4513"/>
                      <a:pt x="1561" y="1652"/>
                      <a:pt x="2059" y="385"/>
                    </a:cubicBezTo>
                    <a:lnTo>
                      <a:pt x="905" y="1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8" name="Google Shape;588;p38"/>
              <p:cNvSpPr/>
              <p:nvPr/>
            </p:nvSpPr>
            <p:spPr>
              <a:xfrm>
                <a:off x="1974221" y="2460050"/>
                <a:ext cx="57553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144" extrusionOk="0">
                    <a:moveTo>
                      <a:pt x="136" y="1"/>
                    </a:moveTo>
                    <a:cubicBezTo>
                      <a:pt x="136" y="1"/>
                      <a:pt x="68" y="284"/>
                      <a:pt x="0" y="759"/>
                    </a:cubicBezTo>
                    <a:cubicBezTo>
                      <a:pt x="351" y="928"/>
                      <a:pt x="712" y="1064"/>
                      <a:pt x="1074" y="1143"/>
                    </a:cubicBezTo>
                    <a:cubicBezTo>
                      <a:pt x="1131" y="860"/>
                      <a:pt x="1210" y="601"/>
                      <a:pt x="1290" y="385"/>
                    </a:cubicBezTo>
                    <a:lnTo>
                      <a:pt x="136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9" name="Google Shape;589;p38"/>
              <p:cNvSpPr/>
              <p:nvPr/>
            </p:nvSpPr>
            <p:spPr>
              <a:xfrm>
                <a:off x="2069074" y="2460050"/>
                <a:ext cx="128090" cy="209021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685" extrusionOk="0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667" y="2534"/>
                      <a:pt x="2160" y="4084"/>
                    </a:cubicBezTo>
                    <a:cubicBezTo>
                      <a:pt x="2160" y="4084"/>
                      <a:pt x="1459" y="4649"/>
                      <a:pt x="1584" y="4682"/>
                    </a:cubicBezTo>
                    <a:cubicBezTo>
                      <a:pt x="1588" y="4684"/>
                      <a:pt x="1593" y="4685"/>
                      <a:pt x="1600" y="4685"/>
                    </a:cubicBezTo>
                    <a:cubicBezTo>
                      <a:pt x="1780" y="4685"/>
                      <a:pt x="2870" y="4125"/>
                      <a:pt x="2805" y="4016"/>
                    </a:cubicBezTo>
                    <a:cubicBezTo>
                      <a:pt x="2725" y="3891"/>
                      <a:pt x="2748" y="3857"/>
                      <a:pt x="2748" y="3857"/>
                    </a:cubicBezTo>
                    <a:cubicBezTo>
                      <a:pt x="2748" y="3857"/>
                      <a:pt x="1391" y="1347"/>
                      <a:pt x="1187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0" name="Google Shape;590;p38"/>
              <p:cNvSpPr/>
              <p:nvPr/>
            </p:nvSpPr>
            <p:spPr>
              <a:xfrm>
                <a:off x="2069074" y="2460050"/>
                <a:ext cx="61078" cy="50504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132" extrusionOk="0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102" y="601"/>
                      <a:pt x="328" y="1132"/>
                    </a:cubicBezTo>
                    <a:cubicBezTo>
                      <a:pt x="690" y="1098"/>
                      <a:pt x="1063" y="985"/>
                      <a:pt x="1368" y="736"/>
                    </a:cubicBezTo>
                    <a:cubicBezTo>
                      <a:pt x="1312" y="544"/>
                      <a:pt x="1222" y="171"/>
                      <a:pt x="1187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1" name="Google Shape;591;p38"/>
              <p:cNvSpPr/>
              <p:nvPr/>
            </p:nvSpPr>
            <p:spPr>
              <a:xfrm>
                <a:off x="1931435" y="2636504"/>
                <a:ext cx="80173" cy="40153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900" extrusionOk="0">
                    <a:moveTo>
                      <a:pt x="997" y="1"/>
                    </a:moveTo>
                    <a:cubicBezTo>
                      <a:pt x="982" y="1"/>
                      <a:pt x="966" y="5"/>
                      <a:pt x="948" y="15"/>
                    </a:cubicBezTo>
                    <a:cubicBezTo>
                      <a:pt x="824" y="83"/>
                      <a:pt x="880" y="332"/>
                      <a:pt x="880" y="332"/>
                    </a:cubicBezTo>
                    <a:cubicBezTo>
                      <a:pt x="880" y="332"/>
                      <a:pt x="32" y="626"/>
                      <a:pt x="10" y="717"/>
                    </a:cubicBezTo>
                    <a:cubicBezTo>
                      <a:pt x="1" y="776"/>
                      <a:pt x="223" y="899"/>
                      <a:pt x="876" y="899"/>
                    </a:cubicBezTo>
                    <a:cubicBezTo>
                      <a:pt x="1092" y="899"/>
                      <a:pt x="1355" y="886"/>
                      <a:pt x="1671" y="852"/>
                    </a:cubicBezTo>
                    <a:cubicBezTo>
                      <a:pt x="1671" y="852"/>
                      <a:pt x="1796" y="649"/>
                      <a:pt x="1683" y="501"/>
                    </a:cubicBezTo>
                    <a:lnTo>
                      <a:pt x="1683" y="501"/>
                    </a:lnTo>
                    <a:cubicBezTo>
                      <a:pt x="1683" y="501"/>
                      <a:pt x="1655" y="504"/>
                      <a:pt x="1610" y="504"/>
                    </a:cubicBezTo>
                    <a:cubicBezTo>
                      <a:pt x="1505" y="504"/>
                      <a:pt x="1309" y="488"/>
                      <a:pt x="1151" y="377"/>
                    </a:cubicBezTo>
                    <a:cubicBezTo>
                      <a:pt x="1151" y="377"/>
                      <a:pt x="1133" y="1"/>
                      <a:pt x="99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2" name="Google Shape;592;p38"/>
              <p:cNvSpPr/>
              <p:nvPr/>
            </p:nvSpPr>
            <p:spPr>
              <a:xfrm>
                <a:off x="1928267" y="2658857"/>
                <a:ext cx="80307" cy="18828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422" extrusionOk="0">
                    <a:moveTo>
                      <a:pt x="385" y="0"/>
                    </a:moveTo>
                    <a:cubicBezTo>
                      <a:pt x="385" y="0"/>
                      <a:pt x="69" y="102"/>
                      <a:pt x="35" y="216"/>
                    </a:cubicBezTo>
                    <a:cubicBezTo>
                      <a:pt x="1" y="317"/>
                      <a:pt x="159" y="385"/>
                      <a:pt x="352" y="396"/>
                    </a:cubicBezTo>
                    <a:cubicBezTo>
                      <a:pt x="525" y="414"/>
                      <a:pt x="768" y="421"/>
                      <a:pt x="1005" y="421"/>
                    </a:cubicBezTo>
                    <a:cubicBezTo>
                      <a:pt x="1387" y="421"/>
                      <a:pt x="1751" y="402"/>
                      <a:pt x="1765" y="374"/>
                    </a:cubicBezTo>
                    <a:cubicBezTo>
                      <a:pt x="1799" y="329"/>
                      <a:pt x="1799" y="283"/>
                      <a:pt x="1777" y="283"/>
                    </a:cubicBezTo>
                    <a:cubicBezTo>
                      <a:pt x="1742" y="283"/>
                      <a:pt x="657" y="339"/>
                      <a:pt x="657" y="339"/>
                    </a:cubicBezTo>
                    <a:cubicBezTo>
                      <a:pt x="657" y="339"/>
                      <a:pt x="612" y="148"/>
                      <a:pt x="3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3" name="Google Shape;593;p38"/>
              <p:cNvSpPr/>
              <p:nvPr/>
            </p:nvSpPr>
            <p:spPr>
              <a:xfrm>
                <a:off x="1952493" y="2653815"/>
                <a:ext cx="13295" cy="1137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55" extrusionOk="0">
                    <a:moveTo>
                      <a:pt x="69" y="0"/>
                    </a:moveTo>
                    <a:cubicBezTo>
                      <a:pt x="13" y="0"/>
                      <a:pt x="1" y="68"/>
                      <a:pt x="46" y="80"/>
                    </a:cubicBezTo>
                    <a:cubicBezTo>
                      <a:pt x="126" y="91"/>
                      <a:pt x="193" y="158"/>
                      <a:pt x="216" y="226"/>
                    </a:cubicBezTo>
                    <a:cubicBezTo>
                      <a:pt x="221" y="245"/>
                      <a:pt x="237" y="254"/>
                      <a:pt x="253" y="254"/>
                    </a:cubicBezTo>
                    <a:cubicBezTo>
                      <a:pt x="276" y="254"/>
                      <a:pt x="297" y="237"/>
                      <a:pt x="284" y="204"/>
                    </a:cubicBezTo>
                    <a:cubicBezTo>
                      <a:pt x="261" y="113"/>
                      <a:pt x="171" y="23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4" name="Google Shape;594;p38"/>
              <p:cNvSpPr/>
              <p:nvPr/>
            </p:nvSpPr>
            <p:spPr>
              <a:xfrm>
                <a:off x="1962264" y="2650737"/>
                <a:ext cx="11466" cy="10038"/>
              </a:xfrm>
              <a:custGeom>
                <a:avLst/>
                <a:gdLst/>
                <a:ahLst/>
                <a:cxnLst/>
                <a:rect l="l" t="t" r="r" b="b"/>
                <a:pathLst>
                  <a:path w="257" h="225" extrusionOk="0">
                    <a:moveTo>
                      <a:pt x="53" y="0"/>
                    </a:moveTo>
                    <a:cubicBezTo>
                      <a:pt x="7" y="0"/>
                      <a:pt x="0" y="59"/>
                      <a:pt x="42" y="69"/>
                    </a:cubicBezTo>
                    <a:cubicBezTo>
                      <a:pt x="88" y="81"/>
                      <a:pt x="178" y="126"/>
                      <a:pt x="178" y="182"/>
                    </a:cubicBezTo>
                    <a:cubicBezTo>
                      <a:pt x="178" y="211"/>
                      <a:pt x="198" y="225"/>
                      <a:pt x="217" y="225"/>
                    </a:cubicBezTo>
                    <a:cubicBezTo>
                      <a:pt x="237" y="225"/>
                      <a:pt x="257" y="211"/>
                      <a:pt x="257" y="182"/>
                    </a:cubicBezTo>
                    <a:cubicBezTo>
                      <a:pt x="257" y="92"/>
                      <a:pt x="144" y="13"/>
                      <a:pt x="65" y="1"/>
                    </a:cubicBezTo>
                    <a:cubicBezTo>
                      <a:pt x="61" y="1"/>
                      <a:pt x="57" y="0"/>
                      <a:pt x="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5" name="Google Shape;595;p38"/>
              <p:cNvSpPr/>
              <p:nvPr/>
            </p:nvSpPr>
            <p:spPr>
              <a:xfrm>
                <a:off x="2128591" y="2625440"/>
                <a:ext cx="68662" cy="51441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153" extrusionOk="0">
                    <a:moveTo>
                      <a:pt x="569" y="1"/>
                    </a:moveTo>
                    <a:cubicBezTo>
                      <a:pt x="542" y="1"/>
                      <a:pt x="517" y="15"/>
                      <a:pt x="498" y="48"/>
                    </a:cubicBezTo>
                    <a:cubicBezTo>
                      <a:pt x="419" y="161"/>
                      <a:pt x="589" y="354"/>
                      <a:pt x="589" y="354"/>
                    </a:cubicBezTo>
                    <a:cubicBezTo>
                      <a:pt x="589" y="354"/>
                      <a:pt x="1" y="1032"/>
                      <a:pt x="23" y="1123"/>
                    </a:cubicBezTo>
                    <a:cubicBezTo>
                      <a:pt x="31" y="1140"/>
                      <a:pt x="57" y="1152"/>
                      <a:pt x="106" y="1152"/>
                    </a:cubicBezTo>
                    <a:cubicBezTo>
                      <a:pt x="277" y="1152"/>
                      <a:pt x="719" y="1003"/>
                      <a:pt x="1539" y="422"/>
                    </a:cubicBezTo>
                    <a:cubicBezTo>
                      <a:pt x="1539" y="422"/>
                      <a:pt x="1539" y="184"/>
                      <a:pt x="1380" y="105"/>
                    </a:cubicBezTo>
                    <a:cubicBezTo>
                      <a:pt x="1380" y="105"/>
                      <a:pt x="1150" y="265"/>
                      <a:pt x="906" y="265"/>
                    </a:cubicBezTo>
                    <a:cubicBezTo>
                      <a:pt x="891" y="265"/>
                      <a:pt x="875" y="265"/>
                      <a:pt x="860" y="263"/>
                    </a:cubicBezTo>
                    <a:cubicBezTo>
                      <a:pt x="860" y="263"/>
                      <a:pt x="688" y="1"/>
                      <a:pt x="569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6" name="Google Shape;596;p38"/>
              <p:cNvSpPr/>
              <p:nvPr/>
            </p:nvSpPr>
            <p:spPr>
              <a:xfrm>
                <a:off x="2126583" y="2640698"/>
                <a:ext cx="72187" cy="38860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871" extrusionOk="0">
                    <a:moveTo>
                      <a:pt x="1572" y="0"/>
                    </a:moveTo>
                    <a:cubicBezTo>
                      <a:pt x="1549" y="12"/>
                      <a:pt x="634" y="600"/>
                      <a:pt x="634" y="600"/>
                    </a:cubicBezTo>
                    <a:cubicBezTo>
                      <a:pt x="634" y="600"/>
                      <a:pt x="509" y="464"/>
                      <a:pt x="238" y="442"/>
                    </a:cubicBezTo>
                    <a:cubicBezTo>
                      <a:pt x="238" y="442"/>
                      <a:pt x="1" y="690"/>
                      <a:pt x="34" y="792"/>
                    </a:cubicBezTo>
                    <a:cubicBezTo>
                      <a:pt x="45" y="848"/>
                      <a:pt x="94" y="871"/>
                      <a:pt x="160" y="871"/>
                    </a:cubicBezTo>
                    <a:cubicBezTo>
                      <a:pt x="226" y="871"/>
                      <a:pt x="311" y="848"/>
                      <a:pt x="396" y="814"/>
                    </a:cubicBezTo>
                    <a:cubicBezTo>
                      <a:pt x="815" y="623"/>
                      <a:pt x="1617" y="136"/>
                      <a:pt x="1617" y="91"/>
                    </a:cubicBezTo>
                    <a:cubicBezTo>
                      <a:pt x="1617" y="35"/>
                      <a:pt x="1595" y="0"/>
                      <a:pt x="1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7" name="Google Shape;597;p38"/>
              <p:cNvSpPr/>
              <p:nvPr/>
            </p:nvSpPr>
            <p:spPr>
              <a:xfrm>
                <a:off x="2141351" y="2650469"/>
                <a:ext cx="16240" cy="6871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54" extrusionOk="0">
                    <a:moveTo>
                      <a:pt x="129" y="1"/>
                    </a:moveTo>
                    <a:cubicBezTo>
                      <a:pt x="100" y="1"/>
                      <a:pt x="71" y="6"/>
                      <a:pt x="42" y="19"/>
                    </a:cubicBezTo>
                    <a:cubicBezTo>
                      <a:pt x="1" y="40"/>
                      <a:pt x="7" y="99"/>
                      <a:pt x="44" y="99"/>
                    </a:cubicBezTo>
                    <a:cubicBezTo>
                      <a:pt x="47" y="99"/>
                      <a:pt x="50" y="99"/>
                      <a:pt x="54" y="98"/>
                    </a:cubicBezTo>
                    <a:cubicBezTo>
                      <a:pt x="79" y="87"/>
                      <a:pt x="105" y="82"/>
                      <a:pt x="131" y="82"/>
                    </a:cubicBezTo>
                    <a:cubicBezTo>
                      <a:pt x="187" y="82"/>
                      <a:pt x="241" y="105"/>
                      <a:pt x="280" y="143"/>
                    </a:cubicBezTo>
                    <a:cubicBezTo>
                      <a:pt x="287" y="151"/>
                      <a:pt x="296" y="154"/>
                      <a:pt x="304" y="154"/>
                    </a:cubicBezTo>
                    <a:cubicBezTo>
                      <a:pt x="334" y="154"/>
                      <a:pt x="363" y="113"/>
                      <a:pt x="336" y="87"/>
                    </a:cubicBezTo>
                    <a:cubicBezTo>
                      <a:pt x="280" y="38"/>
                      <a:pt x="205" y="1"/>
                      <a:pt x="1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8" name="Google Shape;598;p38"/>
              <p:cNvSpPr/>
              <p:nvPr/>
            </p:nvSpPr>
            <p:spPr>
              <a:xfrm>
                <a:off x="2148043" y="2642929"/>
                <a:ext cx="14455" cy="620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39" extrusionOk="0">
                    <a:moveTo>
                      <a:pt x="135" y="0"/>
                    </a:moveTo>
                    <a:cubicBezTo>
                      <a:pt x="101" y="0"/>
                      <a:pt x="67" y="6"/>
                      <a:pt x="40" y="18"/>
                    </a:cubicBezTo>
                    <a:cubicBezTo>
                      <a:pt x="0" y="28"/>
                      <a:pt x="4" y="90"/>
                      <a:pt x="43" y="90"/>
                    </a:cubicBezTo>
                    <a:cubicBezTo>
                      <a:pt x="49" y="90"/>
                      <a:pt x="55" y="89"/>
                      <a:pt x="62" y="86"/>
                    </a:cubicBezTo>
                    <a:cubicBezTo>
                      <a:pt x="76" y="81"/>
                      <a:pt x="103" y="77"/>
                      <a:pt x="132" y="77"/>
                    </a:cubicBezTo>
                    <a:cubicBezTo>
                      <a:pt x="173" y="77"/>
                      <a:pt x="218" y="86"/>
                      <a:pt x="232" y="120"/>
                    </a:cubicBezTo>
                    <a:cubicBezTo>
                      <a:pt x="242" y="133"/>
                      <a:pt x="255" y="139"/>
                      <a:pt x="267" y="139"/>
                    </a:cubicBezTo>
                    <a:cubicBezTo>
                      <a:pt x="297" y="139"/>
                      <a:pt x="324" y="107"/>
                      <a:pt x="299" y="75"/>
                    </a:cubicBezTo>
                    <a:cubicBezTo>
                      <a:pt x="270" y="23"/>
                      <a:pt x="201" y="0"/>
                      <a:pt x="1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9" name="Google Shape;599;p38"/>
              <p:cNvSpPr/>
              <p:nvPr/>
            </p:nvSpPr>
            <p:spPr>
              <a:xfrm>
                <a:off x="1967663" y="2388933"/>
                <a:ext cx="163023" cy="113233"/>
              </a:xfrm>
              <a:custGeom>
                <a:avLst/>
                <a:gdLst/>
                <a:ahLst/>
                <a:cxnLst/>
                <a:rect l="l" t="t" r="r" b="b"/>
                <a:pathLst>
                  <a:path w="3654" h="2538" extrusionOk="0">
                    <a:moveTo>
                      <a:pt x="509" y="1"/>
                    </a:moveTo>
                    <a:lnTo>
                      <a:pt x="0" y="2070"/>
                    </a:lnTo>
                    <a:cubicBezTo>
                      <a:pt x="0" y="2070"/>
                      <a:pt x="876" y="2445"/>
                      <a:pt x="1427" y="2445"/>
                    </a:cubicBezTo>
                    <a:cubicBezTo>
                      <a:pt x="1449" y="2445"/>
                      <a:pt x="1471" y="2445"/>
                      <a:pt x="1493" y="2443"/>
                    </a:cubicBezTo>
                    <a:lnTo>
                      <a:pt x="1606" y="1708"/>
                    </a:lnTo>
                    <a:lnTo>
                      <a:pt x="1719" y="2466"/>
                    </a:lnTo>
                    <a:cubicBezTo>
                      <a:pt x="1719" y="2466"/>
                      <a:pt x="1929" y="2538"/>
                      <a:pt x="2280" y="2538"/>
                    </a:cubicBezTo>
                    <a:cubicBezTo>
                      <a:pt x="2625" y="2538"/>
                      <a:pt x="3104" y="2469"/>
                      <a:pt x="3653" y="2195"/>
                    </a:cubicBezTo>
                    <a:lnTo>
                      <a:pt x="3098" y="34"/>
                    </a:lnTo>
                    <a:lnTo>
                      <a:pt x="5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0" name="Google Shape;600;p38"/>
              <p:cNvSpPr/>
              <p:nvPr/>
            </p:nvSpPr>
            <p:spPr>
              <a:xfrm>
                <a:off x="2011029" y="2445461"/>
                <a:ext cx="28286" cy="5264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180" extrusionOk="0">
                    <a:moveTo>
                      <a:pt x="475" y="0"/>
                    </a:moveTo>
                    <a:lnTo>
                      <a:pt x="1" y="1119"/>
                    </a:lnTo>
                    <a:cubicBezTo>
                      <a:pt x="151" y="1157"/>
                      <a:pt x="310" y="1179"/>
                      <a:pt x="444" y="1179"/>
                    </a:cubicBezTo>
                    <a:cubicBezTo>
                      <a:pt x="471" y="1179"/>
                      <a:pt x="496" y="1178"/>
                      <a:pt x="521" y="1176"/>
                    </a:cubicBezTo>
                    <a:lnTo>
                      <a:pt x="634" y="441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1725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1" name="Google Shape;601;p38"/>
              <p:cNvSpPr/>
              <p:nvPr/>
            </p:nvSpPr>
            <p:spPr>
              <a:xfrm>
                <a:off x="2068761" y="2396384"/>
                <a:ext cx="29624" cy="103061"/>
              </a:xfrm>
              <a:custGeom>
                <a:avLst/>
                <a:gdLst/>
                <a:ahLst/>
                <a:cxnLst/>
                <a:rect l="l" t="t" r="r" b="b"/>
                <a:pathLst>
                  <a:path w="664" h="2310" extrusionOk="0">
                    <a:moveTo>
                      <a:pt x="53" y="1"/>
                    </a:moveTo>
                    <a:cubicBezTo>
                      <a:pt x="28" y="1"/>
                      <a:pt x="0" y="20"/>
                      <a:pt x="7" y="48"/>
                    </a:cubicBezTo>
                    <a:cubicBezTo>
                      <a:pt x="154" y="444"/>
                      <a:pt x="199" y="885"/>
                      <a:pt x="301" y="1304"/>
                    </a:cubicBezTo>
                    <a:cubicBezTo>
                      <a:pt x="380" y="1643"/>
                      <a:pt x="482" y="1982"/>
                      <a:pt x="584" y="2310"/>
                    </a:cubicBezTo>
                    <a:cubicBezTo>
                      <a:pt x="606" y="2310"/>
                      <a:pt x="641" y="2299"/>
                      <a:pt x="663" y="2299"/>
                    </a:cubicBezTo>
                    <a:cubicBezTo>
                      <a:pt x="561" y="1960"/>
                      <a:pt x="460" y="1621"/>
                      <a:pt x="380" y="1281"/>
                    </a:cubicBezTo>
                    <a:cubicBezTo>
                      <a:pt x="279" y="874"/>
                      <a:pt x="234" y="433"/>
                      <a:pt x="86" y="26"/>
                    </a:cubicBezTo>
                    <a:cubicBezTo>
                      <a:pt x="82" y="8"/>
                      <a:pt x="68" y="1"/>
                      <a:pt x="53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2" name="Google Shape;602;p38"/>
              <p:cNvSpPr/>
              <p:nvPr/>
            </p:nvSpPr>
            <p:spPr>
              <a:xfrm>
                <a:off x="2082681" y="2390450"/>
                <a:ext cx="35870" cy="103462"/>
              </a:xfrm>
              <a:custGeom>
                <a:avLst/>
                <a:gdLst/>
                <a:ahLst/>
                <a:cxnLst/>
                <a:rect l="l" t="t" r="r" b="b"/>
                <a:pathLst>
                  <a:path w="804" h="2319" extrusionOk="0">
                    <a:moveTo>
                      <a:pt x="0" y="0"/>
                    </a:moveTo>
                    <a:cubicBezTo>
                      <a:pt x="125" y="804"/>
                      <a:pt x="430" y="1561"/>
                      <a:pt x="724" y="2319"/>
                    </a:cubicBezTo>
                    <a:cubicBezTo>
                      <a:pt x="747" y="2307"/>
                      <a:pt x="769" y="2296"/>
                      <a:pt x="804" y="2285"/>
                    </a:cubicBezTo>
                    <a:cubicBezTo>
                      <a:pt x="498" y="1538"/>
                      <a:pt x="204" y="792"/>
                      <a:pt x="80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3" name="Google Shape;603;p38"/>
              <p:cNvSpPr/>
              <p:nvPr/>
            </p:nvSpPr>
            <p:spPr>
              <a:xfrm>
                <a:off x="1983769" y="2277886"/>
                <a:ext cx="126707" cy="137414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3080" extrusionOk="0">
                    <a:moveTo>
                      <a:pt x="1668" y="1"/>
                    </a:moveTo>
                    <a:cubicBezTo>
                      <a:pt x="1219" y="1"/>
                      <a:pt x="917" y="70"/>
                      <a:pt x="917" y="70"/>
                    </a:cubicBezTo>
                    <a:cubicBezTo>
                      <a:pt x="204" y="1121"/>
                      <a:pt x="1" y="2806"/>
                      <a:pt x="1" y="2806"/>
                    </a:cubicBezTo>
                    <a:cubicBezTo>
                      <a:pt x="433" y="3011"/>
                      <a:pt x="888" y="3080"/>
                      <a:pt x="1304" y="3080"/>
                    </a:cubicBezTo>
                    <a:cubicBezTo>
                      <a:pt x="2153" y="3080"/>
                      <a:pt x="2840" y="2795"/>
                      <a:pt x="2840" y="2795"/>
                    </a:cubicBezTo>
                    <a:cubicBezTo>
                      <a:pt x="2783" y="2523"/>
                      <a:pt x="2365" y="58"/>
                      <a:pt x="2365" y="58"/>
                    </a:cubicBezTo>
                    <a:cubicBezTo>
                      <a:pt x="2112" y="15"/>
                      <a:pt x="1874" y="1"/>
                      <a:pt x="1668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4" name="Google Shape;604;p38"/>
              <p:cNvSpPr/>
              <p:nvPr/>
            </p:nvSpPr>
            <p:spPr>
              <a:xfrm>
                <a:off x="2037798" y="2280473"/>
                <a:ext cx="72678" cy="134827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3022" extrusionOk="0">
                    <a:moveTo>
                      <a:pt x="1119" y="0"/>
                    </a:moveTo>
                    <a:cubicBezTo>
                      <a:pt x="656" y="306"/>
                      <a:pt x="803" y="1120"/>
                      <a:pt x="690" y="1640"/>
                    </a:cubicBezTo>
                    <a:cubicBezTo>
                      <a:pt x="566" y="2138"/>
                      <a:pt x="340" y="2635"/>
                      <a:pt x="0" y="3020"/>
                    </a:cubicBezTo>
                    <a:cubicBezTo>
                      <a:pt x="32" y="3021"/>
                      <a:pt x="64" y="3021"/>
                      <a:pt x="95" y="3021"/>
                    </a:cubicBezTo>
                    <a:cubicBezTo>
                      <a:pt x="945" y="3021"/>
                      <a:pt x="1629" y="2737"/>
                      <a:pt x="1629" y="2737"/>
                    </a:cubicBezTo>
                    <a:cubicBezTo>
                      <a:pt x="1572" y="2465"/>
                      <a:pt x="1154" y="0"/>
                      <a:pt x="11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5" name="Google Shape;605;p38"/>
              <p:cNvSpPr/>
              <p:nvPr/>
            </p:nvSpPr>
            <p:spPr>
              <a:xfrm>
                <a:off x="1983769" y="2396473"/>
                <a:ext cx="126707" cy="18828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422" extrusionOk="0">
                    <a:moveTo>
                      <a:pt x="2805" y="1"/>
                    </a:moveTo>
                    <a:cubicBezTo>
                      <a:pt x="2482" y="45"/>
                      <a:pt x="1928" y="209"/>
                      <a:pt x="1235" y="209"/>
                    </a:cubicBezTo>
                    <a:cubicBezTo>
                      <a:pt x="863" y="209"/>
                      <a:pt x="451" y="162"/>
                      <a:pt x="13" y="24"/>
                    </a:cubicBezTo>
                    <a:cubicBezTo>
                      <a:pt x="1" y="103"/>
                      <a:pt x="1" y="148"/>
                      <a:pt x="1" y="148"/>
                    </a:cubicBezTo>
                    <a:cubicBezTo>
                      <a:pt x="433" y="353"/>
                      <a:pt x="888" y="422"/>
                      <a:pt x="1304" y="422"/>
                    </a:cubicBezTo>
                    <a:cubicBezTo>
                      <a:pt x="2153" y="422"/>
                      <a:pt x="2840" y="137"/>
                      <a:pt x="2840" y="137"/>
                    </a:cubicBezTo>
                    <a:cubicBezTo>
                      <a:pt x="2828" y="103"/>
                      <a:pt x="2817" y="69"/>
                      <a:pt x="2805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6" name="Google Shape;606;p38"/>
              <p:cNvSpPr/>
              <p:nvPr/>
            </p:nvSpPr>
            <p:spPr>
              <a:xfrm>
                <a:off x="2105391" y="2290066"/>
                <a:ext cx="155706" cy="158874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561" extrusionOk="0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33" y="1199"/>
                      <a:pt x="2307" y="2409"/>
                      <a:pt x="2307" y="2409"/>
                    </a:cubicBezTo>
                    <a:cubicBezTo>
                      <a:pt x="2252" y="2774"/>
                      <a:pt x="2521" y="3473"/>
                      <a:pt x="2607" y="3473"/>
                    </a:cubicBezTo>
                    <a:cubicBezTo>
                      <a:pt x="2609" y="3473"/>
                      <a:pt x="2611" y="3472"/>
                      <a:pt x="2612" y="3472"/>
                    </a:cubicBezTo>
                    <a:cubicBezTo>
                      <a:pt x="2701" y="3449"/>
                      <a:pt x="2573" y="2985"/>
                      <a:pt x="2599" y="2985"/>
                    </a:cubicBezTo>
                    <a:cubicBezTo>
                      <a:pt x="2600" y="2985"/>
                      <a:pt x="2601" y="2985"/>
                      <a:pt x="2601" y="2986"/>
                    </a:cubicBezTo>
                    <a:cubicBezTo>
                      <a:pt x="2647" y="2997"/>
                      <a:pt x="2906" y="3302"/>
                      <a:pt x="2986" y="3415"/>
                    </a:cubicBezTo>
                    <a:cubicBezTo>
                      <a:pt x="3043" y="3497"/>
                      <a:pt x="3123" y="3560"/>
                      <a:pt x="3164" y="3560"/>
                    </a:cubicBezTo>
                    <a:cubicBezTo>
                      <a:pt x="3180" y="3560"/>
                      <a:pt x="3190" y="3551"/>
                      <a:pt x="3190" y="3529"/>
                    </a:cubicBezTo>
                    <a:cubicBezTo>
                      <a:pt x="3200" y="3404"/>
                      <a:pt x="2896" y="3008"/>
                      <a:pt x="2896" y="3008"/>
                    </a:cubicBezTo>
                    <a:lnTo>
                      <a:pt x="2896" y="3008"/>
                    </a:lnTo>
                    <a:cubicBezTo>
                      <a:pt x="3019" y="3031"/>
                      <a:pt x="3099" y="3110"/>
                      <a:pt x="3257" y="3313"/>
                    </a:cubicBezTo>
                    <a:cubicBezTo>
                      <a:pt x="3327" y="3402"/>
                      <a:pt x="3387" y="3442"/>
                      <a:pt x="3426" y="3442"/>
                    </a:cubicBezTo>
                    <a:cubicBezTo>
                      <a:pt x="3476" y="3442"/>
                      <a:pt x="3489" y="3376"/>
                      <a:pt x="3438" y="3268"/>
                    </a:cubicBezTo>
                    <a:cubicBezTo>
                      <a:pt x="3336" y="3087"/>
                      <a:pt x="3054" y="2760"/>
                      <a:pt x="3054" y="2760"/>
                    </a:cubicBezTo>
                    <a:lnTo>
                      <a:pt x="3054" y="2760"/>
                    </a:lnTo>
                    <a:cubicBezTo>
                      <a:pt x="3183" y="2785"/>
                      <a:pt x="3380" y="2984"/>
                      <a:pt x="3439" y="2984"/>
                    </a:cubicBezTo>
                    <a:cubicBezTo>
                      <a:pt x="3457" y="2984"/>
                      <a:pt x="3462" y="2966"/>
                      <a:pt x="3449" y="2918"/>
                    </a:cubicBezTo>
                    <a:cubicBezTo>
                      <a:pt x="3336" y="2533"/>
                      <a:pt x="2669" y="2273"/>
                      <a:pt x="2669" y="2273"/>
                    </a:cubicBezTo>
                    <a:cubicBezTo>
                      <a:pt x="2669" y="2273"/>
                      <a:pt x="2194" y="181"/>
                      <a:pt x="260" y="0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7" name="Google Shape;607;p38"/>
              <p:cNvSpPr/>
              <p:nvPr/>
            </p:nvSpPr>
            <p:spPr>
              <a:xfrm>
                <a:off x="2105391" y="2290066"/>
                <a:ext cx="59561" cy="4242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951" extrusionOk="0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2" y="848"/>
                      <a:pt x="351" y="893"/>
                      <a:pt x="509" y="950"/>
                    </a:cubicBezTo>
                    <a:cubicBezTo>
                      <a:pt x="758" y="690"/>
                      <a:pt x="1018" y="498"/>
                      <a:pt x="1335" y="351"/>
                    </a:cubicBezTo>
                    <a:cubicBezTo>
                      <a:pt x="1041" y="170"/>
                      <a:pt x="690" y="34"/>
                      <a:pt x="260" y="0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8" name="Google Shape;608;p38"/>
              <p:cNvSpPr/>
              <p:nvPr/>
            </p:nvSpPr>
            <p:spPr>
              <a:xfrm>
                <a:off x="2060998" y="2280429"/>
                <a:ext cx="69153" cy="560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257" extrusionOk="0">
                    <a:moveTo>
                      <a:pt x="572" y="1"/>
                    </a:moveTo>
                    <a:cubicBezTo>
                      <a:pt x="514" y="1"/>
                      <a:pt x="468" y="5"/>
                      <a:pt x="441" y="13"/>
                    </a:cubicBezTo>
                    <a:cubicBezTo>
                      <a:pt x="0" y="137"/>
                      <a:pt x="283" y="793"/>
                      <a:pt x="464" y="895"/>
                    </a:cubicBezTo>
                    <a:cubicBezTo>
                      <a:pt x="826" y="1121"/>
                      <a:pt x="1335" y="1257"/>
                      <a:pt x="1335" y="1257"/>
                    </a:cubicBezTo>
                    <a:lnTo>
                      <a:pt x="1549" y="159"/>
                    </a:lnTo>
                    <a:cubicBezTo>
                      <a:pt x="1355" y="77"/>
                      <a:pt x="836" y="1"/>
                      <a:pt x="572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9" name="Google Shape;609;p38"/>
              <p:cNvSpPr/>
              <p:nvPr/>
            </p:nvSpPr>
            <p:spPr>
              <a:xfrm>
                <a:off x="2115474" y="2285024"/>
                <a:ext cx="14678" cy="51486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154" extrusionOk="0">
                    <a:moveTo>
                      <a:pt x="182" y="0"/>
                    </a:moveTo>
                    <a:cubicBezTo>
                      <a:pt x="136" y="204"/>
                      <a:pt x="102" y="407"/>
                      <a:pt x="69" y="611"/>
                    </a:cubicBezTo>
                    <a:cubicBezTo>
                      <a:pt x="34" y="780"/>
                      <a:pt x="1" y="973"/>
                      <a:pt x="57" y="1142"/>
                    </a:cubicBezTo>
                    <a:cubicBezTo>
                      <a:pt x="91" y="1154"/>
                      <a:pt x="114" y="1154"/>
                      <a:pt x="114" y="1154"/>
                    </a:cubicBezTo>
                    <a:lnTo>
                      <a:pt x="328" y="56"/>
                    </a:lnTo>
                    <a:cubicBezTo>
                      <a:pt x="283" y="34"/>
                      <a:pt x="238" y="23"/>
                      <a:pt x="182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0" name="Google Shape;610;p38"/>
              <p:cNvSpPr/>
              <p:nvPr/>
            </p:nvSpPr>
            <p:spPr>
              <a:xfrm>
                <a:off x="2032221" y="2256247"/>
                <a:ext cx="28821" cy="4077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914" extrusionOk="0">
                    <a:moveTo>
                      <a:pt x="0" y="0"/>
                    </a:moveTo>
                    <a:lnTo>
                      <a:pt x="0" y="860"/>
                    </a:lnTo>
                    <a:cubicBezTo>
                      <a:pt x="0" y="860"/>
                      <a:pt x="78" y="914"/>
                      <a:pt x="202" y="914"/>
                    </a:cubicBezTo>
                    <a:cubicBezTo>
                      <a:pt x="318" y="914"/>
                      <a:pt x="475" y="866"/>
                      <a:pt x="645" y="679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1" name="Google Shape;611;p38"/>
              <p:cNvSpPr/>
              <p:nvPr/>
            </p:nvSpPr>
            <p:spPr>
              <a:xfrm>
                <a:off x="2032221" y="2256247"/>
                <a:ext cx="26814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376" extrusionOk="0">
                    <a:moveTo>
                      <a:pt x="0" y="0"/>
                    </a:moveTo>
                    <a:lnTo>
                      <a:pt x="0" y="351"/>
                    </a:lnTo>
                    <a:cubicBezTo>
                      <a:pt x="71" y="368"/>
                      <a:pt x="145" y="375"/>
                      <a:pt x="219" y="375"/>
                    </a:cubicBezTo>
                    <a:cubicBezTo>
                      <a:pt x="347" y="375"/>
                      <a:pt x="478" y="353"/>
                      <a:pt x="600" y="317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2" name="Google Shape;612;p38"/>
              <p:cNvSpPr/>
              <p:nvPr/>
            </p:nvSpPr>
            <p:spPr>
              <a:xfrm>
                <a:off x="1969090" y="2051819"/>
                <a:ext cx="234229" cy="211877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4749" extrusionOk="0">
                    <a:moveTo>
                      <a:pt x="2269" y="0"/>
                    </a:moveTo>
                    <a:cubicBezTo>
                      <a:pt x="1234" y="0"/>
                      <a:pt x="0" y="1088"/>
                      <a:pt x="217" y="2660"/>
                    </a:cubicBezTo>
                    <a:cubicBezTo>
                      <a:pt x="217" y="2660"/>
                      <a:pt x="862" y="4537"/>
                      <a:pt x="2490" y="4730"/>
                    </a:cubicBezTo>
                    <a:cubicBezTo>
                      <a:pt x="2490" y="4730"/>
                      <a:pt x="2583" y="4748"/>
                      <a:pt x="2734" y="4748"/>
                    </a:cubicBezTo>
                    <a:cubicBezTo>
                      <a:pt x="3110" y="4748"/>
                      <a:pt x="3845" y="4633"/>
                      <a:pt x="4378" y="3825"/>
                    </a:cubicBezTo>
                    <a:cubicBezTo>
                      <a:pt x="5034" y="2830"/>
                      <a:pt x="5249" y="410"/>
                      <a:pt x="2988" y="217"/>
                    </a:cubicBezTo>
                    <a:cubicBezTo>
                      <a:pt x="2778" y="69"/>
                      <a:pt x="2530" y="0"/>
                      <a:pt x="22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3" name="Google Shape;613;p38"/>
              <p:cNvSpPr/>
              <p:nvPr/>
            </p:nvSpPr>
            <p:spPr>
              <a:xfrm>
                <a:off x="2133141" y="2021258"/>
                <a:ext cx="82270" cy="90747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2034" extrusionOk="0">
                    <a:moveTo>
                      <a:pt x="916" y="1"/>
                    </a:moveTo>
                    <a:cubicBezTo>
                      <a:pt x="247" y="1"/>
                      <a:pt x="0" y="1151"/>
                      <a:pt x="0" y="1151"/>
                    </a:cubicBezTo>
                    <a:lnTo>
                      <a:pt x="724" y="2033"/>
                    </a:lnTo>
                    <a:cubicBezTo>
                      <a:pt x="1844" y="1852"/>
                      <a:pt x="1764" y="145"/>
                      <a:pt x="1018" y="9"/>
                    </a:cubicBezTo>
                    <a:cubicBezTo>
                      <a:pt x="983" y="4"/>
                      <a:pt x="949" y="1"/>
                      <a:pt x="916" y="1"/>
                    </a:cubicBezTo>
                    <a:close/>
                  </a:path>
                </a:pathLst>
              </a:custGeom>
              <a:solidFill>
                <a:srgbClr val="EDB9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4" name="Google Shape;614;p38"/>
              <p:cNvSpPr/>
              <p:nvPr/>
            </p:nvSpPr>
            <p:spPr>
              <a:xfrm>
                <a:off x="2087411" y="2101030"/>
                <a:ext cx="97216" cy="159856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83" extrusionOk="0">
                    <a:moveTo>
                      <a:pt x="1788" y="0"/>
                    </a:moveTo>
                    <a:cubicBezTo>
                      <a:pt x="1779" y="0"/>
                      <a:pt x="1771" y="6"/>
                      <a:pt x="1771" y="19"/>
                    </a:cubicBezTo>
                    <a:cubicBezTo>
                      <a:pt x="1885" y="732"/>
                      <a:pt x="1806" y="1523"/>
                      <a:pt x="1500" y="2179"/>
                    </a:cubicBezTo>
                    <a:cubicBezTo>
                      <a:pt x="1195" y="2823"/>
                      <a:pt x="663" y="3163"/>
                      <a:pt x="64" y="3468"/>
                    </a:cubicBezTo>
                    <a:cubicBezTo>
                      <a:pt x="0" y="3500"/>
                      <a:pt x="37" y="3582"/>
                      <a:pt x="98" y="3582"/>
                    </a:cubicBezTo>
                    <a:cubicBezTo>
                      <a:pt x="102" y="3582"/>
                      <a:pt x="106" y="3582"/>
                      <a:pt x="110" y="3582"/>
                    </a:cubicBezTo>
                    <a:cubicBezTo>
                      <a:pt x="1580" y="3163"/>
                      <a:pt x="2179" y="1399"/>
                      <a:pt x="1806" y="8"/>
                    </a:cubicBezTo>
                    <a:cubicBezTo>
                      <a:pt x="1801" y="3"/>
                      <a:pt x="1794" y="0"/>
                      <a:pt x="1788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5" name="Google Shape;615;p38"/>
              <p:cNvSpPr/>
              <p:nvPr/>
            </p:nvSpPr>
            <p:spPr>
              <a:xfrm>
                <a:off x="2092854" y="2091750"/>
                <a:ext cx="72098" cy="126796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2842" extrusionOk="0">
                    <a:moveTo>
                      <a:pt x="1548" y="1"/>
                    </a:moveTo>
                    <a:cubicBezTo>
                      <a:pt x="1412" y="1053"/>
                      <a:pt x="1016" y="2285"/>
                      <a:pt x="10" y="2805"/>
                    </a:cubicBezTo>
                    <a:cubicBezTo>
                      <a:pt x="0" y="2815"/>
                      <a:pt x="7" y="2842"/>
                      <a:pt x="24" y="2842"/>
                    </a:cubicBezTo>
                    <a:cubicBezTo>
                      <a:pt x="27" y="2842"/>
                      <a:pt x="30" y="2841"/>
                      <a:pt x="33" y="2840"/>
                    </a:cubicBezTo>
                    <a:cubicBezTo>
                      <a:pt x="508" y="2681"/>
                      <a:pt x="802" y="2297"/>
                      <a:pt x="1039" y="1867"/>
                    </a:cubicBezTo>
                    <a:cubicBezTo>
                      <a:pt x="1333" y="1324"/>
                      <a:pt x="1616" y="623"/>
                      <a:pt x="1548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6" name="Google Shape;616;p38"/>
              <p:cNvSpPr/>
              <p:nvPr/>
            </p:nvSpPr>
            <p:spPr>
              <a:xfrm>
                <a:off x="2095932" y="2084835"/>
                <a:ext cx="60453" cy="7870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764" extrusionOk="0">
                    <a:moveTo>
                      <a:pt x="1349" y="0"/>
                    </a:moveTo>
                    <a:cubicBezTo>
                      <a:pt x="1346" y="0"/>
                      <a:pt x="1343" y="3"/>
                      <a:pt x="1343" y="9"/>
                    </a:cubicBezTo>
                    <a:cubicBezTo>
                      <a:pt x="1276" y="349"/>
                      <a:pt x="1105" y="653"/>
                      <a:pt x="947" y="959"/>
                    </a:cubicBezTo>
                    <a:cubicBezTo>
                      <a:pt x="755" y="1332"/>
                      <a:pt x="382" y="1535"/>
                      <a:pt x="20" y="1728"/>
                    </a:cubicBezTo>
                    <a:cubicBezTo>
                      <a:pt x="1" y="1737"/>
                      <a:pt x="14" y="1764"/>
                      <a:pt x="33" y="1764"/>
                    </a:cubicBezTo>
                    <a:cubicBezTo>
                      <a:pt x="36" y="1764"/>
                      <a:pt x="39" y="1763"/>
                      <a:pt x="43" y="1762"/>
                    </a:cubicBezTo>
                    <a:cubicBezTo>
                      <a:pt x="404" y="1592"/>
                      <a:pt x="721" y="1422"/>
                      <a:pt x="959" y="1083"/>
                    </a:cubicBezTo>
                    <a:cubicBezTo>
                      <a:pt x="1162" y="789"/>
                      <a:pt x="1309" y="359"/>
                      <a:pt x="1354" y="9"/>
                    </a:cubicBezTo>
                    <a:cubicBezTo>
                      <a:pt x="1354" y="3"/>
                      <a:pt x="1352" y="0"/>
                      <a:pt x="1349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7" name="Google Shape;617;p38"/>
              <p:cNvSpPr/>
              <p:nvPr/>
            </p:nvSpPr>
            <p:spPr>
              <a:xfrm>
                <a:off x="2067066" y="2079035"/>
                <a:ext cx="84189" cy="46578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044" extrusionOk="0">
                    <a:moveTo>
                      <a:pt x="1867" y="0"/>
                    </a:moveTo>
                    <a:cubicBezTo>
                      <a:pt x="1863" y="0"/>
                      <a:pt x="1859" y="1"/>
                      <a:pt x="1855" y="4"/>
                    </a:cubicBezTo>
                    <a:cubicBezTo>
                      <a:pt x="1335" y="546"/>
                      <a:pt x="757" y="840"/>
                      <a:pt x="34" y="999"/>
                    </a:cubicBezTo>
                    <a:cubicBezTo>
                      <a:pt x="0" y="999"/>
                      <a:pt x="11" y="1044"/>
                      <a:pt x="34" y="1044"/>
                    </a:cubicBezTo>
                    <a:cubicBezTo>
                      <a:pt x="803" y="1010"/>
                      <a:pt x="1402" y="592"/>
                      <a:pt x="1877" y="26"/>
                    </a:cubicBezTo>
                    <a:cubicBezTo>
                      <a:pt x="1886" y="17"/>
                      <a:pt x="1881" y="0"/>
                      <a:pt x="186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8" name="Google Shape;618;p38"/>
              <p:cNvSpPr/>
              <p:nvPr/>
            </p:nvSpPr>
            <p:spPr>
              <a:xfrm>
                <a:off x="2070769" y="2075778"/>
                <a:ext cx="65941" cy="2641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592" extrusionOk="0">
                    <a:moveTo>
                      <a:pt x="1332" y="1"/>
                    </a:moveTo>
                    <a:cubicBezTo>
                      <a:pt x="858" y="1"/>
                      <a:pt x="378" y="243"/>
                      <a:pt x="19" y="540"/>
                    </a:cubicBezTo>
                    <a:cubicBezTo>
                      <a:pt x="0" y="558"/>
                      <a:pt x="19" y="591"/>
                      <a:pt x="45" y="591"/>
                    </a:cubicBezTo>
                    <a:cubicBezTo>
                      <a:pt x="51" y="591"/>
                      <a:pt x="57" y="589"/>
                      <a:pt x="64" y="585"/>
                    </a:cubicBezTo>
                    <a:cubicBezTo>
                      <a:pt x="505" y="291"/>
                      <a:pt x="935" y="42"/>
                      <a:pt x="1478" y="20"/>
                    </a:cubicBezTo>
                    <a:lnTo>
                      <a:pt x="1478" y="9"/>
                    </a:lnTo>
                    <a:cubicBezTo>
                      <a:pt x="1429" y="3"/>
                      <a:pt x="1381" y="1"/>
                      <a:pt x="133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9" name="Google Shape;619;p38"/>
              <p:cNvSpPr/>
              <p:nvPr/>
            </p:nvSpPr>
            <p:spPr>
              <a:xfrm>
                <a:off x="2017320" y="2066587"/>
                <a:ext cx="103730" cy="51798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1161" extrusionOk="0">
                    <a:moveTo>
                      <a:pt x="1984" y="0"/>
                    </a:moveTo>
                    <a:cubicBezTo>
                      <a:pt x="1176" y="0"/>
                      <a:pt x="456" y="400"/>
                      <a:pt x="18" y="1108"/>
                    </a:cubicBezTo>
                    <a:cubicBezTo>
                      <a:pt x="0" y="1134"/>
                      <a:pt x="23" y="1160"/>
                      <a:pt x="51" y="1160"/>
                    </a:cubicBezTo>
                    <a:cubicBezTo>
                      <a:pt x="59" y="1160"/>
                      <a:pt x="67" y="1158"/>
                      <a:pt x="75" y="1153"/>
                    </a:cubicBezTo>
                    <a:cubicBezTo>
                      <a:pt x="324" y="881"/>
                      <a:pt x="538" y="610"/>
                      <a:pt x="855" y="407"/>
                    </a:cubicBezTo>
                    <a:cubicBezTo>
                      <a:pt x="1251" y="135"/>
                      <a:pt x="1839" y="34"/>
                      <a:pt x="2314" y="34"/>
                    </a:cubicBezTo>
                    <a:cubicBezTo>
                      <a:pt x="2325" y="34"/>
                      <a:pt x="2325" y="34"/>
                      <a:pt x="2314" y="22"/>
                    </a:cubicBezTo>
                    <a:cubicBezTo>
                      <a:pt x="2203" y="7"/>
                      <a:pt x="2092" y="0"/>
                      <a:pt x="1984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0" name="Google Shape;620;p38"/>
              <p:cNvSpPr/>
              <p:nvPr/>
            </p:nvSpPr>
            <p:spPr>
              <a:xfrm>
                <a:off x="1982297" y="2058155"/>
                <a:ext cx="112028" cy="127420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856" extrusionOk="0">
                    <a:moveTo>
                      <a:pt x="2311" y="0"/>
                    </a:moveTo>
                    <a:cubicBezTo>
                      <a:pt x="1655" y="0"/>
                      <a:pt x="1029" y="267"/>
                      <a:pt x="554" y="731"/>
                    </a:cubicBezTo>
                    <a:cubicBezTo>
                      <a:pt x="0" y="1274"/>
                      <a:pt x="68" y="2145"/>
                      <a:pt x="204" y="2835"/>
                    </a:cubicBezTo>
                    <a:cubicBezTo>
                      <a:pt x="209" y="2849"/>
                      <a:pt x="221" y="2855"/>
                      <a:pt x="234" y="2855"/>
                    </a:cubicBezTo>
                    <a:cubicBezTo>
                      <a:pt x="253" y="2855"/>
                      <a:pt x="272" y="2843"/>
                      <a:pt x="272" y="2824"/>
                    </a:cubicBezTo>
                    <a:cubicBezTo>
                      <a:pt x="249" y="2100"/>
                      <a:pt x="113" y="1410"/>
                      <a:pt x="622" y="811"/>
                    </a:cubicBezTo>
                    <a:cubicBezTo>
                      <a:pt x="1097" y="245"/>
                      <a:pt x="1810" y="98"/>
                      <a:pt x="2499" y="19"/>
                    </a:cubicBezTo>
                    <a:cubicBezTo>
                      <a:pt x="2511" y="19"/>
                      <a:pt x="2511" y="7"/>
                      <a:pt x="2499" y="7"/>
                    </a:cubicBezTo>
                    <a:cubicBezTo>
                      <a:pt x="2436" y="3"/>
                      <a:pt x="2374" y="0"/>
                      <a:pt x="231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1" name="Google Shape;621;p38"/>
              <p:cNvSpPr/>
              <p:nvPr/>
            </p:nvSpPr>
            <p:spPr>
              <a:xfrm>
                <a:off x="2138183" y="2025675"/>
                <a:ext cx="30294" cy="43321"/>
              </a:xfrm>
              <a:custGeom>
                <a:avLst/>
                <a:gdLst/>
                <a:ahLst/>
                <a:cxnLst/>
                <a:rect l="l" t="t" r="r" b="b"/>
                <a:pathLst>
                  <a:path w="679" h="971" extrusionOk="0">
                    <a:moveTo>
                      <a:pt x="645" y="1"/>
                    </a:moveTo>
                    <a:cubicBezTo>
                      <a:pt x="464" y="34"/>
                      <a:pt x="317" y="227"/>
                      <a:pt x="215" y="374"/>
                    </a:cubicBezTo>
                    <a:cubicBezTo>
                      <a:pt x="102" y="544"/>
                      <a:pt x="0" y="758"/>
                      <a:pt x="45" y="962"/>
                    </a:cubicBezTo>
                    <a:cubicBezTo>
                      <a:pt x="45" y="968"/>
                      <a:pt x="51" y="970"/>
                      <a:pt x="57" y="970"/>
                    </a:cubicBezTo>
                    <a:cubicBezTo>
                      <a:pt x="62" y="970"/>
                      <a:pt x="68" y="968"/>
                      <a:pt x="68" y="962"/>
                    </a:cubicBezTo>
                    <a:cubicBezTo>
                      <a:pt x="91" y="555"/>
                      <a:pt x="339" y="250"/>
                      <a:pt x="668" y="34"/>
                    </a:cubicBezTo>
                    <a:cubicBezTo>
                      <a:pt x="679" y="24"/>
                      <a:pt x="668" y="1"/>
                      <a:pt x="6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2" name="Google Shape;622;p38"/>
              <p:cNvSpPr/>
              <p:nvPr/>
            </p:nvSpPr>
            <p:spPr>
              <a:xfrm>
                <a:off x="2148801" y="2024158"/>
                <a:ext cx="32792" cy="4684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050" extrusionOk="0">
                    <a:moveTo>
                      <a:pt x="712" y="1"/>
                    </a:moveTo>
                    <a:cubicBezTo>
                      <a:pt x="328" y="171"/>
                      <a:pt x="45" y="634"/>
                      <a:pt x="0" y="1041"/>
                    </a:cubicBezTo>
                    <a:cubicBezTo>
                      <a:pt x="0" y="1047"/>
                      <a:pt x="3" y="1050"/>
                      <a:pt x="6" y="1050"/>
                    </a:cubicBezTo>
                    <a:cubicBezTo>
                      <a:pt x="8" y="1050"/>
                      <a:pt x="11" y="1047"/>
                      <a:pt x="11" y="1041"/>
                    </a:cubicBezTo>
                    <a:cubicBezTo>
                      <a:pt x="91" y="646"/>
                      <a:pt x="362" y="216"/>
                      <a:pt x="712" y="23"/>
                    </a:cubicBezTo>
                    <a:cubicBezTo>
                      <a:pt x="735" y="12"/>
                      <a:pt x="724" y="1"/>
                      <a:pt x="71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3" name="Google Shape;623;p38"/>
              <p:cNvSpPr/>
              <p:nvPr/>
            </p:nvSpPr>
            <p:spPr>
              <a:xfrm>
                <a:off x="2152281" y="2029333"/>
                <a:ext cx="33194" cy="45329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016" extrusionOk="0">
                    <a:moveTo>
                      <a:pt x="707" y="0"/>
                    </a:moveTo>
                    <a:cubicBezTo>
                      <a:pt x="700" y="0"/>
                      <a:pt x="694" y="3"/>
                      <a:pt x="691" y="9"/>
                    </a:cubicBezTo>
                    <a:cubicBezTo>
                      <a:pt x="533" y="394"/>
                      <a:pt x="239" y="676"/>
                      <a:pt x="1" y="1004"/>
                    </a:cubicBezTo>
                    <a:cubicBezTo>
                      <a:pt x="1" y="1015"/>
                      <a:pt x="13" y="1015"/>
                      <a:pt x="13" y="1015"/>
                    </a:cubicBezTo>
                    <a:cubicBezTo>
                      <a:pt x="295" y="767"/>
                      <a:pt x="623" y="382"/>
                      <a:pt x="736" y="32"/>
                    </a:cubicBezTo>
                    <a:cubicBezTo>
                      <a:pt x="744" y="16"/>
                      <a:pt x="724" y="0"/>
                      <a:pt x="70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4" name="Google Shape;624;p38"/>
              <p:cNvSpPr/>
              <p:nvPr/>
            </p:nvSpPr>
            <p:spPr>
              <a:xfrm>
                <a:off x="2157323" y="2038970"/>
                <a:ext cx="33863" cy="40733"/>
              </a:xfrm>
              <a:custGeom>
                <a:avLst/>
                <a:gdLst/>
                <a:ahLst/>
                <a:cxnLst/>
                <a:rect l="l" t="t" r="r" b="b"/>
                <a:pathLst>
                  <a:path w="759" h="913" extrusionOk="0">
                    <a:moveTo>
                      <a:pt x="745" y="1"/>
                    </a:moveTo>
                    <a:cubicBezTo>
                      <a:pt x="740" y="1"/>
                      <a:pt x="736" y="3"/>
                      <a:pt x="736" y="8"/>
                    </a:cubicBezTo>
                    <a:cubicBezTo>
                      <a:pt x="578" y="347"/>
                      <a:pt x="363" y="743"/>
                      <a:pt x="1" y="902"/>
                    </a:cubicBezTo>
                    <a:cubicBezTo>
                      <a:pt x="1" y="902"/>
                      <a:pt x="1" y="912"/>
                      <a:pt x="13" y="912"/>
                    </a:cubicBezTo>
                    <a:cubicBezTo>
                      <a:pt x="216" y="867"/>
                      <a:pt x="352" y="709"/>
                      <a:pt x="488" y="551"/>
                    </a:cubicBezTo>
                    <a:cubicBezTo>
                      <a:pt x="623" y="404"/>
                      <a:pt x="736" y="211"/>
                      <a:pt x="759" y="20"/>
                    </a:cubicBezTo>
                    <a:cubicBezTo>
                      <a:pt x="759" y="6"/>
                      <a:pt x="751" y="1"/>
                      <a:pt x="7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5" name="Google Shape;625;p38"/>
              <p:cNvSpPr/>
              <p:nvPr/>
            </p:nvSpPr>
            <p:spPr>
              <a:xfrm>
                <a:off x="2163569" y="2048562"/>
                <a:ext cx="36183" cy="3944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84" extrusionOk="0">
                    <a:moveTo>
                      <a:pt x="795" y="0"/>
                    </a:moveTo>
                    <a:cubicBezTo>
                      <a:pt x="788" y="0"/>
                      <a:pt x="782" y="3"/>
                      <a:pt x="777" y="8"/>
                    </a:cubicBezTo>
                    <a:cubicBezTo>
                      <a:pt x="652" y="415"/>
                      <a:pt x="393" y="709"/>
                      <a:pt x="8" y="878"/>
                    </a:cubicBezTo>
                    <a:cubicBezTo>
                      <a:pt x="404" y="765"/>
                      <a:pt x="743" y="449"/>
                      <a:pt x="811" y="19"/>
                    </a:cubicBezTo>
                    <a:cubicBezTo>
                      <a:pt x="811" y="6"/>
                      <a:pt x="803" y="0"/>
                      <a:pt x="795" y="0"/>
                    </a:cubicBezTo>
                    <a:close/>
                    <a:moveTo>
                      <a:pt x="8" y="878"/>
                    </a:moveTo>
                    <a:cubicBezTo>
                      <a:pt x="1" y="878"/>
                      <a:pt x="3" y="884"/>
                      <a:pt x="6" y="884"/>
                    </a:cubicBezTo>
                    <a:cubicBezTo>
                      <a:pt x="7" y="884"/>
                      <a:pt x="8" y="882"/>
                      <a:pt x="8" y="878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6" name="Google Shape;626;p38"/>
              <p:cNvSpPr/>
              <p:nvPr/>
            </p:nvSpPr>
            <p:spPr>
              <a:xfrm>
                <a:off x="2173474" y="2067925"/>
                <a:ext cx="28152" cy="27929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26" extrusionOk="0">
                    <a:moveTo>
                      <a:pt x="591" y="0"/>
                    </a:moveTo>
                    <a:cubicBezTo>
                      <a:pt x="582" y="0"/>
                      <a:pt x="573" y="4"/>
                      <a:pt x="566" y="15"/>
                    </a:cubicBezTo>
                    <a:cubicBezTo>
                      <a:pt x="453" y="263"/>
                      <a:pt x="307" y="580"/>
                      <a:pt x="1" y="614"/>
                    </a:cubicBezTo>
                    <a:lnTo>
                      <a:pt x="1" y="625"/>
                    </a:lnTo>
                    <a:cubicBezTo>
                      <a:pt x="307" y="625"/>
                      <a:pt x="566" y="320"/>
                      <a:pt x="623" y="37"/>
                    </a:cubicBezTo>
                    <a:cubicBezTo>
                      <a:pt x="631" y="22"/>
                      <a:pt x="611" y="0"/>
                      <a:pt x="59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7" name="Google Shape;627;p38"/>
              <p:cNvSpPr/>
              <p:nvPr/>
            </p:nvSpPr>
            <p:spPr>
              <a:xfrm>
                <a:off x="1951021" y="2090144"/>
                <a:ext cx="182654" cy="175069"/>
              </a:xfrm>
              <a:custGeom>
                <a:avLst/>
                <a:gdLst/>
                <a:ahLst/>
                <a:cxnLst/>
                <a:rect l="l" t="t" r="r" b="b"/>
                <a:pathLst>
                  <a:path w="4094" h="3924" extrusionOk="0">
                    <a:moveTo>
                      <a:pt x="2334" y="1"/>
                    </a:moveTo>
                    <a:cubicBezTo>
                      <a:pt x="1990" y="1"/>
                      <a:pt x="1613" y="62"/>
                      <a:pt x="1380" y="286"/>
                    </a:cubicBezTo>
                    <a:cubicBezTo>
                      <a:pt x="848" y="795"/>
                      <a:pt x="893" y="1213"/>
                      <a:pt x="475" y="1733"/>
                    </a:cubicBezTo>
                    <a:cubicBezTo>
                      <a:pt x="147" y="2140"/>
                      <a:pt x="0" y="3373"/>
                      <a:pt x="1459" y="3791"/>
                    </a:cubicBezTo>
                    <a:cubicBezTo>
                      <a:pt x="1782" y="3883"/>
                      <a:pt x="2085" y="3924"/>
                      <a:pt x="2363" y="3924"/>
                    </a:cubicBezTo>
                    <a:cubicBezTo>
                      <a:pt x="3284" y="3924"/>
                      <a:pt x="3929" y="3478"/>
                      <a:pt x="4094" y="2966"/>
                    </a:cubicBezTo>
                    <a:cubicBezTo>
                      <a:pt x="4094" y="2966"/>
                      <a:pt x="3845" y="1937"/>
                      <a:pt x="4014" y="1235"/>
                    </a:cubicBezTo>
                    <a:cubicBezTo>
                      <a:pt x="4014" y="1235"/>
                      <a:pt x="3302" y="670"/>
                      <a:pt x="3132" y="94"/>
                    </a:cubicBezTo>
                    <a:cubicBezTo>
                      <a:pt x="3132" y="94"/>
                      <a:pt x="2758" y="1"/>
                      <a:pt x="2334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8" name="Google Shape;628;p38"/>
              <p:cNvSpPr/>
              <p:nvPr/>
            </p:nvSpPr>
            <p:spPr>
              <a:xfrm>
                <a:off x="2073089" y="2171166"/>
                <a:ext cx="38904" cy="3529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1" extrusionOk="0">
                    <a:moveTo>
                      <a:pt x="405" y="0"/>
                    </a:moveTo>
                    <a:cubicBezTo>
                      <a:pt x="343" y="0"/>
                      <a:pt x="281" y="15"/>
                      <a:pt x="227" y="42"/>
                    </a:cubicBezTo>
                    <a:cubicBezTo>
                      <a:pt x="91" y="110"/>
                      <a:pt x="34" y="245"/>
                      <a:pt x="12" y="381"/>
                    </a:cubicBezTo>
                    <a:cubicBezTo>
                      <a:pt x="1" y="517"/>
                      <a:pt x="91" y="675"/>
                      <a:pt x="204" y="743"/>
                    </a:cubicBezTo>
                    <a:cubicBezTo>
                      <a:pt x="272" y="776"/>
                      <a:pt x="295" y="776"/>
                      <a:pt x="374" y="788"/>
                    </a:cubicBezTo>
                    <a:lnTo>
                      <a:pt x="385" y="788"/>
                    </a:lnTo>
                    <a:cubicBezTo>
                      <a:pt x="399" y="790"/>
                      <a:pt x="412" y="791"/>
                      <a:pt x="426" y="791"/>
                    </a:cubicBezTo>
                    <a:cubicBezTo>
                      <a:pt x="491" y="791"/>
                      <a:pt x="555" y="771"/>
                      <a:pt x="612" y="743"/>
                    </a:cubicBezTo>
                    <a:cubicBezTo>
                      <a:pt x="713" y="709"/>
                      <a:pt x="781" y="607"/>
                      <a:pt x="815" y="505"/>
                    </a:cubicBezTo>
                    <a:cubicBezTo>
                      <a:pt x="871" y="313"/>
                      <a:pt x="781" y="121"/>
                      <a:pt x="600" y="53"/>
                    </a:cubicBezTo>
                    <a:cubicBezTo>
                      <a:pt x="541" y="17"/>
                      <a:pt x="473" y="0"/>
                      <a:pt x="405" y="0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9" name="Google Shape;629;p38"/>
              <p:cNvSpPr/>
              <p:nvPr/>
            </p:nvSpPr>
            <p:spPr>
              <a:xfrm>
                <a:off x="1965120" y="2157469"/>
                <a:ext cx="27304" cy="2712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08" extrusionOk="0">
                    <a:moveTo>
                      <a:pt x="316" y="1"/>
                    </a:moveTo>
                    <a:cubicBezTo>
                      <a:pt x="286" y="1"/>
                      <a:pt x="255" y="4"/>
                      <a:pt x="227" y="10"/>
                    </a:cubicBezTo>
                    <a:cubicBezTo>
                      <a:pt x="159" y="32"/>
                      <a:pt x="91" y="78"/>
                      <a:pt x="46" y="145"/>
                    </a:cubicBezTo>
                    <a:cubicBezTo>
                      <a:pt x="1" y="201"/>
                      <a:pt x="1" y="292"/>
                      <a:pt x="12" y="360"/>
                    </a:cubicBezTo>
                    <a:lnTo>
                      <a:pt x="12" y="382"/>
                    </a:lnTo>
                    <a:cubicBezTo>
                      <a:pt x="34" y="485"/>
                      <a:pt x="114" y="575"/>
                      <a:pt x="227" y="598"/>
                    </a:cubicBezTo>
                    <a:cubicBezTo>
                      <a:pt x="258" y="603"/>
                      <a:pt x="290" y="608"/>
                      <a:pt x="324" y="608"/>
                    </a:cubicBezTo>
                    <a:cubicBezTo>
                      <a:pt x="366" y="608"/>
                      <a:pt x="409" y="600"/>
                      <a:pt x="453" y="575"/>
                    </a:cubicBezTo>
                    <a:cubicBezTo>
                      <a:pt x="509" y="530"/>
                      <a:pt x="566" y="473"/>
                      <a:pt x="589" y="394"/>
                    </a:cubicBezTo>
                    <a:cubicBezTo>
                      <a:pt x="612" y="315"/>
                      <a:pt x="600" y="236"/>
                      <a:pt x="566" y="168"/>
                    </a:cubicBezTo>
                    <a:cubicBezTo>
                      <a:pt x="532" y="88"/>
                      <a:pt x="476" y="43"/>
                      <a:pt x="396" y="10"/>
                    </a:cubicBezTo>
                    <a:cubicBezTo>
                      <a:pt x="374" y="4"/>
                      <a:pt x="345" y="1"/>
                      <a:pt x="316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0" name="Google Shape;630;p38"/>
              <p:cNvSpPr/>
              <p:nvPr/>
            </p:nvSpPr>
            <p:spPr>
              <a:xfrm>
                <a:off x="2081655" y="2128379"/>
                <a:ext cx="11154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60" extrusionOk="0">
                    <a:moveTo>
                      <a:pt x="127" y="1"/>
                    </a:moveTo>
                    <a:cubicBezTo>
                      <a:pt x="100" y="1"/>
                      <a:pt x="70" y="9"/>
                      <a:pt x="46" y="17"/>
                    </a:cubicBezTo>
                    <a:cubicBezTo>
                      <a:pt x="1" y="28"/>
                      <a:pt x="1" y="84"/>
                      <a:pt x="58" y="84"/>
                    </a:cubicBezTo>
                    <a:cubicBezTo>
                      <a:pt x="80" y="96"/>
                      <a:pt x="103" y="96"/>
                      <a:pt x="126" y="130"/>
                    </a:cubicBezTo>
                    <a:cubicBezTo>
                      <a:pt x="138" y="148"/>
                      <a:pt x="163" y="160"/>
                      <a:pt x="185" y="160"/>
                    </a:cubicBezTo>
                    <a:cubicBezTo>
                      <a:pt x="204" y="160"/>
                      <a:pt x="222" y="151"/>
                      <a:pt x="227" y="130"/>
                    </a:cubicBezTo>
                    <a:cubicBezTo>
                      <a:pt x="249" y="74"/>
                      <a:pt x="204" y="28"/>
                      <a:pt x="159" y="6"/>
                    </a:cubicBezTo>
                    <a:cubicBezTo>
                      <a:pt x="149" y="2"/>
                      <a:pt x="138" y="1"/>
                      <a:pt x="12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1" name="Google Shape;631;p38"/>
              <p:cNvSpPr/>
              <p:nvPr/>
            </p:nvSpPr>
            <p:spPr>
              <a:xfrm>
                <a:off x="2004961" y="2115976"/>
                <a:ext cx="9681" cy="5621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26" extrusionOk="0">
                    <a:moveTo>
                      <a:pt x="111" y="1"/>
                    </a:moveTo>
                    <a:cubicBezTo>
                      <a:pt x="79" y="1"/>
                      <a:pt x="46" y="16"/>
                      <a:pt x="23" y="46"/>
                    </a:cubicBezTo>
                    <a:cubicBezTo>
                      <a:pt x="1" y="80"/>
                      <a:pt x="35" y="114"/>
                      <a:pt x="69" y="125"/>
                    </a:cubicBezTo>
                    <a:cubicBezTo>
                      <a:pt x="91" y="125"/>
                      <a:pt x="114" y="114"/>
                      <a:pt x="137" y="114"/>
                    </a:cubicBezTo>
                    <a:cubicBezTo>
                      <a:pt x="140" y="110"/>
                      <a:pt x="146" y="109"/>
                      <a:pt x="151" y="109"/>
                    </a:cubicBezTo>
                    <a:cubicBezTo>
                      <a:pt x="161" y="109"/>
                      <a:pt x="171" y="114"/>
                      <a:pt x="171" y="114"/>
                    </a:cubicBezTo>
                    <a:cubicBezTo>
                      <a:pt x="174" y="117"/>
                      <a:pt x="178" y="119"/>
                      <a:pt x="183" y="119"/>
                    </a:cubicBezTo>
                    <a:cubicBezTo>
                      <a:pt x="193" y="119"/>
                      <a:pt x="204" y="110"/>
                      <a:pt x="204" y="103"/>
                    </a:cubicBezTo>
                    <a:cubicBezTo>
                      <a:pt x="216" y="58"/>
                      <a:pt x="204" y="23"/>
                      <a:pt x="159" y="12"/>
                    </a:cubicBezTo>
                    <a:cubicBezTo>
                      <a:pt x="144" y="5"/>
                      <a:pt x="127" y="1"/>
                      <a:pt x="111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2" name="Google Shape;632;p38"/>
              <p:cNvSpPr/>
              <p:nvPr/>
            </p:nvSpPr>
            <p:spPr>
              <a:xfrm>
                <a:off x="2026912" y="2194232"/>
                <a:ext cx="39663" cy="26011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83" extrusionOk="0">
                    <a:moveTo>
                      <a:pt x="846" y="1"/>
                    </a:moveTo>
                    <a:cubicBezTo>
                      <a:pt x="827" y="1"/>
                      <a:pt x="810" y="12"/>
                      <a:pt x="810" y="33"/>
                    </a:cubicBezTo>
                    <a:cubicBezTo>
                      <a:pt x="810" y="192"/>
                      <a:pt x="775" y="362"/>
                      <a:pt x="629" y="440"/>
                    </a:cubicBezTo>
                    <a:cubicBezTo>
                      <a:pt x="559" y="479"/>
                      <a:pt x="493" y="495"/>
                      <a:pt x="429" y="495"/>
                    </a:cubicBezTo>
                    <a:cubicBezTo>
                      <a:pt x="307" y="495"/>
                      <a:pt x="193" y="436"/>
                      <a:pt x="74" y="362"/>
                    </a:cubicBezTo>
                    <a:cubicBezTo>
                      <a:pt x="68" y="359"/>
                      <a:pt x="62" y="357"/>
                      <a:pt x="56" y="357"/>
                    </a:cubicBezTo>
                    <a:cubicBezTo>
                      <a:pt x="21" y="357"/>
                      <a:pt x="0" y="410"/>
                      <a:pt x="29" y="430"/>
                    </a:cubicBezTo>
                    <a:cubicBezTo>
                      <a:pt x="159" y="506"/>
                      <a:pt x="309" y="582"/>
                      <a:pt x="455" y="582"/>
                    </a:cubicBezTo>
                    <a:cubicBezTo>
                      <a:pt x="526" y="582"/>
                      <a:pt x="596" y="564"/>
                      <a:pt x="662" y="520"/>
                    </a:cubicBezTo>
                    <a:cubicBezTo>
                      <a:pt x="832" y="407"/>
                      <a:pt x="888" y="237"/>
                      <a:pt x="888" y="45"/>
                    </a:cubicBezTo>
                    <a:cubicBezTo>
                      <a:pt x="888" y="15"/>
                      <a:pt x="866" y="1"/>
                      <a:pt x="846" y="1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3" name="Google Shape;633;p38"/>
              <p:cNvSpPr/>
              <p:nvPr/>
            </p:nvSpPr>
            <p:spPr>
              <a:xfrm>
                <a:off x="2008530" y="2164205"/>
                <a:ext cx="23869" cy="1824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09" extrusionOk="0">
                    <a:moveTo>
                      <a:pt x="244" y="1"/>
                    </a:moveTo>
                    <a:cubicBezTo>
                      <a:pt x="197" y="1"/>
                      <a:pt x="153" y="12"/>
                      <a:pt x="114" y="40"/>
                    </a:cubicBezTo>
                    <a:cubicBezTo>
                      <a:pt x="0" y="118"/>
                      <a:pt x="34" y="277"/>
                      <a:pt x="91" y="390"/>
                    </a:cubicBezTo>
                    <a:cubicBezTo>
                      <a:pt x="98" y="403"/>
                      <a:pt x="109" y="409"/>
                      <a:pt x="120" y="409"/>
                    </a:cubicBezTo>
                    <a:cubicBezTo>
                      <a:pt x="146" y="409"/>
                      <a:pt x="175" y="380"/>
                      <a:pt x="159" y="356"/>
                    </a:cubicBezTo>
                    <a:cubicBezTo>
                      <a:pt x="124" y="277"/>
                      <a:pt x="68" y="141"/>
                      <a:pt x="170" y="96"/>
                    </a:cubicBezTo>
                    <a:cubicBezTo>
                      <a:pt x="195" y="87"/>
                      <a:pt x="220" y="84"/>
                      <a:pt x="245" y="84"/>
                    </a:cubicBezTo>
                    <a:cubicBezTo>
                      <a:pt x="321" y="84"/>
                      <a:pt x="393" y="116"/>
                      <a:pt x="453" y="141"/>
                    </a:cubicBezTo>
                    <a:cubicBezTo>
                      <a:pt x="462" y="148"/>
                      <a:pt x="470" y="150"/>
                      <a:pt x="479" y="150"/>
                    </a:cubicBezTo>
                    <a:cubicBezTo>
                      <a:pt x="512" y="150"/>
                      <a:pt x="534" y="103"/>
                      <a:pt x="498" y="85"/>
                    </a:cubicBezTo>
                    <a:cubicBezTo>
                      <a:pt x="424" y="40"/>
                      <a:pt x="331" y="1"/>
                      <a:pt x="244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4" name="Google Shape;634;p38"/>
              <p:cNvSpPr/>
              <p:nvPr/>
            </p:nvSpPr>
            <p:spPr>
              <a:xfrm>
                <a:off x="2059972" y="2147698"/>
                <a:ext cx="16686" cy="17177"/>
              </a:xfrm>
              <a:custGeom>
                <a:avLst/>
                <a:gdLst/>
                <a:ahLst/>
                <a:cxnLst/>
                <a:rect l="l" t="t" r="r" b="b"/>
                <a:pathLst>
                  <a:path w="374" h="385" extrusionOk="0">
                    <a:moveTo>
                      <a:pt x="234" y="0"/>
                    </a:moveTo>
                    <a:cubicBezTo>
                      <a:pt x="178" y="0"/>
                      <a:pt x="132" y="31"/>
                      <a:pt x="102" y="70"/>
                    </a:cubicBezTo>
                    <a:cubicBezTo>
                      <a:pt x="91" y="81"/>
                      <a:pt x="80" y="81"/>
                      <a:pt x="69" y="93"/>
                    </a:cubicBezTo>
                    <a:cubicBezTo>
                      <a:pt x="23" y="149"/>
                      <a:pt x="1" y="240"/>
                      <a:pt x="46" y="307"/>
                    </a:cubicBezTo>
                    <a:cubicBezTo>
                      <a:pt x="77" y="354"/>
                      <a:pt x="130" y="385"/>
                      <a:pt x="185" y="385"/>
                    </a:cubicBezTo>
                    <a:cubicBezTo>
                      <a:pt x="210" y="385"/>
                      <a:pt x="236" y="378"/>
                      <a:pt x="261" y="364"/>
                    </a:cubicBezTo>
                    <a:cubicBezTo>
                      <a:pt x="306" y="330"/>
                      <a:pt x="340" y="285"/>
                      <a:pt x="351" y="229"/>
                    </a:cubicBezTo>
                    <a:cubicBezTo>
                      <a:pt x="374" y="149"/>
                      <a:pt x="351" y="25"/>
                      <a:pt x="261" y="2"/>
                    </a:cubicBezTo>
                    <a:cubicBezTo>
                      <a:pt x="251" y="1"/>
                      <a:pt x="242" y="0"/>
                      <a:pt x="234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5" name="Google Shape;635;p38"/>
              <p:cNvSpPr/>
              <p:nvPr/>
            </p:nvSpPr>
            <p:spPr>
              <a:xfrm>
                <a:off x="1996440" y="2139087"/>
                <a:ext cx="14634" cy="15437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46" extrusionOk="0">
                    <a:moveTo>
                      <a:pt x="76" y="71"/>
                    </a:moveTo>
                    <a:cubicBezTo>
                      <a:pt x="74" y="73"/>
                      <a:pt x="72" y="76"/>
                      <a:pt x="68" y="82"/>
                    </a:cubicBezTo>
                    <a:cubicBezTo>
                      <a:pt x="71" y="79"/>
                      <a:pt x="74" y="75"/>
                      <a:pt x="76" y="71"/>
                    </a:cubicBezTo>
                    <a:close/>
                    <a:moveTo>
                      <a:pt x="193" y="0"/>
                    </a:moveTo>
                    <a:cubicBezTo>
                      <a:pt x="156" y="0"/>
                      <a:pt x="119" y="15"/>
                      <a:pt x="91" y="48"/>
                    </a:cubicBezTo>
                    <a:cubicBezTo>
                      <a:pt x="83" y="56"/>
                      <a:pt x="80" y="63"/>
                      <a:pt x="76" y="71"/>
                    </a:cubicBezTo>
                    <a:lnTo>
                      <a:pt x="76" y="71"/>
                    </a:lnTo>
                    <a:cubicBezTo>
                      <a:pt x="77" y="70"/>
                      <a:pt x="77" y="70"/>
                      <a:pt x="77" y="70"/>
                    </a:cubicBezTo>
                    <a:lnTo>
                      <a:pt x="77" y="70"/>
                    </a:lnTo>
                    <a:cubicBezTo>
                      <a:pt x="79" y="70"/>
                      <a:pt x="65" y="93"/>
                      <a:pt x="56" y="93"/>
                    </a:cubicBezTo>
                    <a:cubicBezTo>
                      <a:pt x="45" y="105"/>
                      <a:pt x="45" y="116"/>
                      <a:pt x="45" y="128"/>
                    </a:cubicBezTo>
                    <a:cubicBezTo>
                      <a:pt x="0" y="184"/>
                      <a:pt x="0" y="252"/>
                      <a:pt x="45" y="309"/>
                    </a:cubicBezTo>
                    <a:cubicBezTo>
                      <a:pt x="74" y="335"/>
                      <a:pt x="104" y="346"/>
                      <a:pt x="134" y="346"/>
                    </a:cubicBezTo>
                    <a:cubicBezTo>
                      <a:pt x="234" y="346"/>
                      <a:pt x="328" y="223"/>
                      <a:pt x="328" y="128"/>
                    </a:cubicBezTo>
                    <a:cubicBezTo>
                      <a:pt x="321" y="48"/>
                      <a:pt x="258" y="0"/>
                      <a:pt x="193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6" name="Google Shape;636;p38"/>
              <p:cNvSpPr/>
              <p:nvPr/>
            </p:nvSpPr>
            <p:spPr>
              <a:xfrm>
                <a:off x="2119534" y="2187629"/>
                <a:ext cx="55546" cy="5487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230" extrusionOk="0">
                    <a:moveTo>
                      <a:pt x="599" y="1"/>
                    </a:moveTo>
                    <a:cubicBezTo>
                      <a:pt x="301" y="1"/>
                      <a:pt x="79" y="249"/>
                      <a:pt x="79" y="249"/>
                    </a:cubicBezTo>
                    <a:lnTo>
                      <a:pt x="0" y="1120"/>
                    </a:lnTo>
                    <a:cubicBezTo>
                      <a:pt x="169" y="1197"/>
                      <a:pt x="318" y="1230"/>
                      <a:pt x="446" y="1230"/>
                    </a:cubicBezTo>
                    <a:cubicBezTo>
                      <a:pt x="1132" y="1230"/>
                      <a:pt x="1244" y="290"/>
                      <a:pt x="882" y="80"/>
                    </a:cubicBezTo>
                    <a:cubicBezTo>
                      <a:pt x="784" y="23"/>
                      <a:pt x="688" y="1"/>
                      <a:pt x="599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7" name="Google Shape;637;p38"/>
              <p:cNvSpPr/>
              <p:nvPr/>
            </p:nvSpPr>
            <p:spPr>
              <a:xfrm>
                <a:off x="2125066" y="2199139"/>
                <a:ext cx="32301" cy="33372"/>
              </a:xfrm>
              <a:custGeom>
                <a:avLst/>
                <a:gdLst/>
                <a:ahLst/>
                <a:cxnLst/>
                <a:rect l="l" t="t" r="r" b="b"/>
                <a:pathLst>
                  <a:path w="724" h="748" extrusionOk="0">
                    <a:moveTo>
                      <a:pt x="280" y="416"/>
                    </a:moveTo>
                    <a:cubicBezTo>
                      <a:pt x="362" y="416"/>
                      <a:pt x="400" y="531"/>
                      <a:pt x="339" y="602"/>
                    </a:cubicBezTo>
                    <a:cubicBezTo>
                      <a:pt x="305" y="630"/>
                      <a:pt x="266" y="642"/>
                      <a:pt x="225" y="642"/>
                    </a:cubicBezTo>
                    <a:cubicBezTo>
                      <a:pt x="184" y="642"/>
                      <a:pt x="142" y="630"/>
                      <a:pt x="102" y="614"/>
                    </a:cubicBezTo>
                    <a:cubicBezTo>
                      <a:pt x="102" y="568"/>
                      <a:pt x="125" y="523"/>
                      <a:pt x="136" y="478"/>
                    </a:cubicBezTo>
                    <a:cubicBezTo>
                      <a:pt x="170" y="443"/>
                      <a:pt x="215" y="433"/>
                      <a:pt x="249" y="421"/>
                    </a:cubicBezTo>
                    <a:cubicBezTo>
                      <a:pt x="260" y="417"/>
                      <a:pt x="270" y="416"/>
                      <a:pt x="280" y="416"/>
                    </a:cubicBezTo>
                    <a:close/>
                    <a:moveTo>
                      <a:pt x="525" y="1"/>
                    </a:moveTo>
                    <a:cubicBezTo>
                      <a:pt x="424" y="1"/>
                      <a:pt x="321" y="51"/>
                      <a:pt x="238" y="127"/>
                    </a:cubicBezTo>
                    <a:cubicBezTo>
                      <a:pt x="80" y="263"/>
                      <a:pt x="0" y="478"/>
                      <a:pt x="12" y="681"/>
                    </a:cubicBezTo>
                    <a:cubicBezTo>
                      <a:pt x="12" y="704"/>
                      <a:pt x="23" y="715"/>
                      <a:pt x="45" y="715"/>
                    </a:cubicBezTo>
                    <a:lnTo>
                      <a:pt x="68" y="738"/>
                    </a:lnTo>
                    <a:cubicBezTo>
                      <a:pt x="105" y="744"/>
                      <a:pt x="140" y="748"/>
                      <a:pt x="174" y="748"/>
                    </a:cubicBezTo>
                    <a:cubicBezTo>
                      <a:pt x="257" y="748"/>
                      <a:pt x="332" y="726"/>
                      <a:pt x="396" y="670"/>
                    </a:cubicBezTo>
                    <a:cubicBezTo>
                      <a:pt x="475" y="602"/>
                      <a:pt x="509" y="478"/>
                      <a:pt x="430" y="398"/>
                    </a:cubicBezTo>
                    <a:cubicBezTo>
                      <a:pt x="398" y="366"/>
                      <a:pt x="358" y="354"/>
                      <a:pt x="317" y="354"/>
                    </a:cubicBezTo>
                    <a:cubicBezTo>
                      <a:pt x="271" y="354"/>
                      <a:pt x="223" y="369"/>
                      <a:pt x="181" y="387"/>
                    </a:cubicBezTo>
                    <a:lnTo>
                      <a:pt x="249" y="252"/>
                    </a:lnTo>
                    <a:cubicBezTo>
                      <a:pt x="339" y="116"/>
                      <a:pt x="458" y="74"/>
                      <a:pt x="600" y="74"/>
                    </a:cubicBezTo>
                    <a:cubicBezTo>
                      <a:pt x="636" y="74"/>
                      <a:pt x="674" y="77"/>
                      <a:pt x="713" y="82"/>
                    </a:cubicBezTo>
                    <a:cubicBezTo>
                      <a:pt x="713" y="82"/>
                      <a:pt x="724" y="71"/>
                      <a:pt x="713" y="71"/>
                    </a:cubicBezTo>
                    <a:cubicBezTo>
                      <a:pt x="655" y="22"/>
                      <a:pt x="591" y="1"/>
                      <a:pt x="525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38364A-19F4-26A6-EC7E-168F87C20A5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2">
              <a:extLst>
                <a:ext uri="{FF2B5EF4-FFF2-40B4-BE49-F238E27FC236}">
                  <a16:creationId xmlns:a16="http://schemas.microsoft.com/office/drawing/2014/main" id="{22081F1C-C9E9-8CB6-79BF-80DC2CEC5BF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3">
              <a:extLst>
                <a:ext uri="{FF2B5EF4-FFF2-40B4-BE49-F238E27FC236}">
                  <a16:creationId xmlns:a16="http://schemas.microsoft.com/office/drawing/2014/main" id="{5F12A9E5-8511-2D80-9DFC-7D9139FC6E96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24">
              <a:extLst>
                <a:ext uri="{FF2B5EF4-FFF2-40B4-BE49-F238E27FC236}">
                  <a16:creationId xmlns:a16="http://schemas.microsoft.com/office/drawing/2014/main" id="{C4461762-FA47-4535-BC7B-ACD69FBE90B6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0E4A9FC-CCD4-D119-C36E-DCE64E8AC9CD}"/>
              </a:ext>
            </a:extLst>
          </p:cNvPr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2C3C6B-1CDF-2B32-6FA5-1A4019D58017}"/>
              </a:ext>
            </a:extLst>
          </p:cNvPr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SPORTS AND GAMES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111EB0A-1D6E-8ADD-0920-626CB097B137}"/>
              </a:ext>
            </a:extLst>
          </p:cNvPr>
          <p:cNvGrpSpPr/>
          <p:nvPr/>
        </p:nvGrpSpPr>
        <p:grpSpPr>
          <a:xfrm>
            <a:off x="2261781" y="153465"/>
            <a:ext cx="712319" cy="709214"/>
            <a:chOff x="2180974" y="148629"/>
            <a:chExt cx="712319" cy="70921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30B7CEC-39EB-BB4E-4934-72A9223363EE}"/>
                </a:ext>
              </a:extLst>
            </p:cNvPr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Chord 37">
              <a:extLst>
                <a:ext uri="{FF2B5EF4-FFF2-40B4-BE49-F238E27FC236}">
                  <a16:creationId xmlns:a16="http://schemas.microsoft.com/office/drawing/2014/main" id="{56823A04-483C-3B55-E562-B72A52015CFD}"/>
                </a:ext>
              </a:extLst>
            </p:cNvPr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799D7E0-9B2E-13C8-363F-85F7308F097E}"/>
              </a:ext>
            </a:extLst>
          </p:cNvPr>
          <p:cNvSpPr txBox="1"/>
          <p:nvPr/>
        </p:nvSpPr>
        <p:spPr>
          <a:xfrm>
            <a:off x="2255652" y="132929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C0F89F-A041-3498-D03B-6C9D8EC448A4}"/>
              </a:ext>
            </a:extLst>
          </p:cNvPr>
          <p:cNvSpPr txBox="1"/>
          <p:nvPr/>
        </p:nvSpPr>
        <p:spPr>
          <a:xfrm>
            <a:off x="1276300" y="2676978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40" name="Google Shape;396;p31">
            <a:extLst>
              <a:ext uri="{FF2B5EF4-FFF2-40B4-BE49-F238E27FC236}">
                <a16:creationId xmlns:a16="http://schemas.microsoft.com/office/drawing/2014/main" id="{44F634BA-B99D-339B-3C94-25F111057E4E}"/>
              </a:ext>
            </a:extLst>
          </p:cNvPr>
          <p:cNvGrpSpPr/>
          <p:nvPr/>
        </p:nvGrpSpPr>
        <p:grpSpPr>
          <a:xfrm>
            <a:off x="737958" y="2637273"/>
            <a:ext cx="3422372" cy="2364666"/>
            <a:chOff x="1593297" y="936869"/>
            <a:chExt cx="6153131" cy="3157098"/>
          </a:xfrm>
        </p:grpSpPr>
        <p:sp>
          <p:nvSpPr>
            <p:cNvPr id="41" name="Google Shape;397;p31">
              <a:extLst>
                <a:ext uri="{FF2B5EF4-FFF2-40B4-BE49-F238E27FC236}">
                  <a16:creationId xmlns:a16="http://schemas.microsoft.com/office/drawing/2014/main" id="{035F1CFF-A535-C5B6-0157-36DE0D93C74A}"/>
                </a:ext>
              </a:extLst>
            </p:cNvPr>
            <p:cNvSpPr/>
            <p:nvPr/>
          </p:nvSpPr>
          <p:spPr>
            <a:xfrm rot="21470825">
              <a:off x="1789023" y="1167494"/>
              <a:ext cx="5957405" cy="2926473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8;p31">
              <a:extLst>
                <a:ext uri="{FF2B5EF4-FFF2-40B4-BE49-F238E27FC236}">
                  <a16:creationId xmlns:a16="http://schemas.microsoft.com/office/drawing/2014/main" id="{267D104F-B15C-24E1-7197-54A214CFA31F}"/>
                </a:ext>
              </a:extLst>
            </p:cNvPr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/>
                <a:t>Vocabulary</a:t>
              </a:r>
              <a:endParaRPr sz="3200" b="1" dirty="0"/>
            </a:p>
          </p:txBody>
        </p:sp>
      </p:grpSp>
      <p:grpSp>
        <p:nvGrpSpPr>
          <p:cNvPr id="43" name="Google Shape;399;p31">
            <a:extLst>
              <a:ext uri="{FF2B5EF4-FFF2-40B4-BE49-F238E27FC236}">
                <a16:creationId xmlns:a16="http://schemas.microsoft.com/office/drawing/2014/main" id="{24056FC1-9ECD-BAFE-54F9-55228883CFD7}"/>
              </a:ext>
            </a:extLst>
          </p:cNvPr>
          <p:cNvGrpSpPr/>
          <p:nvPr/>
        </p:nvGrpSpPr>
        <p:grpSpPr>
          <a:xfrm>
            <a:off x="4519049" y="2627159"/>
            <a:ext cx="3433701" cy="2564601"/>
            <a:chOff x="1448913" y="909170"/>
            <a:chExt cx="6173500" cy="3424034"/>
          </a:xfrm>
        </p:grpSpPr>
        <p:sp>
          <p:nvSpPr>
            <p:cNvPr id="44" name="Google Shape;400;p31">
              <a:extLst>
                <a:ext uri="{FF2B5EF4-FFF2-40B4-BE49-F238E27FC236}">
                  <a16:creationId xmlns:a16="http://schemas.microsoft.com/office/drawing/2014/main" id="{36C4CC62-2627-74C3-E857-74ABB485A369}"/>
                </a:ext>
              </a:extLst>
            </p:cNvPr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1;p31">
              <a:extLst>
                <a:ext uri="{FF2B5EF4-FFF2-40B4-BE49-F238E27FC236}">
                  <a16:creationId xmlns:a16="http://schemas.microsoft.com/office/drawing/2014/main" id="{72D52F25-BF55-2661-2C2E-DA228179B003}"/>
                </a:ext>
              </a:extLst>
            </p:cNvPr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/>
                <a:t>Pronunciation</a:t>
              </a:r>
              <a:endParaRPr sz="3200" b="1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9"/>
          <p:cNvSpPr/>
          <p:nvPr/>
        </p:nvSpPr>
        <p:spPr>
          <a:xfrm>
            <a:off x="8775567" y="5708100"/>
            <a:ext cx="1212800" cy="2704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7" name="Google Shape;1187;p49"/>
          <p:cNvSpPr txBox="1">
            <a:spLocks noGrp="1"/>
          </p:cNvSpPr>
          <p:nvPr>
            <p:ph type="subTitle" idx="1"/>
          </p:nvPr>
        </p:nvSpPr>
        <p:spPr>
          <a:xfrm>
            <a:off x="109926" y="2043844"/>
            <a:ext cx="7585652" cy="2682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Teacher divides the class into two teams. One member, in turns, comes to the board and lists all the sports and games </a:t>
            </a:r>
          </a:p>
          <a:p>
            <a:pPr algn="just"/>
            <a:endParaRPr lang="en-US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The team with more correct answers in two minutes is the winner.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189" name="Google Shape;1189;p49"/>
          <p:cNvGrpSpPr/>
          <p:nvPr/>
        </p:nvGrpSpPr>
        <p:grpSpPr>
          <a:xfrm>
            <a:off x="7646939" y="1994007"/>
            <a:ext cx="3379485" cy="3878203"/>
            <a:chOff x="7441041" y="1968924"/>
            <a:chExt cx="499156" cy="572817"/>
          </a:xfrm>
        </p:grpSpPr>
        <p:sp>
          <p:nvSpPr>
            <p:cNvPr id="1190" name="Google Shape;1190;p49"/>
            <p:cNvSpPr/>
            <p:nvPr/>
          </p:nvSpPr>
          <p:spPr>
            <a:xfrm>
              <a:off x="7441041" y="2192759"/>
              <a:ext cx="223700" cy="40733"/>
            </a:xfrm>
            <a:custGeom>
              <a:avLst/>
              <a:gdLst/>
              <a:ahLst/>
              <a:cxnLst/>
              <a:rect l="l" t="t" r="r" b="b"/>
              <a:pathLst>
                <a:path w="5014" h="913" extrusionOk="0">
                  <a:moveTo>
                    <a:pt x="43" y="0"/>
                  </a:moveTo>
                  <a:cubicBezTo>
                    <a:pt x="0" y="0"/>
                    <a:pt x="4" y="53"/>
                    <a:pt x="94" y="134"/>
                  </a:cubicBezTo>
                  <a:cubicBezTo>
                    <a:pt x="208" y="247"/>
                    <a:pt x="411" y="327"/>
                    <a:pt x="512" y="406"/>
                  </a:cubicBezTo>
                  <a:cubicBezTo>
                    <a:pt x="535" y="428"/>
                    <a:pt x="558" y="451"/>
                    <a:pt x="592" y="473"/>
                  </a:cubicBezTo>
                  <a:lnTo>
                    <a:pt x="321" y="473"/>
                  </a:lnTo>
                  <a:cubicBezTo>
                    <a:pt x="218" y="473"/>
                    <a:pt x="208" y="609"/>
                    <a:pt x="874" y="666"/>
                  </a:cubicBezTo>
                  <a:cubicBezTo>
                    <a:pt x="908" y="677"/>
                    <a:pt x="939" y="683"/>
                    <a:pt x="971" y="683"/>
                  </a:cubicBezTo>
                  <a:cubicBezTo>
                    <a:pt x="1002" y="683"/>
                    <a:pt x="1033" y="677"/>
                    <a:pt x="1067" y="666"/>
                  </a:cubicBezTo>
                  <a:cubicBezTo>
                    <a:pt x="1067" y="666"/>
                    <a:pt x="2166" y="787"/>
                    <a:pt x="2615" y="787"/>
                  </a:cubicBezTo>
                  <a:cubicBezTo>
                    <a:pt x="2680" y="787"/>
                    <a:pt x="2731" y="785"/>
                    <a:pt x="2763" y="779"/>
                  </a:cubicBezTo>
                  <a:cubicBezTo>
                    <a:pt x="2788" y="775"/>
                    <a:pt x="2819" y="773"/>
                    <a:pt x="2854" y="773"/>
                  </a:cubicBezTo>
                  <a:cubicBezTo>
                    <a:pt x="3159" y="773"/>
                    <a:pt x="3818" y="912"/>
                    <a:pt x="4239" y="912"/>
                  </a:cubicBezTo>
                  <a:cubicBezTo>
                    <a:pt x="4299" y="912"/>
                    <a:pt x="4354" y="910"/>
                    <a:pt x="4402" y="903"/>
                  </a:cubicBezTo>
                  <a:cubicBezTo>
                    <a:pt x="4686" y="870"/>
                    <a:pt x="5013" y="360"/>
                    <a:pt x="4753" y="247"/>
                  </a:cubicBezTo>
                  <a:cubicBezTo>
                    <a:pt x="4672" y="213"/>
                    <a:pt x="4504" y="201"/>
                    <a:pt x="4294" y="201"/>
                  </a:cubicBezTo>
                  <a:cubicBezTo>
                    <a:pt x="3815" y="201"/>
                    <a:pt x="3124" y="263"/>
                    <a:pt x="2786" y="263"/>
                  </a:cubicBezTo>
                  <a:cubicBezTo>
                    <a:pt x="2736" y="263"/>
                    <a:pt x="2694" y="262"/>
                    <a:pt x="2661" y="259"/>
                  </a:cubicBezTo>
                  <a:cubicBezTo>
                    <a:pt x="2638" y="258"/>
                    <a:pt x="2612" y="257"/>
                    <a:pt x="2583" y="257"/>
                  </a:cubicBezTo>
                  <a:cubicBezTo>
                    <a:pt x="2185" y="257"/>
                    <a:pt x="1328" y="395"/>
                    <a:pt x="1033" y="395"/>
                  </a:cubicBezTo>
                  <a:cubicBezTo>
                    <a:pt x="1033" y="395"/>
                    <a:pt x="162" y="44"/>
                    <a:pt x="83" y="10"/>
                  </a:cubicBezTo>
                  <a:cubicBezTo>
                    <a:pt x="67" y="3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7588004" y="2202753"/>
              <a:ext cx="76738" cy="30695"/>
            </a:xfrm>
            <a:custGeom>
              <a:avLst/>
              <a:gdLst/>
              <a:ahLst/>
              <a:cxnLst/>
              <a:rect l="l" t="t" r="r" b="b"/>
              <a:pathLst>
                <a:path w="1720" h="688" extrusionOk="0">
                  <a:moveTo>
                    <a:pt x="1369" y="1"/>
                  </a:moveTo>
                  <a:cubicBezTo>
                    <a:pt x="1075" y="125"/>
                    <a:pt x="769" y="227"/>
                    <a:pt x="487" y="374"/>
                  </a:cubicBezTo>
                  <a:cubicBezTo>
                    <a:pt x="317" y="453"/>
                    <a:pt x="158" y="533"/>
                    <a:pt x="0" y="589"/>
                  </a:cubicBezTo>
                  <a:cubicBezTo>
                    <a:pt x="310" y="626"/>
                    <a:pt x="683" y="688"/>
                    <a:pt x="955" y="688"/>
                  </a:cubicBezTo>
                  <a:cubicBezTo>
                    <a:pt x="1011" y="688"/>
                    <a:pt x="1062" y="685"/>
                    <a:pt x="1108" y="679"/>
                  </a:cubicBezTo>
                  <a:cubicBezTo>
                    <a:pt x="1392" y="646"/>
                    <a:pt x="1719" y="136"/>
                    <a:pt x="1459" y="23"/>
                  </a:cubicBezTo>
                  <a:cubicBezTo>
                    <a:pt x="1437" y="12"/>
                    <a:pt x="1402" y="12"/>
                    <a:pt x="1369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7618789" y="2199229"/>
              <a:ext cx="57018" cy="39930"/>
            </a:xfrm>
            <a:custGeom>
              <a:avLst/>
              <a:gdLst/>
              <a:ahLst/>
              <a:cxnLst/>
              <a:rect l="l" t="t" r="r" b="b"/>
              <a:pathLst>
                <a:path w="1278" h="895" extrusionOk="0">
                  <a:moveTo>
                    <a:pt x="815" y="1"/>
                  </a:moveTo>
                  <a:cubicBezTo>
                    <a:pt x="694" y="1"/>
                    <a:pt x="548" y="21"/>
                    <a:pt x="347" y="21"/>
                  </a:cubicBezTo>
                  <a:cubicBezTo>
                    <a:pt x="247" y="21"/>
                    <a:pt x="132" y="16"/>
                    <a:pt x="0" y="1"/>
                  </a:cubicBezTo>
                  <a:lnTo>
                    <a:pt x="0" y="1"/>
                  </a:lnTo>
                  <a:lnTo>
                    <a:pt x="114" y="883"/>
                  </a:lnTo>
                  <a:cubicBezTo>
                    <a:pt x="114" y="883"/>
                    <a:pt x="234" y="895"/>
                    <a:pt x="390" y="895"/>
                  </a:cubicBezTo>
                  <a:cubicBezTo>
                    <a:pt x="635" y="895"/>
                    <a:pt x="969" y="865"/>
                    <a:pt x="1052" y="713"/>
                  </a:cubicBezTo>
                  <a:cubicBezTo>
                    <a:pt x="1142" y="532"/>
                    <a:pt x="1278" y="24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7698561" y="2202262"/>
              <a:ext cx="204827" cy="106674"/>
            </a:xfrm>
            <a:custGeom>
              <a:avLst/>
              <a:gdLst/>
              <a:ahLst/>
              <a:cxnLst/>
              <a:rect l="l" t="t" r="r" b="b"/>
              <a:pathLst>
                <a:path w="4591" h="2391" extrusionOk="0">
                  <a:moveTo>
                    <a:pt x="266" y="0"/>
                  </a:moveTo>
                  <a:cubicBezTo>
                    <a:pt x="1" y="0"/>
                    <a:pt x="49" y="580"/>
                    <a:pt x="281" y="747"/>
                  </a:cubicBezTo>
                  <a:cubicBezTo>
                    <a:pt x="632" y="996"/>
                    <a:pt x="1560" y="1245"/>
                    <a:pt x="1774" y="1414"/>
                  </a:cubicBezTo>
                  <a:cubicBezTo>
                    <a:pt x="1978" y="1584"/>
                    <a:pt x="3312" y="2127"/>
                    <a:pt x="3312" y="2127"/>
                  </a:cubicBezTo>
                  <a:cubicBezTo>
                    <a:pt x="3357" y="2183"/>
                    <a:pt x="3425" y="2205"/>
                    <a:pt x="3493" y="2217"/>
                  </a:cubicBezTo>
                  <a:cubicBezTo>
                    <a:pt x="3783" y="2351"/>
                    <a:pt x="3948" y="2391"/>
                    <a:pt x="4030" y="2391"/>
                  </a:cubicBezTo>
                  <a:cubicBezTo>
                    <a:pt x="4122" y="2391"/>
                    <a:pt x="4112" y="2342"/>
                    <a:pt x="4058" y="2319"/>
                  </a:cubicBezTo>
                  <a:cubicBezTo>
                    <a:pt x="4013" y="2296"/>
                    <a:pt x="3923" y="2240"/>
                    <a:pt x="3832" y="2183"/>
                  </a:cubicBezTo>
                  <a:cubicBezTo>
                    <a:pt x="3867" y="2183"/>
                    <a:pt x="3900" y="2172"/>
                    <a:pt x="3934" y="2172"/>
                  </a:cubicBezTo>
                  <a:cubicBezTo>
                    <a:pt x="3996" y="2155"/>
                    <a:pt x="4081" y="2155"/>
                    <a:pt x="4170" y="2155"/>
                  </a:cubicBezTo>
                  <a:cubicBezTo>
                    <a:pt x="4259" y="2155"/>
                    <a:pt x="4353" y="2155"/>
                    <a:pt x="4432" y="2138"/>
                  </a:cubicBezTo>
                  <a:cubicBezTo>
                    <a:pt x="4578" y="2092"/>
                    <a:pt x="4590" y="2024"/>
                    <a:pt x="4500" y="2024"/>
                  </a:cubicBezTo>
                  <a:cubicBezTo>
                    <a:pt x="4409" y="2024"/>
                    <a:pt x="3482" y="1911"/>
                    <a:pt x="3482" y="1911"/>
                  </a:cubicBezTo>
                  <a:cubicBezTo>
                    <a:pt x="3199" y="1753"/>
                    <a:pt x="2442" y="1165"/>
                    <a:pt x="2113" y="1019"/>
                  </a:cubicBezTo>
                  <a:cubicBezTo>
                    <a:pt x="1786" y="871"/>
                    <a:pt x="598" y="34"/>
                    <a:pt x="281" y="1"/>
                  </a:cubicBezTo>
                  <a:cubicBezTo>
                    <a:pt x="276" y="0"/>
                    <a:pt x="271" y="0"/>
                    <a:pt x="266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7698561" y="2202262"/>
              <a:ext cx="122067" cy="84278"/>
            </a:xfrm>
            <a:custGeom>
              <a:avLst/>
              <a:gdLst/>
              <a:ahLst/>
              <a:cxnLst/>
              <a:rect l="l" t="t" r="r" b="b"/>
              <a:pathLst>
                <a:path w="2736" h="1889" extrusionOk="0">
                  <a:moveTo>
                    <a:pt x="266" y="0"/>
                  </a:moveTo>
                  <a:cubicBezTo>
                    <a:pt x="1" y="0"/>
                    <a:pt x="49" y="580"/>
                    <a:pt x="281" y="747"/>
                  </a:cubicBezTo>
                  <a:cubicBezTo>
                    <a:pt x="632" y="996"/>
                    <a:pt x="1560" y="1245"/>
                    <a:pt x="1774" y="1414"/>
                  </a:cubicBezTo>
                  <a:cubicBezTo>
                    <a:pt x="1887" y="1516"/>
                    <a:pt x="2351" y="1720"/>
                    <a:pt x="2736" y="1889"/>
                  </a:cubicBezTo>
                  <a:cubicBezTo>
                    <a:pt x="2181" y="1516"/>
                    <a:pt x="1741" y="1086"/>
                    <a:pt x="1118" y="815"/>
                  </a:cubicBezTo>
                  <a:cubicBezTo>
                    <a:pt x="1005" y="770"/>
                    <a:pt x="610" y="668"/>
                    <a:pt x="610" y="498"/>
                  </a:cubicBezTo>
                  <a:cubicBezTo>
                    <a:pt x="621" y="408"/>
                    <a:pt x="734" y="328"/>
                    <a:pt x="869" y="272"/>
                  </a:cubicBezTo>
                  <a:cubicBezTo>
                    <a:pt x="610" y="125"/>
                    <a:pt x="394" y="12"/>
                    <a:pt x="281" y="1"/>
                  </a:cubicBezTo>
                  <a:cubicBezTo>
                    <a:pt x="276" y="0"/>
                    <a:pt x="271" y="0"/>
                    <a:pt x="266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7544102" y="2323349"/>
              <a:ext cx="113545" cy="157312"/>
            </a:xfrm>
            <a:custGeom>
              <a:avLst/>
              <a:gdLst/>
              <a:ahLst/>
              <a:cxnLst/>
              <a:rect l="l" t="t" r="r" b="b"/>
              <a:pathLst>
                <a:path w="2545" h="3526" extrusionOk="0">
                  <a:moveTo>
                    <a:pt x="1810" y="1"/>
                  </a:moveTo>
                  <a:cubicBezTo>
                    <a:pt x="1810" y="1"/>
                    <a:pt x="871" y="667"/>
                    <a:pt x="566" y="973"/>
                  </a:cubicBezTo>
                  <a:cubicBezTo>
                    <a:pt x="351" y="1177"/>
                    <a:pt x="385" y="1810"/>
                    <a:pt x="679" y="3167"/>
                  </a:cubicBezTo>
                  <a:cubicBezTo>
                    <a:pt x="679" y="3167"/>
                    <a:pt x="1" y="3438"/>
                    <a:pt x="46" y="3506"/>
                  </a:cubicBezTo>
                  <a:cubicBezTo>
                    <a:pt x="54" y="3520"/>
                    <a:pt x="91" y="3526"/>
                    <a:pt x="145" y="3526"/>
                  </a:cubicBezTo>
                  <a:cubicBezTo>
                    <a:pt x="403" y="3526"/>
                    <a:pt x="1062" y="3398"/>
                    <a:pt x="1052" y="3371"/>
                  </a:cubicBezTo>
                  <a:cubicBezTo>
                    <a:pt x="1052" y="3325"/>
                    <a:pt x="1064" y="1550"/>
                    <a:pt x="1064" y="1550"/>
                  </a:cubicBezTo>
                  <a:lnTo>
                    <a:pt x="2545" y="781"/>
                  </a:lnTo>
                  <a:lnTo>
                    <a:pt x="1810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7669249" y="2329907"/>
              <a:ext cx="51486" cy="210270"/>
            </a:xfrm>
            <a:custGeom>
              <a:avLst/>
              <a:gdLst/>
              <a:ahLst/>
              <a:cxnLst/>
              <a:rect l="l" t="t" r="r" b="b"/>
              <a:pathLst>
                <a:path w="1154" h="4713" extrusionOk="0">
                  <a:moveTo>
                    <a:pt x="79" y="0"/>
                  </a:moveTo>
                  <a:cubicBezTo>
                    <a:pt x="79" y="0"/>
                    <a:pt x="226" y="1583"/>
                    <a:pt x="339" y="2465"/>
                  </a:cubicBezTo>
                  <a:cubicBezTo>
                    <a:pt x="463" y="3415"/>
                    <a:pt x="712" y="4410"/>
                    <a:pt x="712" y="4410"/>
                  </a:cubicBezTo>
                  <a:cubicBezTo>
                    <a:pt x="712" y="4410"/>
                    <a:pt x="0" y="4659"/>
                    <a:pt x="56" y="4694"/>
                  </a:cubicBezTo>
                  <a:cubicBezTo>
                    <a:pt x="69" y="4707"/>
                    <a:pt x="143" y="4712"/>
                    <a:pt x="245" y="4712"/>
                  </a:cubicBezTo>
                  <a:cubicBezTo>
                    <a:pt x="500" y="4712"/>
                    <a:pt x="932" y="4677"/>
                    <a:pt x="1029" y="4637"/>
                  </a:cubicBezTo>
                  <a:cubicBezTo>
                    <a:pt x="1154" y="4581"/>
                    <a:pt x="1074" y="4433"/>
                    <a:pt x="1074" y="4433"/>
                  </a:cubicBezTo>
                  <a:cubicBezTo>
                    <a:pt x="1108" y="3958"/>
                    <a:pt x="1029" y="2579"/>
                    <a:pt x="1029" y="2579"/>
                  </a:cubicBezTo>
                  <a:cubicBezTo>
                    <a:pt x="1029" y="2171"/>
                    <a:pt x="1119" y="611"/>
                    <a:pt x="1119" y="611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7590012" y="2323349"/>
              <a:ext cx="67636" cy="56036"/>
            </a:xfrm>
            <a:custGeom>
              <a:avLst/>
              <a:gdLst/>
              <a:ahLst/>
              <a:cxnLst/>
              <a:rect l="l" t="t" r="r" b="b"/>
              <a:pathLst>
                <a:path w="1516" h="1256" extrusionOk="0">
                  <a:moveTo>
                    <a:pt x="781" y="1"/>
                  </a:moveTo>
                  <a:cubicBezTo>
                    <a:pt x="781" y="1"/>
                    <a:pt x="374" y="295"/>
                    <a:pt x="0" y="577"/>
                  </a:cubicBezTo>
                  <a:cubicBezTo>
                    <a:pt x="113" y="679"/>
                    <a:pt x="216" y="792"/>
                    <a:pt x="317" y="894"/>
                  </a:cubicBezTo>
                  <a:cubicBezTo>
                    <a:pt x="419" y="1007"/>
                    <a:pt x="521" y="1132"/>
                    <a:pt x="600" y="1256"/>
                  </a:cubicBezTo>
                  <a:lnTo>
                    <a:pt x="1516" y="781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7672729" y="2329907"/>
              <a:ext cx="46489" cy="62104"/>
            </a:xfrm>
            <a:custGeom>
              <a:avLst/>
              <a:gdLst/>
              <a:ahLst/>
              <a:cxnLst/>
              <a:rect l="l" t="t" r="r" b="b"/>
              <a:pathLst>
                <a:path w="1042" h="1392" extrusionOk="0">
                  <a:moveTo>
                    <a:pt x="1" y="0"/>
                  </a:moveTo>
                  <a:cubicBezTo>
                    <a:pt x="1" y="0"/>
                    <a:pt x="58" y="634"/>
                    <a:pt x="137" y="1324"/>
                  </a:cubicBezTo>
                  <a:cubicBezTo>
                    <a:pt x="185" y="1322"/>
                    <a:pt x="234" y="1321"/>
                    <a:pt x="283" y="1321"/>
                  </a:cubicBezTo>
                  <a:cubicBezTo>
                    <a:pt x="520" y="1321"/>
                    <a:pt x="762" y="1344"/>
                    <a:pt x="996" y="1392"/>
                  </a:cubicBezTo>
                  <a:cubicBezTo>
                    <a:pt x="1019" y="973"/>
                    <a:pt x="1041" y="611"/>
                    <a:pt x="1041" y="6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7590012" y="2295107"/>
              <a:ext cx="135763" cy="91327"/>
            </a:xfrm>
            <a:custGeom>
              <a:avLst/>
              <a:gdLst/>
              <a:ahLst/>
              <a:cxnLst/>
              <a:rect l="l" t="t" r="r" b="b"/>
              <a:pathLst>
                <a:path w="3043" h="2047" extrusionOk="0">
                  <a:moveTo>
                    <a:pt x="985" y="0"/>
                  </a:moveTo>
                  <a:lnTo>
                    <a:pt x="939" y="373"/>
                  </a:lnTo>
                  <a:lnTo>
                    <a:pt x="0" y="1109"/>
                  </a:lnTo>
                  <a:lnTo>
                    <a:pt x="1007" y="1911"/>
                  </a:lnTo>
                  <a:lnTo>
                    <a:pt x="1606" y="1549"/>
                  </a:lnTo>
                  <a:lnTo>
                    <a:pt x="1606" y="2047"/>
                  </a:lnTo>
                  <a:lnTo>
                    <a:pt x="3043" y="1968"/>
                  </a:lnTo>
                  <a:lnTo>
                    <a:pt x="2817" y="238"/>
                  </a:lnTo>
                  <a:lnTo>
                    <a:pt x="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7615219" y="2341016"/>
              <a:ext cx="51530" cy="39395"/>
            </a:xfrm>
            <a:custGeom>
              <a:avLst/>
              <a:gdLst/>
              <a:ahLst/>
              <a:cxnLst/>
              <a:rect l="l" t="t" r="r" b="b"/>
              <a:pathLst>
                <a:path w="1155" h="883" extrusionOk="0">
                  <a:moveTo>
                    <a:pt x="1154" y="0"/>
                  </a:moveTo>
                  <a:lnTo>
                    <a:pt x="1" y="532"/>
                  </a:lnTo>
                  <a:lnTo>
                    <a:pt x="442" y="882"/>
                  </a:lnTo>
                  <a:lnTo>
                    <a:pt x="1041" y="520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7631906" y="2295107"/>
              <a:ext cx="87847" cy="39886"/>
            </a:xfrm>
            <a:custGeom>
              <a:avLst/>
              <a:gdLst/>
              <a:ahLst/>
              <a:cxnLst/>
              <a:rect l="l" t="t" r="r" b="b"/>
              <a:pathLst>
                <a:path w="1969" h="894" extrusionOk="0">
                  <a:moveTo>
                    <a:pt x="46" y="0"/>
                  </a:moveTo>
                  <a:lnTo>
                    <a:pt x="46" y="11"/>
                  </a:lnTo>
                  <a:lnTo>
                    <a:pt x="0" y="373"/>
                  </a:lnTo>
                  <a:lnTo>
                    <a:pt x="1968" y="893"/>
                  </a:lnTo>
                  <a:lnTo>
                    <a:pt x="1968" y="893"/>
                  </a:lnTo>
                  <a:lnTo>
                    <a:pt x="1878" y="23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7699989" y="2303673"/>
              <a:ext cx="5621" cy="80753"/>
            </a:xfrm>
            <a:custGeom>
              <a:avLst/>
              <a:gdLst/>
              <a:ahLst/>
              <a:cxnLst/>
              <a:rect l="l" t="t" r="r" b="b"/>
              <a:pathLst>
                <a:path w="126" h="1810" extrusionOk="0">
                  <a:moveTo>
                    <a:pt x="1" y="0"/>
                  </a:moveTo>
                  <a:cubicBezTo>
                    <a:pt x="12" y="329"/>
                    <a:pt x="46" y="656"/>
                    <a:pt x="46" y="985"/>
                  </a:cubicBezTo>
                  <a:cubicBezTo>
                    <a:pt x="58" y="1256"/>
                    <a:pt x="68" y="1527"/>
                    <a:pt x="68" y="1810"/>
                  </a:cubicBezTo>
                  <a:lnTo>
                    <a:pt x="125" y="1799"/>
                  </a:lnTo>
                  <a:cubicBezTo>
                    <a:pt x="125" y="1550"/>
                    <a:pt x="114" y="1289"/>
                    <a:pt x="114" y="1041"/>
                  </a:cubicBezTo>
                  <a:cubicBezTo>
                    <a:pt x="103" y="691"/>
                    <a:pt x="80" y="351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7706592" y="2304209"/>
              <a:ext cx="7094" cy="79727"/>
            </a:xfrm>
            <a:custGeom>
              <a:avLst/>
              <a:gdLst/>
              <a:ahLst/>
              <a:cxnLst/>
              <a:rect l="l" t="t" r="r" b="b"/>
              <a:pathLst>
                <a:path w="159" h="1787" extrusionOk="0">
                  <a:moveTo>
                    <a:pt x="11" y="0"/>
                  </a:moveTo>
                  <a:cubicBezTo>
                    <a:pt x="0" y="395"/>
                    <a:pt x="45" y="792"/>
                    <a:pt x="68" y="1176"/>
                  </a:cubicBezTo>
                  <a:lnTo>
                    <a:pt x="101" y="1787"/>
                  </a:lnTo>
                  <a:lnTo>
                    <a:pt x="158" y="1775"/>
                  </a:lnTo>
                  <a:lnTo>
                    <a:pt x="124" y="1232"/>
                  </a:lnTo>
                  <a:cubicBezTo>
                    <a:pt x="113" y="825"/>
                    <a:pt x="68" y="418"/>
                    <a:pt x="68" y="11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7668223" y="2514927"/>
              <a:ext cx="55010" cy="26814"/>
            </a:xfrm>
            <a:custGeom>
              <a:avLst/>
              <a:gdLst/>
              <a:ahLst/>
              <a:cxnLst/>
              <a:rect l="l" t="t" r="r" b="b"/>
              <a:pathLst>
                <a:path w="1233" h="601" extrusionOk="0">
                  <a:moveTo>
                    <a:pt x="708" y="0"/>
                  </a:moveTo>
                  <a:cubicBezTo>
                    <a:pt x="637" y="0"/>
                    <a:pt x="589" y="196"/>
                    <a:pt x="589" y="196"/>
                  </a:cubicBezTo>
                  <a:cubicBezTo>
                    <a:pt x="589" y="196"/>
                    <a:pt x="1" y="490"/>
                    <a:pt x="11" y="569"/>
                  </a:cubicBezTo>
                  <a:cubicBezTo>
                    <a:pt x="15" y="591"/>
                    <a:pt x="106" y="600"/>
                    <a:pt x="233" y="600"/>
                  </a:cubicBezTo>
                  <a:cubicBezTo>
                    <a:pt x="498" y="600"/>
                    <a:pt x="919" y="562"/>
                    <a:pt x="1041" y="524"/>
                  </a:cubicBezTo>
                  <a:cubicBezTo>
                    <a:pt x="1233" y="467"/>
                    <a:pt x="1120" y="241"/>
                    <a:pt x="1120" y="241"/>
                  </a:cubicBezTo>
                  <a:lnTo>
                    <a:pt x="1120" y="241"/>
                  </a:lnTo>
                  <a:cubicBezTo>
                    <a:pt x="1120" y="241"/>
                    <a:pt x="998" y="270"/>
                    <a:pt x="879" y="270"/>
                  </a:cubicBezTo>
                  <a:cubicBezTo>
                    <a:pt x="832" y="270"/>
                    <a:pt x="786" y="265"/>
                    <a:pt x="747" y="253"/>
                  </a:cubicBezTo>
                  <a:cubicBezTo>
                    <a:pt x="747" y="253"/>
                    <a:pt x="803" y="26"/>
                    <a:pt x="724" y="4"/>
                  </a:cubicBezTo>
                  <a:cubicBezTo>
                    <a:pt x="719" y="1"/>
                    <a:pt x="713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7691110" y="2530811"/>
              <a:ext cx="6915" cy="10038"/>
            </a:xfrm>
            <a:custGeom>
              <a:avLst/>
              <a:gdLst/>
              <a:ahLst/>
              <a:cxnLst/>
              <a:rect l="l" t="t" r="r" b="b"/>
              <a:pathLst>
                <a:path w="155" h="225" extrusionOk="0">
                  <a:moveTo>
                    <a:pt x="27" y="0"/>
                  </a:moveTo>
                  <a:cubicBezTo>
                    <a:pt x="13" y="0"/>
                    <a:pt x="1" y="12"/>
                    <a:pt x="8" y="32"/>
                  </a:cubicBezTo>
                  <a:cubicBezTo>
                    <a:pt x="41" y="100"/>
                    <a:pt x="76" y="156"/>
                    <a:pt x="98" y="224"/>
                  </a:cubicBezTo>
                  <a:lnTo>
                    <a:pt x="154" y="224"/>
                  </a:lnTo>
                  <a:lnTo>
                    <a:pt x="53" y="21"/>
                  </a:lnTo>
                  <a:cubicBezTo>
                    <a:pt x="48" y="7"/>
                    <a:pt x="37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7695081" y="2528847"/>
              <a:ext cx="7986" cy="11511"/>
            </a:xfrm>
            <a:custGeom>
              <a:avLst/>
              <a:gdLst/>
              <a:ahLst/>
              <a:cxnLst/>
              <a:rect l="l" t="t" r="r" b="b"/>
              <a:pathLst>
                <a:path w="179" h="258" extrusionOk="0">
                  <a:moveTo>
                    <a:pt x="32" y="1"/>
                  </a:moveTo>
                  <a:cubicBezTo>
                    <a:pt x="18" y="1"/>
                    <a:pt x="0" y="25"/>
                    <a:pt x="9" y="42"/>
                  </a:cubicBezTo>
                  <a:cubicBezTo>
                    <a:pt x="65" y="110"/>
                    <a:pt x="100" y="178"/>
                    <a:pt x="133" y="257"/>
                  </a:cubicBezTo>
                  <a:lnTo>
                    <a:pt x="178" y="257"/>
                  </a:lnTo>
                  <a:cubicBezTo>
                    <a:pt x="145" y="167"/>
                    <a:pt x="100" y="87"/>
                    <a:pt x="43" y="8"/>
                  </a:cubicBezTo>
                  <a:cubicBezTo>
                    <a:pt x="40" y="3"/>
                    <a:pt x="36" y="1"/>
                    <a:pt x="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7686560" y="2517872"/>
              <a:ext cx="8388" cy="7540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53" y="17"/>
                  </a:moveTo>
                  <a:cubicBezTo>
                    <a:pt x="75" y="17"/>
                    <a:pt x="110" y="51"/>
                    <a:pt x="121" y="74"/>
                  </a:cubicBezTo>
                  <a:cubicBezTo>
                    <a:pt x="140" y="83"/>
                    <a:pt x="167" y="116"/>
                    <a:pt x="168" y="140"/>
                  </a:cubicBezTo>
                  <a:lnTo>
                    <a:pt x="168" y="140"/>
                  </a:lnTo>
                  <a:cubicBezTo>
                    <a:pt x="146" y="133"/>
                    <a:pt x="118" y="104"/>
                    <a:pt x="98" y="84"/>
                  </a:cubicBezTo>
                  <a:cubicBezTo>
                    <a:pt x="98" y="84"/>
                    <a:pt x="42" y="17"/>
                    <a:pt x="53" y="17"/>
                  </a:cubicBezTo>
                  <a:close/>
                  <a:moveTo>
                    <a:pt x="59" y="0"/>
                  </a:moveTo>
                  <a:cubicBezTo>
                    <a:pt x="53" y="0"/>
                    <a:pt x="47" y="2"/>
                    <a:pt x="42" y="6"/>
                  </a:cubicBezTo>
                  <a:cubicBezTo>
                    <a:pt x="0" y="26"/>
                    <a:pt x="120" y="132"/>
                    <a:pt x="167" y="150"/>
                  </a:cubicBezTo>
                  <a:lnTo>
                    <a:pt x="167" y="150"/>
                  </a:lnTo>
                  <a:cubicBezTo>
                    <a:pt x="167" y="151"/>
                    <a:pt x="166" y="151"/>
                    <a:pt x="166" y="152"/>
                  </a:cubicBezTo>
                  <a:cubicBezTo>
                    <a:pt x="166" y="161"/>
                    <a:pt x="172" y="168"/>
                    <a:pt x="175" y="168"/>
                  </a:cubicBezTo>
                  <a:cubicBezTo>
                    <a:pt x="177" y="168"/>
                    <a:pt x="178" y="167"/>
                    <a:pt x="178" y="164"/>
                  </a:cubicBezTo>
                  <a:cubicBezTo>
                    <a:pt x="179" y="160"/>
                    <a:pt x="179" y="156"/>
                    <a:pt x="180" y="152"/>
                  </a:cubicBezTo>
                  <a:lnTo>
                    <a:pt x="180" y="152"/>
                  </a:lnTo>
                  <a:cubicBezTo>
                    <a:pt x="188" y="151"/>
                    <a:pt x="188" y="143"/>
                    <a:pt x="180" y="142"/>
                  </a:cubicBezTo>
                  <a:lnTo>
                    <a:pt x="180" y="142"/>
                  </a:lnTo>
                  <a:cubicBezTo>
                    <a:pt x="177" y="107"/>
                    <a:pt x="151" y="79"/>
                    <a:pt x="132" y="51"/>
                  </a:cubicBezTo>
                  <a:cubicBezTo>
                    <a:pt x="114" y="41"/>
                    <a:pt x="86" y="0"/>
                    <a:pt x="59" y="0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7693163" y="2516578"/>
              <a:ext cx="2855" cy="7986"/>
            </a:xfrm>
            <a:custGeom>
              <a:avLst/>
              <a:gdLst/>
              <a:ahLst/>
              <a:cxnLst/>
              <a:rect l="l" t="t" r="r" b="b"/>
              <a:pathLst>
                <a:path w="64" h="179" extrusionOk="0">
                  <a:moveTo>
                    <a:pt x="34" y="21"/>
                  </a:moveTo>
                  <a:cubicBezTo>
                    <a:pt x="47" y="52"/>
                    <a:pt x="50" y="88"/>
                    <a:pt x="43" y="121"/>
                  </a:cubicBezTo>
                  <a:lnTo>
                    <a:pt x="43" y="121"/>
                  </a:lnTo>
                  <a:cubicBezTo>
                    <a:pt x="41" y="115"/>
                    <a:pt x="41" y="109"/>
                    <a:pt x="41" y="103"/>
                  </a:cubicBezTo>
                  <a:cubicBezTo>
                    <a:pt x="31" y="83"/>
                    <a:pt x="21" y="45"/>
                    <a:pt x="34" y="21"/>
                  </a:cubicBezTo>
                  <a:close/>
                  <a:moveTo>
                    <a:pt x="30" y="0"/>
                  </a:moveTo>
                  <a:lnTo>
                    <a:pt x="30" y="0"/>
                  </a:lnTo>
                  <a:cubicBezTo>
                    <a:pt x="0" y="39"/>
                    <a:pt x="21" y="102"/>
                    <a:pt x="34" y="148"/>
                  </a:cubicBezTo>
                  <a:lnTo>
                    <a:pt x="34" y="148"/>
                  </a:lnTo>
                  <a:cubicBezTo>
                    <a:pt x="33" y="152"/>
                    <a:pt x="31" y="155"/>
                    <a:pt x="30" y="159"/>
                  </a:cubicBezTo>
                  <a:cubicBezTo>
                    <a:pt x="30" y="165"/>
                    <a:pt x="32" y="167"/>
                    <a:pt x="37" y="167"/>
                  </a:cubicBezTo>
                  <a:cubicBezTo>
                    <a:pt x="38" y="167"/>
                    <a:pt x="39" y="167"/>
                    <a:pt x="40" y="167"/>
                  </a:cubicBezTo>
                  <a:lnTo>
                    <a:pt x="40" y="167"/>
                  </a:lnTo>
                  <a:cubicBezTo>
                    <a:pt x="40" y="168"/>
                    <a:pt x="40" y="169"/>
                    <a:pt x="41" y="170"/>
                  </a:cubicBezTo>
                  <a:cubicBezTo>
                    <a:pt x="41" y="176"/>
                    <a:pt x="43" y="179"/>
                    <a:pt x="46" y="179"/>
                  </a:cubicBezTo>
                  <a:cubicBezTo>
                    <a:pt x="49" y="179"/>
                    <a:pt x="52" y="176"/>
                    <a:pt x="52" y="170"/>
                  </a:cubicBezTo>
                  <a:cubicBezTo>
                    <a:pt x="52" y="167"/>
                    <a:pt x="52" y="163"/>
                    <a:pt x="51" y="159"/>
                  </a:cubicBezTo>
                  <a:lnTo>
                    <a:pt x="51" y="159"/>
                  </a:lnTo>
                  <a:cubicBezTo>
                    <a:pt x="52" y="159"/>
                    <a:pt x="52" y="159"/>
                    <a:pt x="52" y="159"/>
                  </a:cubicBezTo>
                  <a:cubicBezTo>
                    <a:pt x="63" y="113"/>
                    <a:pt x="63" y="46"/>
                    <a:pt x="41" y="12"/>
                  </a:cubicBezTo>
                  <a:cubicBezTo>
                    <a:pt x="41" y="0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7541559" y="2455455"/>
              <a:ext cx="55055" cy="27215"/>
            </a:xfrm>
            <a:custGeom>
              <a:avLst/>
              <a:gdLst/>
              <a:ahLst/>
              <a:cxnLst/>
              <a:rect l="l" t="t" r="r" b="b"/>
              <a:pathLst>
                <a:path w="1234" h="610" extrusionOk="0">
                  <a:moveTo>
                    <a:pt x="702" y="1"/>
                  </a:moveTo>
                  <a:cubicBezTo>
                    <a:pt x="629" y="1"/>
                    <a:pt x="578" y="194"/>
                    <a:pt x="578" y="194"/>
                  </a:cubicBezTo>
                  <a:cubicBezTo>
                    <a:pt x="578" y="194"/>
                    <a:pt x="1" y="500"/>
                    <a:pt x="13" y="579"/>
                  </a:cubicBezTo>
                  <a:cubicBezTo>
                    <a:pt x="16" y="601"/>
                    <a:pt x="107" y="610"/>
                    <a:pt x="234" y="610"/>
                  </a:cubicBezTo>
                  <a:cubicBezTo>
                    <a:pt x="495" y="610"/>
                    <a:pt x="912" y="572"/>
                    <a:pt x="1041" y="534"/>
                  </a:cubicBezTo>
                  <a:cubicBezTo>
                    <a:pt x="1234" y="477"/>
                    <a:pt x="1109" y="251"/>
                    <a:pt x="1109" y="251"/>
                  </a:cubicBezTo>
                  <a:lnTo>
                    <a:pt x="1109" y="251"/>
                  </a:lnTo>
                  <a:cubicBezTo>
                    <a:pt x="1109" y="251"/>
                    <a:pt x="1004" y="276"/>
                    <a:pt x="893" y="276"/>
                  </a:cubicBezTo>
                  <a:cubicBezTo>
                    <a:pt x="838" y="276"/>
                    <a:pt x="782" y="270"/>
                    <a:pt x="736" y="251"/>
                  </a:cubicBezTo>
                  <a:cubicBezTo>
                    <a:pt x="736" y="251"/>
                    <a:pt x="792" y="36"/>
                    <a:pt x="714" y="2"/>
                  </a:cubicBezTo>
                  <a:cubicBezTo>
                    <a:pt x="710" y="1"/>
                    <a:pt x="706" y="1"/>
                    <a:pt x="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7564492" y="2471650"/>
              <a:ext cx="6380" cy="10172"/>
            </a:xfrm>
            <a:custGeom>
              <a:avLst/>
              <a:gdLst/>
              <a:ahLst/>
              <a:cxnLst/>
              <a:rect l="l" t="t" r="r" b="b"/>
              <a:pathLst>
                <a:path w="143" h="228" extrusionOk="0">
                  <a:moveTo>
                    <a:pt x="30" y="0"/>
                  </a:moveTo>
                  <a:cubicBezTo>
                    <a:pt x="15" y="0"/>
                    <a:pt x="0" y="10"/>
                    <a:pt x="7" y="24"/>
                  </a:cubicBezTo>
                  <a:cubicBezTo>
                    <a:pt x="30" y="92"/>
                    <a:pt x="64" y="160"/>
                    <a:pt x="97" y="228"/>
                  </a:cubicBezTo>
                  <a:lnTo>
                    <a:pt x="143" y="228"/>
                  </a:lnTo>
                  <a:cubicBezTo>
                    <a:pt x="109" y="148"/>
                    <a:pt x="75" y="92"/>
                    <a:pt x="52" y="12"/>
                  </a:cubicBezTo>
                  <a:cubicBezTo>
                    <a:pt x="48" y="4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7568106" y="2469509"/>
              <a:ext cx="7808" cy="11778"/>
            </a:xfrm>
            <a:custGeom>
              <a:avLst/>
              <a:gdLst/>
              <a:ahLst/>
              <a:cxnLst/>
              <a:rect l="l" t="t" r="r" b="b"/>
              <a:pathLst>
                <a:path w="175" h="264" extrusionOk="0">
                  <a:moveTo>
                    <a:pt x="29" y="1"/>
                  </a:moveTo>
                  <a:cubicBezTo>
                    <a:pt x="13" y="1"/>
                    <a:pt x="1" y="22"/>
                    <a:pt x="16" y="38"/>
                  </a:cubicBezTo>
                  <a:cubicBezTo>
                    <a:pt x="62" y="105"/>
                    <a:pt x="96" y="185"/>
                    <a:pt x="130" y="264"/>
                  </a:cubicBezTo>
                  <a:lnTo>
                    <a:pt x="175" y="264"/>
                  </a:lnTo>
                  <a:cubicBezTo>
                    <a:pt x="141" y="173"/>
                    <a:pt x="107" y="83"/>
                    <a:pt x="51" y="15"/>
                  </a:cubicBezTo>
                  <a:cubicBezTo>
                    <a:pt x="44" y="5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7559539" y="2458489"/>
              <a:ext cx="8834" cy="7540"/>
            </a:xfrm>
            <a:custGeom>
              <a:avLst/>
              <a:gdLst/>
              <a:ahLst/>
              <a:cxnLst/>
              <a:rect l="l" t="t" r="r" b="b"/>
              <a:pathLst>
                <a:path w="198" h="169" extrusionOk="0">
                  <a:moveTo>
                    <a:pt x="58" y="23"/>
                  </a:moveTo>
                  <a:cubicBezTo>
                    <a:pt x="80" y="23"/>
                    <a:pt x="110" y="60"/>
                    <a:pt x="130" y="70"/>
                  </a:cubicBezTo>
                  <a:cubicBezTo>
                    <a:pt x="138" y="88"/>
                    <a:pt x="162" y="121"/>
                    <a:pt x="165" y="145"/>
                  </a:cubicBezTo>
                  <a:lnTo>
                    <a:pt x="165" y="145"/>
                  </a:lnTo>
                  <a:cubicBezTo>
                    <a:pt x="139" y="136"/>
                    <a:pt x="116" y="111"/>
                    <a:pt x="107" y="93"/>
                  </a:cubicBezTo>
                  <a:cubicBezTo>
                    <a:pt x="95" y="93"/>
                    <a:pt x="39" y="25"/>
                    <a:pt x="50" y="25"/>
                  </a:cubicBezTo>
                  <a:cubicBezTo>
                    <a:pt x="53" y="24"/>
                    <a:pt x="55" y="23"/>
                    <a:pt x="58" y="23"/>
                  </a:cubicBezTo>
                  <a:close/>
                  <a:moveTo>
                    <a:pt x="51" y="0"/>
                  </a:moveTo>
                  <a:cubicBezTo>
                    <a:pt x="47" y="0"/>
                    <a:pt x="43" y="1"/>
                    <a:pt x="39" y="2"/>
                  </a:cubicBezTo>
                  <a:cubicBezTo>
                    <a:pt x="0" y="31"/>
                    <a:pt x="112" y="127"/>
                    <a:pt x="165" y="154"/>
                  </a:cubicBezTo>
                  <a:lnTo>
                    <a:pt x="165" y="154"/>
                  </a:lnTo>
                  <a:cubicBezTo>
                    <a:pt x="165" y="156"/>
                    <a:pt x="164" y="159"/>
                    <a:pt x="163" y="161"/>
                  </a:cubicBezTo>
                  <a:cubicBezTo>
                    <a:pt x="163" y="166"/>
                    <a:pt x="166" y="169"/>
                    <a:pt x="170" y="169"/>
                  </a:cubicBezTo>
                  <a:cubicBezTo>
                    <a:pt x="175" y="169"/>
                    <a:pt x="180" y="166"/>
                    <a:pt x="186" y="161"/>
                  </a:cubicBezTo>
                  <a:cubicBezTo>
                    <a:pt x="197" y="161"/>
                    <a:pt x="198" y="150"/>
                    <a:pt x="188" y="149"/>
                  </a:cubicBezTo>
                  <a:lnTo>
                    <a:pt x="188" y="149"/>
                  </a:lnTo>
                  <a:cubicBezTo>
                    <a:pt x="188" y="117"/>
                    <a:pt x="150" y="79"/>
                    <a:pt x="130" y="58"/>
                  </a:cubicBezTo>
                  <a:cubicBezTo>
                    <a:pt x="119" y="38"/>
                    <a:pt x="82" y="0"/>
                    <a:pt x="51" y="0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7566053" y="2457552"/>
              <a:ext cx="3257" cy="7808"/>
            </a:xfrm>
            <a:custGeom>
              <a:avLst/>
              <a:gdLst/>
              <a:ahLst/>
              <a:cxnLst/>
              <a:rect l="l" t="t" r="r" b="b"/>
              <a:pathLst>
                <a:path w="73" h="175" extrusionOk="0">
                  <a:moveTo>
                    <a:pt x="39" y="37"/>
                  </a:moveTo>
                  <a:cubicBezTo>
                    <a:pt x="47" y="63"/>
                    <a:pt x="49" y="92"/>
                    <a:pt x="47" y="119"/>
                  </a:cubicBezTo>
                  <a:lnTo>
                    <a:pt x="47" y="119"/>
                  </a:lnTo>
                  <a:cubicBezTo>
                    <a:pt x="45" y="113"/>
                    <a:pt x="43" y="108"/>
                    <a:pt x="40" y="102"/>
                  </a:cubicBezTo>
                  <a:cubicBezTo>
                    <a:pt x="40" y="86"/>
                    <a:pt x="35" y="59"/>
                    <a:pt x="39" y="37"/>
                  </a:cubicBezTo>
                  <a:close/>
                  <a:moveTo>
                    <a:pt x="40" y="1"/>
                  </a:moveTo>
                  <a:cubicBezTo>
                    <a:pt x="36" y="4"/>
                    <a:pt x="32" y="8"/>
                    <a:pt x="29" y="12"/>
                  </a:cubicBezTo>
                  <a:lnTo>
                    <a:pt x="29" y="12"/>
                  </a:lnTo>
                  <a:cubicBezTo>
                    <a:pt x="29" y="12"/>
                    <a:pt x="29" y="12"/>
                    <a:pt x="29" y="12"/>
                  </a:cubicBezTo>
                  <a:lnTo>
                    <a:pt x="29" y="12"/>
                  </a:lnTo>
                  <a:cubicBezTo>
                    <a:pt x="1" y="51"/>
                    <a:pt x="30" y="129"/>
                    <a:pt x="40" y="170"/>
                  </a:cubicBezTo>
                  <a:cubicBezTo>
                    <a:pt x="40" y="173"/>
                    <a:pt x="42" y="175"/>
                    <a:pt x="45" y="175"/>
                  </a:cubicBezTo>
                  <a:cubicBezTo>
                    <a:pt x="51" y="175"/>
                    <a:pt x="62" y="167"/>
                    <a:pt x="62" y="159"/>
                  </a:cubicBezTo>
                  <a:cubicBezTo>
                    <a:pt x="59" y="155"/>
                    <a:pt x="57" y="151"/>
                    <a:pt x="55" y="145"/>
                  </a:cubicBezTo>
                  <a:lnTo>
                    <a:pt x="55" y="145"/>
                  </a:lnTo>
                  <a:cubicBezTo>
                    <a:pt x="64" y="101"/>
                    <a:pt x="72" y="42"/>
                    <a:pt x="52" y="1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7630879" y="2193027"/>
              <a:ext cx="95387" cy="130365"/>
            </a:xfrm>
            <a:custGeom>
              <a:avLst/>
              <a:gdLst/>
              <a:ahLst/>
              <a:cxnLst/>
              <a:rect l="l" t="t" r="r" b="b"/>
              <a:pathLst>
                <a:path w="2138" h="2922" extrusionOk="0">
                  <a:moveTo>
                    <a:pt x="1089" y="0"/>
                  </a:moveTo>
                  <a:cubicBezTo>
                    <a:pt x="735" y="0"/>
                    <a:pt x="373" y="120"/>
                    <a:pt x="328" y="286"/>
                  </a:cubicBezTo>
                  <a:cubicBezTo>
                    <a:pt x="272" y="467"/>
                    <a:pt x="102" y="1802"/>
                    <a:pt x="1" y="2548"/>
                  </a:cubicBezTo>
                  <a:cubicBezTo>
                    <a:pt x="396" y="2605"/>
                    <a:pt x="1889" y="2842"/>
                    <a:pt x="2127" y="2922"/>
                  </a:cubicBezTo>
                  <a:cubicBezTo>
                    <a:pt x="2127" y="2254"/>
                    <a:pt x="2138" y="796"/>
                    <a:pt x="1742" y="241"/>
                  </a:cubicBezTo>
                  <a:cubicBezTo>
                    <a:pt x="1625" y="70"/>
                    <a:pt x="1359" y="0"/>
                    <a:pt x="1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7674781" y="2203601"/>
              <a:ext cx="51486" cy="119791"/>
            </a:xfrm>
            <a:custGeom>
              <a:avLst/>
              <a:gdLst/>
              <a:ahLst/>
              <a:cxnLst/>
              <a:rect l="l" t="t" r="r" b="b"/>
              <a:pathLst>
                <a:path w="1154" h="2685" extrusionOk="0">
                  <a:moveTo>
                    <a:pt x="754" y="1"/>
                  </a:moveTo>
                  <a:cubicBezTo>
                    <a:pt x="708" y="1"/>
                    <a:pt x="817" y="1300"/>
                    <a:pt x="487" y="1916"/>
                  </a:cubicBezTo>
                  <a:cubicBezTo>
                    <a:pt x="362" y="2153"/>
                    <a:pt x="193" y="2323"/>
                    <a:pt x="0" y="2469"/>
                  </a:cubicBezTo>
                  <a:cubicBezTo>
                    <a:pt x="498" y="2549"/>
                    <a:pt x="1007" y="2640"/>
                    <a:pt x="1143" y="2685"/>
                  </a:cubicBezTo>
                  <a:cubicBezTo>
                    <a:pt x="1143" y="2017"/>
                    <a:pt x="1154" y="559"/>
                    <a:pt x="758" y="4"/>
                  </a:cubicBezTo>
                  <a:cubicBezTo>
                    <a:pt x="757" y="2"/>
                    <a:pt x="755" y="1"/>
                    <a:pt x="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7648547" y="2171032"/>
              <a:ext cx="50995" cy="42473"/>
            </a:xfrm>
            <a:custGeom>
              <a:avLst/>
              <a:gdLst/>
              <a:ahLst/>
              <a:cxnLst/>
              <a:rect l="l" t="t" r="r" b="b"/>
              <a:pathLst>
                <a:path w="1143" h="952" extrusionOk="0">
                  <a:moveTo>
                    <a:pt x="508" y="1"/>
                  </a:moveTo>
                  <a:cubicBezTo>
                    <a:pt x="386" y="1"/>
                    <a:pt x="294" y="11"/>
                    <a:pt x="294" y="11"/>
                  </a:cubicBezTo>
                  <a:cubicBezTo>
                    <a:pt x="294" y="11"/>
                    <a:pt x="0" y="859"/>
                    <a:pt x="498" y="938"/>
                  </a:cubicBezTo>
                  <a:cubicBezTo>
                    <a:pt x="549" y="947"/>
                    <a:pt x="596" y="952"/>
                    <a:pt x="639" y="952"/>
                  </a:cubicBezTo>
                  <a:cubicBezTo>
                    <a:pt x="1016" y="952"/>
                    <a:pt x="1100" y="618"/>
                    <a:pt x="1120" y="294"/>
                  </a:cubicBezTo>
                  <a:cubicBezTo>
                    <a:pt x="1143" y="42"/>
                    <a:pt x="760" y="1"/>
                    <a:pt x="508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7563778" y="1972582"/>
              <a:ext cx="241724" cy="219283"/>
            </a:xfrm>
            <a:custGeom>
              <a:avLst/>
              <a:gdLst/>
              <a:ahLst/>
              <a:cxnLst/>
              <a:rect l="l" t="t" r="r" b="b"/>
              <a:pathLst>
                <a:path w="5418" h="4915" extrusionOk="0">
                  <a:moveTo>
                    <a:pt x="2738" y="0"/>
                  </a:moveTo>
                  <a:cubicBezTo>
                    <a:pt x="2644" y="0"/>
                    <a:pt x="2550" y="5"/>
                    <a:pt x="2455" y="15"/>
                  </a:cubicBezTo>
                  <a:cubicBezTo>
                    <a:pt x="1041" y="161"/>
                    <a:pt x="0" y="1372"/>
                    <a:pt x="148" y="2717"/>
                  </a:cubicBezTo>
                  <a:cubicBezTo>
                    <a:pt x="274" y="3983"/>
                    <a:pt x="1386" y="4915"/>
                    <a:pt x="2682" y="4915"/>
                  </a:cubicBezTo>
                  <a:cubicBezTo>
                    <a:pt x="2775" y="4915"/>
                    <a:pt x="2869" y="4910"/>
                    <a:pt x="2963" y="4900"/>
                  </a:cubicBezTo>
                  <a:cubicBezTo>
                    <a:pt x="4377" y="4753"/>
                    <a:pt x="5417" y="3543"/>
                    <a:pt x="5270" y="2197"/>
                  </a:cubicBezTo>
                  <a:cubicBezTo>
                    <a:pt x="5143" y="931"/>
                    <a:pt x="4033" y="0"/>
                    <a:pt x="2738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7769455" y="1980836"/>
              <a:ext cx="170742" cy="187874"/>
            </a:xfrm>
            <a:custGeom>
              <a:avLst/>
              <a:gdLst/>
              <a:ahLst/>
              <a:cxnLst/>
              <a:rect l="l" t="t" r="r" b="b"/>
              <a:pathLst>
                <a:path w="3827" h="4211" extrusionOk="0">
                  <a:moveTo>
                    <a:pt x="1026" y="0"/>
                  </a:moveTo>
                  <a:cubicBezTo>
                    <a:pt x="0" y="0"/>
                    <a:pt x="27" y="1039"/>
                    <a:pt x="27" y="1039"/>
                  </a:cubicBezTo>
                  <a:lnTo>
                    <a:pt x="378" y="1514"/>
                  </a:lnTo>
                  <a:cubicBezTo>
                    <a:pt x="378" y="1514"/>
                    <a:pt x="652" y="1258"/>
                    <a:pt x="863" y="1258"/>
                  </a:cubicBezTo>
                  <a:cubicBezTo>
                    <a:pt x="1031" y="1258"/>
                    <a:pt x="1159" y="1420"/>
                    <a:pt x="1079" y="2001"/>
                  </a:cubicBezTo>
                  <a:cubicBezTo>
                    <a:pt x="886" y="3313"/>
                    <a:pt x="1519" y="4127"/>
                    <a:pt x="2119" y="4195"/>
                  </a:cubicBezTo>
                  <a:cubicBezTo>
                    <a:pt x="2203" y="4206"/>
                    <a:pt x="2283" y="4211"/>
                    <a:pt x="2359" y="4211"/>
                  </a:cubicBezTo>
                  <a:cubicBezTo>
                    <a:pt x="3695" y="4211"/>
                    <a:pt x="3826" y="2612"/>
                    <a:pt x="3826" y="2612"/>
                  </a:cubicBezTo>
                  <a:lnTo>
                    <a:pt x="3826" y="2612"/>
                  </a:lnTo>
                  <a:cubicBezTo>
                    <a:pt x="3699" y="2698"/>
                    <a:pt x="3586" y="2736"/>
                    <a:pt x="3483" y="2736"/>
                  </a:cubicBezTo>
                  <a:cubicBezTo>
                    <a:pt x="2670" y="2736"/>
                    <a:pt x="2550" y="307"/>
                    <a:pt x="1474" y="56"/>
                  </a:cubicBezTo>
                  <a:cubicBezTo>
                    <a:pt x="1306" y="17"/>
                    <a:pt x="1157" y="0"/>
                    <a:pt x="1026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7776683" y="1991365"/>
              <a:ext cx="150397" cy="122156"/>
            </a:xfrm>
            <a:custGeom>
              <a:avLst/>
              <a:gdLst/>
              <a:ahLst/>
              <a:cxnLst/>
              <a:rect l="l" t="t" r="r" b="b"/>
              <a:pathLst>
                <a:path w="3371" h="2738" extrusionOk="0">
                  <a:moveTo>
                    <a:pt x="941" y="1"/>
                  </a:moveTo>
                  <a:cubicBezTo>
                    <a:pt x="540" y="1"/>
                    <a:pt x="133" y="230"/>
                    <a:pt x="0" y="645"/>
                  </a:cubicBezTo>
                  <a:cubicBezTo>
                    <a:pt x="0" y="667"/>
                    <a:pt x="15" y="680"/>
                    <a:pt x="28" y="680"/>
                  </a:cubicBezTo>
                  <a:cubicBezTo>
                    <a:pt x="35" y="680"/>
                    <a:pt x="42" y="676"/>
                    <a:pt x="46" y="668"/>
                  </a:cubicBezTo>
                  <a:cubicBezTo>
                    <a:pt x="230" y="329"/>
                    <a:pt x="589" y="106"/>
                    <a:pt x="972" y="106"/>
                  </a:cubicBezTo>
                  <a:cubicBezTo>
                    <a:pt x="1036" y="106"/>
                    <a:pt x="1101" y="112"/>
                    <a:pt x="1166" y="125"/>
                  </a:cubicBezTo>
                  <a:cubicBezTo>
                    <a:pt x="1641" y="227"/>
                    <a:pt x="1765" y="770"/>
                    <a:pt x="1832" y="1188"/>
                  </a:cubicBezTo>
                  <a:cubicBezTo>
                    <a:pt x="1889" y="1539"/>
                    <a:pt x="1935" y="1934"/>
                    <a:pt x="2161" y="2217"/>
                  </a:cubicBezTo>
                  <a:cubicBezTo>
                    <a:pt x="2443" y="2590"/>
                    <a:pt x="2895" y="2670"/>
                    <a:pt x="3325" y="2738"/>
                  </a:cubicBezTo>
                  <a:cubicBezTo>
                    <a:pt x="3359" y="2738"/>
                    <a:pt x="3370" y="2692"/>
                    <a:pt x="3337" y="2692"/>
                  </a:cubicBezTo>
                  <a:cubicBezTo>
                    <a:pt x="3054" y="2613"/>
                    <a:pt x="2771" y="2534"/>
                    <a:pt x="2511" y="2398"/>
                  </a:cubicBezTo>
                  <a:cubicBezTo>
                    <a:pt x="2262" y="2263"/>
                    <a:pt x="2126" y="2002"/>
                    <a:pt x="2048" y="1742"/>
                  </a:cubicBezTo>
                  <a:cubicBezTo>
                    <a:pt x="1923" y="1324"/>
                    <a:pt x="1945" y="871"/>
                    <a:pt x="1742" y="464"/>
                  </a:cubicBezTo>
                  <a:cubicBezTo>
                    <a:pt x="1576" y="148"/>
                    <a:pt x="1261" y="1"/>
                    <a:pt x="941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7783821" y="2014610"/>
              <a:ext cx="129963" cy="115285"/>
            </a:xfrm>
            <a:custGeom>
              <a:avLst/>
              <a:gdLst/>
              <a:ahLst/>
              <a:cxnLst/>
              <a:rect l="l" t="t" r="r" b="b"/>
              <a:pathLst>
                <a:path w="2913" h="2584" extrusionOk="0">
                  <a:moveTo>
                    <a:pt x="791" y="0"/>
                  </a:moveTo>
                  <a:cubicBezTo>
                    <a:pt x="501" y="0"/>
                    <a:pt x="245" y="163"/>
                    <a:pt x="11" y="362"/>
                  </a:cubicBezTo>
                  <a:cubicBezTo>
                    <a:pt x="1" y="371"/>
                    <a:pt x="14" y="387"/>
                    <a:pt x="26" y="387"/>
                  </a:cubicBezTo>
                  <a:cubicBezTo>
                    <a:pt x="28" y="387"/>
                    <a:pt x="31" y="387"/>
                    <a:pt x="33" y="385"/>
                  </a:cubicBezTo>
                  <a:cubicBezTo>
                    <a:pt x="243" y="233"/>
                    <a:pt x="524" y="106"/>
                    <a:pt x="773" y="106"/>
                  </a:cubicBezTo>
                  <a:cubicBezTo>
                    <a:pt x="1007" y="106"/>
                    <a:pt x="1212" y="219"/>
                    <a:pt x="1300" y="531"/>
                  </a:cubicBezTo>
                  <a:cubicBezTo>
                    <a:pt x="1390" y="882"/>
                    <a:pt x="1300" y="1278"/>
                    <a:pt x="1356" y="1639"/>
                  </a:cubicBezTo>
                  <a:cubicBezTo>
                    <a:pt x="1413" y="1990"/>
                    <a:pt x="1605" y="2340"/>
                    <a:pt x="1921" y="2499"/>
                  </a:cubicBezTo>
                  <a:cubicBezTo>
                    <a:pt x="2033" y="2559"/>
                    <a:pt x="2157" y="2583"/>
                    <a:pt x="2282" y="2583"/>
                  </a:cubicBezTo>
                  <a:cubicBezTo>
                    <a:pt x="2487" y="2583"/>
                    <a:pt x="2696" y="2519"/>
                    <a:pt x="2871" y="2443"/>
                  </a:cubicBezTo>
                  <a:cubicBezTo>
                    <a:pt x="2913" y="2432"/>
                    <a:pt x="2888" y="2373"/>
                    <a:pt x="2857" y="2373"/>
                  </a:cubicBezTo>
                  <a:cubicBezTo>
                    <a:pt x="2854" y="2373"/>
                    <a:pt x="2851" y="2374"/>
                    <a:pt x="2848" y="2375"/>
                  </a:cubicBezTo>
                  <a:cubicBezTo>
                    <a:pt x="2664" y="2403"/>
                    <a:pt x="2489" y="2432"/>
                    <a:pt x="2327" y="2432"/>
                  </a:cubicBezTo>
                  <a:cubicBezTo>
                    <a:pt x="2044" y="2432"/>
                    <a:pt x="1799" y="2344"/>
                    <a:pt x="1605" y="2013"/>
                  </a:cubicBezTo>
                  <a:cubicBezTo>
                    <a:pt x="1368" y="1617"/>
                    <a:pt x="1469" y="1131"/>
                    <a:pt x="1435" y="689"/>
                  </a:cubicBezTo>
                  <a:cubicBezTo>
                    <a:pt x="1413" y="418"/>
                    <a:pt x="1300" y="124"/>
                    <a:pt x="1016" y="34"/>
                  </a:cubicBezTo>
                  <a:cubicBezTo>
                    <a:pt x="939" y="11"/>
                    <a:pt x="864" y="0"/>
                    <a:pt x="79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7808583" y="2030582"/>
              <a:ext cx="94093" cy="121710"/>
            </a:xfrm>
            <a:custGeom>
              <a:avLst/>
              <a:gdLst/>
              <a:ahLst/>
              <a:cxnLst/>
              <a:rect l="l" t="t" r="r" b="b"/>
              <a:pathLst>
                <a:path w="2109" h="2728" extrusionOk="0">
                  <a:moveTo>
                    <a:pt x="24" y="1"/>
                  </a:moveTo>
                  <a:cubicBezTo>
                    <a:pt x="13" y="1"/>
                    <a:pt x="0" y="17"/>
                    <a:pt x="9" y="27"/>
                  </a:cubicBezTo>
                  <a:cubicBezTo>
                    <a:pt x="416" y="366"/>
                    <a:pt x="518" y="818"/>
                    <a:pt x="473" y="1327"/>
                  </a:cubicBezTo>
                  <a:cubicBezTo>
                    <a:pt x="439" y="1734"/>
                    <a:pt x="428" y="2107"/>
                    <a:pt x="710" y="2435"/>
                  </a:cubicBezTo>
                  <a:cubicBezTo>
                    <a:pt x="881" y="2624"/>
                    <a:pt x="1171" y="2728"/>
                    <a:pt x="1455" y="2728"/>
                  </a:cubicBezTo>
                  <a:cubicBezTo>
                    <a:pt x="1696" y="2728"/>
                    <a:pt x="1934" y="2653"/>
                    <a:pt x="2090" y="2492"/>
                  </a:cubicBezTo>
                  <a:cubicBezTo>
                    <a:pt x="2108" y="2464"/>
                    <a:pt x="2090" y="2429"/>
                    <a:pt x="2063" y="2429"/>
                  </a:cubicBezTo>
                  <a:cubicBezTo>
                    <a:pt x="2057" y="2429"/>
                    <a:pt x="2051" y="2431"/>
                    <a:pt x="2045" y="2435"/>
                  </a:cubicBezTo>
                  <a:cubicBezTo>
                    <a:pt x="1883" y="2547"/>
                    <a:pt x="1693" y="2600"/>
                    <a:pt x="1504" y="2600"/>
                  </a:cubicBezTo>
                  <a:cubicBezTo>
                    <a:pt x="1123" y="2600"/>
                    <a:pt x="745" y="2387"/>
                    <a:pt x="609" y="2017"/>
                  </a:cubicBezTo>
                  <a:cubicBezTo>
                    <a:pt x="461" y="1621"/>
                    <a:pt x="609" y="1157"/>
                    <a:pt x="529" y="750"/>
                  </a:cubicBezTo>
                  <a:cubicBezTo>
                    <a:pt x="461" y="434"/>
                    <a:pt x="281" y="196"/>
                    <a:pt x="32" y="4"/>
                  </a:cubicBezTo>
                  <a:cubicBezTo>
                    <a:pt x="30" y="2"/>
                    <a:pt x="27" y="1"/>
                    <a:pt x="24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7772177" y="2007471"/>
              <a:ext cx="30784" cy="35915"/>
            </a:xfrm>
            <a:custGeom>
              <a:avLst/>
              <a:gdLst/>
              <a:ahLst/>
              <a:cxnLst/>
              <a:rect l="l" t="t" r="r" b="b"/>
              <a:pathLst>
                <a:path w="690" h="805" extrusionOk="0">
                  <a:moveTo>
                    <a:pt x="24" y="0"/>
                  </a:moveTo>
                  <a:cubicBezTo>
                    <a:pt x="16" y="0"/>
                    <a:pt x="8" y="1"/>
                    <a:pt x="0" y="2"/>
                  </a:cubicBezTo>
                  <a:lnTo>
                    <a:pt x="689" y="804"/>
                  </a:lnTo>
                  <a:cubicBezTo>
                    <a:pt x="601" y="584"/>
                    <a:pt x="311" y="0"/>
                    <a:pt x="24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7771150" y="2004348"/>
              <a:ext cx="38369" cy="43767"/>
            </a:xfrm>
            <a:custGeom>
              <a:avLst/>
              <a:gdLst/>
              <a:ahLst/>
              <a:cxnLst/>
              <a:rect l="l" t="t" r="r" b="b"/>
              <a:pathLst>
                <a:path w="860" h="981" extrusionOk="0">
                  <a:moveTo>
                    <a:pt x="137" y="1"/>
                  </a:moveTo>
                  <a:cubicBezTo>
                    <a:pt x="96" y="1"/>
                    <a:pt x="57" y="15"/>
                    <a:pt x="23" y="49"/>
                  </a:cubicBezTo>
                  <a:cubicBezTo>
                    <a:pt x="1" y="60"/>
                    <a:pt x="11" y="83"/>
                    <a:pt x="23" y="105"/>
                  </a:cubicBezTo>
                  <a:cubicBezTo>
                    <a:pt x="68" y="151"/>
                    <a:pt x="114" y="185"/>
                    <a:pt x="159" y="230"/>
                  </a:cubicBezTo>
                  <a:cubicBezTo>
                    <a:pt x="227" y="298"/>
                    <a:pt x="283" y="377"/>
                    <a:pt x="340" y="467"/>
                  </a:cubicBezTo>
                  <a:cubicBezTo>
                    <a:pt x="441" y="603"/>
                    <a:pt x="486" y="773"/>
                    <a:pt x="589" y="919"/>
                  </a:cubicBezTo>
                  <a:cubicBezTo>
                    <a:pt x="619" y="962"/>
                    <a:pt x="662" y="981"/>
                    <a:pt x="704" y="981"/>
                  </a:cubicBezTo>
                  <a:cubicBezTo>
                    <a:pt x="784" y="981"/>
                    <a:pt x="859" y="911"/>
                    <a:pt x="837" y="806"/>
                  </a:cubicBezTo>
                  <a:cubicBezTo>
                    <a:pt x="792" y="615"/>
                    <a:pt x="634" y="388"/>
                    <a:pt x="509" y="241"/>
                  </a:cubicBezTo>
                  <a:cubicBezTo>
                    <a:pt x="431" y="154"/>
                    <a:pt x="273" y="1"/>
                    <a:pt x="13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7572835" y="1968924"/>
              <a:ext cx="266976" cy="199072"/>
            </a:xfrm>
            <a:custGeom>
              <a:avLst/>
              <a:gdLst/>
              <a:ahLst/>
              <a:cxnLst/>
              <a:rect l="l" t="t" r="r" b="b"/>
              <a:pathLst>
                <a:path w="5984" h="4462" extrusionOk="0">
                  <a:moveTo>
                    <a:pt x="2595" y="0"/>
                  </a:moveTo>
                  <a:cubicBezTo>
                    <a:pt x="2424" y="0"/>
                    <a:pt x="2320" y="17"/>
                    <a:pt x="2320" y="17"/>
                  </a:cubicBezTo>
                  <a:cubicBezTo>
                    <a:pt x="318" y="29"/>
                    <a:pt x="1" y="1985"/>
                    <a:pt x="1" y="1985"/>
                  </a:cubicBezTo>
                  <a:cubicBezTo>
                    <a:pt x="1415" y="1680"/>
                    <a:pt x="2308" y="651"/>
                    <a:pt x="2308" y="651"/>
                  </a:cubicBezTo>
                  <a:cubicBezTo>
                    <a:pt x="2636" y="1646"/>
                    <a:pt x="4468" y="2166"/>
                    <a:pt x="4468" y="2166"/>
                  </a:cubicBezTo>
                  <a:cubicBezTo>
                    <a:pt x="5147" y="3636"/>
                    <a:pt x="4084" y="4462"/>
                    <a:pt x="4084" y="4462"/>
                  </a:cubicBezTo>
                  <a:cubicBezTo>
                    <a:pt x="5983" y="3410"/>
                    <a:pt x="5293" y="1680"/>
                    <a:pt x="4694" y="979"/>
                  </a:cubicBezTo>
                  <a:cubicBezTo>
                    <a:pt x="3965" y="119"/>
                    <a:pt x="3047" y="0"/>
                    <a:pt x="2595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7581936" y="1984004"/>
              <a:ext cx="93290" cy="61390"/>
            </a:xfrm>
            <a:custGeom>
              <a:avLst/>
              <a:gdLst/>
              <a:ahLst/>
              <a:cxnLst/>
              <a:rect l="l" t="t" r="r" b="b"/>
              <a:pathLst>
                <a:path w="2091" h="1376" extrusionOk="0">
                  <a:moveTo>
                    <a:pt x="2053" y="0"/>
                  </a:moveTo>
                  <a:cubicBezTo>
                    <a:pt x="2047" y="0"/>
                    <a:pt x="2041" y="2"/>
                    <a:pt x="2036" y="8"/>
                  </a:cubicBezTo>
                  <a:cubicBezTo>
                    <a:pt x="1425" y="596"/>
                    <a:pt x="804" y="1059"/>
                    <a:pt x="0" y="1365"/>
                  </a:cubicBezTo>
                  <a:cubicBezTo>
                    <a:pt x="0" y="1365"/>
                    <a:pt x="0" y="1375"/>
                    <a:pt x="12" y="1375"/>
                  </a:cubicBezTo>
                  <a:cubicBezTo>
                    <a:pt x="815" y="1252"/>
                    <a:pt x="1629" y="720"/>
                    <a:pt x="2081" y="41"/>
                  </a:cubicBezTo>
                  <a:cubicBezTo>
                    <a:pt x="2090" y="24"/>
                    <a:pt x="2072" y="0"/>
                    <a:pt x="2053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7588004" y="2029199"/>
              <a:ext cx="535" cy="4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7597150" y="1976285"/>
              <a:ext cx="75176" cy="37477"/>
            </a:xfrm>
            <a:custGeom>
              <a:avLst/>
              <a:gdLst/>
              <a:ahLst/>
              <a:cxnLst/>
              <a:rect l="l" t="t" r="r" b="b"/>
              <a:pathLst>
                <a:path w="1685" h="840" extrusionOk="0">
                  <a:moveTo>
                    <a:pt x="1325" y="0"/>
                  </a:moveTo>
                  <a:cubicBezTo>
                    <a:pt x="796" y="0"/>
                    <a:pt x="302" y="419"/>
                    <a:pt x="10" y="814"/>
                  </a:cubicBezTo>
                  <a:cubicBezTo>
                    <a:pt x="1" y="823"/>
                    <a:pt x="14" y="839"/>
                    <a:pt x="26" y="839"/>
                  </a:cubicBezTo>
                  <a:cubicBezTo>
                    <a:pt x="28" y="839"/>
                    <a:pt x="31" y="839"/>
                    <a:pt x="33" y="837"/>
                  </a:cubicBezTo>
                  <a:cubicBezTo>
                    <a:pt x="248" y="621"/>
                    <a:pt x="485" y="429"/>
                    <a:pt x="757" y="282"/>
                  </a:cubicBezTo>
                  <a:cubicBezTo>
                    <a:pt x="1039" y="146"/>
                    <a:pt x="1333" y="169"/>
                    <a:pt x="1639" y="124"/>
                  </a:cubicBezTo>
                  <a:cubicBezTo>
                    <a:pt x="1672" y="124"/>
                    <a:pt x="1684" y="68"/>
                    <a:pt x="1650" y="56"/>
                  </a:cubicBezTo>
                  <a:cubicBezTo>
                    <a:pt x="1541" y="18"/>
                    <a:pt x="1432" y="0"/>
                    <a:pt x="1325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7599738" y="1987618"/>
              <a:ext cx="62818" cy="42563"/>
            </a:xfrm>
            <a:custGeom>
              <a:avLst/>
              <a:gdLst/>
              <a:ahLst/>
              <a:cxnLst/>
              <a:rect l="l" t="t" r="r" b="b"/>
              <a:pathLst>
                <a:path w="1408" h="954" extrusionOk="0">
                  <a:moveTo>
                    <a:pt x="1402" y="1"/>
                  </a:moveTo>
                  <a:lnTo>
                    <a:pt x="1402" y="1"/>
                  </a:lnTo>
                  <a:cubicBezTo>
                    <a:pt x="1401" y="1"/>
                    <a:pt x="1400" y="2"/>
                    <a:pt x="1400" y="5"/>
                  </a:cubicBezTo>
                  <a:cubicBezTo>
                    <a:pt x="868" y="96"/>
                    <a:pt x="247" y="412"/>
                    <a:pt x="9" y="922"/>
                  </a:cubicBezTo>
                  <a:cubicBezTo>
                    <a:pt x="1" y="938"/>
                    <a:pt x="15" y="954"/>
                    <a:pt x="33" y="954"/>
                  </a:cubicBezTo>
                  <a:cubicBezTo>
                    <a:pt x="40" y="954"/>
                    <a:pt x="47" y="951"/>
                    <a:pt x="54" y="944"/>
                  </a:cubicBezTo>
                  <a:cubicBezTo>
                    <a:pt x="393" y="469"/>
                    <a:pt x="948" y="345"/>
                    <a:pt x="1400" y="17"/>
                  </a:cubicBezTo>
                  <a:cubicBezTo>
                    <a:pt x="1408" y="9"/>
                    <a:pt x="1404" y="1"/>
                    <a:pt x="140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7680804" y="1983111"/>
              <a:ext cx="91728" cy="65361"/>
            </a:xfrm>
            <a:custGeom>
              <a:avLst/>
              <a:gdLst/>
              <a:ahLst/>
              <a:cxnLst/>
              <a:rect l="l" t="t" r="r" b="b"/>
              <a:pathLst>
                <a:path w="2056" h="1465" extrusionOk="0">
                  <a:moveTo>
                    <a:pt x="14" y="0"/>
                  </a:moveTo>
                  <a:cubicBezTo>
                    <a:pt x="7" y="0"/>
                    <a:pt x="1" y="8"/>
                    <a:pt x="1" y="16"/>
                  </a:cubicBezTo>
                  <a:cubicBezTo>
                    <a:pt x="329" y="807"/>
                    <a:pt x="1177" y="1385"/>
                    <a:pt x="2003" y="1463"/>
                  </a:cubicBezTo>
                  <a:cubicBezTo>
                    <a:pt x="2006" y="1464"/>
                    <a:pt x="2009" y="1465"/>
                    <a:pt x="2012" y="1465"/>
                  </a:cubicBezTo>
                  <a:cubicBezTo>
                    <a:pt x="2040" y="1465"/>
                    <a:pt x="2056" y="1417"/>
                    <a:pt x="2026" y="1407"/>
                  </a:cubicBezTo>
                  <a:cubicBezTo>
                    <a:pt x="1629" y="1272"/>
                    <a:pt x="1234" y="1101"/>
                    <a:pt x="895" y="842"/>
                  </a:cubicBezTo>
                  <a:cubicBezTo>
                    <a:pt x="566" y="604"/>
                    <a:pt x="318" y="287"/>
                    <a:pt x="24" y="5"/>
                  </a:cubicBezTo>
                  <a:cubicBezTo>
                    <a:pt x="20" y="2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7690441" y="1981773"/>
              <a:ext cx="73526" cy="55680"/>
            </a:xfrm>
            <a:custGeom>
              <a:avLst/>
              <a:gdLst/>
              <a:ahLst/>
              <a:cxnLst/>
              <a:rect l="l" t="t" r="r" b="b"/>
              <a:pathLst>
                <a:path w="1648" h="1248" extrusionOk="0">
                  <a:moveTo>
                    <a:pt x="23" y="1"/>
                  </a:moveTo>
                  <a:cubicBezTo>
                    <a:pt x="11" y="1"/>
                    <a:pt x="0" y="12"/>
                    <a:pt x="11" y="23"/>
                  </a:cubicBezTo>
                  <a:cubicBezTo>
                    <a:pt x="328" y="182"/>
                    <a:pt x="622" y="340"/>
                    <a:pt x="905" y="555"/>
                  </a:cubicBezTo>
                  <a:cubicBezTo>
                    <a:pt x="1164" y="747"/>
                    <a:pt x="1335" y="1030"/>
                    <a:pt x="1572" y="1234"/>
                  </a:cubicBezTo>
                  <a:cubicBezTo>
                    <a:pt x="1582" y="1243"/>
                    <a:pt x="1593" y="1248"/>
                    <a:pt x="1603" y="1248"/>
                  </a:cubicBezTo>
                  <a:cubicBezTo>
                    <a:pt x="1628" y="1248"/>
                    <a:pt x="1648" y="1224"/>
                    <a:pt x="1639" y="1199"/>
                  </a:cubicBezTo>
                  <a:cubicBezTo>
                    <a:pt x="1538" y="883"/>
                    <a:pt x="1232" y="634"/>
                    <a:pt x="995" y="442"/>
                  </a:cubicBezTo>
                  <a:cubicBezTo>
                    <a:pt x="712" y="216"/>
                    <a:pt x="373" y="68"/>
                    <a:pt x="2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7679332" y="1974099"/>
              <a:ext cx="129205" cy="119479"/>
            </a:xfrm>
            <a:custGeom>
              <a:avLst/>
              <a:gdLst/>
              <a:ahLst/>
              <a:cxnLst/>
              <a:rect l="l" t="t" r="r" b="b"/>
              <a:pathLst>
                <a:path w="2896" h="2678" extrusionOk="0">
                  <a:moveTo>
                    <a:pt x="323" y="0"/>
                  </a:moveTo>
                  <a:cubicBezTo>
                    <a:pt x="217" y="0"/>
                    <a:pt x="113" y="9"/>
                    <a:pt x="11" y="26"/>
                  </a:cubicBezTo>
                  <a:cubicBezTo>
                    <a:pt x="0" y="26"/>
                    <a:pt x="0" y="37"/>
                    <a:pt x="11" y="37"/>
                  </a:cubicBezTo>
                  <a:cubicBezTo>
                    <a:pt x="328" y="94"/>
                    <a:pt x="645" y="105"/>
                    <a:pt x="961" y="184"/>
                  </a:cubicBezTo>
                  <a:cubicBezTo>
                    <a:pt x="1267" y="275"/>
                    <a:pt x="1549" y="411"/>
                    <a:pt x="1810" y="602"/>
                  </a:cubicBezTo>
                  <a:cubicBezTo>
                    <a:pt x="2081" y="806"/>
                    <a:pt x="2296" y="1066"/>
                    <a:pt x="2454" y="1360"/>
                  </a:cubicBezTo>
                  <a:cubicBezTo>
                    <a:pt x="2680" y="1778"/>
                    <a:pt x="2703" y="2197"/>
                    <a:pt x="2760" y="2660"/>
                  </a:cubicBezTo>
                  <a:cubicBezTo>
                    <a:pt x="2760" y="2672"/>
                    <a:pt x="2768" y="2677"/>
                    <a:pt x="2778" y="2677"/>
                  </a:cubicBezTo>
                  <a:cubicBezTo>
                    <a:pt x="2788" y="2677"/>
                    <a:pt x="2799" y="2672"/>
                    <a:pt x="2805" y="2660"/>
                  </a:cubicBezTo>
                  <a:cubicBezTo>
                    <a:pt x="2895" y="1869"/>
                    <a:pt x="2556" y="1112"/>
                    <a:pt x="1956" y="602"/>
                  </a:cubicBezTo>
                  <a:cubicBezTo>
                    <a:pt x="1536" y="249"/>
                    <a:pt x="905" y="0"/>
                    <a:pt x="323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7773738" y="2104153"/>
              <a:ext cx="26189" cy="47337"/>
            </a:xfrm>
            <a:custGeom>
              <a:avLst/>
              <a:gdLst/>
              <a:ahLst/>
              <a:cxnLst/>
              <a:rect l="l" t="t" r="r" b="b"/>
              <a:pathLst>
                <a:path w="587" h="1061" extrusionOk="0">
                  <a:moveTo>
                    <a:pt x="579" y="1"/>
                  </a:moveTo>
                  <a:cubicBezTo>
                    <a:pt x="577" y="1"/>
                    <a:pt x="576" y="2"/>
                    <a:pt x="576" y="6"/>
                  </a:cubicBezTo>
                  <a:cubicBezTo>
                    <a:pt x="428" y="368"/>
                    <a:pt x="237" y="707"/>
                    <a:pt x="10" y="1024"/>
                  </a:cubicBezTo>
                  <a:cubicBezTo>
                    <a:pt x="1" y="1042"/>
                    <a:pt x="22" y="1060"/>
                    <a:pt x="36" y="1060"/>
                  </a:cubicBezTo>
                  <a:cubicBezTo>
                    <a:pt x="39" y="1060"/>
                    <a:pt x="42" y="1059"/>
                    <a:pt x="44" y="1057"/>
                  </a:cubicBezTo>
                  <a:cubicBezTo>
                    <a:pt x="315" y="741"/>
                    <a:pt x="463" y="390"/>
                    <a:pt x="587" y="6"/>
                  </a:cubicBezTo>
                  <a:cubicBezTo>
                    <a:pt x="587" y="6"/>
                    <a:pt x="582" y="1"/>
                    <a:pt x="579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7775166" y="2055255"/>
              <a:ext cx="23735" cy="71429"/>
            </a:xfrm>
            <a:custGeom>
              <a:avLst/>
              <a:gdLst/>
              <a:ahLst/>
              <a:cxnLst/>
              <a:rect l="l" t="t" r="r" b="b"/>
              <a:pathLst>
                <a:path w="532" h="1601" extrusionOk="0">
                  <a:moveTo>
                    <a:pt x="14" y="0"/>
                  </a:moveTo>
                  <a:cubicBezTo>
                    <a:pt x="6" y="0"/>
                    <a:pt x="1" y="8"/>
                    <a:pt x="1" y="16"/>
                  </a:cubicBezTo>
                  <a:cubicBezTo>
                    <a:pt x="340" y="480"/>
                    <a:pt x="318" y="1022"/>
                    <a:pt x="295" y="1565"/>
                  </a:cubicBezTo>
                  <a:cubicBezTo>
                    <a:pt x="289" y="1589"/>
                    <a:pt x="305" y="1601"/>
                    <a:pt x="324" y="1601"/>
                  </a:cubicBezTo>
                  <a:cubicBezTo>
                    <a:pt x="340" y="1601"/>
                    <a:pt x="357" y="1592"/>
                    <a:pt x="363" y="1577"/>
                  </a:cubicBezTo>
                  <a:cubicBezTo>
                    <a:pt x="532" y="1068"/>
                    <a:pt x="363" y="401"/>
                    <a:pt x="24" y="5"/>
                  </a:cubicBezTo>
                  <a:cubicBezTo>
                    <a:pt x="20" y="1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7775166" y="2087645"/>
              <a:ext cx="54832" cy="49433"/>
            </a:xfrm>
            <a:custGeom>
              <a:avLst/>
              <a:gdLst/>
              <a:ahLst/>
              <a:cxnLst/>
              <a:rect l="l" t="t" r="r" b="b"/>
              <a:pathLst>
                <a:path w="1229" h="1108" extrusionOk="0">
                  <a:moveTo>
                    <a:pt x="669" y="1"/>
                  </a:moveTo>
                  <a:cubicBezTo>
                    <a:pt x="350" y="1"/>
                    <a:pt x="1" y="308"/>
                    <a:pt x="1" y="308"/>
                  </a:cubicBezTo>
                  <a:lnTo>
                    <a:pt x="46" y="1043"/>
                  </a:lnTo>
                  <a:cubicBezTo>
                    <a:pt x="157" y="1088"/>
                    <a:pt x="260" y="1108"/>
                    <a:pt x="355" y="1108"/>
                  </a:cubicBezTo>
                  <a:cubicBezTo>
                    <a:pt x="952" y="1108"/>
                    <a:pt x="1229" y="325"/>
                    <a:pt x="916" y="82"/>
                  </a:cubicBezTo>
                  <a:cubicBezTo>
                    <a:pt x="841" y="24"/>
                    <a:pt x="757" y="1"/>
                    <a:pt x="66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7781010" y="2105849"/>
              <a:ext cx="32034" cy="26814"/>
            </a:xfrm>
            <a:custGeom>
              <a:avLst/>
              <a:gdLst/>
              <a:ahLst/>
              <a:cxnLst/>
              <a:rect l="l" t="t" r="r" b="b"/>
              <a:pathLst>
                <a:path w="718" h="601" extrusionOk="0">
                  <a:moveTo>
                    <a:pt x="175" y="273"/>
                  </a:moveTo>
                  <a:cubicBezTo>
                    <a:pt x="220" y="273"/>
                    <a:pt x="254" y="273"/>
                    <a:pt x="300" y="285"/>
                  </a:cubicBezTo>
                  <a:cubicBezTo>
                    <a:pt x="368" y="307"/>
                    <a:pt x="424" y="375"/>
                    <a:pt x="378" y="454"/>
                  </a:cubicBezTo>
                  <a:cubicBezTo>
                    <a:pt x="349" y="501"/>
                    <a:pt x="294" y="518"/>
                    <a:pt x="238" y="518"/>
                  </a:cubicBezTo>
                  <a:cubicBezTo>
                    <a:pt x="187" y="518"/>
                    <a:pt x="134" y="504"/>
                    <a:pt x="96" y="488"/>
                  </a:cubicBezTo>
                  <a:cubicBezTo>
                    <a:pt x="119" y="420"/>
                    <a:pt x="141" y="341"/>
                    <a:pt x="175" y="273"/>
                  </a:cubicBezTo>
                  <a:close/>
                  <a:moveTo>
                    <a:pt x="513" y="0"/>
                  </a:moveTo>
                  <a:cubicBezTo>
                    <a:pt x="239" y="0"/>
                    <a:pt x="0" y="238"/>
                    <a:pt x="28" y="544"/>
                  </a:cubicBezTo>
                  <a:cubicBezTo>
                    <a:pt x="28" y="556"/>
                    <a:pt x="51" y="556"/>
                    <a:pt x="62" y="556"/>
                  </a:cubicBezTo>
                  <a:cubicBezTo>
                    <a:pt x="114" y="582"/>
                    <a:pt x="184" y="600"/>
                    <a:pt x="251" y="600"/>
                  </a:cubicBezTo>
                  <a:cubicBezTo>
                    <a:pt x="356" y="600"/>
                    <a:pt x="455" y="556"/>
                    <a:pt x="469" y="431"/>
                  </a:cubicBezTo>
                  <a:cubicBezTo>
                    <a:pt x="481" y="352"/>
                    <a:pt x="458" y="262"/>
                    <a:pt x="368" y="228"/>
                  </a:cubicBezTo>
                  <a:cubicBezTo>
                    <a:pt x="349" y="218"/>
                    <a:pt x="328" y="215"/>
                    <a:pt x="305" y="215"/>
                  </a:cubicBezTo>
                  <a:cubicBezTo>
                    <a:pt x="275" y="215"/>
                    <a:pt x="242" y="221"/>
                    <a:pt x="209" y="228"/>
                  </a:cubicBezTo>
                  <a:lnTo>
                    <a:pt x="220" y="217"/>
                  </a:lnTo>
                  <a:cubicBezTo>
                    <a:pt x="325" y="103"/>
                    <a:pt x="460" y="53"/>
                    <a:pt x="608" y="53"/>
                  </a:cubicBezTo>
                  <a:cubicBezTo>
                    <a:pt x="637" y="53"/>
                    <a:pt x="666" y="55"/>
                    <a:pt x="695" y="58"/>
                  </a:cubicBezTo>
                  <a:cubicBezTo>
                    <a:pt x="707" y="58"/>
                    <a:pt x="718" y="36"/>
                    <a:pt x="695" y="36"/>
                  </a:cubicBezTo>
                  <a:cubicBezTo>
                    <a:pt x="634" y="12"/>
                    <a:pt x="573" y="0"/>
                    <a:pt x="513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7682856" y="2197712"/>
              <a:ext cx="78745" cy="59115"/>
            </a:xfrm>
            <a:custGeom>
              <a:avLst/>
              <a:gdLst/>
              <a:ahLst/>
              <a:cxnLst/>
              <a:rect l="l" t="t" r="r" b="b"/>
              <a:pathLst>
                <a:path w="1765" h="1325" extrusionOk="0">
                  <a:moveTo>
                    <a:pt x="513" y="1"/>
                  </a:moveTo>
                  <a:cubicBezTo>
                    <a:pt x="334" y="1"/>
                    <a:pt x="188" y="73"/>
                    <a:pt x="125" y="272"/>
                  </a:cubicBezTo>
                  <a:cubicBezTo>
                    <a:pt x="0" y="634"/>
                    <a:pt x="962" y="1324"/>
                    <a:pt x="962" y="1324"/>
                  </a:cubicBezTo>
                  <a:lnTo>
                    <a:pt x="1764" y="555"/>
                  </a:lnTo>
                  <a:cubicBezTo>
                    <a:pt x="1764" y="555"/>
                    <a:pt x="1009" y="1"/>
                    <a:pt x="51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7701506" y="2075198"/>
              <a:ext cx="20746" cy="21192"/>
            </a:xfrm>
            <a:custGeom>
              <a:avLst/>
              <a:gdLst/>
              <a:ahLst/>
              <a:cxnLst/>
              <a:rect l="l" t="t" r="r" b="b"/>
              <a:pathLst>
                <a:path w="465" h="475" extrusionOk="0">
                  <a:moveTo>
                    <a:pt x="234" y="1"/>
                  </a:moveTo>
                  <a:cubicBezTo>
                    <a:pt x="191" y="1"/>
                    <a:pt x="147" y="20"/>
                    <a:pt x="114" y="44"/>
                  </a:cubicBezTo>
                  <a:cubicBezTo>
                    <a:pt x="57" y="78"/>
                    <a:pt x="34" y="135"/>
                    <a:pt x="24" y="203"/>
                  </a:cubicBezTo>
                  <a:cubicBezTo>
                    <a:pt x="1" y="259"/>
                    <a:pt x="12" y="327"/>
                    <a:pt x="46" y="384"/>
                  </a:cubicBezTo>
                  <a:cubicBezTo>
                    <a:pt x="91" y="440"/>
                    <a:pt x="170" y="474"/>
                    <a:pt x="238" y="474"/>
                  </a:cubicBezTo>
                  <a:cubicBezTo>
                    <a:pt x="328" y="462"/>
                    <a:pt x="374" y="417"/>
                    <a:pt x="419" y="349"/>
                  </a:cubicBezTo>
                  <a:cubicBezTo>
                    <a:pt x="464" y="293"/>
                    <a:pt x="442" y="157"/>
                    <a:pt x="408" y="100"/>
                  </a:cubicBezTo>
                  <a:cubicBezTo>
                    <a:pt x="387" y="69"/>
                    <a:pt x="355" y="37"/>
                    <a:pt x="323" y="24"/>
                  </a:cubicBezTo>
                  <a:lnTo>
                    <a:pt x="323" y="24"/>
                  </a:lnTo>
                  <a:cubicBezTo>
                    <a:pt x="312" y="15"/>
                    <a:pt x="298" y="10"/>
                    <a:pt x="283" y="10"/>
                  </a:cubicBezTo>
                  <a:cubicBezTo>
                    <a:pt x="268" y="4"/>
                    <a:pt x="251" y="1"/>
                    <a:pt x="234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7622313" y="2070335"/>
              <a:ext cx="18158" cy="16106"/>
            </a:xfrm>
            <a:custGeom>
              <a:avLst/>
              <a:gdLst/>
              <a:ahLst/>
              <a:cxnLst/>
              <a:rect l="l" t="t" r="r" b="b"/>
              <a:pathLst>
                <a:path w="407" h="361" extrusionOk="0">
                  <a:moveTo>
                    <a:pt x="214" y="0"/>
                  </a:moveTo>
                  <a:cubicBezTo>
                    <a:pt x="143" y="0"/>
                    <a:pt x="85" y="41"/>
                    <a:pt x="57" y="96"/>
                  </a:cubicBezTo>
                  <a:cubicBezTo>
                    <a:pt x="0" y="209"/>
                    <a:pt x="68" y="334"/>
                    <a:pt x="181" y="357"/>
                  </a:cubicBezTo>
                  <a:cubicBezTo>
                    <a:pt x="193" y="359"/>
                    <a:pt x="205" y="360"/>
                    <a:pt x="216" y="360"/>
                  </a:cubicBezTo>
                  <a:cubicBezTo>
                    <a:pt x="316" y="360"/>
                    <a:pt x="406" y="276"/>
                    <a:pt x="396" y="164"/>
                  </a:cubicBezTo>
                  <a:cubicBezTo>
                    <a:pt x="396" y="85"/>
                    <a:pt x="329" y="18"/>
                    <a:pt x="261" y="6"/>
                  </a:cubicBezTo>
                  <a:cubicBezTo>
                    <a:pt x="245" y="2"/>
                    <a:pt x="229" y="0"/>
                    <a:pt x="214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7713106" y="2095230"/>
              <a:ext cx="40957" cy="38458"/>
            </a:xfrm>
            <a:custGeom>
              <a:avLst/>
              <a:gdLst/>
              <a:ahLst/>
              <a:cxnLst/>
              <a:rect l="l" t="t" r="r" b="b"/>
              <a:pathLst>
                <a:path w="918" h="862" extrusionOk="0">
                  <a:moveTo>
                    <a:pt x="423" y="1"/>
                  </a:moveTo>
                  <a:cubicBezTo>
                    <a:pt x="339" y="1"/>
                    <a:pt x="254" y="24"/>
                    <a:pt x="182" y="70"/>
                  </a:cubicBezTo>
                  <a:cubicBezTo>
                    <a:pt x="46" y="161"/>
                    <a:pt x="1" y="307"/>
                    <a:pt x="1" y="466"/>
                  </a:cubicBezTo>
                  <a:cubicBezTo>
                    <a:pt x="1" y="613"/>
                    <a:pt x="114" y="771"/>
                    <a:pt x="249" y="827"/>
                  </a:cubicBezTo>
                  <a:cubicBezTo>
                    <a:pt x="329" y="862"/>
                    <a:pt x="352" y="862"/>
                    <a:pt x="442" y="862"/>
                  </a:cubicBezTo>
                  <a:lnTo>
                    <a:pt x="453" y="862"/>
                  </a:lnTo>
                  <a:cubicBezTo>
                    <a:pt x="533" y="862"/>
                    <a:pt x="623" y="827"/>
                    <a:pt x="691" y="782"/>
                  </a:cubicBezTo>
                  <a:cubicBezTo>
                    <a:pt x="792" y="726"/>
                    <a:pt x="849" y="613"/>
                    <a:pt x="872" y="500"/>
                  </a:cubicBezTo>
                  <a:cubicBezTo>
                    <a:pt x="917" y="296"/>
                    <a:pt x="804" y="93"/>
                    <a:pt x="600" y="36"/>
                  </a:cubicBezTo>
                  <a:cubicBezTo>
                    <a:pt x="544" y="13"/>
                    <a:pt x="483" y="1"/>
                    <a:pt x="423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7592555" y="2093356"/>
              <a:ext cx="29803" cy="29714"/>
            </a:xfrm>
            <a:custGeom>
              <a:avLst/>
              <a:gdLst/>
              <a:ahLst/>
              <a:cxnLst/>
              <a:rect l="l" t="t" r="r" b="b"/>
              <a:pathLst>
                <a:path w="668" h="666" extrusionOk="0">
                  <a:moveTo>
                    <a:pt x="355" y="1"/>
                  </a:moveTo>
                  <a:cubicBezTo>
                    <a:pt x="312" y="1"/>
                    <a:pt x="266" y="17"/>
                    <a:pt x="227" y="33"/>
                  </a:cubicBezTo>
                  <a:cubicBezTo>
                    <a:pt x="147" y="55"/>
                    <a:pt x="91" y="112"/>
                    <a:pt x="46" y="191"/>
                  </a:cubicBezTo>
                  <a:cubicBezTo>
                    <a:pt x="0" y="259"/>
                    <a:pt x="11" y="349"/>
                    <a:pt x="34" y="429"/>
                  </a:cubicBezTo>
                  <a:lnTo>
                    <a:pt x="34" y="452"/>
                  </a:lnTo>
                  <a:cubicBezTo>
                    <a:pt x="68" y="565"/>
                    <a:pt x="170" y="655"/>
                    <a:pt x="283" y="666"/>
                  </a:cubicBezTo>
                  <a:cubicBezTo>
                    <a:pt x="373" y="666"/>
                    <a:pt x="453" y="666"/>
                    <a:pt x="531" y="610"/>
                  </a:cubicBezTo>
                  <a:cubicBezTo>
                    <a:pt x="588" y="565"/>
                    <a:pt x="645" y="485"/>
                    <a:pt x="656" y="395"/>
                  </a:cubicBezTo>
                  <a:cubicBezTo>
                    <a:pt x="667" y="316"/>
                    <a:pt x="656" y="236"/>
                    <a:pt x="611" y="158"/>
                  </a:cubicBezTo>
                  <a:cubicBezTo>
                    <a:pt x="554" y="78"/>
                    <a:pt x="486" y="33"/>
                    <a:pt x="408" y="10"/>
                  </a:cubicBezTo>
                  <a:cubicBezTo>
                    <a:pt x="391" y="3"/>
                    <a:pt x="373" y="1"/>
                    <a:pt x="35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7714623" y="2049187"/>
              <a:ext cx="12180" cy="7585"/>
            </a:xfrm>
            <a:custGeom>
              <a:avLst/>
              <a:gdLst/>
              <a:ahLst/>
              <a:cxnLst/>
              <a:rect l="l" t="t" r="r" b="b"/>
              <a:pathLst>
                <a:path w="273" h="170" extrusionOk="0">
                  <a:moveTo>
                    <a:pt x="139" y="1"/>
                  </a:moveTo>
                  <a:cubicBezTo>
                    <a:pt x="108" y="1"/>
                    <a:pt x="71" y="11"/>
                    <a:pt x="46" y="28"/>
                  </a:cubicBezTo>
                  <a:cubicBezTo>
                    <a:pt x="1" y="50"/>
                    <a:pt x="12" y="107"/>
                    <a:pt x="69" y="107"/>
                  </a:cubicBezTo>
                  <a:cubicBezTo>
                    <a:pt x="102" y="107"/>
                    <a:pt x="125" y="118"/>
                    <a:pt x="148" y="141"/>
                  </a:cubicBezTo>
                  <a:cubicBezTo>
                    <a:pt x="165" y="158"/>
                    <a:pt x="190" y="169"/>
                    <a:pt x="213" y="169"/>
                  </a:cubicBezTo>
                  <a:cubicBezTo>
                    <a:pt x="236" y="169"/>
                    <a:pt x="255" y="158"/>
                    <a:pt x="261" y="130"/>
                  </a:cubicBezTo>
                  <a:cubicBezTo>
                    <a:pt x="272" y="62"/>
                    <a:pt x="227" y="28"/>
                    <a:pt x="170" y="5"/>
                  </a:cubicBezTo>
                  <a:cubicBezTo>
                    <a:pt x="161" y="2"/>
                    <a:pt x="151" y="1"/>
                    <a:pt x="139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7630389" y="2044725"/>
              <a:ext cx="10618" cy="6246"/>
            </a:xfrm>
            <a:custGeom>
              <a:avLst/>
              <a:gdLst/>
              <a:ahLst/>
              <a:cxnLst/>
              <a:rect l="l" t="t" r="r" b="b"/>
              <a:pathLst>
                <a:path w="238" h="140" extrusionOk="0">
                  <a:moveTo>
                    <a:pt x="133" y="1"/>
                  </a:moveTo>
                  <a:cubicBezTo>
                    <a:pt x="91" y="1"/>
                    <a:pt x="41" y="22"/>
                    <a:pt x="23" y="60"/>
                  </a:cubicBezTo>
                  <a:cubicBezTo>
                    <a:pt x="0" y="94"/>
                    <a:pt x="34" y="139"/>
                    <a:pt x="68" y="139"/>
                  </a:cubicBezTo>
                  <a:cubicBezTo>
                    <a:pt x="102" y="139"/>
                    <a:pt x="113" y="128"/>
                    <a:pt x="148" y="117"/>
                  </a:cubicBezTo>
                  <a:lnTo>
                    <a:pt x="181" y="117"/>
                  </a:lnTo>
                  <a:cubicBezTo>
                    <a:pt x="188" y="120"/>
                    <a:pt x="193" y="121"/>
                    <a:pt x="198" y="121"/>
                  </a:cubicBezTo>
                  <a:cubicBezTo>
                    <a:pt x="209" y="121"/>
                    <a:pt x="215" y="113"/>
                    <a:pt x="215" y="105"/>
                  </a:cubicBezTo>
                  <a:cubicBezTo>
                    <a:pt x="238" y="60"/>
                    <a:pt x="204" y="26"/>
                    <a:pt x="158" y="4"/>
                  </a:cubicBezTo>
                  <a:cubicBezTo>
                    <a:pt x="150" y="2"/>
                    <a:pt x="142" y="1"/>
                    <a:pt x="13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7628738" y="2118296"/>
              <a:ext cx="78165" cy="39574"/>
            </a:xfrm>
            <a:custGeom>
              <a:avLst/>
              <a:gdLst/>
              <a:ahLst/>
              <a:cxnLst/>
              <a:rect l="l" t="t" r="r" b="b"/>
              <a:pathLst>
                <a:path w="1752" h="887" extrusionOk="0">
                  <a:moveTo>
                    <a:pt x="1704" y="0"/>
                  </a:moveTo>
                  <a:cubicBezTo>
                    <a:pt x="1687" y="0"/>
                    <a:pt x="1670" y="9"/>
                    <a:pt x="1665" y="28"/>
                  </a:cubicBezTo>
                  <a:cubicBezTo>
                    <a:pt x="1564" y="390"/>
                    <a:pt x="1293" y="740"/>
                    <a:pt x="908" y="808"/>
                  </a:cubicBezTo>
                  <a:cubicBezTo>
                    <a:pt x="886" y="811"/>
                    <a:pt x="864" y="813"/>
                    <a:pt x="842" y="813"/>
                  </a:cubicBezTo>
                  <a:cubicBezTo>
                    <a:pt x="542" y="813"/>
                    <a:pt x="284" y="535"/>
                    <a:pt x="94" y="345"/>
                  </a:cubicBezTo>
                  <a:cubicBezTo>
                    <a:pt x="85" y="338"/>
                    <a:pt x="76" y="335"/>
                    <a:pt x="67" y="335"/>
                  </a:cubicBezTo>
                  <a:cubicBezTo>
                    <a:pt x="31" y="335"/>
                    <a:pt x="1" y="385"/>
                    <a:pt x="37" y="413"/>
                  </a:cubicBezTo>
                  <a:cubicBezTo>
                    <a:pt x="271" y="636"/>
                    <a:pt x="522" y="886"/>
                    <a:pt x="858" y="886"/>
                  </a:cubicBezTo>
                  <a:cubicBezTo>
                    <a:pt x="896" y="886"/>
                    <a:pt x="935" y="883"/>
                    <a:pt x="976" y="876"/>
                  </a:cubicBezTo>
                  <a:cubicBezTo>
                    <a:pt x="1371" y="820"/>
                    <a:pt x="1655" y="401"/>
                    <a:pt x="1745" y="51"/>
                  </a:cubicBezTo>
                  <a:cubicBezTo>
                    <a:pt x="1751" y="18"/>
                    <a:pt x="1727" y="0"/>
                    <a:pt x="1704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7638687" y="2090724"/>
              <a:ext cx="17311" cy="19006"/>
            </a:xfrm>
            <a:custGeom>
              <a:avLst/>
              <a:gdLst/>
              <a:ahLst/>
              <a:cxnLst/>
              <a:rect l="l" t="t" r="r" b="b"/>
              <a:pathLst>
                <a:path w="388" h="426" extrusionOk="0">
                  <a:moveTo>
                    <a:pt x="320" y="0"/>
                  </a:moveTo>
                  <a:cubicBezTo>
                    <a:pt x="317" y="0"/>
                    <a:pt x="315" y="1"/>
                    <a:pt x="312" y="1"/>
                  </a:cubicBezTo>
                  <a:cubicBezTo>
                    <a:pt x="199" y="36"/>
                    <a:pt x="75" y="92"/>
                    <a:pt x="40" y="205"/>
                  </a:cubicBezTo>
                  <a:cubicBezTo>
                    <a:pt x="0" y="324"/>
                    <a:pt x="136" y="426"/>
                    <a:pt x="254" y="426"/>
                  </a:cubicBezTo>
                  <a:cubicBezTo>
                    <a:pt x="270" y="426"/>
                    <a:pt x="286" y="424"/>
                    <a:pt x="301" y="420"/>
                  </a:cubicBezTo>
                  <a:cubicBezTo>
                    <a:pt x="343" y="409"/>
                    <a:pt x="326" y="339"/>
                    <a:pt x="277" y="339"/>
                  </a:cubicBezTo>
                  <a:cubicBezTo>
                    <a:pt x="274" y="339"/>
                    <a:pt x="270" y="340"/>
                    <a:pt x="266" y="340"/>
                  </a:cubicBezTo>
                  <a:cubicBezTo>
                    <a:pt x="258" y="343"/>
                    <a:pt x="249" y="344"/>
                    <a:pt x="240" y="344"/>
                  </a:cubicBezTo>
                  <a:cubicBezTo>
                    <a:pt x="160" y="344"/>
                    <a:pt x="92" y="254"/>
                    <a:pt x="153" y="182"/>
                  </a:cubicBezTo>
                  <a:cubicBezTo>
                    <a:pt x="199" y="126"/>
                    <a:pt x="278" y="103"/>
                    <a:pt x="334" y="81"/>
                  </a:cubicBezTo>
                  <a:cubicBezTo>
                    <a:pt x="388" y="70"/>
                    <a:pt x="361" y="0"/>
                    <a:pt x="320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39F32-4923-43F9-D85A-48929F0A597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CDAAA257-F50F-ACAD-547C-C8EE72E02A6F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BC330E5A-04B0-BFBD-DA86-3805C858966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449F9905-471A-868E-0C99-19DCE1B10E7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8C44CE1-549A-C9B1-9F94-F00CB7E8C34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id="{A8DF5666-4CA7-D866-389C-A2C9096652F4}"/>
              </a:ext>
            </a:extLst>
          </p:cNvPr>
          <p:cNvSpPr txBox="1">
            <a:spLocks/>
          </p:cNvSpPr>
          <p:nvPr/>
        </p:nvSpPr>
        <p:spPr>
          <a:xfrm>
            <a:off x="3068194" y="142536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BRAINSTORMING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B61E93E-93BD-2628-68A0-BF92A4148703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27">
              <a:extLst>
                <a:ext uri="{FF2B5EF4-FFF2-40B4-BE49-F238E27FC236}">
                  <a16:creationId xmlns:a16="http://schemas.microsoft.com/office/drawing/2014/main" id="{50FD502E-2F7F-A213-9471-A8BD8047958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28">
              <a:extLst>
                <a:ext uri="{FF2B5EF4-FFF2-40B4-BE49-F238E27FC236}">
                  <a16:creationId xmlns:a16="http://schemas.microsoft.com/office/drawing/2014/main" id="{015DB12C-A040-3557-102B-F23BD17D15C8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29">
              <a:extLst>
                <a:ext uri="{FF2B5EF4-FFF2-40B4-BE49-F238E27FC236}">
                  <a16:creationId xmlns:a16="http://schemas.microsoft.com/office/drawing/2014/main" id="{DD23D6F0-E7B8-E647-3CE8-FB8A6847356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0F444DB-707B-36C7-D812-A04424CD9347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Google Shape;1188;p49">
            <a:extLst>
              <a:ext uri="{FF2B5EF4-FFF2-40B4-BE49-F238E27FC236}">
                <a16:creationId xmlns:a16="http://schemas.microsoft.com/office/drawing/2014/main" id="{1BB7FEB9-B49E-CFF8-4DE9-2CC702F94B24}"/>
              </a:ext>
            </a:extLst>
          </p:cNvPr>
          <p:cNvSpPr txBox="1">
            <a:spLocks/>
          </p:cNvSpPr>
          <p:nvPr/>
        </p:nvSpPr>
        <p:spPr>
          <a:xfrm>
            <a:off x="3068194" y="142536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BRAINSTORMING</a:t>
            </a:r>
          </a:p>
        </p:txBody>
      </p:sp>
      <p:sp>
        <p:nvSpPr>
          <p:cNvPr id="22" name="Google Shape;1708;p65">
            <a:extLst>
              <a:ext uri="{FF2B5EF4-FFF2-40B4-BE49-F238E27FC236}">
                <a16:creationId xmlns:a16="http://schemas.microsoft.com/office/drawing/2014/main" id="{FF37B24A-BBD4-8087-73CF-1441D9E2B2B5}"/>
              </a:ext>
            </a:extLst>
          </p:cNvPr>
          <p:cNvSpPr/>
          <p:nvPr/>
        </p:nvSpPr>
        <p:spPr>
          <a:xfrm>
            <a:off x="2828255" y="2665439"/>
            <a:ext cx="1958820" cy="1449359"/>
          </a:xfrm>
          <a:prstGeom prst="ellipse">
            <a:avLst/>
          </a:pr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</a:t>
            </a: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Google Shape;1887;p68">
            <a:extLst>
              <a:ext uri="{FF2B5EF4-FFF2-40B4-BE49-F238E27FC236}">
                <a16:creationId xmlns:a16="http://schemas.microsoft.com/office/drawing/2014/main" id="{FC403FD6-10CF-9D25-F7E7-1128D29482F3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1839429" y="3390119"/>
            <a:ext cx="988826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7" name="Google Shape;1887;p68">
            <a:extLst>
              <a:ext uri="{FF2B5EF4-FFF2-40B4-BE49-F238E27FC236}">
                <a16:creationId xmlns:a16="http://schemas.microsoft.com/office/drawing/2014/main" id="{243DD000-D276-8984-A61A-362A7F1873F8}"/>
              </a:ext>
            </a:extLst>
          </p:cNvPr>
          <p:cNvCxnSpPr>
            <a:cxnSpLocks/>
          </p:cNvCxnSpPr>
          <p:nvPr/>
        </p:nvCxnSpPr>
        <p:spPr>
          <a:xfrm flipH="1" flipV="1">
            <a:off x="2955847" y="1773468"/>
            <a:ext cx="408982" cy="977227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0" name="Google Shape;1887;p68">
            <a:extLst>
              <a:ext uri="{FF2B5EF4-FFF2-40B4-BE49-F238E27FC236}">
                <a16:creationId xmlns:a16="http://schemas.microsoft.com/office/drawing/2014/main" id="{5A8213FB-7CEE-0035-0F02-7EE69C9E44D3}"/>
              </a:ext>
            </a:extLst>
          </p:cNvPr>
          <p:cNvCxnSpPr>
            <a:cxnSpLocks/>
          </p:cNvCxnSpPr>
          <p:nvPr/>
        </p:nvCxnSpPr>
        <p:spPr>
          <a:xfrm flipH="1">
            <a:off x="3364829" y="4095410"/>
            <a:ext cx="200616" cy="89126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2" name="Google Shape;1887;p68">
            <a:extLst>
              <a:ext uri="{FF2B5EF4-FFF2-40B4-BE49-F238E27FC236}">
                <a16:creationId xmlns:a16="http://schemas.microsoft.com/office/drawing/2014/main" id="{DD15745E-E9F7-E5E1-EFF6-AA0D2D4EB6A9}"/>
              </a:ext>
            </a:extLst>
          </p:cNvPr>
          <p:cNvCxnSpPr>
            <a:cxnSpLocks/>
            <a:stCxn id="22" idx="7"/>
          </p:cNvCxnSpPr>
          <p:nvPr/>
        </p:nvCxnSpPr>
        <p:spPr>
          <a:xfrm flipV="1">
            <a:off x="4500212" y="2262081"/>
            <a:ext cx="943654" cy="615612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5" name="Google Shape;1887;p68">
            <a:extLst>
              <a:ext uri="{FF2B5EF4-FFF2-40B4-BE49-F238E27FC236}">
                <a16:creationId xmlns:a16="http://schemas.microsoft.com/office/drawing/2014/main" id="{5028D4DD-36DF-24A7-9890-CBA4AF6CBE1F}"/>
              </a:ext>
            </a:extLst>
          </p:cNvPr>
          <p:cNvCxnSpPr>
            <a:cxnSpLocks/>
          </p:cNvCxnSpPr>
          <p:nvPr/>
        </p:nvCxnSpPr>
        <p:spPr>
          <a:xfrm>
            <a:off x="4500803" y="3832348"/>
            <a:ext cx="943654" cy="564899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8" name="Google Shape;1708;p65">
            <a:extLst>
              <a:ext uri="{FF2B5EF4-FFF2-40B4-BE49-F238E27FC236}">
                <a16:creationId xmlns:a16="http://schemas.microsoft.com/office/drawing/2014/main" id="{066C3DA5-C6B1-AA7D-7F4D-86704E97D09C}"/>
              </a:ext>
            </a:extLst>
          </p:cNvPr>
          <p:cNvSpPr/>
          <p:nvPr/>
        </p:nvSpPr>
        <p:spPr>
          <a:xfrm>
            <a:off x="6893436" y="2665439"/>
            <a:ext cx="1958820" cy="1449359"/>
          </a:xfrm>
          <a:prstGeom prst="ellipse">
            <a:avLst/>
          </a:pr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9" name="Google Shape;1887;p68">
            <a:extLst>
              <a:ext uri="{FF2B5EF4-FFF2-40B4-BE49-F238E27FC236}">
                <a16:creationId xmlns:a16="http://schemas.microsoft.com/office/drawing/2014/main" id="{6CAD7668-9731-E3B1-BDB7-09A5E7767752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5904610" y="3390119"/>
            <a:ext cx="988826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0" name="Google Shape;1887;p68">
            <a:extLst>
              <a:ext uri="{FF2B5EF4-FFF2-40B4-BE49-F238E27FC236}">
                <a16:creationId xmlns:a16="http://schemas.microsoft.com/office/drawing/2014/main" id="{484D0EF6-D0B1-2490-001B-0D335B27F920}"/>
              </a:ext>
            </a:extLst>
          </p:cNvPr>
          <p:cNvCxnSpPr>
            <a:cxnSpLocks/>
          </p:cNvCxnSpPr>
          <p:nvPr/>
        </p:nvCxnSpPr>
        <p:spPr>
          <a:xfrm flipH="1" flipV="1">
            <a:off x="7021028" y="1773468"/>
            <a:ext cx="408982" cy="977227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1" name="Google Shape;1887;p68">
            <a:extLst>
              <a:ext uri="{FF2B5EF4-FFF2-40B4-BE49-F238E27FC236}">
                <a16:creationId xmlns:a16="http://schemas.microsoft.com/office/drawing/2014/main" id="{118C5004-6543-5EEA-1968-34F928F10ABF}"/>
              </a:ext>
            </a:extLst>
          </p:cNvPr>
          <p:cNvCxnSpPr>
            <a:cxnSpLocks/>
          </p:cNvCxnSpPr>
          <p:nvPr/>
        </p:nvCxnSpPr>
        <p:spPr>
          <a:xfrm flipH="1">
            <a:off x="7430010" y="4095410"/>
            <a:ext cx="200616" cy="89126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2" name="Google Shape;1887;p68">
            <a:extLst>
              <a:ext uri="{FF2B5EF4-FFF2-40B4-BE49-F238E27FC236}">
                <a16:creationId xmlns:a16="http://schemas.microsoft.com/office/drawing/2014/main" id="{B76C0259-C660-56B9-AB1C-A12FC439FD9D}"/>
              </a:ext>
            </a:extLst>
          </p:cNvPr>
          <p:cNvCxnSpPr>
            <a:cxnSpLocks/>
            <a:stCxn id="38" idx="7"/>
          </p:cNvCxnSpPr>
          <p:nvPr/>
        </p:nvCxnSpPr>
        <p:spPr>
          <a:xfrm flipV="1">
            <a:off x="8565393" y="2262081"/>
            <a:ext cx="943654" cy="615612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3" name="Google Shape;1887;p68">
            <a:extLst>
              <a:ext uri="{FF2B5EF4-FFF2-40B4-BE49-F238E27FC236}">
                <a16:creationId xmlns:a16="http://schemas.microsoft.com/office/drawing/2014/main" id="{31DA449E-80EA-CB65-3738-6CB552FE64A7}"/>
              </a:ext>
            </a:extLst>
          </p:cNvPr>
          <p:cNvCxnSpPr>
            <a:cxnSpLocks/>
          </p:cNvCxnSpPr>
          <p:nvPr/>
        </p:nvCxnSpPr>
        <p:spPr>
          <a:xfrm>
            <a:off x="8565984" y="3832348"/>
            <a:ext cx="943654" cy="564899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44" name="2 Minutes timer (Đồng hồ đếm ngược 2 phút)">
            <a:hlinkClick r:id="" action="ppaction://media"/>
            <a:extLst>
              <a:ext uri="{FF2B5EF4-FFF2-40B4-BE49-F238E27FC236}">
                <a16:creationId xmlns:a16="http://schemas.microsoft.com/office/drawing/2014/main" id="{113C7295-3F11-71C6-A046-4AA0AFD7EDE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9060" t="19306" r="20969" b="21043"/>
          <a:stretch/>
        </p:blipFill>
        <p:spPr>
          <a:xfrm>
            <a:off x="9509047" y="5318676"/>
            <a:ext cx="2753395" cy="1539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82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38"/>
          <p:cNvGrpSpPr/>
          <p:nvPr/>
        </p:nvGrpSpPr>
        <p:grpSpPr>
          <a:xfrm>
            <a:off x="8350741" y="1843967"/>
            <a:ext cx="3286684" cy="4887028"/>
            <a:chOff x="6263055" y="1382975"/>
            <a:chExt cx="2465013" cy="3665271"/>
          </a:xfrm>
        </p:grpSpPr>
        <p:grpSp>
          <p:nvGrpSpPr>
            <p:cNvPr id="578" name="Google Shape;578;p38"/>
            <p:cNvGrpSpPr/>
            <p:nvPr/>
          </p:nvGrpSpPr>
          <p:grpSpPr>
            <a:xfrm>
              <a:off x="6263055" y="1382975"/>
              <a:ext cx="735225" cy="735202"/>
              <a:chOff x="1434510" y="2019201"/>
              <a:chExt cx="114052" cy="114052"/>
            </a:xfrm>
          </p:grpSpPr>
          <p:sp>
            <p:nvSpPr>
              <p:cNvPr id="579" name="Google Shape;579;p38"/>
              <p:cNvSpPr/>
              <p:nvPr/>
            </p:nvSpPr>
            <p:spPr>
              <a:xfrm>
                <a:off x="1434510" y="2019201"/>
                <a:ext cx="114052" cy="114052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3257" extrusionOk="0">
                    <a:moveTo>
                      <a:pt x="1628" y="0"/>
                    </a:moveTo>
                    <a:cubicBezTo>
                      <a:pt x="735" y="0"/>
                      <a:pt x="0" y="724"/>
                      <a:pt x="0" y="1628"/>
                    </a:cubicBezTo>
                    <a:cubicBezTo>
                      <a:pt x="0" y="2522"/>
                      <a:pt x="735" y="3257"/>
                      <a:pt x="1628" y="3257"/>
                    </a:cubicBezTo>
                    <a:cubicBezTo>
                      <a:pt x="2533" y="3257"/>
                      <a:pt x="3257" y="2522"/>
                      <a:pt x="3257" y="1628"/>
                    </a:cubicBezTo>
                    <a:cubicBezTo>
                      <a:pt x="3257" y="724"/>
                      <a:pt x="2533" y="0"/>
                      <a:pt x="1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0" name="Google Shape;580;p38"/>
              <p:cNvSpPr/>
              <p:nvPr/>
            </p:nvSpPr>
            <p:spPr>
              <a:xfrm>
                <a:off x="1441619" y="2019201"/>
                <a:ext cx="106943" cy="112476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3212" extrusionOk="0">
                    <a:moveTo>
                      <a:pt x="1323" y="0"/>
                    </a:moveTo>
                    <a:cubicBezTo>
                      <a:pt x="1267" y="12"/>
                      <a:pt x="1210" y="12"/>
                      <a:pt x="1142" y="23"/>
                    </a:cubicBezTo>
                    <a:cubicBezTo>
                      <a:pt x="1810" y="329"/>
                      <a:pt x="2250" y="973"/>
                      <a:pt x="2421" y="1685"/>
                    </a:cubicBezTo>
                    <a:cubicBezTo>
                      <a:pt x="2284" y="1848"/>
                      <a:pt x="2095" y="1978"/>
                      <a:pt x="1884" y="1978"/>
                    </a:cubicBezTo>
                    <a:cubicBezTo>
                      <a:pt x="1816" y="1978"/>
                      <a:pt x="1746" y="1964"/>
                      <a:pt x="1674" y="1934"/>
                    </a:cubicBezTo>
                    <a:cubicBezTo>
                      <a:pt x="1436" y="1821"/>
                      <a:pt x="1346" y="1515"/>
                      <a:pt x="1222" y="1301"/>
                    </a:cubicBezTo>
                    <a:cubicBezTo>
                      <a:pt x="1018" y="917"/>
                      <a:pt x="667" y="668"/>
                      <a:pt x="295" y="452"/>
                    </a:cubicBezTo>
                    <a:cubicBezTo>
                      <a:pt x="272" y="487"/>
                      <a:pt x="249" y="509"/>
                      <a:pt x="227" y="532"/>
                    </a:cubicBezTo>
                    <a:cubicBezTo>
                      <a:pt x="408" y="645"/>
                      <a:pt x="589" y="758"/>
                      <a:pt x="758" y="894"/>
                    </a:cubicBezTo>
                    <a:cubicBezTo>
                      <a:pt x="215" y="1154"/>
                      <a:pt x="1" y="1832"/>
                      <a:pt x="23" y="2443"/>
                    </a:cubicBezTo>
                    <a:cubicBezTo>
                      <a:pt x="57" y="2500"/>
                      <a:pt x="91" y="2556"/>
                      <a:pt x="136" y="2613"/>
                    </a:cubicBezTo>
                    <a:cubicBezTo>
                      <a:pt x="68" y="1990"/>
                      <a:pt x="249" y="1211"/>
                      <a:pt x="848" y="973"/>
                    </a:cubicBezTo>
                    <a:cubicBezTo>
                      <a:pt x="860" y="984"/>
                      <a:pt x="883" y="995"/>
                      <a:pt x="893" y="1018"/>
                    </a:cubicBezTo>
                    <a:cubicBezTo>
                      <a:pt x="1097" y="1211"/>
                      <a:pt x="1177" y="1482"/>
                      <a:pt x="1323" y="1719"/>
                    </a:cubicBezTo>
                    <a:cubicBezTo>
                      <a:pt x="973" y="1855"/>
                      <a:pt x="860" y="2239"/>
                      <a:pt x="1052" y="2522"/>
                    </a:cubicBezTo>
                    <a:cubicBezTo>
                      <a:pt x="848" y="2703"/>
                      <a:pt x="826" y="2963"/>
                      <a:pt x="916" y="3178"/>
                    </a:cubicBezTo>
                    <a:lnTo>
                      <a:pt x="1052" y="3212"/>
                    </a:lnTo>
                    <a:cubicBezTo>
                      <a:pt x="928" y="3020"/>
                      <a:pt x="916" y="2771"/>
                      <a:pt x="1109" y="2601"/>
                    </a:cubicBezTo>
                    <a:cubicBezTo>
                      <a:pt x="1131" y="2624"/>
                      <a:pt x="1165" y="2646"/>
                      <a:pt x="1187" y="2669"/>
                    </a:cubicBezTo>
                    <a:cubicBezTo>
                      <a:pt x="1400" y="2825"/>
                      <a:pt x="1653" y="2881"/>
                      <a:pt x="1916" y="2881"/>
                    </a:cubicBezTo>
                    <a:cubicBezTo>
                      <a:pt x="2129" y="2881"/>
                      <a:pt x="2348" y="2844"/>
                      <a:pt x="2556" y="2794"/>
                    </a:cubicBezTo>
                    <a:cubicBezTo>
                      <a:pt x="2601" y="2748"/>
                      <a:pt x="2647" y="2703"/>
                      <a:pt x="2692" y="2646"/>
                    </a:cubicBezTo>
                    <a:lnTo>
                      <a:pt x="2692" y="2646"/>
                    </a:lnTo>
                    <a:cubicBezTo>
                      <a:pt x="2448" y="2721"/>
                      <a:pt x="2212" y="2765"/>
                      <a:pt x="1958" y="2765"/>
                    </a:cubicBezTo>
                    <a:cubicBezTo>
                      <a:pt x="1906" y="2765"/>
                      <a:pt x="1852" y="2763"/>
                      <a:pt x="1798" y="2759"/>
                    </a:cubicBezTo>
                    <a:cubicBezTo>
                      <a:pt x="1561" y="2748"/>
                      <a:pt x="1323" y="2669"/>
                      <a:pt x="1154" y="2511"/>
                    </a:cubicBezTo>
                    <a:cubicBezTo>
                      <a:pt x="893" y="2284"/>
                      <a:pt x="1120" y="1889"/>
                      <a:pt x="1380" y="1799"/>
                    </a:cubicBezTo>
                    <a:cubicBezTo>
                      <a:pt x="1391" y="1821"/>
                      <a:pt x="1414" y="1832"/>
                      <a:pt x="1425" y="1844"/>
                    </a:cubicBezTo>
                    <a:cubicBezTo>
                      <a:pt x="1565" y="2003"/>
                      <a:pt x="1730" y="2071"/>
                      <a:pt x="1895" y="2071"/>
                    </a:cubicBezTo>
                    <a:cubicBezTo>
                      <a:pt x="2116" y="2071"/>
                      <a:pt x="2337" y="1948"/>
                      <a:pt x="2499" y="1753"/>
                    </a:cubicBezTo>
                    <a:cubicBezTo>
                      <a:pt x="2570" y="1788"/>
                      <a:pt x="2658" y="1806"/>
                      <a:pt x="2742" y="1806"/>
                    </a:cubicBezTo>
                    <a:cubicBezTo>
                      <a:pt x="2792" y="1806"/>
                      <a:pt x="2841" y="1800"/>
                      <a:pt x="2884" y="1787"/>
                    </a:cubicBezTo>
                    <a:cubicBezTo>
                      <a:pt x="2941" y="1776"/>
                      <a:pt x="2997" y="1742"/>
                      <a:pt x="3054" y="1696"/>
                    </a:cubicBezTo>
                    <a:lnTo>
                      <a:pt x="3054" y="1628"/>
                    </a:lnTo>
                    <a:lnTo>
                      <a:pt x="3054" y="1550"/>
                    </a:lnTo>
                    <a:cubicBezTo>
                      <a:pt x="2986" y="1628"/>
                      <a:pt x="2906" y="1696"/>
                      <a:pt x="2805" y="1708"/>
                    </a:cubicBezTo>
                    <a:cubicBezTo>
                      <a:pt x="2792" y="1710"/>
                      <a:pt x="2777" y="1711"/>
                      <a:pt x="2762" y="1711"/>
                    </a:cubicBezTo>
                    <a:cubicBezTo>
                      <a:pt x="2680" y="1711"/>
                      <a:pt x="2568" y="1687"/>
                      <a:pt x="2511" y="1640"/>
                    </a:cubicBezTo>
                    <a:cubicBezTo>
                      <a:pt x="2341" y="950"/>
                      <a:pt x="1934" y="339"/>
                      <a:pt x="1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81" name="Google Shape;581;p38"/>
            <p:cNvGrpSpPr/>
            <p:nvPr/>
          </p:nvGrpSpPr>
          <p:grpSpPr>
            <a:xfrm>
              <a:off x="6716209" y="1959723"/>
              <a:ext cx="2011859" cy="3088523"/>
              <a:chOff x="1823689" y="2021258"/>
              <a:chExt cx="437408" cy="671462"/>
            </a:xfrm>
          </p:grpSpPr>
          <p:sp>
            <p:nvSpPr>
              <p:cNvPr id="582" name="Google Shape;582;p38"/>
              <p:cNvSpPr/>
              <p:nvPr/>
            </p:nvSpPr>
            <p:spPr>
              <a:xfrm>
                <a:off x="1940403" y="2644714"/>
                <a:ext cx="240698" cy="48006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1076" extrusionOk="0">
                    <a:moveTo>
                      <a:pt x="2703" y="1"/>
                    </a:moveTo>
                    <a:cubicBezTo>
                      <a:pt x="1211" y="1"/>
                      <a:pt x="0" y="239"/>
                      <a:pt x="0" y="543"/>
                    </a:cubicBezTo>
                    <a:cubicBezTo>
                      <a:pt x="0" y="837"/>
                      <a:pt x="1211" y="1075"/>
                      <a:pt x="2703" y="1075"/>
                    </a:cubicBezTo>
                    <a:cubicBezTo>
                      <a:pt x="4196" y="1075"/>
                      <a:pt x="5395" y="837"/>
                      <a:pt x="5395" y="543"/>
                    </a:cubicBezTo>
                    <a:cubicBezTo>
                      <a:pt x="5395" y="239"/>
                      <a:pt x="4196" y="1"/>
                      <a:pt x="2703" y="1"/>
                    </a:cubicBezTo>
                    <a:close/>
                  </a:path>
                </a:pathLst>
              </a:custGeom>
              <a:solidFill>
                <a:srgbClr val="17253A">
                  <a:alpha val="241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3" name="Google Shape;583;p38"/>
              <p:cNvSpPr/>
              <p:nvPr/>
            </p:nvSpPr>
            <p:spPr>
              <a:xfrm>
                <a:off x="1823689" y="2215692"/>
                <a:ext cx="188409" cy="113233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2538" extrusionOk="0">
                    <a:moveTo>
                      <a:pt x="808" y="1"/>
                    </a:moveTo>
                    <a:cubicBezTo>
                      <a:pt x="803" y="1"/>
                      <a:pt x="799" y="2"/>
                      <a:pt x="796" y="5"/>
                    </a:cubicBezTo>
                    <a:cubicBezTo>
                      <a:pt x="728" y="72"/>
                      <a:pt x="1022" y="469"/>
                      <a:pt x="977" y="469"/>
                    </a:cubicBezTo>
                    <a:cubicBezTo>
                      <a:pt x="932" y="457"/>
                      <a:pt x="593" y="265"/>
                      <a:pt x="480" y="186"/>
                    </a:cubicBezTo>
                    <a:cubicBezTo>
                      <a:pt x="408" y="141"/>
                      <a:pt x="334" y="114"/>
                      <a:pt x="287" y="114"/>
                    </a:cubicBezTo>
                    <a:cubicBezTo>
                      <a:pt x="251" y="114"/>
                      <a:pt x="232" y="129"/>
                      <a:pt x="242" y="163"/>
                    </a:cubicBezTo>
                    <a:cubicBezTo>
                      <a:pt x="276" y="276"/>
                      <a:pt x="706" y="547"/>
                      <a:pt x="706" y="547"/>
                    </a:cubicBezTo>
                    <a:cubicBezTo>
                      <a:pt x="691" y="549"/>
                      <a:pt x="676" y="550"/>
                      <a:pt x="662" y="550"/>
                    </a:cubicBezTo>
                    <a:cubicBezTo>
                      <a:pt x="555" y="550"/>
                      <a:pt x="453" y="509"/>
                      <a:pt x="253" y="389"/>
                    </a:cubicBezTo>
                    <a:cubicBezTo>
                      <a:pt x="175" y="338"/>
                      <a:pt x="114" y="317"/>
                      <a:pt x="75" y="317"/>
                    </a:cubicBezTo>
                    <a:cubicBezTo>
                      <a:pt x="1" y="317"/>
                      <a:pt x="3" y="391"/>
                      <a:pt x="106" y="480"/>
                    </a:cubicBezTo>
                    <a:cubicBezTo>
                      <a:pt x="264" y="627"/>
                      <a:pt x="638" y="819"/>
                      <a:pt x="638" y="819"/>
                    </a:cubicBezTo>
                    <a:cubicBezTo>
                      <a:pt x="622" y="823"/>
                      <a:pt x="604" y="825"/>
                      <a:pt x="585" y="825"/>
                    </a:cubicBezTo>
                    <a:cubicBezTo>
                      <a:pt x="465" y="825"/>
                      <a:pt x="289" y="753"/>
                      <a:pt x="222" y="753"/>
                    </a:cubicBezTo>
                    <a:cubicBezTo>
                      <a:pt x="190" y="753"/>
                      <a:pt x="183" y="769"/>
                      <a:pt x="219" y="819"/>
                    </a:cubicBezTo>
                    <a:cubicBezTo>
                      <a:pt x="445" y="1135"/>
                      <a:pt x="1169" y="1147"/>
                      <a:pt x="1169" y="1147"/>
                    </a:cubicBezTo>
                    <a:cubicBezTo>
                      <a:pt x="1169" y="1147"/>
                      <a:pt x="2064" y="2538"/>
                      <a:pt x="3557" y="2538"/>
                    </a:cubicBezTo>
                    <a:cubicBezTo>
                      <a:pt x="3767" y="2538"/>
                      <a:pt x="3989" y="2510"/>
                      <a:pt x="4222" y="2447"/>
                    </a:cubicBezTo>
                    <a:lnTo>
                      <a:pt x="4189" y="1600"/>
                    </a:lnTo>
                    <a:cubicBezTo>
                      <a:pt x="3960" y="1633"/>
                      <a:pt x="3747" y="1647"/>
                      <a:pt x="3548" y="1647"/>
                    </a:cubicBezTo>
                    <a:cubicBezTo>
                      <a:pt x="2125" y="1647"/>
                      <a:pt x="1463" y="898"/>
                      <a:pt x="1463" y="898"/>
                    </a:cubicBezTo>
                    <a:cubicBezTo>
                      <a:pt x="1388" y="542"/>
                      <a:pt x="911" y="1"/>
                      <a:pt x="808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4" name="Google Shape;584;p38"/>
              <p:cNvSpPr/>
              <p:nvPr/>
            </p:nvSpPr>
            <p:spPr>
              <a:xfrm>
                <a:off x="1961595" y="2287032"/>
                <a:ext cx="50504" cy="41938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940" extrusionOk="0">
                    <a:moveTo>
                      <a:pt x="1098" y="1"/>
                    </a:moveTo>
                    <a:cubicBezTo>
                      <a:pt x="905" y="23"/>
                      <a:pt x="736" y="34"/>
                      <a:pt x="566" y="46"/>
                    </a:cubicBezTo>
                    <a:cubicBezTo>
                      <a:pt x="419" y="373"/>
                      <a:pt x="249" y="656"/>
                      <a:pt x="0" y="893"/>
                    </a:cubicBezTo>
                    <a:cubicBezTo>
                      <a:pt x="148" y="923"/>
                      <a:pt x="303" y="940"/>
                      <a:pt x="465" y="940"/>
                    </a:cubicBezTo>
                    <a:cubicBezTo>
                      <a:pt x="674" y="940"/>
                      <a:pt x="896" y="912"/>
                      <a:pt x="1131" y="848"/>
                    </a:cubicBezTo>
                    <a:lnTo>
                      <a:pt x="1098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5" name="Google Shape;585;p38"/>
              <p:cNvSpPr/>
              <p:nvPr/>
            </p:nvSpPr>
            <p:spPr>
              <a:xfrm>
                <a:off x="1986803" y="2281856"/>
                <a:ext cx="65629" cy="50638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135" extrusionOk="0">
                    <a:moveTo>
                      <a:pt x="663" y="0"/>
                    </a:moveTo>
                    <a:cubicBezTo>
                      <a:pt x="323" y="0"/>
                      <a:pt x="1" y="49"/>
                      <a:pt x="1" y="49"/>
                    </a:cubicBezTo>
                    <a:lnTo>
                      <a:pt x="272" y="1134"/>
                    </a:lnTo>
                    <a:cubicBezTo>
                      <a:pt x="521" y="1134"/>
                      <a:pt x="985" y="999"/>
                      <a:pt x="1109" y="896"/>
                    </a:cubicBezTo>
                    <a:cubicBezTo>
                      <a:pt x="1471" y="602"/>
                      <a:pt x="1154" y="37"/>
                      <a:pt x="951" y="14"/>
                    </a:cubicBezTo>
                    <a:cubicBezTo>
                      <a:pt x="858" y="4"/>
                      <a:pt x="760" y="0"/>
                      <a:pt x="663" y="0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6" name="Google Shape;586;p38"/>
              <p:cNvSpPr/>
              <p:nvPr/>
            </p:nvSpPr>
            <p:spPr>
              <a:xfrm>
                <a:off x="1986803" y="2283463"/>
                <a:ext cx="18738" cy="49032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099" extrusionOk="0">
                    <a:moveTo>
                      <a:pt x="69" y="1"/>
                    </a:moveTo>
                    <a:cubicBezTo>
                      <a:pt x="23" y="1"/>
                      <a:pt x="1" y="13"/>
                      <a:pt x="1" y="13"/>
                    </a:cubicBezTo>
                    <a:lnTo>
                      <a:pt x="272" y="1098"/>
                    </a:lnTo>
                    <a:cubicBezTo>
                      <a:pt x="317" y="1098"/>
                      <a:pt x="363" y="1098"/>
                      <a:pt x="420" y="1087"/>
                    </a:cubicBezTo>
                    <a:cubicBezTo>
                      <a:pt x="374" y="883"/>
                      <a:pt x="317" y="691"/>
                      <a:pt x="272" y="488"/>
                    </a:cubicBezTo>
                    <a:cubicBezTo>
                      <a:pt x="227" y="318"/>
                      <a:pt x="182" y="137"/>
                      <a:pt x="69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7" name="Google Shape;587;p38"/>
              <p:cNvSpPr/>
              <p:nvPr/>
            </p:nvSpPr>
            <p:spPr>
              <a:xfrm>
                <a:off x="1939912" y="2460050"/>
                <a:ext cx="91862" cy="212234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4757" extrusionOk="0">
                    <a:moveTo>
                      <a:pt x="905" y="1"/>
                    </a:moveTo>
                    <a:cubicBezTo>
                      <a:pt x="905" y="1"/>
                      <a:pt x="351" y="2330"/>
                      <a:pt x="883" y="4423"/>
                    </a:cubicBezTo>
                    <a:cubicBezTo>
                      <a:pt x="883" y="4423"/>
                      <a:pt x="1" y="4558"/>
                      <a:pt x="79" y="4660"/>
                    </a:cubicBezTo>
                    <a:cubicBezTo>
                      <a:pt x="125" y="4712"/>
                      <a:pt x="588" y="4757"/>
                      <a:pt x="967" y="4757"/>
                    </a:cubicBezTo>
                    <a:cubicBezTo>
                      <a:pt x="1243" y="4757"/>
                      <a:pt x="1475" y="4733"/>
                      <a:pt x="1471" y="4672"/>
                    </a:cubicBezTo>
                    <a:cubicBezTo>
                      <a:pt x="1471" y="4536"/>
                      <a:pt x="1504" y="4513"/>
                      <a:pt x="1504" y="4513"/>
                    </a:cubicBezTo>
                    <a:cubicBezTo>
                      <a:pt x="1504" y="4513"/>
                      <a:pt x="1561" y="1652"/>
                      <a:pt x="2059" y="385"/>
                    </a:cubicBezTo>
                    <a:lnTo>
                      <a:pt x="905" y="1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8" name="Google Shape;588;p38"/>
              <p:cNvSpPr/>
              <p:nvPr/>
            </p:nvSpPr>
            <p:spPr>
              <a:xfrm>
                <a:off x="1974221" y="2460050"/>
                <a:ext cx="57553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144" extrusionOk="0">
                    <a:moveTo>
                      <a:pt x="136" y="1"/>
                    </a:moveTo>
                    <a:cubicBezTo>
                      <a:pt x="136" y="1"/>
                      <a:pt x="68" y="284"/>
                      <a:pt x="0" y="759"/>
                    </a:cubicBezTo>
                    <a:cubicBezTo>
                      <a:pt x="351" y="928"/>
                      <a:pt x="712" y="1064"/>
                      <a:pt x="1074" y="1143"/>
                    </a:cubicBezTo>
                    <a:cubicBezTo>
                      <a:pt x="1131" y="860"/>
                      <a:pt x="1210" y="601"/>
                      <a:pt x="1290" y="385"/>
                    </a:cubicBezTo>
                    <a:lnTo>
                      <a:pt x="136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9" name="Google Shape;589;p38"/>
              <p:cNvSpPr/>
              <p:nvPr/>
            </p:nvSpPr>
            <p:spPr>
              <a:xfrm>
                <a:off x="2069074" y="2460050"/>
                <a:ext cx="128090" cy="209021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685" extrusionOk="0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667" y="2534"/>
                      <a:pt x="2160" y="4084"/>
                    </a:cubicBezTo>
                    <a:cubicBezTo>
                      <a:pt x="2160" y="4084"/>
                      <a:pt x="1459" y="4649"/>
                      <a:pt x="1584" y="4682"/>
                    </a:cubicBezTo>
                    <a:cubicBezTo>
                      <a:pt x="1588" y="4684"/>
                      <a:pt x="1593" y="4685"/>
                      <a:pt x="1600" y="4685"/>
                    </a:cubicBezTo>
                    <a:cubicBezTo>
                      <a:pt x="1780" y="4685"/>
                      <a:pt x="2870" y="4125"/>
                      <a:pt x="2805" y="4016"/>
                    </a:cubicBezTo>
                    <a:cubicBezTo>
                      <a:pt x="2725" y="3891"/>
                      <a:pt x="2748" y="3857"/>
                      <a:pt x="2748" y="3857"/>
                    </a:cubicBezTo>
                    <a:cubicBezTo>
                      <a:pt x="2748" y="3857"/>
                      <a:pt x="1391" y="1347"/>
                      <a:pt x="1187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0" name="Google Shape;590;p38"/>
              <p:cNvSpPr/>
              <p:nvPr/>
            </p:nvSpPr>
            <p:spPr>
              <a:xfrm>
                <a:off x="2069074" y="2460050"/>
                <a:ext cx="61078" cy="50504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132" extrusionOk="0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102" y="601"/>
                      <a:pt x="328" y="1132"/>
                    </a:cubicBezTo>
                    <a:cubicBezTo>
                      <a:pt x="690" y="1098"/>
                      <a:pt x="1063" y="985"/>
                      <a:pt x="1368" y="736"/>
                    </a:cubicBezTo>
                    <a:cubicBezTo>
                      <a:pt x="1312" y="544"/>
                      <a:pt x="1222" y="171"/>
                      <a:pt x="1187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1" name="Google Shape;591;p38"/>
              <p:cNvSpPr/>
              <p:nvPr/>
            </p:nvSpPr>
            <p:spPr>
              <a:xfrm>
                <a:off x="1931435" y="2636504"/>
                <a:ext cx="80173" cy="40153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900" extrusionOk="0">
                    <a:moveTo>
                      <a:pt x="997" y="1"/>
                    </a:moveTo>
                    <a:cubicBezTo>
                      <a:pt x="982" y="1"/>
                      <a:pt x="966" y="5"/>
                      <a:pt x="948" y="15"/>
                    </a:cubicBezTo>
                    <a:cubicBezTo>
                      <a:pt x="824" y="83"/>
                      <a:pt x="880" y="332"/>
                      <a:pt x="880" y="332"/>
                    </a:cubicBezTo>
                    <a:cubicBezTo>
                      <a:pt x="880" y="332"/>
                      <a:pt x="32" y="626"/>
                      <a:pt x="10" y="717"/>
                    </a:cubicBezTo>
                    <a:cubicBezTo>
                      <a:pt x="1" y="776"/>
                      <a:pt x="223" y="899"/>
                      <a:pt x="876" y="899"/>
                    </a:cubicBezTo>
                    <a:cubicBezTo>
                      <a:pt x="1092" y="899"/>
                      <a:pt x="1355" y="886"/>
                      <a:pt x="1671" y="852"/>
                    </a:cubicBezTo>
                    <a:cubicBezTo>
                      <a:pt x="1671" y="852"/>
                      <a:pt x="1796" y="649"/>
                      <a:pt x="1683" y="501"/>
                    </a:cubicBezTo>
                    <a:lnTo>
                      <a:pt x="1683" y="501"/>
                    </a:lnTo>
                    <a:cubicBezTo>
                      <a:pt x="1683" y="501"/>
                      <a:pt x="1655" y="504"/>
                      <a:pt x="1610" y="504"/>
                    </a:cubicBezTo>
                    <a:cubicBezTo>
                      <a:pt x="1505" y="504"/>
                      <a:pt x="1309" y="488"/>
                      <a:pt x="1151" y="377"/>
                    </a:cubicBezTo>
                    <a:cubicBezTo>
                      <a:pt x="1151" y="377"/>
                      <a:pt x="1133" y="1"/>
                      <a:pt x="99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2" name="Google Shape;592;p38"/>
              <p:cNvSpPr/>
              <p:nvPr/>
            </p:nvSpPr>
            <p:spPr>
              <a:xfrm>
                <a:off x="1928267" y="2658857"/>
                <a:ext cx="80307" cy="18828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422" extrusionOk="0">
                    <a:moveTo>
                      <a:pt x="385" y="0"/>
                    </a:moveTo>
                    <a:cubicBezTo>
                      <a:pt x="385" y="0"/>
                      <a:pt x="69" y="102"/>
                      <a:pt x="35" y="216"/>
                    </a:cubicBezTo>
                    <a:cubicBezTo>
                      <a:pt x="1" y="317"/>
                      <a:pt x="159" y="385"/>
                      <a:pt x="352" y="396"/>
                    </a:cubicBezTo>
                    <a:cubicBezTo>
                      <a:pt x="525" y="414"/>
                      <a:pt x="768" y="421"/>
                      <a:pt x="1005" y="421"/>
                    </a:cubicBezTo>
                    <a:cubicBezTo>
                      <a:pt x="1387" y="421"/>
                      <a:pt x="1751" y="402"/>
                      <a:pt x="1765" y="374"/>
                    </a:cubicBezTo>
                    <a:cubicBezTo>
                      <a:pt x="1799" y="329"/>
                      <a:pt x="1799" y="283"/>
                      <a:pt x="1777" y="283"/>
                    </a:cubicBezTo>
                    <a:cubicBezTo>
                      <a:pt x="1742" y="283"/>
                      <a:pt x="657" y="339"/>
                      <a:pt x="657" y="339"/>
                    </a:cubicBezTo>
                    <a:cubicBezTo>
                      <a:pt x="657" y="339"/>
                      <a:pt x="612" y="148"/>
                      <a:pt x="3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3" name="Google Shape;593;p38"/>
              <p:cNvSpPr/>
              <p:nvPr/>
            </p:nvSpPr>
            <p:spPr>
              <a:xfrm>
                <a:off x="1952493" y="2653815"/>
                <a:ext cx="13295" cy="1137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55" extrusionOk="0">
                    <a:moveTo>
                      <a:pt x="69" y="0"/>
                    </a:moveTo>
                    <a:cubicBezTo>
                      <a:pt x="13" y="0"/>
                      <a:pt x="1" y="68"/>
                      <a:pt x="46" y="80"/>
                    </a:cubicBezTo>
                    <a:cubicBezTo>
                      <a:pt x="126" y="91"/>
                      <a:pt x="193" y="158"/>
                      <a:pt x="216" y="226"/>
                    </a:cubicBezTo>
                    <a:cubicBezTo>
                      <a:pt x="221" y="245"/>
                      <a:pt x="237" y="254"/>
                      <a:pt x="253" y="254"/>
                    </a:cubicBezTo>
                    <a:cubicBezTo>
                      <a:pt x="276" y="254"/>
                      <a:pt x="297" y="237"/>
                      <a:pt x="284" y="204"/>
                    </a:cubicBezTo>
                    <a:cubicBezTo>
                      <a:pt x="261" y="113"/>
                      <a:pt x="171" y="23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4" name="Google Shape;594;p38"/>
              <p:cNvSpPr/>
              <p:nvPr/>
            </p:nvSpPr>
            <p:spPr>
              <a:xfrm>
                <a:off x="1962264" y="2650737"/>
                <a:ext cx="11466" cy="10038"/>
              </a:xfrm>
              <a:custGeom>
                <a:avLst/>
                <a:gdLst/>
                <a:ahLst/>
                <a:cxnLst/>
                <a:rect l="l" t="t" r="r" b="b"/>
                <a:pathLst>
                  <a:path w="257" h="225" extrusionOk="0">
                    <a:moveTo>
                      <a:pt x="53" y="0"/>
                    </a:moveTo>
                    <a:cubicBezTo>
                      <a:pt x="7" y="0"/>
                      <a:pt x="0" y="59"/>
                      <a:pt x="42" y="69"/>
                    </a:cubicBezTo>
                    <a:cubicBezTo>
                      <a:pt x="88" y="81"/>
                      <a:pt x="178" y="126"/>
                      <a:pt x="178" y="182"/>
                    </a:cubicBezTo>
                    <a:cubicBezTo>
                      <a:pt x="178" y="211"/>
                      <a:pt x="198" y="225"/>
                      <a:pt x="217" y="225"/>
                    </a:cubicBezTo>
                    <a:cubicBezTo>
                      <a:pt x="237" y="225"/>
                      <a:pt x="257" y="211"/>
                      <a:pt x="257" y="182"/>
                    </a:cubicBezTo>
                    <a:cubicBezTo>
                      <a:pt x="257" y="92"/>
                      <a:pt x="144" y="13"/>
                      <a:pt x="65" y="1"/>
                    </a:cubicBezTo>
                    <a:cubicBezTo>
                      <a:pt x="61" y="1"/>
                      <a:pt x="57" y="0"/>
                      <a:pt x="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5" name="Google Shape;595;p38"/>
              <p:cNvSpPr/>
              <p:nvPr/>
            </p:nvSpPr>
            <p:spPr>
              <a:xfrm>
                <a:off x="2128591" y="2625440"/>
                <a:ext cx="68662" cy="51441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153" extrusionOk="0">
                    <a:moveTo>
                      <a:pt x="569" y="1"/>
                    </a:moveTo>
                    <a:cubicBezTo>
                      <a:pt x="542" y="1"/>
                      <a:pt x="517" y="15"/>
                      <a:pt x="498" y="48"/>
                    </a:cubicBezTo>
                    <a:cubicBezTo>
                      <a:pt x="419" y="161"/>
                      <a:pt x="589" y="354"/>
                      <a:pt x="589" y="354"/>
                    </a:cubicBezTo>
                    <a:cubicBezTo>
                      <a:pt x="589" y="354"/>
                      <a:pt x="1" y="1032"/>
                      <a:pt x="23" y="1123"/>
                    </a:cubicBezTo>
                    <a:cubicBezTo>
                      <a:pt x="31" y="1140"/>
                      <a:pt x="57" y="1152"/>
                      <a:pt x="106" y="1152"/>
                    </a:cubicBezTo>
                    <a:cubicBezTo>
                      <a:pt x="277" y="1152"/>
                      <a:pt x="719" y="1003"/>
                      <a:pt x="1539" y="422"/>
                    </a:cubicBezTo>
                    <a:cubicBezTo>
                      <a:pt x="1539" y="422"/>
                      <a:pt x="1539" y="184"/>
                      <a:pt x="1380" y="105"/>
                    </a:cubicBezTo>
                    <a:cubicBezTo>
                      <a:pt x="1380" y="105"/>
                      <a:pt x="1150" y="265"/>
                      <a:pt x="906" y="265"/>
                    </a:cubicBezTo>
                    <a:cubicBezTo>
                      <a:pt x="891" y="265"/>
                      <a:pt x="875" y="265"/>
                      <a:pt x="860" y="263"/>
                    </a:cubicBezTo>
                    <a:cubicBezTo>
                      <a:pt x="860" y="263"/>
                      <a:pt x="688" y="1"/>
                      <a:pt x="569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6" name="Google Shape;596;p38"/>
              <p:cNvSpPr/>
              <p:nvPr/>
            </p:nvSpPr>
            <p:spPr>
              <a:xfrm>
                <a:off x="2126583" y="2640698"/>
                <a:ext cx="72187" cy="38860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871" extrusionOk="0">
                    <a:moveTo>
                      <a:pt x="1572" y="0"/>
                    </a:moveTo>
                    <a:cubicBezTo>
                      <a:pt x="1549" y="12"/>
                      <a:pt x="634" y="600"/>
                      <a:pt x="634" y="600"/>
                    </a:cubicBezTo>
                    <a:cubicBezTo>
                      <a:pt x="634" y="600"/>
                      <a:pt x="509" y="464"/>
                      <a:pt x="238" y="442"/>
                    </a:cubicBezTo>
                    <a:cubicBezTo>
                      <a:pt x="238" y="442"/>
                      <a:pt x="1" y="690"/>
                      <a:pt x="34" y="792"/>
                    </a:cubicBezTo>
                    <a:cubicBezTo>
                      <a:pt x="45" y="848"/>
                      <a:pt x="94" y="871"/>
                      <a:pt x="160" y="871"/>
                    </a:cubicBezTo>
                    <a:cubicBezTo>
                      <a:pt x="226" y="871"/>
                      <a:pt x="311" y="848"/>
                      <a:pt x="396" y="814"/>
                    </a:cubicBezTo>
                    <a:cubicBezTo>
                      <a:pt x="815" y="623"/>
                      <a:pt x="1617" y="136"/>
                      <a:pt x="1617" y="91"/>
                    </a:cubicBezTo>
                    <a:cubicBezTo>
                      <a:pt x="1617" y="35"/>
                      <a:pt x="1595" y="0"/>
                      <a:pt x="1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7" name="Google Shape;597;p38"/>
              <p:cNvSpPr/>
              <p:nvPr/>
            </p:nvSpPr>
            <p:spPr>
              <a:xfrm>
                <a:off x="2141351" y="2650469"/>
                <a:ext cx="16240" cy="6871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54" extrusionOk="0">
                    <a:moveTo>
                      <a:pt x="129" y="1"/>
                    </a:moveTo>
                    <a:cubicBezTo>
                      <a:pt x="100" y="1"/>
                      <a:pt x="71" y="6"/>
                      <a:pt x="42" y="19"/>
                    </a:cubicBezTo>
                    <a:cubicBezTo>
                      <a:pt x="1" y="40"/>
                      <a:pt x="7" y="99"/>
                      <a:pt x="44" y="99"/>
                    </a:cubicBezTo>
                    <a:cubicBezTo>
                      <a:pt x="47" y="99"/>
                      <a:pt x="50" y="99"/>
                      <a:pt x="54" y="98"/>
                    </a:cubicBezTo>
                    <a:cubicBezTo>
                      <a:pt x="79" y="87"/>
                      <a:pt x="105" y="82"/>
                      <a:pt x="131" y="82"/>
                    </a:cubicBezTo>
                    <a:cubicBezTo>
                      <a:pt x="187" y="82"/>
                      <a:pt x="241" y="105"/>
                      <a:pt x="280" y="143"/>
                    </a:cubicBezTo>
                    <a:cubicBezTo>
                      <a:pt x="287" y="151"/>
                      <a:pt x="296" y="154"/>
                      <a:pt x="304" y="154"/>
                    </a:cubicBezTo>
                    <a:cubicBezTo>
                      <a:pt x="334" y="154"/>
                      <a:pt x="363" y="113"/>
                      <a:pt x="336" y="87"/>
                    </a:cubicBezTo>
                    <a:cubicBezTo>
                      <a:pt x="280" y="38"/>
                      <a:pt x="205" y="1"/>
                      <a:pt x="1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8" name="Google Shape;598;p38"/>
              <p:cNvSpPr/>
              <p:nvPr/>
            </p:nvSpPr>
            <p:spPr>
              <a:xfrm>
                <a:off x="2148043" y="2642929"/>
                <a:ext cx="14455" cy="620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39" extrusionOk="0">
                    <a:moveTo>
                      <a:pt x="135" y="0"/>
                    </a:moveTo>
                    <a:cubicBezTo>
                      <a:pt x="101" y="0"/>
                      <a:pt x="67" y="6"/>
                      <a:pt x="40" y="18"/>
                    </a:cubicBezTo>
                    <a:cubicBezTo>
                      <a:pt x="0" y="28"/>
                      <a:pt x="4" y="90"/>
                      <a:pt x="43" y="90"/>
                    </a:cubicBezTo>
                    <a:cubicBezTo>
                      <a:pt x="49" y="90"/>
                      <a:pt x="55" y="89"/>
                      <a:pt x="62" y="86"/>
                    </a:cubicBezTo>
                    <a:cubicBezTo>
                      <a:pt x="76" y="81"/>
                      <a:pt x="103" y="77"/>
                      <a:pt x="132" y="77"/>
                    </a:cubicBezTo>
                    <a:cubicBezTo>
                      <a:pt x="173" y="77"/>
                      <a:pt x="218" y="86"/>
                      <a:pt x="232" y="120"/>
                    </a:cubicBezTo>
                    <a:cubicBezTo>
                      <a:pt x="242" y="133"/>
                      <a:pt x="255" y="139"/>
                      <a:pt x="267" y="139"/>
                    </a:cubicBezTo>
                    <a:cubicBezTo>
                      <a:pt x="297" y="139"/>
                      <a:pt x="324" y="107"/>
                      <a:pt x="299" y="75"/>
                    </a:cubicBezTo>
                    <a:cubicBezTo>
                      <a:pt x="270" y="23"/>
                      <a:pt x="201" y="0"/>
                      <a:pt x="1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9" name="Google Shape;599;p38"/>
              <p:cNvSpPr/>
              <p:nvPr/>
            </p:nvSpPr>
            <p:spPr>
              <a:xfrm>
                <a:off x="1967663" y="2388933"/>
                <a:ext cx="163023" cy="113233"/>
              </a:xfrm>
              <a:custGeom>
                <a:avLst/>
                <a:gdLst/>
                <a:ahLst/>
                <a:cxnLst/>
                <a:rect l="l" t="t" r="r" b="b"/>
                <a:pathLst>
                  <a:path w="3654" h="2538" extrusionOk="0">
                    <a:moveTo>
                      <a:pt x="509" y="1"/>
                    </a:moveTo>
                    <a:lnTo>
                      <a:pt x="0" y="2070"/>
                    </a:lnTo>
                    <a:cubicBezTo>
                      <a:pt x="0" y="2070"/>
                      <a:pt x="876" y="2445"/>
                      <a:pt x="1427" y="2445"/>
                    </a:cubicBezTo>
                    <a:cubicBezTo>
                      <a:pt x="1449" y="2445"/>
                      <a:pt x="1471" y="2445"/>
                      <a:pt x="1493" y="2443"/>
                    </a:cubicBezTo>
                    <a:lnTo>
                      <a:pt x="1606" y="1708"/>
                    </a:lnTo>
                    <a:lnTo>
                      <a:pt x="1719" y="2466"/>
                    </a:lnTo>
                    <a:cubicBezTo>
                      <a:pt x="1719" y="2466"/>
                      <a:pt x="1929" y="2538"/>
                      <a:pt x="2280" y="2538"/>
                    </a:cubicBezTo>
                    <a:cubicBezTo>
                      <a:pt x="2625" y="2538"/>
                      <a:pt x="3104" y="2469"/>
                      <a:pt x="3653" y="2195"/>
                    </a:cubicBezTo>
                    <a:lnTo>
                      <a:pt x="3098" y="34"/>
                    </a:lnTo>
                    <a:lnTo>
                      <a:pt x="5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0" name="Google Shape;600;p38"/>
              <p:cNvSpPr/>
              <p:nvPr/>
            </p:nvSpPr>
            <p:spPr>
              <a:xfrm>
                <a:off x="2011029" y="2445461"/>
                <a:ext cx="28286" cy="5264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180" extrusionOk="0">
                    <a:moveTo>
                      <a:pt x="475" y="0"/>
                    </a:moveTo>
                    <a:lnTo>
                      <a:pt x="1" y="1119"/>
                    </a:lnTo>
                    <a:cubicBezTo>
                      <a:pt x="151" y="1157"/>
                      <a:pt x="310" y="1179"/>
                      <a:pt x="444" y="1179"/>
                    </a:cubicBezTo>
                    <a:cubicBezTo>
                      <a:pt x="471" y="1179"/>
                      <a:pt x="496" y="1178"/>
                      <a:pt x="521" y="1176"/>
                    </a:cubicBezTo>
                    <a:lnTo>
                      <a:pt x="634" y="441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1725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1" name="Google Shape;601;p38"/>
              <p:cNvSpPr/>
              <p:nvPr/>
            </p:nvSpPr>
            <p:spPr>
              <a:xfrm>
                <a:off x="2068761" y="2396384"/>
                <a:ext cx="29624" cy="103061"/>
              </a:xfrm>
              <a:custGeom>
                <a:avLst/>
                <a:gdLst/>
                <a:ahLst/>
                <a:cxnLst/>
                <a:rect l="l" t="t" r="r" b="b"/>
                <a:pathLst>
                  <a:path w="664" h="2310" extrusionOk="0">
                    <a:moveTo>
                      <a:pt x="53" y="1"/>
                    </a:moveTo>
                    <a:cubicBezTo>
                      <a:pt x="28" y="1"/>
                      <a:pt x="0" y="20"/>
                      <a:pt x="7" y="48"/>
                    </a:cubicBezTo>
                    <a:cubicBezTo>
                      <a:pt x="154" y="444"/>
                      <a:pt x="199" y="885"/>
                      <a:pt x="301" y="1304"/>
                    </a:cubicBezTo>
                    <a:cubicBezTo>
                      <a:pt x="380" y="1643"/>
                      <a:pt x="482" y="1982"/>
                      <a:pt x="584" y="2310"/>
                    </a:cubicBezTo>
                    <a:cubicBezTo>
                      <a:pt x="606" y="2310"/>
                      <a:pt x="641" y="2299"/>
                      <a:pt x="663" y="2299"/>
                    </a:cubicBezTo>
                    <a:cubicBezTo>
                      <a:pt x="561" y="1960"/>
                      <a:pt x="460" y="1621"/>
                      <a:pt x="380" y="1281"/>
                    </a:cubicBezTo>
                    <a:cubicBezTo>
                      <a:pt x="279" y="874"/>
                      <a:pt x="234" y="433"/>
                      <a:pt x="86" y="26"/>
                    </a:cubicBezTo>
                    <a:cubicBezTo>
                      <a:pt x="82" y="8"/>
                      <a:pt x="68" y="1"/>
                      <a:pt x="53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2" name="Google Shape;602;p38"/>
              <p:cNvSpPr/>
              <p:nvPr/>
            </p:nvSpPr>
            <p:spPr>
              <a:xfrm>
                <a:off x="2082681" y="2390450"/>
                <a:ext cx="35870" cy="103462"/>
              </a:xfrm>
              <a:custGeom>
                <a:avLst/>
                <a:gdLst/>
                <a:ahLst/>
                <a:cxnLst/>
                <a:rect l="l" t="t" r="r" b="b"/>
                <a:pathLst>
                  <a:path w="804" h="2319" extrusionOk="0">
                    <a:moveTo>
                      <a:pt x="0" y="0"/>
                    </a:moveTo>
                    <a:cubicBezTo>
                      <a:pt x="125" y="804"/>
                      <a:pt x="430" y="1561"/>
                      <a:pt x="724" y="2319"/>
                    </a:cubicBezTo>
                    <a:cubicBezTo>
                      <a:pt x="747" y="2307"/>
                      <a:pt x="769" y="2296"/>
                      <a:pt x="804" y="2285"/>
                    </a:cubicBezTo>
                    <a:cubicBezTo>
                      <a:pt x="498" y="1538"/>
                      <a:pt x="204" y="792"/>
                      <a:pt x="80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3" name="Google Shape;603;p38"/>
              <p:cNvSpPr/>
              <p:nvPr/>
            </p:nvSpPr>
            <p:spPr>
              <a:xfrm>
                <a:off x="1983769" y="2277886"/>
                <a:ext cx="126707" cy="137414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3080" extrusionOk="0">
                    <a:moveTo>
                      <a:pt x="1668" y="1"/>
                    </a:moveTo>
                    <a:cubicBezTo>
                      <a:pt x="1219" y="1"/>
                      <a:pt x="917" y="70"/>
                      <a:pt x="917" y="70"/>
                    </a:cubicBezTo>
                    <a:cubicBezTo>
                      <a:pt x="204" y="1121"/>
                      <a:pt x="1" y="2806"/>
                      <a:pt x="1" y="2806"/>
                    </a:cubicBezTo>
                    <a:cubicBezTo>
                      <a:pt x="433" y="3011"/>
                      <a:pt x="888" y="3080"/>
                      <a:pt x="1304" y="3080"/>
                    </a:cubicBezTo>
                    <a:cubicBezTo>
                      <a:pt x="2153" y="3080"/>
                      <a:pt x="2840" y="2795"/>
                      <a:pt x="2840" y="2795"/>
                    </a:cubicBezTo>
                    <a:cubicBezTo>
                      <a:pt x="2783" y="2523"/>
                      <a:pt x="2365" y="58"/>
                      <a:pt x="2365" y="58"/>
                    </a:cubicBezTo>
                    <a:cubicBezTo>
                      <a:pt x="2112" y="15"/>
                      <a:pt x="1874" y="1"/>
                      <a:pt x="1668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4" name="Google Shape;604;p38"/>
              <p:cNvSpPr/>
              <p:nvPr/>
            </p:nvSpPr>
            <p:spPr>
              <a:xfrm>
                <a:off x="2037798" y="2280473"/>
                <a:ext cx="72678" cy="134827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3022" extrusionOk="0">
                    <a:moveTo>
                      <a:pt x="1119" y="0"/>
                    </a:moveTo>
                    <a:cubicBezTo>
                      <a:pt x="656" y="306"/>
                      <a:pt x="803" y="1120"/>
                      <a:pt x="690" y="1640"/>
                    </a:cubicBezTo>
                    <a:cubicBezTo>
                      <a:pt x="566" y="2138"/>
                      <a:pt x="340" y="2635"/>
                      <a:pt x="0" y="3020"/>
                    </a:cubicBezTo>
                    <a:cubicBezTo>
                      <a:pt x="32" y="3021"/>
                      <a:pt x="64" y="3021"/>
                      <a:pt x="95" y="3021"/>
                    </a:cubicBezTo>
                    <a:cubicBezTo>
                      <a:pt x="945" y="3021"/>
                      <a:pt x="1629" y="2737"/>
                      <a:pt x="1629" y="2737"/>
                    </a:cubicBezTo>
                    <a:cubicBezTo>
                      <a:pt x="1572" y="2465"/>
                      <a:pt x="1154" y="0"/>
                      <a:pt x="11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5" name="Google Shape;605;p38"/>
              <p:cNvSpPr/>
              <p:nvPr/>
            </p:nvSpPr>
            <p:spPr>
              <a:xfrm>
                <a:off x="1983769" y="2396473"/>
                <a:ext cx="126707" cy="18828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422" extrusionOk="0">
                    <a:moveTo>
                      <a:pt x="2805" y="1"/>
                    </a:moveTo>
                    <a:cubicBezTo>
                      <a:pt x="2482" y="45"/>
                      <a:pt x="1928" y="209"/>
                      <a:pt x="1235" y="209"/>
                    </a:cubicBezTo>
                    <a:cubicBezTo>
                      <a:pt x="863" y="209"/>
                      <a:pt x="451" y="162"/>
                      <a:pt x="13" y="24"/>
                    </a:cubicBezTo>
                    <a:cubicBezTo>
                      <a:pt x="1" y="103"/>
                      <a:pt x="1" y="148"/>
                      <a:pt x="1" y="148"/>
                    </a:cubicBezTo>
                    <a:cubicBezTo>
                      <a:pt x="433" y="353"/>
                      <a:pt x="888" y="422"/>
                      <a:pt x="1304" y="422"/>
                    </a:cubicBezTo>
                    <a:cubicBezTo>
                      <a:pt x="2153" y="422"/>
                      <a:pt x="2840" y="137"/>
                      <a:pt x="2840" y="137"/>
                    </a:cubicBezTo>
                    <a:cubicBezTo>
                      <a:pt x="2828" y="103"/>
                      <a:pt x="2817" y="69"/>
                      <a:pt x="2805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6" name="Google Shape;606;p38"/>
              <p:cNvSpPr/>
              <p:nvPr/>
            </p:nvSpPr>
            <p:spPr>
              <a:xfrm>
                <a:off x="2105391" y="2290066"/>
                <a:ext cx="155706" cy="158874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561" extrusionOk="0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33" y="1199"/>
                      <a:pt x="2307" y="2409"/>
                      <a:pt x="2307" y="2409"/>
                    </a:cubicBezTo>
                    <a:cubicBezTo>
                      <a:pt x="2252" y="2774"/>
                      <a:pt x="2521" y="3473"/>
                      <a:pt x="2607" y="3473"/>
                    </a:cubicBezTo>
                    <a:cubicBezTo>
                      <a:pt x="2609" y="3473"/>
                      <a:pt x="2611" y="3472"/>
                      <a:pt x="2612" y="3472"/>
                    </a:cubicBezTo>
                    <a:cubicBezTo>
                      <a:pt x="2701" y="3449"/>
                      <a:pt x="2573" y="2985"/>
                      <a:pt x="2599" y="2985"/>
                    </a:cubicBezTo>
                    <a:cubicBezTo>
                      <a:pt x="2600" y="2985"/>
                      <a:pt x="2601" y="2985"/>
                      <a:pt x="2601" y="2986"/>
                    </a:cubicBezTo>
                    <a:cubicBezTo>
                      <a:pt x="2647" y="2997"/>
                      <a:pt x="2906" y="3302"/>
                      <a:pt x="2986" y="3415"/>
                    </a:cubicBezTo>
                    <a:cubicBezTo>
                      <a:pt x="3043" y="3497"/>
                      <a:pt x="3123" y="3560"/>
                      <a:pt x="3164" y="3560"/>
                    </a:cubicBezTo>
                    <a:cubicBezTo>
                      <a:pt x="3180" y="3560"/>
                      <a:pt x="3190" y="3551"/>
                      <a:pt x="3190" y="3529"/>
                    </a:cubicBezTo>
                    <a:cubicBezTo>
                      <a:pt x="3200" y="3404"/>
                      <a:pt x="2896" y="3008"/>
                      <a:pt x="2896" y="3008"/>
                    </a:cubicBezTo>
                    <a:lnTo>
                      <a:pt x="2896" y="3008"/>
                    </a:lnTo>
                    <a:cubicBezTo>
                      <a:pt x="3019" y="3031"/>
                      <a:pt x="3099" y="3110"/>
                      <a:pt x="3257" y="3313"/>
                    </a:cubicBezTo>
                    <a:cubicBezTo>
                      <a:pt x="3327" y="3402"/>
                      <a:pt x="3387" y="3442"/>
                      <a:pt x="3426" y="3442"/>
                    </a:cubicBezTo>
                    <a:cubicBezTo>
                      <a:pt x="3476" y="3442"/>
                      <a:pt x="3489" y="3376"/>
                      <a:pt x="3438" y="3268"/>
                    </a:cubicBezTo>
                    <a:cubicBezTo>
                      <a:pt x="3336" y="3087"/>
                      <a:pt x="3054" y="2760"/>
                      <a:pt x="3054" y="2760"/>
                    </a:cubicBezTo>
                    <a:lnTo>
                      <a:pt x="3054" y="2760"/>
                    </a:lnTo>
                    <a:cubicBezTo>
                      <a:pt x="3183" y="2785"/>
                      <a:pt x="3380" y="2984"/>
                      <a:pt x="3439" y="2984"/>
                    </a:cubicBezTo>
                    <a:cubicBezTo>
                      <a:pt x="3457" y="2984"/>
                      <a:pt x="3462" y="2966"/>
                      <a:pt x="3449" y="2918"/>
                    </a:cubicBezTo>
                    <a:cubicBezTo>
                      <a:pt x="3336" y="2533"/>
                      <a:pt x="2669" y="2273"/>
                      <a:pt x="2669" y="2273"/>
                    </a:cubicBezTo>
                    <a:cubicBezTo>
                      <a:pt x="2669" y="2273"/>
                      <a:pt x="2194" y="181"/>
                      <a:pt x="260" y="0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7" name="Google Shape;607;p38"/>
              <p:cNvSpPr/>
              <p:nvPr/>
            </p:nvSpPr>
            <p:spPr>
              <a:xfrm>
                <a:off x="2105391" y="2290066"/>
                <a:ext cx="59561" cy="4242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951" extrusionOk="0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2" y="848"/>
                      <a:pt x="351" y="893"/>
                      <a:pt x="509" y="950"/>
                    </a:cubicBezTo>
                    <a:cubicBezTo>
                      <a:pt x="758" y="690"/>
                      <a:pt x="1018" y="498"/>
                      <a:pt x="1335" y="351"/>
                    </a:cubicBezTo>
                    <a:cubicBezTo>
                      <a:pt x="1041" y="170"/>
                      <a:pt x="690" y="34"/>
                      <a:pt x="260" y="0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8" name="Google Shape;608;p38"/>
              <p:cNvSpPr/>
              <p:nvPr/>
            </p:nvSpPr>
            <p:spPr>
              <a:xfrm>
                <a:off x="2060998" y="2280429"/>
                <a:ext cx="69153" cy="560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257" extrusionOk="0">
                    <a:moveTo>
                      <a:pt x="572" y="1"/>
                    </a:moveTo>
                    <a:cubicBezTo>
                      <a:pt x="514" y="1"/>
                      <a:pt x="468" y="5"/>
                      <a:pt x="441" y="13"/>
                    </a:cubicBezTo>
                    <a:cubicBezTo>
                      <a:pt x="0" y="137"/>
                      <a:pt x="283" y="793"/>
                      <a:pt x="464" y="895"/>
                    </a:cubicBezTo>
                    <a:cubicBezTo>
                      <a:pt x="826" y="1121"/>
                      <a:pt x="1335" y="1257"/>
                      <a:pt x="1335" y="1257"/>
                    </a:cubicBezTo>
                    <a:lnTo>
                      <a:pt x="1549" y="159"/>
                    </a:lnTo>
                    <a:cubicBezTo>
                      <a:pt x="1355" y="77"/>
                      <a:pt x="836" y="1"/>
                      <a:pt x="572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9" name="Google Shape;609;p38"/>
              <p:cNvSpPr/>
              <p:nvPr/>
            </p:nvSpPr>
            <p:spPr>
              <a:xfrm>
                <a:off x="2115474" y="2285024"/>
                <a:ext cx="14678" cy="51486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154" extrusionOk="0">
                    <a:moveTo>
                      <a:pt x="182" y="0"/>
                    </a:moveTo>
                    <a:cubicBezTo>
                      <a:pt x="136" y="204"/>
                      <a:pt x="102" y="407"/>
                      <a:pt x="69" y="611"/>
                    </a:cubicBezTo>
                    <a:cubicBezTo>
                      <a:pt x="34" y="780"/>
                      <a:pt x="1" y="973"/>
                      <a:pt x="57" y="1142"/>
                    </a:cubicBezTo>
                    <a:cubicBezTo>
                      <a:pt x="91" y="1154"/>
                      <a:pt x="114" y="1154"/>
                      <a:pt x="114" y="1154"/>
                    </a:cubicBezTo>
                    <a:lnTo>
                      <a:pt x="328" y="56"/>
                    </a:lnTo>
                    <a:cubicBezTo>
                      <a:pt x="283" y="34"/>
                      <a:pt x="238" y="23"/>
                      <a:pt x="182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0" name="Google Shape;610;p38"/>
              <p:cNvSpPr/>
              <p:nvPr/>
            </p:nvSpPr>
            <p:spPr>
              <a:xfrm>
                <a:off x="2032221" y="2256247"/>
                <a:ext cx="28821" cy="4077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914" extrusionOk="0">
                    <a:moveTo>
                      <a:pt x="0" y="0"/>
                    </a:moveTo>
                    <a:lnTo>
                      <a:pt x="0" y="860"/>
                    </a:lnTo>
                    <a:cubicBezTo>
                      <a:pt x="0" y="860"/>
                      <a:pt x="78" y="914"/>
                      <a:pt x="202" y="914"/>
                    </a:cubicBezTo>
                    <a:cubicBezTo>
                      <a:pt x="318" y="914"/>
                      <a:pt x="475" y="866"/>
                      <a:pt x="645" y="679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1" name="Google Shape;611;p38"/>
              <p:cNvSpPr/>
              <p:nvPr/>
            </p:nvSpPr>
            <p:spPr>
              <a:xfrm>
                <a:off x="2032221" y="2256247"/>
                <a:ext cx="26814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376" extrusionOk="0">
                    <a:moveTo>
                      <a:pt x="0" y="0"/>
                    </a:moveTo>
                    <a:lnTo>
                      <a:pt x="0" y="351"/>
                    </a:lnTo>
                    <a:cubicBezTo>
                      <a:pt x="71" y="368"/>
                      <a:pt x="145" y="375"/>
                      <a:pt x="219" y="375"/>
                    </a:cubicBezTo>
                    <a:cubicBezTo>
                      <a:pt x="347" y="375"/>
                      <a:pt x="478" y="353"/>
                      <a:pt x="600" y="317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2" name="Google Shape;612;p38"/>
              <p:cNvSpPr/>
              <p:nvPr/>
            </p:nvSpPr>
            <p:spPr>
              <a:xfrm>
                <a:off x="1969090" y="2051819"/>
                <a:ext cx="234229" cy="211877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4749" extrusionOk="0">
                    <a:moveTo>
                      <a:pt x="2269" y="0"/>
                    </a:moveTo>
                    <a:cubicBezTo>
                      <a:pt x="1234" y="0"/>
                      <a:pt x="0" y="1088"/>
                      <a:pt x="217" y="2660"/>
                    </a:cubicBezTo>
                    <a:cubicBezTo>
                      <a:pt x="217" y="2660"/>
                      <a:pt x="862" y="4537"/>
                      <a:pt x="2490" y="4730"/>
                    </a:cubicBezTo>
                    <a:cubicBezTo>
                      <a:pt x="2490" y="4730"/>
                      <a:pt x="2583" y="4748"/>
                      <a:pt x="2734" y="4748"/>
                    </a:cubicBezTo>
                    <a:cubicBezTo>
                      <a:pt x="3110" y="4748"/>
                      <a:pt x="3845" y="4633"/>
                      <a:pt x="4378" y="3825"/>
                    </a:cubicBezTo>
                    <a:cubicBezTo>
                      <a:pt x="5034" y="2830"/>
                      <a:pt x="5249" y="410"/>
                      <a:pt x="2988" y="217"/>
                    </a:cubicBezTo>
                    <a:cubicBezTo>
                      <a:pt x="2778" y="69"/>
                      <a:pt x="2530" y="0"/>
                      <a:pt x="22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3" name="Google Shape;613;p38"/>
              <p:cNvSpPr/>
              <p:nvPr/>
            </p:nvSpPr>
            <p:spPr>
              <a:xfrm>
                <a:off x="2133141" y="2021258"/>
                <a:ext cx="82270" cy="90747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2034" extrusionOk="0">
                    <a:moveTo>
                      <a:pt x="916" y="1"/>
                    </a:moveTo>
                    <a:cubicBezTo>
                      <a:pt x="247" y="1"/>
                      <a:pt x="0" y="1151"/>
                      <a:pt x="0" y="1151"/>
                    </a:cubicBezTo>
                    <a:lnTo>
                      <a:pt x="724" y="2033"/>
                    </a:lnTo>
                    <a:cubicBezTo>
                      <a:pt x="1844" y="1852"/>
                      <a:pt x="1764" y="145"/>
                      <a:pt x="1018" y="9"/>
                    </a:cubicBezTo>
                    <a:cubicBezTo>
                      <a:pt x="983" y="4"/>
                      <a:pt x="949" y="1"/>
                      <a:pt x="916" y="1"/>
                    </a:cubicBezTo>
                    <a:close/>
                  </a:path>
                </a:pathLst>
              </a:custGeom>
              <a:solidFill>
                <a:srgbClr val="EDB9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4" name="Google Shape;614;p38"/>
              <p:cNvSpPr/>
              <p:nvPr/>
            </p:nvSpPr>
            <p:spPr>
              <a:xfrm>
                <a:off x="2087411" y="2101030"/>
                <a:ext cx="97216" cy="159856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83" extrusionOk="0">
                    <a:moveTo>
                      <a:pt x="1788" y="0"/>
                    </a:moveTo>
                    <a:cubicBezTo>
                      <a:pt x="1779" y="0"/>
                      <a:pt x="1771" y="6"/>
                      <a:pt x="1771" y="19"/>
                    </a:cubicBezTo>
                    <a:cubicBezTo>
                      <a:pt x="1885" y="732"/>
                      <a:pt x="1806" y="1523"/>
                      <a:pt x="1500" y="2179"/>
                    </a:cubicBezTo>
                    <a:cubicBezTo>
                      <a:pt x="1195" y="2823"/>
                      <a:pt x="663" y="3163"/>
                      <a:pt x="64" y="3468"/>
                    </a:cubicBezTo>
                    <a:cubicBezTo>
                      <a:pt x="0" y="3500"/>
                      <a:pt x="37" y="3582"/>
                      <a:pt x="98" y="3582"/>
                    </a:cubicBezTo>
                    <a:cubicBezTo>
                      <a:pt x="102" y="3582"/>
                      <a:pt x="106" y="3582"/>
                      <a:pt x="110" y="3582"/>
                    </a:cubicBezTo>
                    <a:cubicBezTo>
                      <a:pt x="1580" y="3163"/>
                      <a:pt x="2179" y="1399"/>
                      <a:pt x="1806" y="8"/>
                    </a:cubicBezTo>
                    <a:cubicBezTo>
                      <a:pt x="1801" y="3"/>
                      <a:pt x="1794" y="0"/>
                      <a:pt x="1788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5" name="Google Shape;615;p38"/>
              <p:cNvSpPr/>
              <p:nvPr/>
            </p:nvSpPr>
            <p:spPr>
              <a:xfrm>
                <a:off x="2092854" y="2091750"/>
                <a:ext cx="72098" cy="126796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2842" extrusionOk="0">
                    <a:moveTo>
                      <a:pt x="1548" y="1"/>
                    </a:moveTo>
                    <a:cubicBezTo>
                      <a:pt x="1412" y="1053"/>
                      <a:pt x="1016" y="2285"/>
                      <a:pt x="10" y="2805"/>
                    </a:cubicBezTo>
                    <a:cubicBezTo>
                      <a:pt x="0" y="2815"/>
                      <a:pt x="7" y="2842"/>
                      <a:pt x="24" y="2842"/>
                    </a:cubicBezTo>
                    <a:cubicBezTo>
                      <a:pt x="27" y="2842"/>
                      <a:pt x="30" y="2841"/>
                      <a:pt x="33" y="2840"/>
                    </a:cubicBezTo>
                    <a:cubicBezTo>
                      <a:pt x="508" y="2681"/>
                      <a:pt x="802" y="2297"/>
                      <a:pt x="1039" y="1867"/>
                    </a:cubicBezTo>
                    <a:cubicBezTo>
                      <a:pt x="1333" y="1324"/>
                      <a:pt x="1616" y="623"/>
                      <a:pt x="1548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6" name="Google Shape;616;p38"/>
              <p:cNvSpPr/>
              <p:nvPr/>
            </p:nvSpPr>
            <p:spPr>
              <a:xfrm>
                <a:off x="2095932" y="2084835"/>
                <a:ext cx="60453" cy="7870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764" extrusionOk="0">
                    <a:moveTo>
                      <a:pt x="1349" y="0"/>
                    </a:moveTo>
                    <a:cubicBezTo>
                      <a:pt x="1346" y="0"/>
                      <a:pt x="1343" y="3"/>
                      <a:pt x="1343" y="9"/>
                    </a:cubicBezTo>
                    <a:cubicBezTo>
                      <a:pt x="1276" y="349"/>
                      <a:pt x="1105" y="653"/>
                      <a:pt x="947" y="959"/>
                    </a:cubicBezTo>
                    <a:cubicBezTo>
                      <a:pt x="755" y="1332"/>
                      <a:pt x="382" y="1535"/>
                      <a:pt x="20" y="1728"/>
                    </a:cubicBezTo>
                    <a:cubicBezTo>
                      <a:pt x="1" y="1737"/>
                      <a:pt x="14" y="1764"/>
                      <a:pt x="33" y="1764"/>
                    </a:cubicBezTo>
                    <a:cubicBezTo>
                      <a:pt x="36" y="1764"/>
                      <a:pt x="39" y="1763"/>
                      <a:pt x="43" y="1762"/>
                    </a:cubicBezTo>
                    <a:cubicBezTo>
                      <a:pt x="404" y="1592"/>
                      <a:pt x="721" y="1422"/>
                      <a:pt x="959" y="1083"/>
                    </a:cubicBezTo>
                    <a:cubicBezTo>
                      <a:pt x="1162" y="789"/>
                      <a:pt x="1309" y="359"/>
                      <a:pt x="1354" y="9"/>
                    </a:cubicBezTo>
                    <a:cubicBezTo>
                      <a:pt x="1354" y="3"/>
                      <a:pt x="1352" y="0"/>
                      <a:pt x="1349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7" name="Google Shape;617;p38"/>
              <p:cNvSpPr/>
              <p:nvPr/>
            </p:nvSpPr>
            <p:spPr>
              <a:xfrm>
                <a:off x="2067066" y="2079035"/>
                <a:ext cx="84189" cy="46578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044" extrusionOk="0">
                    <a:moveTo>
                      <a:pt x="1867" y="0"/>
                    </a:moveTo>
                    <a:cubicBezTo>
                      <a:pt x="1863" y="0"/>
                      <a:pt x="1859" y="1"/>
                      <a:pt x="1855" y="4"/>
                    </a:cubicBezTo>
                    <a:cubicBezTo>
                      <a:pt x="1335" y="546"/>
                      <a:pt x="757" y="840"/>
                      <a:pt x="34" y="999"/>
                    </a:cubicBezTo>
                    <a:cubicBezTo>
                      <a:pt x="0" y="999"/>
                      <a:pt x="11" y="1044"/>
                      <a:pt x="34" y="1044"/>
                    </a:cubicBezTo>
                    <a:cubicBezTo>
                      <a:pt x="803" y="1010"/>
                      <a:pt x="1402" y="592"/>
                      <a:pt x="1877" y="26"/>
                    </a:cubicBezTo>
                    <a:cubicBezTo>
                      <a:pt x="1886" y="17"/>
                      <a:pt x="1881" y="0"/>
                      <a:pt x="186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8" name="Google Shape;618;p38"/>
              <p:cNvSpPr/>
              <p:nvPr/>
            </p:nvSpPr>
            <p:spPr>
              <a:xfrm>
                <a:off x="2070769" y="2075778"/>
                <a:ext cx="65941" cy="2641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592" extrusionOk="0">
                    <a:moveTo>
                      <a:pt x="1332" y="1"/>
                    </a:moveTo>
                    <a:cubicBezTo>
                      <a:pt x="858" y="1"/>
                      <a:pt x="378" y="243"/>
                      <a:pt x="19" y="540"/>
                    </a:cubicBezTo>
                    <a:cubicBezTo>
                      <a:pt x="0" y="558"/>
                      <a:pt x="19" y="591"/>
                      <a:pt x="45" y="591"/>
                    </a:cubicBezTo>
                    <a:cubicBezTo>
                      <a:pt x="51" y="591"/>
                      <a:pt x="57" y="589"/>
                      <a:pt x="64" y="585"/>
                    </a:cubicBezTo>
                    <a:cubicBezTo>
                      <a:pt x="505" y="291"/>
                      <a:pt x="935" y="42"/>
                      <a:pt x="1478" y="20"/>
                    </a:cubicBezTo>
                    <a:lnTo>
                      <a:pt x="1478" y="9"/>
                    </a:lnTo>
                    <a:cubicBezTo>
                      <a:pt x="1429" y="3"/>
                      <a:pt x="1381" y="1"/>
                      <a:pt x="133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9" name="Google Shape;619;p38"/>
              <p:cNvSpPr/>
              <p:nvPr/>
            </p:nvSpPr>
            <p:spPr>
              <a:xfrm>
                <a:off x="2017320" y="2066587"/>
                <a:ext cx="103730" cy="51798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1161" extrusionOk="0">
                    <a:moveTo>
                      <a:pt x="1984" y="0"/>
                    </a:moveTo>
                    <a:cubicBezTo>
                      <a:pt x="1176" y="0"/>
                      <a:pt x="456" y="400"/>
                      <a:pt x="18" y="1108"/>
                    </a:cubicBezTo>
                    <a:cubicBezTo>
                      <a:pt x="0" y="1134"/>
                      <a:pt x="23" y="1160"/>
                      <a:pt x="51" y="1160"/>
                    </a:cubicBezTo>
                    <a:cubicBezTo>
                      <a:pt x="59" y="1160"/>
                      <a:pt x="67" y="1158"/>
                      <a:pt x="75" y="1153"/>
                    </a:cubicBezTo>
                    <a:cubicBezTo>
                      <a:pt x="324" y="881"/>
                      <a:pt x="538" y="610"/>
                      <a:pt x="855" y="407"/>
                    </a:cubicBezTo>
                    <a:cubicBezTo>
                      <a:pt x="1251" y="135"/>
                      <a:pt x="1839" y="34"/>
                      <a:pt x="2314" y="34"/>
                    </a:cubicBezTo>
                    <a:cubicBezTo>
                      <a:pt x="2325" y="34"/>
                      <a:pt x="2325" y="34"/>
                      <a:pt x="2314" y="22"/>
                    </a:cubicBezTo>
                    <a:cubicBezTo>
                      <a:pt x="2203" y="7"/>
                      <a:pt x="2092" y="0"/>
                      <a:pt x="1984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0" name="Google Shape;620;p38"/>
              <p:cNvSpPr/>
              <p:nvPr/>
            </p:nvSpPr>
            <p:spPr>
              <a:xfrm>
                <a:off x="1982297" y="2058155"/>
                <a:ext cx="112028" cy="127420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856" extrusionOk="0">
                    <a:moveTo>
                      <a:pt x="2311" y="0"/>
                    </a:moveTo>
                    <a:cubicBezTo>
                      <a:pt x="1655" y="0"/>
                      <a:pt x="1029" y="267"/>
                      <a:pt x="554" y="731"/>
                    </a:cubicBezTo>
                    <a:cubicBezTo>
                      <a:pt x="0" y="1274"/>
                      <a:pt x="68" y="2145"/>
                      <a:pt x="204" y="2835"/>
                    </a:cubicBezTo>
                    <a:cubicBezTo>
                      <a:pt x="209" y="2849"/>
                      <a:pt x="221" y="2855"/>
                      <a:pt x="234" y="2855"/>
                    </a:cubicBezTo>
                    <a:cubicBezTo>
                      <a:pt x="253" y="2855"/>
                      <a:pt x="272" y="2843"/>
                      <a:pt x="272" y="2824"/>
                    </a:cubicBezTo>
                    <a:cubicBezTo>
                      <a:pt x="249" y="2100"/>
                      <a:pt x="113" y="1410"/>
                      <a:pt x="622" y="811"/>
                    </a:cubicBezTo>
                    <a:cubicBezTo>
                      <a:pt x="1097" y="245"/>
                      <a:pt x="1810" y="98"/>
                      <a:pt x="2499" y="19"/>
                    </a:cubicBezTo>
                    <a:cubicBezTo>
                      <a:pt x="2511" y="19"/>
                      <a:pt x="2511" y="7"/>
                      <a:pt x="2499" y="7"/>
                    </a:cubicBezTo>
                    <a:cubicBezTo>
                      <a:pt x="2436" y="3"/>
                      <a:pt x="2374" y="0"/>
                      <a:pt x="231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1" name="Google Shape;621;p38"/>
              <p:cNvSpPr/>
              <p:nvPr/>
            </p:nvSpPr>
            <p:spPr>
              <a:xfrm>
                <a:off x="2138183" y="2025675"/>
                <a:ext cx="30294" cy="43321"/>
              </a:xfrm>
              <a:custGeom>
                <a:avLst/>
                <a:gdLst/>
                <a:ahLst/>
                <a:cxnLst/>
                <a:rect l="l" t="t" r="r" b="b"/>
                <a:pathLst>
                  <a:path w="679" h="971" extrusionOk="0">
                    <a:moveTo>
                      <a:pt x="645" y="1"/>
                    </a:moveTo>
                    <a:cubicBezTo>
                      <a:pt x="464" y="34"/>
                      <a:pt x="317" y="227"/>
                      <a:pt x="215" y="374"/>
                    </a:cubicBezTo>
                    <a:cubicBezTo>
                      <a:pt x="102" y="544"/>
                      <a:pt x="0" y="758"/>
                      <a:pt x="45" y="962"/>
                    </a:cubicBezTo>
                    <a:cubicBezTo>
                      <a:pt x="45" y="968"/>
                      <a:pt x="51" y="970"/>
                      <a:pt x="57" y="970"/>
                    </a:cubicBezTo>
                    <a:cubicBezTo>
                      <a:pt x="62" y="970"/>
                      <a:pt x="68" y="968"/>
                      <a:pt x="68" y="962"/>
                    </a:cubicBezTo>
                    <a:cubicBezTo>
                      <a:pt x="91" y="555"/>
                      <a:pt x="339" y="250"/>
                      <a:pt x="668" y="34"/>
                    </a:cubicBezTo>
                    <a:cubicBezTo>
                      <a:pt x="679" y="24"/>
                      <a:pt x="668" y="1"/>
                      <a:pt x="6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2" name="Google Shape;622;p38"/>
              <p:cNvSpPr/>
              <p:nvPr/>
            </p:nvSpPr>
            <p:spPr>
              <a:xfrm>
                <a:off x="2148801" y="2024158"/>
                <a:ext cx="32792" cy="4684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050" extrusionOk="0">
                    <a:moveTo>
                      <a:pt x="712" y="1"/>
                    </a:moveTo>
                    <a:cubicBezTo>
                      <a:pt x="328" y="171"/>
                      <a:pt x="45" y="634"/>
                      <a:pt x="0" y="1041"/>
                    </a:cubicBezTo>
                    <a:cubicBezTo>
                      <a:pt x="0" y="1047"/>
                      <a:pt x="3" y="1050"/>
                      <a:pt x="6" y="1050"/>
                    </a:cubicBezTo>
                    <a:cubicBezTo>
                      <a:pt x="8" y="1050"/>
                      <a:pt x="11" y="1047"/>
                      <a:pt x="11" y="1041"/>
                    </a:cubicBezTo>
                    <a:cubicBezTo>
                      <a:pt x="91" y="646"/>
                      <a:pt x="362" y="216"/>
                      <a:pt x="712" y="23"/>
                    </a:cubicBezTo>
                    <a:cubicBezTo>
                      <a:pt x="735" y="12"/>
                      <a:pt x="724" y="1"/>
                      <a:pt x="71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3" name="Google Shape;623;p38"/>
              <p:cNvSpPr/>
              <p:nvPr/>
            </p:nvSpPr>
            <p:spPr>
              <a:xfrm>
                <a:off x="2152281" y="2029333"/>
                <a:ext cx="33194" cy="45329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016" extrusionOk="0">
                    <a:moveTo>
                      <a:pt x="707" y="0"/>
                    </a:moveTo>
                    <a:cubicBezTo>
                      <a:pt x="700" y="0"/>
                      <a:pt x="694" y="3"/>
                      <a:pt x="691" y="9"/>
                    </a:cubicBezTo>
                    <a:cubicBezTo>
                      <a:pt x="533" y="394"/>
                      <a:pt x="239" y="676"/>
                      <a:pt x="1" y="1004"/>
                    </a:cubicBezTo>
                    <a:cubicBezTo>
                      <a:pt x="1" y="1015"/>
                      <a:pt x="13" y="1015"/>
                      <a:pt x="13" y="1015"/>
                    </a:cubicBezTo>
                    <a:cubicBezTo>
                      <a:pt x="295" y="767"/>
                      <a:pt x="623" y="382"/>
                      <a:pt x="736" y="32"/>
                    </a:cubicBezTo>
                    <a:cubicBezTo>
                      <a:pt x="744" y="16"/>
                      <a:pt x="724" y="0"/>
                      <a:pt x="70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4" name="Google Shape;624;p38"/>
              <p:cNvSpPr/>
              <p:nvPr/>
            </p:nvSpPr>
            <p:spPr>
              <a:xfrm>
                <a:off x="2157323" y="2038970"/>
                <a:ext cx="33863" cy="40733"/>
              </a:xfrm>
              <a:custGeom>
                <a:avLst/>
                <a:gdLst/>
                <a:ahLst/>
                <a:cxnLst/>
                <a:rect l="l" t="t" r="r" b="b"/>
                <a:pathLst>
                  <a:path w="759" h="913" extrusionOk="0">
                    <a:moveTo>
                      <a:pt x="745" y="1"/>
                    </a:moveTo>
                    <a:cubicBezTo>
                      <a:pt x="740" y="1"/>
                      <a:pt x="736" y="3"/>
                      <a:pt x="736" y="8"/>
                    </a:cubicBezTo>
                    <a:cubicBezTo>
                      <a:pt x="578" y="347"/>
                      <a:pt x="363" y="743"/>
                      <a:pt x="1" y="902"/>
                    </a:cubicBezTo>
                    <a:cubicBezTo>
                      <a:pt x="1" y="902"/>
                      <a:pt x="1" y="912"/>
                      <a:pt x="13" y="912"/>
                    </a:cubicBezTo>
                    <a:cubicBezTo>
                      <a:pt x="216" y="867"/>
                      <a:pt x="352" y="709"/>
                      <a:pt x="488" y="551"/>
                    </a:cubicBezTo>
                    <a:cubicBezTo>
                      <a:pt x="623" y="404"/>
                      <a:pt x="736" y="211"/>
                      <a:pt x="759" y="20"/>
                    </a:cubicBezTo>
                    <a:cubicBezTo>
                      <a:pt x="759" y="6"/>
                      <a:pt x="751" y="1"/>
                      <a:pt x="7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5" name="Google Shape;625;p38"/>
              <p:cNvSpPr/>
              <p:nvPr/>
            </p:nvSpPr>
            <p:spPr>
              <a:xfrm>
                <a:off x="2163569" y="2048562"/>
                <a:ext cx="36183" cy="3944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84" extrusionOk="0">
                    <a:moveTo>
                      <a:pt x="795" y="0"/>
                    </a:moveTo>
                    <a:cubicBezTo>
                      <a:pt x="788" y="0"/>
                      <a:pt x="782" y="3"/>
                      <a:pt x="777" y="8"/>
                    </a:cubicBezTo>
                    <a:cubicBezTo>
                      <a:pt x="652" y="415"/>
                      <a:pt x="393" y="709"/>
                      <a:pt x="8" y="878"/>
                    </a:cubicBezTo>
                    <a:cubicBezTo>
                      <a:pt x="404" y="765"/>
                      <a:pt x="743" y="449"/>
                      <a:pt x="811" y="19"/>
                    </a:cubicBezTo>
                    <a:cubicBezTo>
                      <a:pt x="811" y="6"/>
                      <a:pt x="803" y="0"/>
                      <a:pt x="795" y="0"/>
                    </a:cubicBezTo>
                    <a:close/>
                    <a:moveTo>
                      <a:pt x="8" y="878"/>
                    </a:moveTo>
                    <a:cubicBezTo>
                      <a:pt x="1" y="878"/>
                      <a:pt x="3" y="884"/>
                      <a:pt x="6" y="884"/>
                    </a:cubicBezTo>
                    <a:cubicBezTo>
                      <a:pt x="7" y="884"/>
                      <a:pt x="8" y="882"/>
                      <a:pt x="8" y="878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6" name="Google Shape;626;p38"/>
              <p:cNvSpPr/>
              <p:nvPr/>
            </p:nvSpPr>
            <p:spPr>
              <a:xfrm>
                <a:off x="2173474" y="2067925"/>
                <a:ext cx="28152" cy="27929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26" extrusionOk="0">
                    <a:moveTo>
                      <a:pt x="591" y="0"/>
                    </a:moveTo>
                    <a:cubicBezTo>
                      <a:pt x="582" y="0"/>
                      <a:pt x="573" y="4"/>
                      <a:pt x="566" y="15"/>
                    </a:cubicBezTo>
                    <a:cubicBezTo>
                      <a:pt x="453" y="263"/>
                      <a:pt x="307" y="580"/>
                      <a:pt x="1" y="614"/>
                    </a:cubicBezTo>
                    <a:lnTo>
                      <a:pt x="1" y="625"/>
                    </a:lnTo>
                    <a:cubicBezTo>
                      <a:pt x="307" y="625"/>
                      <a:pt x="566" y="320"/>
                      <a:pt x="623" y="37"/>
                    </a:cubicBezTo>
                    <a:cubicBezTo>
                      <a:pt x="631" y="22"/>
                      <a:pt x="611" y="0"/>
                      <a:pt x="59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7" name="Google Shape;627;p38"/>
              <p:cNvSpPr/>
              <p:nvPr/>
            </p:nvSpPr>
            <p:spPr>
              <a:xfrm>
                <a:off x="1951021" y="2090144"/>
                <a:ext cx="182654" cy="175069"/>
              </a:xfrm>
              <a:custGeom>
                <a:avLst/>
                <a:gdLst/>
                <a:ahLst/>
                <a:cxnLst/>
                <a:rect l="l" t="t" r="r" b="b"/>
                <a:pathLst>
                  <a:path w="4094" h="3924" extrusionOk="0">
                    <a:moveTo>
                      <a:pt x="2334" y="1"/>
                    </a:moveTo>
                    <a:cubicBezTo>
                      <a:pt x="1990" y="1"/>
                      <a:pt x="1613" y="62"/>
                      <a:pt x="1380" y="286"/>
                    </a:cubicBezTo>
                    <a:cubicBezTo>
                      <a:pt x="848" y="795"/>
                      <a:pt x="893" y="1213"/>
                      <a:pt x="475" y="1733"/>
                    </a:cubicBezTo>
                    <a:cubicBezTo>
                      <a:pt x="147" y="2140"/>
                      <a:pt x="0" y="3373"/>
                      <a:pt x="1459" y="3791"/>
                    </a:cubicBezTo>
                    <a:cubicBezTo>
                      <a:pt x="1782" y="3883"/>
                      <a:pt x="2085" y="3924"/>
                      <a:pt x="2363" y="3924"/>
                    </a:cubicBezTo>
                    <a:cubicBezTo>
                      <a:pt x="3284" y="3924"/>
                      <a:pt x="3929" y="3478"/>
                      <a:pt x="4094" y="2966"/>
                    </a:cubicBezTo>
                    <a:cubicBezTo>
                      <a:pt x="4094" y="2966"/>
                      <a:pt x="3845" y="1937"/>
                      <a:pt x="4014" y="1235"/>
                    </a:cubicBezTo>
                    <a:cubicBezTo>
                      <a:pt x="4014" y="1235"/>
                      <a:pt x="3302" y="670"/>
                      <a:pt x="3132" y="94"/>
                    </a:cubicBezTo>
                    <a:cubicBezTo>
                      <a:pt x="3132" y="94"/>
                      <a:pt x="2758" y="1"/>
                      <a:pt x="2334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8" name="Google Shape;628;p38"/>
              <p:cNvSpPr/>
              <p:nvPr/>
            </p:nvSpPr>
            <p:spPr>
              <a:xfrm>
                <a:off x="2073089" y="2171166"/>
                <a:ext cx="38904" cy="3529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1" extrusionOk="0">
                    <a:moveTo>
                      <a:pt x="405" y="0"/>
                    </a:moveTo>
                    <a:cubicBezTo>
                      <a:pt x="343" y="0"/>
                      <a:pt x="281" y="15"/>
                      <a:pt x="227" y="42"/>
                    </a:cubicBezTo>
                    <a:cubicBezTo>
                      <a:pt x="91" y="110"/>
                      <a:pt x="34" y="245"/>
                      <a:pt x="12" y="381"/>
                    </a:cubicBezTo>
                    <a:cubicBezTo>
                      <a:pt x="1" y="517"/>
                      <a:pt x="91" y="675"/>
                      <a:pt x="204" y="743"/>
                    </a:cubicBezTo>
                    <a:cubicBezTo>
                      <a:pt x="272" y="776"/>
                      <a:pt x="295" y="776"/>
                      <a:pt x="374" y="788"/>
                    </a:cubicBezTo>
                    <a:lnTo>
                      <a:pt x="385" y="788"/>
                    </a:lnTo>
                    <a:cubicBezTo>
                      <a:pt x="399" y="790"/>
                      <a:pt x="412" y="791"/>
                      <a:pt x="426" y="791"/>
                    </a:cubicBezTo>
                    <a:cubicBezTo>
                      <a:pt x="491" y="791"/>
                      <a:pt x="555" y="771"/>
                      <a:pt x="612" y="743"/>
                    </a:cubicBezTo>
                    <a:cubicBezTo>
                      <a:pt x="713" y="709"/>
                      <a:pt x="781" y="607"/>
                      <a:pt x="815" y="505"/>
                    </a:cubicBezTo>
                    <a:cubicBezTo>
                      <a:pt x="871" y="313"/>
                      <a:pt x="781" y="121"/>
                      <a:pt x="600" y="53"/>
                    </a:cubicBezTo>
                    <a:cubicBezTo>
                      <a:pt x="541" y="17"/>
                      <a:pt x="473" y="0"/>
                      <a:pt x="405" y="0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9" name="Google Shape;629;p38"/>
              <p:cNvSpPr/>
              <p:nvPr/>
            </p:nvSpPr>
            <p:spPr>
              <a:xfrm>
                <a:off x="1965120" y="2157469"/>
                <a:ext cx="27304" cy="2712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08" extrusionOk="0">
                    <a:moveTo>
                      <a:pt x="316" y="1"/>
                    </a:moveTo>
                    <a:cubicBezTo>
                      <a:pt x="286" y="1"/>
                      <a:pt x="255" y="4"/>
                      <a:pt x="227" y="10"/>
                    </a:cubicBezTo>
                    <a:cubicBezTo>
                      <a:pt x="159" y="32"/>
                      <a:pt x="91" y="78"/>
                      <a:pt x="46" y="145"/>
                    </a:cubicBezTo>
                    <a:cubicBezTo>
                      <a:pt x="1" y="201"/>
                      <a:pt x="1" y="292"/>
                      <a:pt x="12" y="360"/>
                    </a:cubicBezTo>
                    <a:lnTo>
                      <a:pt x="12" y="382"/>
                    </a:lnTo>
                    <a:cubicBezTo>
                      <a:pt x="34" y="485"/>
                      <a:pt x="114" y="575"/>
                      <a:pt x="227" y="598"/>
                    </a:cubicBezTo>
                    <a:cubicBezTo>
                      <a:pt x="258" y="603"/>
                      <a:pt x="290" y="608"/>
                      <a:pt x="324" y="608"/>
                    </a:cubicBezTo>
                    <a:cubicBezTo>
                      <a:pt x="366" y="608"/>
                      <a:pt x="409" y="600"/>
                      <a:pt x="453" y="575"/>
                    </a:cubicBezTo>
                    <a:cubicBezTo>
                      <a:pt x="509" y="530"/>
                      <a:pt x="566" y="473"/>
                      <a:pt x="589" y="394"/>
                    </a:cubicBezTo>
                    <a:cubicBezTo>
                      <a:pt x="612" y="315"/>
                      <a:pt x="600" y="236"/>
                      <a:pt x="566" y="168"/>
                    </a:cubicBezTo>
                    <a:cubicBezTo>
                      <a:pt x="532" y="88"/>
                      <a:pt x="476" y="43"/>
                      <a:pt x="396" y="10"/>
                    </a:cubicBezTo>
                    <a:cubicBezTo>
                      <a:pt x="374" y="4"/>
                      <a:pt x="345" y="1"/>
                      <a:pt x="316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0" name="Google Shape;630;p38"/>
              <p:cNvSpPr/>
              <p:nvPr/>
            </p:nvSpPr>
            <p:spPr>
              <a:xfrm>
                <a:off x="2081655" y="2128379"/>
                <a:ext cx="11154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60" extrusionOk="0">
                    <a:moveTo>
                      <a:pt x="127" y="1"/>
                    </a:moveTo>
                    <a:cubicBezTo>
                      <a:pt x="100" y="1"/>
                      <a:pt x="70" y="9"/>
                      <a:pt x="46" y="17"/>
                    </a:cubicBezTo>
                    <a:cubicBezTo>
                      <a:pt x="1" y="28"/>
                      <a:pt x="1" y="84"/>
                      <a:pt x="58" y="84"/>
                    </a:cubicBezTo>
                    <a:cubicBezTo>
                      <a:pt x="80" y="96"/>
                      <a:pt x="103" y="96"/>
                      <a:pt x="126" y="130"/>
                    </a:cubicBezTo>
                    <a:cubicBezTo>
                      <a:pt x="138" y="148"/>
                      <a:pt x="163" y="160"/>
                      <a:pt x="185" y="160"/>
                    </a:cubicBezTo>
                    <a:cubicBezTo>
                      <a:pt x="204" y="160"/>
                      <a:pt x="222" y="151"/>
                      <a:pt x="227" y="130"/>
                    </a:cubicBezTo>
                    <a:cubicBezTo>
                      <a:pt x="249" y="74"/>
                      <a:pt x="204" y="28"/>
                      <a:pt x="159" y="6"/>
                    </a:cubicBezTo>
                    <a:cubicBezTo>
                      <a:pt x="149" y="2"/>
                      <a:pt x="138" y="1"/>
                      <a:pt x="12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1" name="Google Shape;631;p38"/>
              <p:cNvSpPr/>
              <p:nvPr/>
            </p:nvSpPr>
            <p:spPr>
              <a:xfrm>
                <a:off x="2004961" y="2115976"/>
                <a:ext cx="9681" cy="5621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26" extrusionOk="0">
                    <a:moveTo>
                      <a:pt x="111" y="1"/>
                    </a:moveTo>
                    <a:cubicBezTo>
                      <a:pt x="79" y="1"/>
                      <a:pt x="46" y="16"/>
                      <a:pt x="23" y="46"/>
                    </a:cubicBezTo>
                    <a:cubicBezTo>
                      <a:pt x="1" y="80"/>
                      <a:pt x="35" y="114"/>
                      <a:pt x="69" y="125"/>
                    </a:cubicBezTo>
                    <a:cubicBezTo>
                      <a:pt x="91" y="125"/>
                      <a:pt x="114" y="114"/>
                      <a:pt x="137" y="114"/>
                    </a:cubicBezTo>
                    <a:cubicBezTo>
                      <a:pt x="140" y="110"/>
                      <a:pt x="146" y="109"/>
                      <a:pt x="151" y="109"/>
                    </a:cubicBezTo>
                    <a:cubicBezTo>
                      <a:pt x="161" y="109"/>
                      <a:pt x="171" y="114"/>
                      <a:pt x="171" y="114"/>
                    </a:cubicBezTo>
                    <a:cubicBezTo>
                      <a:pt x="174" y="117"/>
                      <a:pt x="178" y="119"/>
                      <a:pt x="183" y="119"/>
                    </a:cubicBezTo>
                    <a:cubicBezTo>
                      <a:pt x="193" y="119"/>
                      <a:pt x="204" y="110"/>
                      <a:pt x="204" y="103"/>
                    </a:cubicBezTo>
                    <a:cubicBezTo>
                      <a:pt x="216" y="58"/>
                      <a:pt x="204" y="23"/>
                      <a:pt x="159" y="12"/>
                    </a:cubicBezTo>
                    <a:cubicBezTo>
                      <a:pt x="144" y="5"/>
                      <a:pt x="127" y="1"/>
                      <a:pt x="111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2" name="Google Shape;632;p38"/>
              <p:cNvSpPr/>
              <p:nvPr/>
            </p:nvSpPr>
            <p:spPr>
              <a:xfrm>
                <a:off x="2026912" y="2194232"/>
                <a:ext cx="39663" cy="26011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83" extrusionOk="0">
                    <a:moveTo>
                      <a:pt x="846" y="1"/>
                    </a:moveTo>
                    <a:cubicBezTo>
                      <a:pt x="827" y="1"/>
                      <a:pt x="810" y="12"/>
                      <a:pt x="810" y="33"/>
                    </a:cubicBezTo>
                    <a:cubicBezTo>
                      <a:pt x="810" y="192"/>
                      <a:pt x="775" y="362"/>
                      <a:pt x="629" y="440"/>
                    </a:cubicBezTo>
                    <a:cubicBezTo>
                      <a:pt x="559" y="479"/>
                      <a:pt x="493" y="495"/>
                      <a:pt x="429" y="495"/>
                    </a:cubicBezTo>
                    <a:cubicBezTo>
                      <a:pt x="307" y="495"/>
                      <a:pt x="193" y="436"/>
                      <a:pt x="74" y="362"/>
                    </a:cubicBezTo>
                    <a:cubicBezTo>
                      <a:pt x="68" y="359"/>
                      <a:pt x="62" y="357"/>
                      <a:pt x="56" y="357"/>
                    </a:cubicBezTo>
                    <a:cubicBezTo>
                      <a:pt x="21" y="357"/>
                      <a:pt x="0" y="410"/>
                      <a:pt x="29" y="430"/>
                    </a:cubicBezTo>
                    <a:cubicBezTo>
                      <a:pt x="159" y="506"/>
                      <a:pt x="309" y="582"/>
                      <a:pt x="455" y="582"/>
                    </a:cubicBezTo>
                    <a:cubicBezTo>
                      <a:pt x="526" y="582"/>
                      <a:pt x="596" y="564"/>
                      <a:pt x="662" y="520"/>
                    </a:cubicBezTo>
                    <a:cubicBezTo>
                      <a:pt x="832" y="407"/>
                      <a:pt x="888" y="237"/>
                      <a:pt x="888" y="45"/>
                    </a:cubicBezTo>
                    <a:cubicBezTo>
                      <a:pt x="888" y="15"/>
                      <a:pt x="866" y="1"/>
                      <a:pt x="846" y="1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3" name="Google Shape;633;p38"/>
              <p:cNvSpPr/>
              <p:nvPr/>
            </p:nvSpPr>
            <p:spPr>
              <a:xfrm>
                <a:off x="2008530" y="2164205"/>
                <a:ext cx="23869" cy="1824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09" extrusionOk="0">
                    <a:moveTo>
                      <a:pt x="244" y="1"/>
                    </a:moveTo>
                    <a:cubicBezTo>
                      <a:pt x="197" y="1"/>
                      <a:pt x="153" y="12"/>
                      <a:pt x="114" y="40"/>
                    </a:cubicBezTo>
                    <a:cubicBezTo>
                      <a:pt x="0" y="118"/>
                      <a:pt x="34" y="277"/>
                      <a:pt x="91" y="390"/>
                    </a:cubicBezTo>
                    <a:cubicBezTo>
                      <a:pt x="98" y="403"/>
                      <a:pt x="109" y="409"/>
                      <a:pt x="120" y="409"/>
                    </a:cubicBezTo>
                    <a:cubicBezTo>
                      <a:pt x="146" y="409"/>
                      <a:pt x="175" y="380"/>
                      <a:pt x="159" y="356"/>
                    </a:cubicBezTo>
                    <a:cubicBezTo>
                      <a:pt x="124" y="277"/>
                      <a:pt x="68" y="141"/>
                      <a:pt x="170" y="96"/>
                    </a:cubicBezTo>
                    <a:cubicBezTo>
                      <a:pt x="195" y="87"/>
                      <a:pt x="220" y="84"/>
                      <a:pt x="245" y="84"/>
                    </a:cubicBezTo>
                    <a:cubicBezTo>
                      <a:pt x="321" y="84"/>
                      <a:pt x="393" y="116"/>
                      <a:pt x="453" y="141"/>
                    </a:cubicBezTo>
                    <a:cubicBezTo>
                      <a:pt x="462" y="148"/>
                      <a:pt x="470" y="150"/>
                      <a:pt x="479" y="150"/>
                    </a:cubicBezTo>
                    <a:cubicBezTo>
                      <a:pt x="512" y="150"/>
                      <a:pt x="534" y="103"/>
                      <a:pt x="498" y="85"/>
                    </a:cubicBezTo>
                    <a:cubicBezTo>
                      <a:pt x="424" y="40"/>
                      <a:pt x="331" y="1"/>
                      <a:pt x="244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4" name="Google Shape;634;p38"/>
              <p:cNvSpPr/>
              <p:nvPr/>
            </p:nvSpPr>
            <p:spPr>
              <a:xfrm>
                <a:off x="2059972" y="2147698"/>
                <a:ext cx="16686" cy="17177"/>
              </a:xfrm>
              <a:custGeom>
                <a:avLst/>
                <a:gdLst/>
                <a:ahLst/>
                <a:cxnLst/>
                <a:rect l="l" t="t" r="r" b="b"/>
                <a:pathLst>
                  <a:path w="374" h="385" extrusionOk="0">
                    <a:moveTo>
                      <a:pt x="234" y="0"/>
                    </a:moveTo>
                    <a:cubicBezTo>
                      <a:pt x="178" y="0"/>
                      <a:pt x="132" y="31"/>
                      <a:pt x="102" y="70"/>
                    </a:cubicBezTo>
                    <a:cubicBezTo>
                      <a:pt x="91" y="81"/>
                      <a:pt x="80" y="81"/>
                      <a:pt x="69" y="93"/>
                    </a:cubicBezTo>
                    <a:cubicBezTo>
                      <a:pt x="23" y="149"/>
                      <a:pt x="1" y="240"/>
                      <a:pt x="46" y="307"/>
                    </a:cubicBezTo>
                    <a:cubicBezTo>
                      <a:pt x="77" y="354"/>
                      <a:pt x="130" y="385"/>
                      <a:pt x="185" y="385"/>
                    </a:cubicBezTo>
                    <a:cubicBezTo>
                      <a:pt x="210" y="385"/>
                      <a:pt x="236" y="378"/>
                      <a:pt x="261" y="364"/>
                    </a:cubicBezTo>
                    <a:cubicBezTo>
                      <a:pt x="306" y="330"/>
                      <a:pt x="340" y="285"/>
                      <a:pt x="351" y="229"/>
                    </a:cubicBezTo>
                    <a:cubicBezTo>
                      <a:pt x="374" y="149"/>
                      <a:pt x="351" y="25"/>
                      <a:pt x="261" y="2"/>
                    </a:cubicBezTo>
                    <a:cubicBezTo>
                      <a:pt x="251" y="1"/>
                      <a:pt x="242" y="0"/>
                      <a:pt x="234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5" name="Google Shape;635;p38"/>
              <p:cNvSpPr/>
              <p:nvPr/>
            </p:nvSpPr>
            <p:spPr>
              <a:xfrm>
                <a:off x="1996440" y="2139087"/>
                <a:ext cx="14634" cy="15437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46" extrusionOk="0">
                    <a:moveTo>
                      <a:pt x="76" y="71"/>
                    </a:moveTo>
                    <a:cubicBezTo>
                      <a:pt x="74" y="73"/>
                      <a:pt x="72" y="76"/>
                      <a:pt x="68" y="82"/>
                    </a:cubicBezTo>
                    <a:cubicBezTo>
                      <a:pt x="71" y="79"/>
                      <a:pt x="74" y="75"/>
                      <a:pt x="76" y="71"/>
                    </a:cubicBezTo>
                    <a:close/>
                    <a:moveTo>
                      <a:pt x="193" y="0"/>
                    </a:moveTo>
                    <a:cubicBezTo>
                      <a:pt x="156" y="0"/>
                      <a:pt x="119" y="15"/>
                      <a:pt x="91" y="48"/>
                    </a:cubicBezTo>
                    <a:cubicBezTo>
                      <a:pt x="83" y="56"/>
                      <a:pt x="80" y="63"/>
                      <a:pt x="76" y="71"/>
                    </a:cubicBezTo>
                    <a:lnTo>
                      <a:pt x="76" y="71"/>
                    </a:lnTo>
                    <a:cubicBezTo>
                      <a:pt x="77" y="70"/>
                      <a:pt x="77" y="70"/>
                      <a:pt x="77" y="70"/>
                    </a:cubicBezTo>
                    <a:lnTo>
                      <a:pt x="77" y="70"/>
                    </a:lnTo>
                    <a:cubicBezTo>
                      <a:pt x="79" y="70"/>
                      <a:pt x="65" y="93"/>
                      <a:pt x="56" y="93"/>
                    </a:cubicBezTo>
                    <a:cubicBezTo>
                      <a:pt x="45" y="105"/>
                      <a:pt x="45" y="116"/>
                      <a:pt x="45" y="128"/>
                    </a:cubicBezTo>
                    <a:cubicBezTo>
                      <a:pt x="0" y="184"/>
                      <a:pt x="0" y="252"/>
                      <a:pt x="45" y="309"/>
                    </a:cubicBezTo>
                    <a:cubicBezTo>
                      <a:pt x="74" y="335"/>
                      <a:pt x="104" y="346"/>
                      <a:pt x="134" y="346"/>
                    </a:cubicBezTo>
                    <a:cubicBezTo>
                      <a:pt x="234" y="346"/>
                      <a:pt x="328" y="223"/>
                      <a:pt x="328" y="128"/>
                    </a:cubicBezTo>
                    <a:cubicBezTo>
                      <a:pt x="321" y="48"/>
                      <a:pt x="258" y="0"/>
                      <a:pt x="193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6" name="Google Shape;636;p38"/>
              <p:cNvSpPr/>
              <p:nvPr/>
            </p:nvSpPr>
            <p:spPr>
              <a:xfrm>
                <a:off x="2119534" y="2187629"/>
                <a:ext cx="55546" cy="5487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230" extrusionOk="0">
                    <a:moveTo>
                      <a:pt x="599" y="1"/>
                    </a:moveTo>
                    <a:cubicBezTo>
                      <a:pt x="301" y="1"/>
                      <a:pt x="79" y="249"/>
                      <a:pt x="79" y="249"/>
                    </a:cubicBezTo>
                    <a:lnTo>
                      <a:pt x="0" y="1120"/>
                    </a:lnTo>
                    <a:cubicBezTo>
                      <a:pt x="169" y="1197"/>
                      <a:pt x="318" y="1230"/>
                      <a:pt x="446" y="1230"/>
                    </a:cubicBezTo>
                    <a:cubicBezTo>
                      <a:pt x="1132" y="1230"/>
                      <a:pt x="1244" y="290"/>
                      <a:pt x="882" y="80"/>
                    </a:cubicBezTo>
                    <a:cubicBezTo>
                      <a:pt x="784" y="23"/>
                      <a:pt x="688" y="1"/>
                      <a:pt x="599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7" name="Google Shape;637;p38"/>
              <p:cNvSpPr/>
              <p:nvPr/>
            </p:nvSpPr>
            <p:spPr>
              <a:xfrm>
                <a:off x="2125066" y="2199139"/>
                <a:ext cx="32301" cy="33372"/>
              </a:xfrm>
              <a:custGeom>
                <a:avLst/>
                <a:gdLst/>
                <a:ahLst/>
                <a:cxnLst/>
                <a:rect l="l" t="t" r="r" b="b"/>
                <a:pathLst>
                  <a:path w="724" h="748" extrusionOk="0">
                    <a:moveTo>
                      <a:pt x="280" y="416"/>
                    </a:moveTo>
                    <a:cubicBezTo>
                      <a:pt x="362" y="416"/>
                      <a:pt x="400" y="531"/>
                      <a:pt x="339" y="602"/>
                    </a:cubicBezTo>
                    <a:cubicBezTo>
                      <a:pt x="305" y="630"/>
                      <a:pt x="266" y="642"/>
                      <a:pt x="225" y="642"/>
                    </a:cubicBezTo>
                    <a:cubicBezTo>
                      <a:pt x="184" y="642"/>
                      <a:pt x="142" y="630"/>
                      <a:pt x="102" y="614"/>
                    </a:cubicBezTo>
                    <a:cubicBezTo>
                      <a:pt x="102" y="568"/>
                      <a:pt x="125" y="523"/>
                      <a:pt x="136" y="478"/>
                    </a:cubicBezTo>
                    <a:cubicBezTo>
                      <a:pt x="170" y="443"/>
                      <a:pt x="215" y="433"/>
                      <a:pt x="249" y="421"/>
                    </a:cubicBezTo>
                    <a:cubicBezTo>
                      <a:pt x="260" y="417"/>
                      <a:pt x="270" y="416"/>
                      <a:pt x="280" y="416"/>
                    </a:cubicBezTo>
                    <a:close/>
                    <a:moveTo>
                      <a:pt x="525" y="1"/>
                    </a:moveTo>
                    <a:cubicBezTo>
                      <a:pt x="424" y="1"/>
                      <a:pt x="321" y="51"/>
                      <a:pt x="238" y="127"/>
                    </a:cubicBezTo>
                    <a:cubicBezTo>
                      <a:pt x="80" y="263"/>
                      <a:pt x="0" y="478"/>
                      <a:pt x="12" y="681"/>
                    </a:cubicBezTo>
                    <a:cubicBezTo>
                      <a:pt x="12" y="704"/>
                      <a:pt x="23" y="715"/>
                      <a:pt x="45" y="715"/>
                    </a:cubicBezTo>
                    <a:lnTo>
                      <a:pt x="68" y="738"/>
                    </a:lnTo>
                    <a:cubicBezTo>
                      <a:pt x="105" y="744"/>
                      <a:pt x="140" y="748"/>
                      <a:pt x="174" y="748"/>
                    </a:cubicBezTo>
                    <a:cubicBezTo>
                      <a:pt x="257" y="748"/>
                      <a:pt x="332" y="726"/>
                      <a:pt x="396" y="670"/>
                    </a:cubicBezTo>
                    <a:cubicBezTo>
                      <a:pt x="475" y="602"/>
                      <a:pt x="509" y="478"/>
                      <a:pt x="430" y="398"/>
                    </a:cubicBezTo>
                    <a:cubicBezTo>
                      <a:pt x="398" y="366"/>
                      <a:pt x="358" y="354"/>
                      <a:pt x="317" y="354"/>
                    </a:cubicBezTo>
                    <a:cubicBezTo>
                      <a:pt x="271" y="354"/>
                      <a:pt x="223" y="369"/>
                      <a:pt x="181" y="387"/>
                    </a:cubicBezTo>
                    <a:lnTo>
                      <a:pt x="249" y="252"/>
                    </a:lnTo>
                    <a:cubicBezTo>
                      <a:pt x="339" y="116"/>
                      <a:pt x="458" y="74"/>
                      <a:pt x="600" y="74"/>
                    </a:cubicBezTo>
                    <a:cubicBezTo>
                      <a:pt x="636" y="74"/>
                      <a:pt x="674" y="77"/>
                      <a:pt x="713" y="82"/>
                    </a:cubicBezTo>
                    <a:cubicBezTo>
                      <a:pt x="713" y="82"/>
                      <a:pt x="724" y="71"/>
                      <a:pt x="713" y="71"/>
                    </a:cubicBezTo>
                    <a:cubicBezTo>
                      <a:pt x="655" y="22"/>
                      <a:pt x="591" y="1"/>
                      <a:pt x="525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38364A-19F4-26A6-EC7E-168F87C20A5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2">
              <a:extLst>
                <a:ext uri="{FF2B5EF4-FFF2-40B4-BE49-F238E27FC236}">
                  <a16:creationId xmlns:a16="http://schemas.microsoft.com/office/drawing/2014/main" id="{22081F1C-C9E9-8CB6-79BF-80DC2CEC5BF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3">
              <a:extLst>
                <a:ext uri="{FF2B5EF4-FFF2-40B4-BE49-F238E27FC236}">
                  <a16:creationId xmlns:a16="http://schemas.microsoft.com/office/drawing/2014/main" id="{5F12A9E5-8511-2D80-9DFC-7D9139FC6E96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24">
              <a:extLst>
                <a:ext uri="{FF2B5EF4-FFF2-40B4-BE49-F238E27FC236}">
                  <a16:creationId xmlns:a16="http://schemas.microsoft.com/office/drawing/2014/main" id="{C4461762-FA47-4535-BC7B-ACD69FBE90B6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0E4A9FC-CCD4-D119-C36E-DCE64E8AC9CD}"/>
              </a:ext>
            </a:extLst>
          </p:cNvPr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2C3C6B-1CDF-2B32-6FA5-1A4019D58017}"/>
              </a:ext>
            </a:extLst>
          </p:cNvPr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SPORTS AND GAMES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111EB0A-1D6E-8ADD-0920-626CB097B137}"/>
              </a:ext>
            </a:extLst>
          </p:cNvPr>
          <p:cNvGrpSpPr/>
          <p:nvPr/>
        </p:nvGrpSpPr>
        <p:grpSpPr>
          <a:xfrm>
            <a:off x="2261781" y="153465"/>
            <a:ext cx="712319" cy="709214"/>
            <a:chOff x="2180974" y="148629"/>
            <a:chExt cx="712319" cy="70921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30B7CEC-39EB-BB4E-4934-72A9223363EE}"/>
                </a:ext>
              </a:extLst>
            </p:cNvPr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Chord 37">
              <a:extLst>
                <a:ext uri="{FF2B5EF4-FFF2-40B4-BE49-F238E27FC236}">
                  <a16:creationId xmlns:a16="http://schemas.microsoft.com/office/drawing/2014/main" id="{56823A04-483C-3B55-E562-B72A52015CFD}"/>
                </a:ext>
              </a:extLst>
            </p:cNvPr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799D7E0-9B2E-13C8-363F-85F7308F097E}"/>
              </a:ext>
            </a:extLst>
          </p:cNvPr>
          <p:cNvSpPr txBox="1"/>
          <p:nvPr/>
        </p:nvSpPr>
        <p:spPr>
          <a:xfrm>
            <a:off x="2255652" y="132929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grpSp>
        <p:nvGrpSpPr>
          <p:cNvPr id="40" name="Google Shape;396;p31">
            <a:extLst>
              <a:ext uri="{FF2B5EF4-FFF2-40B4-BE49-F238E27FC236}">
                <a16:creationId xmlns:a16="http://schemas.microsoft.com/office/drawing/2014/main" id="{44F634BA-B99D-339B-3C94-25F111057E4E}"/>
              </a:ext>
            </a:extLst>
          </p:cNvPr>
          <p:cNvGrpSpPr/>
          <p:nvPr/>
        </p:nvGrpSpPr>
        <p:grpSpPr>
          <a:xfrm>
            <a:off x="3169164" y="2566438"/>
            <a:ext cx="3422372" cy="2364666"/>
            <a:chOff x="1593297" y="936869"/>
            <a:chExt cx="6153131" cy="3157098"/>
          </a:xfrm>
        </p:grpSpPr>
        <p:sp>
          <p:nvSpPr>
            <p:cNvPr id="41" name="Google Shape;397;p31">
              <a:extLst>
                <a:ext uri="{FF2B5EF4-FFF2-40B4-BE49-F238E27FC236}">
                  <a16:creationId xmlns:a16="http://schemas.microsoft.com/office/drawing/2014/main" id="{035F1CFF-A535-C5B6-0157-36DE0D93C74A}"/>
                </a:ext>
              </a:extLst>
            </p:cNvPr>
            <p:cNvSpPr/>
            <p:nvPr/>
          </p:nvSpPr>
          <p:spPr>
            <a:xfrm rot="21470825">
              <a:off x="1789023" y="1167494"/>
              <a:ext cx="5957405" cy="2926473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8;p31">
              <a:extLst>
                <a:ext uri="{FF2B5EF4-FFF2-40B4-BE49-F238E27FC236}">
                  <a16:creationId xmlns:a16="http://schemas.microsoft.com/office/drawing/2014/main" id="{267D104F-B15C-24E1-7197-54A214CFA31F}"/>
                </a:ext>
              </a:extLst>
            </p:cNvPr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/>
                <a:t>I. Vocabulary</a:t>
              </a:r>
              <a:endParaRPr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67199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racket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475035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cái</a:t>
            </a:r>
            <a:r>
              <a:rPr lang="en-US" sz="4800" dirty="0"/>
              <a:t> </a:t>
            </a:r>
            <a:r>
              <a:rPr lang="en-US" sz="4800" dirty="0" err="1"/>
              <a:t>vợt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993180" y="3410256"/>
            <a:ext cx="22854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rækɪt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4" descr="A tennis racket with a blue handle&#10;&#10;Description automatically generated">
            <a:extLst>
              <a:ext uri="{FF2B5EF4-FFF2-40B4-BE49-F238E27FC236}">
                <a16:creationId xmlns:a16="http://schemas.microsoft.com/office/drawing/2014/main" id="{8452CA3A-BF53-CF96-B4D7-0FD460CF14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977" y="1857444"/>
            <a:ext cx="4153728" cy="4138585"/>
          </a:xfrm>
          <a:prstGeom prst="rect">
            <a:avLst/>
          </a:prstGeom>
        </p:spPr>
      </p:pic>
      <p:pic>
        <p:nvPicPr>
          <p:cNvPr id="6" name="racket">
            <a:hlinkClick r:id="" action="ppaction://media"/>
            <a:extLst>
              <a:ext uri="{FF2B5EF4-FFF2-40B4-BE49-F238E27FC236}">
                <a16:creationId xmlns:a16="http://schemas.microsoft.com/office/drawing/2014/main" id="{F2120114-A1A7-14DD-7B7C-811A43B434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0313" y="3410256"/>
            <a:ext cx="841210" cy="84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557372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goggles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66157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kính</a:t>
            </a:r>
            <a:r>
              <a:rPr lang="en-US" sz="4800" dirty="0"/>
              <a:t> </a:t>
            </a:r>
            <a:r>
              <a:rPr lang="en-US" sz="4800" dirty="0" err="1"/>
              <a:t>bơi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063472" y="3375039"/>
            <a:ext cx="22781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ɡɒɡlz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4" descr="A pair of blue goggles with green straps&#10;&#10;Description automatically generated">
            <a:extLst>
              <a:ext uri="{FF2B5EF4-FFF2-40B4-BE49-F238E27FC236}">
                <a16:creationId xmlns:a16="http://schemas.microsoft.com/office/drawing/2014/main" id="{E6F0C8F9-1E3B-3567-2567-F41FC221BD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65" y="2009583"/>
            <a:ext cx="5946836" cy="3561907"/>
          </a:xfrm>
          <a:prstGeom prst="rect">
            <a:avLst/>
          </a:prstGeom>
        </p:spPr>
      </p:pic>
      <p:pic>
        <p:nvPicPr>
          <p:cNvPr id="8" name="goggles">
            <a:hlinkClick r:id="" action="ppaction://media"/>
            <a:extLst>
              <a:ext uri="{FF2B5EF4-FFF2-40B4-BE49-F238E27FC236}">
                <a16:creationId xmlns:a16="http://schemas.microsoft.com/office/drawing/2014/main" id="{E1053DD7-7EFF-C7A4-84D9-93D86A4563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4750" y="3375039"/>
            <a:ext cx="830997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55077" y="1557372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competition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66157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cuộc</a:t>
            </a:r>
            <a:r>
              <a:rPr lang="en-US" sz="4800" dirty="0"/>
              <a:t> </a:t>
            </a:r>
            <a:r>
              <a:rPr lang="en-US" sz="4800" dirty="0" err="1"/>
              <a:t>đua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338113" y="3375039"/>
            <a:ext cx="3728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kɒmpəˈtɪʃn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9" name="Picture 8" descr="A group of people running in a race&#10;&#10;Description automatically generated">
            <a:extLst>
              <a:ext uri="{FF2B5EF4-FFF2-40B4-BE49-F238E27FC236}">
                <a16:creationId xmlns:a16="http://schemas.microsoft.com/office/drawing/2014/main" id="{870293E4-DFF0-171F-2AA1-11A0AD852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646" y="2733086"/>
            <a:ext cx="6358270" cy="2759489"/>
          </a:xfrm>
          <a:prstGeom prst="rect">
            <a:avLst/>
          </a:prstGeom>
        </p:spPr>
      </p:pic>
      <p:pic>
        <p:nvPicPr>
          <p:cNvPr id="11" name="competition">
            <a:hlinkClick r:id="" action="ppaction://media"/>
            <a:extLst>
              <a:ext uri="{FF2B5EF4-FFF2-40B4-BE49-F238E27FC236}">
                <a16:creationId xmlns:a16="http://schemas.microsoft.com/office/drawing/2014/main" id="{4EE89B2E-36DE-8551-D1BE-059B187E65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429000"/>
            <a:ext cx="830997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5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42162" y="1557372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champion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7407" y="466157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nhà</a:t>
            </a:r>
            <a:r>
              <a:rPr lang="en-US" sz="4800" dirty="0"/>
              <a:t> </a:t>
            </a:r>
            <a:r>
              <a:rPr lang="en-US" sz="4800" dirty="0" err="1"/>
              <a:t>vô</a:t>
            </a:r>
            <a:r>
              <a:rPr lang="en-US" sz="4800" dirty="0"/>
              <a:t> </a:t>
            </a:r>
            <a:r>
              <a:rPr lang="en-US" sz="4800" dirty="0" err="1"/>
              <a:t>địch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813551" y="3375039"/>
            <a:ext cx="33522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tʃæmpiən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champion">
            <a:hlinkClick r:id="" action="ppaction://media"/>
            <a:extLst>
              <a:ext uri="{FF2B5EF4-FFF2-40B4-BE49-F238E27FC236}">
                <a16:creationId xmlns:a16="http://schemas.microsoft.com/office/drawing/2014/main" id="{C9CB8B85-A088-76C3-68DA-66D31D22CB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416" y="3375039"/>
            <a:ext cx="830997" cy="830997"/>
          </a:xfrm>
          <a:prstGeom prst="rect">
            <a:avLst/>
          </a:prstGeom>
        </p:spPr>
      </p:pic>
      <p:pic>
        <p:nvPicPr>
          <p:cNvPr id="5" name="Picture 4" descr="A cartoon of a child with a medal&#10;&#10;Description automatically generated">
            <a:extLst>
              <a:ext uri="{FF2B5EF4-FFF2-40B4-BE49-F238E27FC236}">
                <a16:creationId xmlns:a16="http://schemas.microsoft.com/office/drawing/2014/main" id="{FE36FD2A-5DF5-B384-D28C-BEC99B9554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486" y="1075689"/>
            <a:ext cx="2691969" cy="509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1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mmunity, Family &amp; Personal Services Major for College: Physical Education by Slidesgo">
  <a:themeElements>
    <a:clrScheme name="Simple Light">
      <a:dk1>
        <a:srgbClr val="17253A"/>
      </a:dk1>
      <a:lt1>
        <a:srgbClr val="FFFFFF"/>
      </a:lt1>
      <a:dk2>
        <a:srgbClr val="3B536E"/>
      </a:dk2>
      <a:lt2>
        <a:srgbClr val="A42C3D"/>
      </a:lt2>
      <a:accent1>
        <a:srgbClr val="D83F56"/>
      </a:accent1>
      <a:accent2>
        <a:srgbClr val="436D79"/>
      </a:accent2>
      <a:accent3>
        <a:srgbClr val="68A0A1"/>
      </a:accent3>
      <a:accent4>
        <a:srgbClr val="EDB95C"/>
      </a:accent4>
      <a:accent5>
        <a:srgbClr val="F3D26B"/>
      </a:accent5>
      <a:accent6>
        <a:srgbClr val="CD6857"/>
      </a:accent6>
      <a:hlink>
        <a:srgbClr val="172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480</Words>
  <Application>Microsoft Office PowerPoint</Application>
  <PresentationFormat>Widescreen</PresentationFormat>
  <Paragraphs>136</Paragraphs>
  <Slides>18</Slides>
  <Notes>18</Notes>
  <HiddenSlides>0</HiddenSlides>
  <MMClips>8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Arvo</vt:lpstr>
      <vt:lpstr>Calibri</vt:lpstr>
      <vt:lpstr>Calibri Light</vt:lpstr>
      <vt:lpstr>Chelsea Market</vt:lpstr>
      <vt:lpstr>Encode Sans</vt:lpstr>
      <vt:lpstr>Myriad Pro</vt:lpstr>
      <vt:lpstr>Oxygen</vt:lpstr>
      <vt:lpstr>Sarala</vt:lpstr>
      <vt:lpstr>SVN-A Love Of Thunder</vt:lpstr>
      <vt:lpstr>Wingdings</vt:lpstr>
      <vt:lpstr>Office Theme</vt:lpstr>
      <vt:lpstr>Community, Family &amp; Personal Services Major for College: Physical Education by Slidesgo</vt:lpstr>
      <vt:lpstr>Lesson 2: A closer look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Hoang My Linh</dc:creator>
  <cp:lastModifiedBy>Thảo Đặng Phương</cp:lastModifiedBy>
  <cp:revision>48</cp:revision>
  <dcterms:created xsi:type="dcterms:W3CDTF">2023-09-09T15:00:01Z</dcterms:created>
  <dcterms:modified xsi:type="dcterms:W3CDTF">2024-05-28T14:10:45Z</dcterms:modified>
</cp:coreProperties>
</file>