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40" r:id="rId3"/>
    <p:sldId id="275" r:id="rId4"/>
    <p:sldId id="302" r:id="rId5"/>
    <p:sldId id="347" r:id="rId6"/>
    <p:sldId id="351" r:id="rId7"/>
    <p:sldId id="331" r:id="rId8"/>
    <p:sldId id="348" r:id="rId9"/>
    <p:sldId id="316" r:id="rId10"/>
    <p:sldId id="281" r:id="rId11"/>
    <p:sldId id="283" r:id="rId12"/>
    <p:sldId id="332" r:id="rId13"/>
    <p:sldId id="342" r:id="rId14"/>
    <p:sldId id="326" r:id="rId15"/>
    <p:sldId id="349" r:id="rId16"/>
    <p:sldId id="313" r:id="rId17"/>
    <p:sldId id="345" r:id="rId18"/>
    <p:sldId id="353" r:id="rId19"/>
    <p:sldId id="352" r:id="rId20"/>
    <p:sldId id="35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6099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proud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7" y="3951881"/>
            <a:ext cx="448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</a:t>
            </a:r>
            <a:r>
              <a:rPr lang="en-US" sz="3600" dirty="0" err="1" smtClean="0"/>
              <a:t>ài</a:t>
            </a:r>
            <a:r>
              <a:rPr lang="en-US" sz="3600" dirty="0" smtClean="0"/>
              <a:t> </a:t>
            </a:r>
            <a:r>
              <a:rPr lang="en-US" sz="3600" dirty="0" err="1" smtClean="0"/>
              <a:t>lòng</a:t>
            </a:r>
            <a:r>
              <a:rPr lang="en-US" sz="3600" dirty="0" smtClean="0"/>
              <a:t>,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/>
              <a:t>hào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7408" y="2955573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praʊd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6592693" y="1744571"/>
            <a:ext cx="4853463" cy="40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459" y="5032468"/>
            <a:ext cx="903514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4080"/>
              </p:ext>
            </p:extLst>
          </p:nvPr>
        </p:nvGraphicFramePr>
        <p:xfrm>
          <a:off x="1648978" y="2080429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715097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874057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539852" y="23265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289288" y="4237303"/>
            <a:ext cx="5531005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8129238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9336" y="1269438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2059674" y="1961839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2059673" y="2949977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2059673" y="3936660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2059673" y="4924798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2059673" y="5831698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6796824" y="1961839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6796824" y="294997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6796824" y="3936660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6796824" y="49247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6796824" y="58316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98C3-72C2-406A-A7F8-A1D45B5D4248}"/>
              </a:ext>
            </a:extLst>
          </p:cNvPr>
          <p:cNvCxnSpPr>
            <a:stCxn id="20" idx="3"/>
            <a:endCxn id="14" idx="1"/>
          </p:cNvCxnSpPr>
          <p:nvPr/>
        </p:nvCxnSpPr>
        <p:spPr>
          <a:xfrm>
            <a:off x="5114074" y="222344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114074" y="32203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114073" y="4185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114073" y="52142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114073" y="6090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298459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again and 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75572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4" y="2705100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3377446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4024591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4676449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5344082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150" y="429058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0036" y="3020369"/>
            <a:ext cx="1312069" cy="12702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221784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4" y="3481361"/>
            <a:ext cx="5290456" cy="121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505" y="1715519"/>
            <a:ext cx="6110842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615497" y="2500596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615497" y="3352032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615497" y="4145941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615497" y="5146193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615497" y="6148428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682" y="1601678"/>
            <a:ext cx="4987098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576198" y="2676635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L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 will join the </a:t>
            </a:r>
            <a:r>
              <a:rPr lang="en-US" sz="2800" b="1" i="1" dirty="0">
                <a:solidFill>
                  <a:schemeClr val="accent2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she is 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She also loves 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609961"/>
            <a:ext cx="1393550" cy="39471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1641" y="25250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some school activities for next summer holiday.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9" y="271461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0946" y="1914652"/>
            <a:ext cx="107125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community activities at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school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</a:t>
            </a:r>
            <a:r>
              <a:rPr lang="vi-VN" sz="2800">
                <a:latin typeface="Calibri (Body)"/>
              </a:rPr>
              <a:t>: </a:t>
            </a:r>
            <a:r>
              <a:rPr lang="en-US" sz="2800" smtClean="0">
                <a:latin typeface="Calibri (Body)"/>
              </a:rPr>
              <a:t>t</a:t>
            </a:r>
            <a:r>
              <a:rPr lang="vi-VN" sz="2800" smtClean="0">
                <a:latin typeface="Calibri (Body)"/>
              </a:rPr>
              <a:t>alking </a:t>
            </a:r>
            <a:r>
              <a:rPr lang="vi-VN" sz="2800" dirty="0">
                <a:latin typeface="Calibri (Body)"/>
              </a:rPr>
              <a:t>about the reasons why students join different community activities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4927" y="2596760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156766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0352" y="523252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53312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1889522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1583" y="3863741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to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5" y="2924462"/>
            <a:ext cx="1356373" cy="1232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495421"/>
            <a:ext cx="1461798" cy="737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544263"/>
            <a:ext cx="1461798" cy="4604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1582" y="5936242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2" y="5232521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56373" cy="10347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4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35" y="3124025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</a:t>
            </a:r>
            <a:r>
              <a:rPr lang="en-GB" sz="2800"/>
              <a:t>team </a:t>
            </a:r>
            <a:r>
              <a:rPr lang="en-GB" sz="2800" smtClean="0"/>
              <a:t>mates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50 Community Service Ideas">
            <a:extLst>
              <a:ext uri="{FF2B5EF4-FFF2-40B4-BE49-F238E27FC236}">
                <a16:creationId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929455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4644220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8358984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101794" y="5202895"/>
            <a:ext cx="298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708034" y="5202895"/>
            <a:ext cx="3099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8377337" y="5202895"/>
            <a:ext cx="3068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5409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582131" y="520573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11471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elderly can apply for council-owned accommodation - Germiston City News">
            <a:extLst>
              <a:ext uri="{FF2B5EF4-FFF2-40B4-BE49-F238E27FC236}">
                <a16:creationId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3882524" y="1209343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pic>
        <p:nvPicPr>
          <p:cNvPr id="14" name="Picture 13" descr="To help more street children to help themselves - GlobalGiving">
            <a:extLst>
              <a:ext uri="{FF2B5EF4-FFF2-40B4-BE49-F238E27FC236}">
                <a16:creationId xmlns:a16="http://schemas.microsoft.com/office/drawing/2014/main" id="{4A8E0070-0BC0-44A4-9EC3-297F7B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35745"/>
          <a:stretch/>
        </p:blipFill>
        <p:spPr bwMode="auto">
          <a:xfrm>
            <a:off x="1408417" y="2222694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</p:spPr>
      </p:pic>
      <p:pic>
        <p:nvPicPr>
          <p:cNvPr id="15" name="Picture 14" descr="Challenge No. 004: Clean the Streets - Connect | Love Your Hood">
            <a:extLst>
              <a:ext uri="{FF2B5EF4-FFF2-40B4-BE49-F238E27FC236}">
                <a16:creationId xmlns:a16="http://schemas.microsoft.com/office/drawing/2014/main" id="{30113980-46D9-4858-9928-419C4266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211" b="-3"/>
          <a:stretch/>
        </p:blipFill>
        <p:spPr bwMode="auto">
          <a:xfrm>
            <a:off x="8386705" y="2222694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4583151" y="5904875"/>
            <a:ext cx="339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helping old people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1016096" y="5163286"/>
            <a:ext cx="3433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homeless children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8237344" y="5172811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the street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952797" y="5164022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477883" y="5895350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7959660" y="516328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E0B711A-4CE7-4295-921C-F50F9C27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5" y="4053699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83E17F-6620-4AE6-8717-16C67198A918}"/>
              </a:ext>
            </a:extLst>
          </p:cNvPr>
          <p:cNvSpPr/>
          <p:nvPr/>
        </p:nvSpPr>
        <p:spPr>
          <a:xfrm>
            <a:off x="5998951" y="4446223"/>
            <a:ext cx="5827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provide students with some lexical items before reading the </a:t>
            </a:r>
            <a:r>
              <a:rPr lang="en-GB" sz="2400" dirty="0" smtClean="0"/>
              <a:t>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185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monthly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3737" y="414681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hằng</a:t>
            </a:r>
            <a:r>
              <a:rPr lang="en-US" sz="3600" dirty="0" smtClean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16151" y="3038860"/>
            <a:ext cx="229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mʌnθli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2287" y="5254764"/>
            <a:ext cx="1013791" cy="101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850" y="1979045"/>
            <a:ext cx="4741577" cy="36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3447</TotalTime>
  <Words>947</Words>
  <Application>Microsoft Office PowerPoint</Application>
  <PresentationFormat>Widescreen</PresentationFormat>
  <Paragraphs>187</Paragraphs>
  <Slides>23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202</cp:revision>
  <dcterms:created xsi:type="dcterms:W3CDTF">2020-12-09T02:04:09Z</dcterms:created>
  <dcterms:modified xsi:type="dcterms:W3CDTF">2023-04-19T03:37:49Z</dcterms:modified>
</cp:coreProperties>
</file>