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446" r:id="rId2"/>
    <p:sldId id="291" r:id="rId3"/>
    <p:sldId id="257" r:id="rId4"/>
    <p:sldId id="371" r:id="rId5"/>
    <p:sldId id="256" r:id="rId6"/>
    <p:sldId id="258" r:id="rId7"/>
    <p:sldId id="259" r:id="rId8"/>
    <p:sldId id="357" r:id="rId9"/>
    <p:sldId id="356" r:id="rId10"/>
    <p:sldId id="263" r:id="rId11"/>
    <p:sldId id="373" r:id="rId12"/>
    <p:sldId id="374" r:id="rId13"/>
    <p:sldId id="267" r:id="rId14"/>
  </p:sldIdLst>
  <p:sldSz cx="9144000" cy="5143500" type="screen16x9"/>
  <p:notesSz cx="6858000" cy="9144000"/>
  <p:embeddedFontLst>
    <p:embeddedFont>
      <p:font typeface="Bebas Neue" panose="020B0606020202050201" pitchFamily="34" charset="0"/>
      <p:regular r:id="rId16"/>
    </p:embeddedFont>
    <p:embeddedFont>
      <p:font typeface="Cambria Math" panose="02040503050406030204" pitchFamily="18" charset="0"/>
      <p:regular r:id="rId17"/>
    </p:embeddedFont>
    <p:embeddedFont>
      <p:font typeface="Didact Gothic" panose="00000500000000000000" pitchFamily="2" charset="0"/>
      <p:regular r:id="rId18"/>
    </p:embeddedFont>
    <p:embeddedFont>
      <p:font typeface="Open Sans" panose="020B0606030504020204" pitchFamily="34" charset="0"/>
      <p:regular r:id="rId19"/>
      <p:bold r:id="rId20"/>
      <p:italic r:id="rId21"/>
      <p:boldItalic r:id="rId22"/>
    </p:embeddedFont>
    <p:embeddedFont>
      <p:font typeface="Roboto Condensed Light" panose="02000000000000000000" pitchFamily="2" charset="0"/>
      <p:regular r:id="rId23"/>
      <p:italic r:id="rId24"/>
    </p:embeddedFont>
    <p:embeddedFont>
      <p:font typeface="Russo On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yết nguyễn thị ánh" initials="tn" lastIdx="1" clrIdx="0">
    <p:extLst>
      <p:ext uri="{19B8F6BF-5375-455C-9EA6-DF929625EA0E}">
        <p15:presenceInfo xmlns:p15="http://schemas.microsoft.com/office/powerpoint/2012/main" userId="a6fbc05945fbe6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CFF"/>
    <a:srgbClr val="D4ECBA"/>
    <a:srgbClr val="FFA3A3"/>
    <a:srgbClr val="FFE4B9"/>
    <a:srgbClr val="FDD7E2"/>
    <a:srgbClr val="FBB7CA"/>
    <a:srgbClr val="FCD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C91E4D-BB2E-458C-97EC-07CEA4E99414}">
  <a:tblStyle styleId="{C8C91E4D-BB2E-458C-97EC-07CEA4E994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4" autoAdjust="0"/>
    <p:restoredTop sz="94660"/>
  </p:normalViewPr>
  <p:slideViewPr>
    <p:cSldViewPr snapToGrid="0">
      <p:cViewPr varScale="1">
        <p:scale>
          <a:sx n="79" d="100"/>
          <a:sy n="79"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ce9694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ce9694d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02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4ce6603a6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24ce6603a6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4ce6603a6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24ce6603a6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69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4ce6603a6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24ce6603a6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4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4ce6603a68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24ce6603a68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4ce6603a6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4ce6603a6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45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ce9694dc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4ce9694d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ce9694dc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4ce9694d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96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ce9694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ce9694d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4ce49d838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4ce49d838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166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95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3400" y="777625"/>
            <a:ext cx="6337200" cy="2984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463302" y="3762150"/>
            <a:ext cx="4217400" cy="475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869958" y="230493"/>
            <a:ext cx="535749" cy="547122"/>
            <a:chOff x="3477650" y="837700"/>
            <a:chExt cx="314425" cy="321100"/>
          </a:xfrm>
        </p:grpSpPr>
        <p:sp>
          <p:nvSpPr>
            <p:cNvPr id="12" name="Google Shape;12;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1822833" y="4502268"/>
            <a:ext cx="535749" cy="547122"/>
            <a:chOff x="3477650" y="837700"/>
            <a:chExt cx="314425" cy="321100"/>
          </a:xfrm>
        </p:grpSpPr>
        <p:sp>
          <p:nvSpPr>
            <p:cNvPr id="15" name="Google Shape;15;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8160147" y="719372"/>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872" y="442258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80675" y="1929600"/>
            <a:ext cx="862425" cy="586800"/>
            <a:chOff x="200200" y="2278225"/>
            <a:chExt cx="862425" cy="586800"/>
          </a:xfrm>
        </p:grpSpPr>
        <p:sp>
          <p:nvSpPr>
            <p:cNvPr id="20" name="Google Shape;20;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3530092" y="127121"/>
            <a:ext cx="738667" cy="502594"/>
            <a:chOff x="200200" y="2278225"/>
            <a:chExt cx="862425" cy="586800"/>
          </a:xfrm>
        </p:grpSpPr>
        <p:sp>
          <p:nvSpPr>
            <p:cNvPr id="25" name="Google Shape;25;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665274" y="3762020"/>
            <a:ext cx="1088187" cy="1088241"/>
            <a:chOff x="5486600" y="4383575"/>
            <a:chExt cx="497025" cy="497050"/>
          </a:xfrm>
        </p:grpSpPr>
        <p:sp>
          <p:nvSpPr>
            <p:cNvPr id="30" name="Google Shape;30;p2"/>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92097" y="309743"/>
            <a:ext cx="1168455" cy="1168423"/>
            <a:chOff x="3581050" y="3046800"/>
            <a:chExt cx="899850" cy="899825"/>
          </a:xfrm>
        </p:grpSpPr>
        <p:sp>
          <p:nvSpPr>
            <p:cNvPr id="37" name="Google Shape;37;p2"/>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254492" y="2406821"/>
            <a:ext cx="738667" cy="502594"/>
            <a:chOff x="200200" y="2278225"/>
            <a:chExt cx="862425" cy="586800"/>
          </a:xfrm>
        </p:grpSpPr>
        <p:sp>
          <p:nvSpPr>
            <p:cNvPr id="44" name="Google Shape;44;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674"/>
        <p:cNvGrpSpPr/>
        <p:nvPr/>
      </p:nvGrpSpPr>
      <p:grpSpPr>
        <a:xfrm>
          <a:off x="0" y="0"/>
          <a:ext cx="0" cy="0"/>
          <a:chOff x="0" y="0"/>
          <a:chExt cx="0" cy="0"/>
        </a:xfrm>
      </p:grpSpPr>
      <p:sp>
        <p:nvSpPr>
          <p:cNvPr id="675" name="Google Shape;67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76" name="Google Shape;676;p25"/>
          <p:cNvSpPr txBox="1">
            <a:spLocks noGrp="1"/>
          </p:cNvSpPr>
          <p:nvPr>
            <p:ph type="body" idx="1"/>
          </p:nvPr>
        </p:nvSpPr>
        <p:spPr>
          <a:xfrm>
            <a:off x="720000" y="1215750"/>
            <a:ext cx="7704000" cy="99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677" name="Google Shape;677;p25"/>
          <p:cNvSpPr/>
          <p:nvPr/>
        </p:nvSpPr>
        <p:spPr>
          <a:xfrm>
            <a:off x="241200" y="23593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5"/>
          <p:cNvGrpSpPr/>
          <p:nvPr/>
        </p:nvGrpSpPr>
        <p:grpSpPr>
          <a:xfrm>
            <a:off x="8511008" y="3905830"/>
            <a:ext cx="535749" cy="547122"/>
            <a:chOff x="3477650" y="837700"/>
            <a:chExt cx="314425" cy="321100"/>
          </a:xfrm>
        </p:grpSpPr>
        <p:sp>
          <p:nvSpPr>
            <p:cNvPr id="679" name="Google Shape;679;p2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5"/>
          <p:cNvGrpSpPr/>
          <p:nvPr/>
        </p:nvGrpSpPr>
        <p:grpSpPr>
          <a:xfrm>
            <a:off x="8133305" y="4608571"/>
            <a:ext cx="738667" cy="502594"/>
            <a:chOff x="200200" y="2278225"/>
            <a:chExt cx="862425" cy="586800"/>
          </a:xfrm>
        </p:grpSpPr>
        <p:sp>
          <p:nvSpPr>
            <p:cNvPr id="682" name="Google Shape;682;p2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703"/>
        <p:cNvGrpSpPr/>
        <p:nvPr/>
      </p:nvGrpSpPr>
      <p:grpSpPr>
        <a:xfrm>
          <a:off x="0" y="0"/>
          <a:ext cx="0" cy="0"/>
          <a:chOff x="0" y="0"/>
          <a:chExt cx="0" cy="0"/>
        </a:xfrm>
      </p:grpSpPr>
      <p:sp>
        <p:nvSpPr>
          <p:cNvPr id="704" name="Google Shape;704;p27"/>
          <p:cNvSpPr txBox="1">
            <a:spLocks noGrp="1"/>
          </p:cNvSpPr>
          <p:nvPr>
            <p:ph type="title"/>
          </p:nvPr>
        </p:nvSpPr>
        <p:spPr>
          <a:xfrm>
            <a:off x="2347938" y="540000"/>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5" name="Google Shape;705;p27"/>
          <p:cNvSpPr txBox="1">
            <a:spLocks noGrp="1"/>
          </p:cNvSpPr>
          <p:nvPr>
            <p:ph type="subTitle" idx="1"/>
          </p:nvPr>
        </p:nvSpPr>
        <p:spPr>
          <a:xfrm>
            <a:off x="2347900" y="1798930"/>
            <a:ext cx="4448100" cy="110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27"/>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lang="en" sz="1200" b="1" u="sng">
                <a:solidFill>
                  <a:schemeClr val="dk1"/>
                </a:solid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b="1">
                <a:solidFill>
                  <a:schemeClr val="dk1"/>
                </a:solidFill>
                <a:latin typeface="Didact Gothic"/>
                <a:ea typeface="Didact Gothic"/>
                <a:cs typeface="Didact Gothic"/>
                <a:sym typeface="Didact Gothic"/>
              </a:rPr>
              <a:t>,</a:t>
            </a:r>
            <a:r>
              <a:rPr lang="en" sz="1200">
                <a:solidFill>
                  <a:schemeClr val="dk1"/>
                </a:solidFill>
                <a:latin typeface="Didact Gothic"/>
                <a:ea typeface="Didact Gothic"/>
                <a:cs typeface="Didact Gothic"/>
                <a:sym typeface="Didact Gothic"/>
              </a:rPr>
              <a:t> and includes icons by </a:t>
            </a:r>
            <a:r>
              <a:rPr lang="en" sz="1200" b="1" u="sng">
                <a:solidFill>
                  <a:schemeClr val="dk1"/>
                </a:solid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a:solidFill>
                  <a:schemeClr val="dk1"/>
                </a:solidFill>
                <a:latin typeface="Didact Gothic"/>
                <a:ea typeface="Didact Gothic"/>
                <a:cs typeface="Didact Gothic"/>
                <a:sym typeface="Didact Gothic"/>
              </a:rPr>
              <a:t>, and infographics &amp; images by </a:t>
            </a:r>
            <a:r>
              <a:rPr lang="en" sz="1200" b="1" u="sng">
                <a:solidFill>
                  <a:schemeClr val="dk1"/>
                </a:solid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200" b="1" u="sng">
                <a:solidFill>
                  <a:schemeClr val="dk1"/>
                </a:solidFill>
                <a:latin typeface="Didact Gothic"/>
                <a:ea typeface="Didact Gothic"/>
                <a:cs typeface="Didact Gothic"/>
                <a:sym typeface="Didact Gothic"/>
              </a:rPr>
              <a:t> </a:t>
            </a:r>
            <a:endParaRPr sz="1200" b="1" u="sng">
              <a:solidFill>
                <a:schemeClr val="dk1"/>
              </a:solidFill>
              <a:latin typeface="Didact Gothic"/>
              <a:ea typeface="Didact Gothic"/>
              <a:cs typeface="Didact Gothic"/>
              <a:sym typeface="Didact Gothic"/>
            </a:endParaRPr>
          </a:p>
        </p:txBody>
      </p:sp>
      <p:sp>
        <p:nvSpPr>
          <p:cNvPr id="707" name="Google Shape;707;p27"/>
          <p:cNvSpPr txBox="1">
            <a:spLocks noGrp="1"/>
          </p:cNvSpPr>
          <p:nvPr>
            <p:ph type="subTitle" idx="2"/>
          </p:nvPr>
        </p:nvSpPr>
        <p:spPr>
          <a:xfrm>
            <a:off x="2603100" y="1786138"/>
            <a:ext cx="3937800" cy="3858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Font typeface="Bebas Neue"/>
              <a:buNone/>
              <a:defRPr sz="2000">
                <a:latin typeface="Russo One"/>
                <a:ea typeface="Russo One"/>
                <a:cs typeface="Russo One"/>
                <a:sym typeface="Russo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8" name="Google Shape;708;p27"/>
          <p:cNvSpPr/>
          <p:nvPr/>
        </p:nvSpPr>
        <p:spPr>
          <a:xfrm>
            <a:off x="7854313" y="3456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27"/>
          <p:cNvGrpSpPr/>
          <p:nvPr/>
        </p:nvGrpSpPr>
        <p:grpSpPr>
          <a:xfrm>
            <a:off x="8483758" y="3270005"/>
            <a:ext cx="535749" cy="547122"/>
            <a:chOff x="3477650" y="837700"/>
            <a:chExt cx="314425" cy="321100"/>
          </a:xfrm>
        </p:grpSpPr>
        <p:sp>
          <p:nvSpPr>
            <p:cNvPr id="710" name="Google Shape;710;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27"/>
          <p:cNvGrpSpPr/>
          <p:nvPr/>
        </p:nvGrpSpPr>
        <p:grpSpPr>
          <a:xfrm>
            <a:off x="266047" y="3824230"/>
            <a:ext cx="1168455" cy="1168423"/>
            <a:chOff x="3581050" y="3046800"/>
            <a:chExt cx="899850" cy="899825"/>
          </a:xfrm>
        </p:grpSpPr>
        <p:sp>
          <p:nvSpPr>
            <p:cNvPr id="713" name="Google Shape;713;p27"/>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8256958" y="3891305"/>
            <a:ext cx="535749" cy="547122"/>
            <a:chOff x="3477650" y="837700"/>
            <a:chExt cx="314425" cy="321100"/>
          </a:xfrm>
        </p:grpSpPr>
        <p:sp>
          <p:nvSpPr>
            <p:cNvPr id="720" name="Google Shape;720;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7"/>
          <p:cNvGrpSpPr/>
          <p:nvPr/>
        </p:nvGrpSpPr>
        <p:grpSpPr>
          <a:xfrm>
            <a:off x="337021" y="309755"/>
            <a:ext cx="535749" cy="547122"/>
            <a:chOff x="3477650" y="837700"/>
            <a:chExt cx="314425" cy="321100"/>
          </a:xfrm>
        </p:grpSpPr>
        <p:sp>
          <p:nvSpPr>
            <p:cNvPr id="723" name="Google Shape;723;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40"/>
        <p:cNvGrpSpPr/>
        <p:nvPr/>
      </p:nvGrpSpPr>
      <p:grpSpPr>
        <a:xfrm>
          <a:off x="0" y="0"/>
          <a:ext cx="0" cy="0"/>
          <a:chOff x="0" y="0"/>
          <a:chExt cx="0" cy="0"/>
        </a:xfrm>
      </p:grpSpPr>
      <p:grpSp>
        <p:nvGrpSpPr>
          <p:cNvPr id="741" name="Google Shape;741;p29"/>
          <p:cNvGrpSpPr/>
          <p:nvPr/>
        </p:nvGrpSpPr>
        <p:grpSpPr>
          <a:xfrm>
            <a:off x="85355" y="4608571"/>
            <a:ext cx="738667" cy="502594"/>
            <a:chOff x="200200" y="2278225"/>
            <a:chExt cx="862425" cy="586800"/>
          </a:xfrm>
        </p:grpSpPr>
        <p:sp>
          <p:nvSpPr>
            <p:cNvPr id="742" name="Google Shape;742;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29"/>
          <p:cNvSpPr/>
          <p:nvPr/>
        </p:nvSpPr>
        <p:spPr>
          <a:xfrm>
            <a:off x="6293788" y="462218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29"/>
          <p:cNvGrpSpPr/>
          <p:nvPr/>
        </p:nvGrpSpPr>
        <p:grpSpPr>
          <a:xfrm>
            <a:off x="8430783" y="113043"/>
            <a:ext cx="535749" cy="547122"/>
            <a:chOff x="3477650" y="837700"/>
            <a:chExt cx="314425" cy="321100"/>
          </a:xfrm>
        </p:grpSpPr>
        <p:sp>
          <p:nvSpPr>
            <p:cNvPr id="748" name="Google Shape;748;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9"/>
          <p:cNvGrpSpPr/>
          <p:nvPr/>
        </p:nvGrpSpPr>
        <p:grpSpPr>
          <a:xfrm>
            <a:off x="8692208" y="711418"/>
            <a:ext cx="535749" cy="547122"/>
            <a:chOff x="3477650" y="837700"/>
            <a:chExt cx="314425" cy="321100"/>
          </a:xfrm>
        </p:grpSpPr>
        <p:sp>
          <p:nvSpPr>
            <p:cNvPr id="751" name="Google Shape;751;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29"/>
          <p:cNvGrpSpPr/>
          <p:nvPr/>
        </p:nvGrpSpPr>
        <p:grpSpPr>
          <a:xfrm rot="5400000">
            <a:off x="-32695" y="3911746"/>
            <a:ext cx="738667" cy="502594"/>
            <a:chOff x="200200" y="2278225"/>
            <a:chExt cx="862425" cy="586800"/>
          </a:xfrm>
        </p:grpSpPr>
        <p:sp>
          <p:nvSpPr>
            <p:cNvPr id="754" name="Google Shape;754;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2038200" y="2431650"/>
            <a:ext cx="5067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20750" y="1353175"/>
            <a:ext cx="1702500" cy="841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b="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2038200" y="3332525"/>
            <a:ext cx="5067600" cy="4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 name="Google Shape;52;p3"/>
          <p:cNvGrpSpPr/>
          <p:nvPr/>
        </p:nvGrpSpPr>
        <p:grpSpPr>
          <a:xfrm>
            <a:off x="7689522" y="633393"/>
            <a:ext cx="1168455" cy="1168423"/>
            <a:chOff x="3581050" y="3046800"/>
            <a:chExt cx="899850" cy="899825"/>
          </a:xfrm>
        </p:grpSpPr>
        <p:sp>
          <p:nvSpPr>
            <p:cNvPr id="53" name="Google Shape;53;p3"/>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445358" y="806043"/>
            <a:ext cx="535749" cy="547122"/>
            <a:chOff x="3477650" y="837700"/>
            <a:chExt cx="314425" cy="321100"/>
          </a:xfrm>
        </p:grpSpPr>
        <p:sp>
          <p:nvSpPr>
            <p:cNvPr id="60" name="Google Shape;60;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981097" y="4687897"/>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6623617" y="226496"/>
            <a:ext cx="738667" cy="502594"/>
            <a:chOff x="200200" y="2278225"/>
            <a:chExt cx="862425" cy="586800"/>
          </a:xfrm>
        </p:grpSpPr>
        <p:sp>
          <p:nvSpPr>
            <p:cNvPr id="64" name="Google Shape;64;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rot="5400000">
            <a:off x="92592" y="3846221"/>
            <a:ext cx="738667" cy="502594"/>
            <a:chOff x="200200" y="2278225"/>
            <a:chExt cx="862425" cy="586800"/>
          </a:xfrm>
        </p:grpSpPr>
        <p:sp>
          <p:nvSpPr>
            <p:cNvPr id="69" name="Google Shape;69;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918733" y="1353168"/>
            <a:ext cx="535749" cy="547122"/>
            <a:chOff x="3477650" y="837700"/>
            <a:chExt cx="314425" cy="321100"/>
          </a:xfrm>
        </p:grpSpPr>
        <p:sp>
          <p:nvSpPr>
            <p:cNvPr id="74" name="Google Shape;74;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3"/>
          <p:cNvSpPr/>
          <p:nvPr/>
        </p:nvSpPr>
        <p:spPr>
          <a:xfrm flipH="1">
            <a:off x="8119272" y="337543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2295025" y="318075"/>
            <a:ext cx="631300" cy="442850"/>
            <a:chOff x="4269050" y="4395250"/>
            <a:chExt cx="631300" cy="442850"/>
          </a:xfrm>
        </p:grpSpPr>
        <p:sp>
          <p:nvSpPr>
            <p:cNvPr id="78" name="Google Shape;78;p3"/>
            <p:cNvSpPr/>
            <p:nvPr/>
          </p:nvSpPr>
          <p:spPr>
            <a:xfrm>
              <a:off x="4269050" y="4432775"/>
              <a:ext cx="206000" cy="66750"/>
            </a:xfrm>
            <a:custGeom>
              <a:avLst/>
              <a:gdLst/>
              <a:ahLst/>
              <a:cxnLst/>
              <a:rect l="l" t="t" r="r" b="b"/>
              <a:pathLst>
                <a:path w="8240" h="2670" extrusionOk="0">
                  <a:moveTo>
                    <a:pt x="1" y="1"/>
                  </a:moveTo>
                  <a:lnTo>
                    <a:pt x="1" y="2669"/>
                  </a:lnTo>
                  <a:lnTo>
                    <a:pt x="8240" y="2669"/>
                  </a:lnTo>
                  <a:lnTo>
                    <a:pt x="6138"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269050" y="4432775"/>
              <a:ext cx="206000" cy="66750"/>
            </a:xfrm>
            <a:custGeom>
              <a:avLst/>
              <a:gdLst/>
              <a:ahLst/>
              <a:cxnLst/>
              <a:rect l="l" t="t" r="r" b="b"/>
              <a:pathLst>
                <a:path w="8240" h="2670" fill="none" extrusionOk="0">
                  <a:moveTo>
                    <a:pt x="6138" y="1"/>
                  </a:moveTo>
                  <a:lnTo>
                    <a:pt x="1" y="1"/>
                  </a:lnTo>
                  <a:lnTo>
                    <a:pt x="1" y="2669"/>
                  </a:lnTo>
                  <a:lnTo>
                    <a:pt x="8240" y="26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269050" y="4499500"/>
              <a:ext cx="500375" cy="338600"/>
            </a:xfrm>
            <a:custGeom>
              <a:avLst/>
              <a:gdLst/>
              <a:ahLst/>
              <a:cxnLst/>
              <a:rect l="l" t="t" r="r" b="b"/>
              <a:pathLst>
                <a:path w="20015" h="13544" extrusionOk="0">
                  <a:moveTo>
                    <a:pt x="1" y="0"/>
                  </a:moveTo>
                  <a:lnTo>
                    <a:pt x="1" y="13543"/>
                  </a:lnTo>
                  <a:lnTo>
                    <a:pt x="20015" y="13543"/>
                  </a:lnTo>
                  <a:lnTo>
                    <a:pt x="20015"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269050" y="4499500"/>
              <a:ext cx="500375" cy="338600"/>
            </a:xfrm>
            <a:custGeom>
              <a:avLst/>
              <a:gdLst/>
              <a:ahLst/>
              <a:cxnLst/>
              <a:rect l="l" t="t" r="r" b="b"/>
              <a:pathLst>
                <a:path w="20015" h="13544" fill="none" extrusionOk="0">
                  <a:moveTo>
                    <a:pt x="1" y="0"/>
                  </a:moveTo>
                  <a:lnTo>
                    <a:pt x="20015" y="0"/>
                  </a:lnTo>
                  <a:lnTo>
                    <a:pt x="20015" y="13543"/>
                  </a:lnTo>
                  <a:lnTo>
                    <a:pt x="1" y="1354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373300" y="4395250"/>
              <a:ext cx="396125" cy="442850"/>
            </a:xfrm>
            <a:custGeom>
              <a:avLst/>
              <a:gdLst/>
              <a:ahLst/>
              <a:cxnLst/>
              <a:rect l="l" t="t" r="r" b="b"/>
              <a:pathLst>
                <a:path w="15845" h="17714" extrusionOk="0">
                  <a:moveTo>
                    <a:pt x="0" y="1"/>
                  </a:moveTo>
                  <a:lnTo>
                    <a:pt x="0" y="17713"/>
                  </a:lnTo>
                  <a:lnTo>
                    <a:pt x="15845" y="17713"/>
                  </a:lnTo>
                  <a:lnTo>
                    <a:pt x="15845"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373300" y="4395250"/>
              <a:ext cx="396125" cy="442850"/>
            </a:xfrm>
            <a:custGeom>
              <a:avLst/>
              <a:gdLst/>
              <a:ahLst/>
              <a:cxnLst/>
              <a:rect l="l" t="t" r="r" b="b"/>
              <a:pathLst>
                <a:path w="15845" h="17714" fill="none" extrusionOk="0">
                  <a:moveTo>
                    <a:pt x="0" y="1"/>
                  </a:moveTo>
                  <a:lnTo>
                    <a:pt x="15845" y="1"/>
                  </a:lnTo>
                  <a:lnTo>
                    <a:pt x="15845" y="17713"/>
                  </a:lnTo>
                  <a:lnTo>
                    <a:pt x="0" y="1771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63275" y="4562050"/>
              <a:ext cx="537075" cy="275225"/>
            </a:xfrm>
            <a:custGeom>
              <a:avLst/>
              <a:gdLst/>
              <a:ahLst/>
              <a:cxnLst/>
              <a:rect l="l" t="t" r="r" b="b"/>
              <a:pathLst>
                <a:path w="21483" h="11009" extrusionOk="0">
                  <a:moveTo>
                    <a:pt x="5205" y="0"/>
                  </a:moveTo>
                  <a:lnTo>
                    <a:pt x="1" y="11008"/>
                  </a:lnTo>
                  <a:lnTo>
                    <a:pt x="16213" y="11008"/>
                  </a:lnTo>
                  <a:lnTo>
                    <a:pt x="21483"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363275" y="4562050"/>
              <a:ext cx="537075" cy="275225"/>
            </a:xfrm>
            <a:custGeom>
              <a:avLst/>
              <a:gdLst/>
              <a:ahLst/>
              <a:cxnLst/>
              <a:rect l="l" t="t" r="r" b="b"/>
              <a:pathLst>
                <a:path w="21483" h="11009" fill="none" extrusionOk="0">
                  <a:moveTo>
                    <a:pt x="16213" y="11008"/>
                  </a:moveTo>
                  <a:lnTo>
                    <a:pt x="1" y="11008"/>
                  </a:lnTo>
                  <a:lnTo>
                    <a:pt x="5205" y="0"/>
                  </a:lnTo>
                  <a:lnTo>
                    <a:pt x="21483" y="0"/>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6257595" y="4350684"/>
            <a:ext cx="598366" cy="515787"/>
            <a:chOff x="2431900" y="691775"/>
            <a:chExt cx="362800" cy="312750"/>
          </a:xfrm>
        </p:grpSpPr>
        <p:sp>
          <p:nvSpPr>
            <p:cNvPr id="87" name="Google Shape;87;p3"/>
            <p:cNvSpPr/>
            <p:nvPr/>
          </p:nvSpPr>
          <p:spPr>
            <a:xfrm>
              <a:off x="2431900" y="691775"/>
              <a:ext cx="362800" cy="312750"/>
            </a:xfrm>
            <a:custGeom>
              <a:avLst/>
              <a:gdLst/>
              <a:ahLst/>
              <a:cxnLst/>
              <a:rect l="l" t="t" r="r" b="b"/>
              <a:pathLst>
                <a:path w="14512" h="12510" extrusionOk="0">
                  <a:moveTo>
                    <a:pt x="1" y="0"/>
                  </a:moveTo>
                  <a:lnTo>
                    <a:pt x="1" y="1868"/>
                  </a:lnTo>
                  <a:lnTo>
                    <a:pt x="1" y="12509"/>
                  </a:lnTo>
                  <a:lnTo>
                    <a:pt x="14511" y="12509"/>
                  </a:lnTo>
                  <a:lnTo>
                    <a:pt x="14511" y="1868"/>
                  </a:lnTo>
                  <a:lnTo>
                    <a:pt x="6405" y="1868"/>
                  </a:lnTo>
                  <a:lnTo>
                    <a:pt x="5205"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431900" y="691775"/>
              <a:ext cx="362800" cy="312750"/>
            </a:xfrm>
            <a:custGeom>
              <a:avLst/>
              <a:gdLst/>
              <a:ahLst/>
              <a:cxnLst/>
              <a:rect l="l" t="t" r="r" b="b"/>
              <a:pathLst>
                <a:path w="14512" h="12510" fill="none" extrusionOk="0">
                  <a:moveTo>
                    <a:pt x="6405" y="1868"/>
                  </a:moveTo>
                  <a:lnTo>
                    <a:pt x="5205" y="0"/>
                  </a:lnTo>
                  <a:lnTo>
                    <a:pt x="1" y="0"/>
                  </a:lnTo>
                  <a:lnTo>
                    <a:pt x="1" y="1868"/>
                  </a:lnTo>
                  <a:lnTo>
                    <a:pt x="1" y="12509"/>
                  </a:lnTo>
                  <a:lnTo>
                    <a:pt x="14511" y="12509"/>
                  </a:lnTo>
                  <a:lnTo>
                    <a:pt x="14511" y="1868"/>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31900" y="797675"/>
              <a:ext cx="362800" cy="206850"/>
            </a:xfrm>
            <a:custGeom>
              <a:avLst/>
              <a:gdLst/>
              <a:ahLst/>
              <a:cxnLst/>
              <a:rect l="l" t="t" r="r" b="b"/>
              <a:pathLst>
                <a:path w="14512" h="8274" extrusionOk="0">
                  <a:moveTo>
                    <a:pt x="1" y="1"/>
                  </a:moveTo>
                  <a:lnTo>
                    <a:pt x="1" y="8273"/>
                  </a:lnTo>
                  <a:lnTo>
                    <a:pt x="14511" y="8273"/>
                  </a:lnTo>
                  <a:lnTo>
                    <a:pt x="14511"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31900" y="797675"/>
              <a:ext cx="362800" cy="206850"/>
            </a:xfrm>
            <a:custGeom>
              <a:avLst/>
              <a:gdLst/>
              <a:ahLst/>
              <a:cxnLst/>
              <a:rect l="l" t="t" r="r" b="b"/>
              <a:pathLst>
                <a:path w="14512" h="8274" fill="none" extrusionOk="0">
                  <a:moveTo>
                    <a:pt x="1" y="1"/>
                  </a:moveTo>
                  <a:lnTo>
                    <a:pt x="14511" y="1"/>
                  </a:lnTo>
                  <a:lnTo>
                    <a:pt x="14511" y="8273"/>
                  </a:lnTo>
                  <a:lnTo>
                    <a:pt x="1" y="8273"/>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70275" y="755975"/>
              <a:ext cx="280225" cy="40900"/>
            </a:xfrm>
            <a:custGeom>
              <a:avLst/>
              <a:gdLst/>
              <a:ahLst/>
              <a:cxnLst/>
              <a:rect l="l" t="t" r="r" b="b"/>
              <a:pathLst>
                <a:path w="11209" h="1636" extrusionOk="0">
                  <a:moveTo>
                    <a:pt x="0" y="1"/>
                  </a:moveTo>
                  <a:lnTo>
                    <a:pt x="0" y="1635"/>
                  </a:lnTo>
                  <a:lnTo>
                    <a:pt x="11208" y="1635"/>
                  </a:lnTo>
                  <a:lnTo>
                    <a:pt x="11208"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470275" y="755975"/>
              <a:ext cx="280225" cy="40900"/>
            </a:xfrm>
            <a:custGeom>
              <a:avLst/>
              <a:gdLst/>
              <a:ahLst/>
              <a:cxnLst/>
              <a:rect l="l" t="t" r="r" b="b"/>
              <a:pathLst>
                <a:path w="11209" h="1636" fill="none" extrusionOk="0">
                  <a:moveTo>
                    <a:pt x="0" y="1"/>
                  </a:moveTo>
                  <a:lnTo>
                    <a:pt x="11208" y="1"/>
                  </a:lnTo>
                  <a:lnTo>
                    <a:pt x="11208" y="1635"/>
                  </a:lnTo>
                  <a:lnTo>
                    <a:pt x="0" y="1635"/>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5" name="Google Shape;95;p4"/>
          <p:cNvSpPr txBox="1">
            <a:spLocks noGrp="1"/>
          </p:cNvSpPr>
          <p:nvPr>
            <p:ph type="body" idx="1"/>
          </p:nvPr>
        </p:nvSpPr>
        <p:spPr>
          <a:xfrm>
            <a:off x="720000" y="1215750"/>
            <a:ext cx="7704000" cy="39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grpSp>
        <p:nvGrpSpPr>
          <p:cNvPr id="96" name="Google Shape;96;p4"/>
          <p:cNvGrpSpPr/>
          <p:nvPr/>
        </p:nvGrpSpPr>
        <p:grpSpPr>
          <a:xfrm>
            <a:off x="814908" y="169118"/>
            <a:ext cx="535749" cy="547122"/>
            <a:chOff x="3477650" y="837700"/>
            <a:chExt cx="314425" cy="321100"/>
          </a:xfrm>
        </p:grpSpPr>
        <p:sp>
          <p:nvSpPr>
            <p:cNvPr id="97" name="Google Shape;97;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4"/>
          <p:cNvGrpSpPr/>
          <p:nvPr/>
        </p:nvGrpSpPr>
        <p:grpSpPr>
          <a:xfrm>
            <a:off x="64783" y="4048243"/>
            <a:ext cx="535749" cy="547122"/>
            <a:chOff x="3477650" y="837700"/>
            <a:chExt cx="314425" cy="321100"/>
          </a:xfrm>
        </p:grpSpPr>
        <p:sp>
          <p:nvSpPr>
            <p:cNvPr id="100" name="Google Shape;100;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4"/>
          <p:cNvSpPr/>
          <p:nvPr/>
        </p:nvSpPr>
        <p:spPr>
          <a:xfrm>
            <a:off x="7692072" y="464951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8286175" y="785713"/>
            <a:ext cx="862425" cy="586800"/>
            <a:chOff x="200200" y="2278225"/>
            <a:chExt cx="862425" cy="586800"/>
          </a:xfrm>
        </p:grpSpPr>
        <p:sp>
          <p:nvSpPr>
            <p:cNvPr id="104" name="Google Shape;104;p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title"/>
          </p:nvPr>
        </p:nvSpPr>
        <p:spPr>
          <a:xfrm>
            <a:off x="720000" y="1244650"/>
            <a:ext cx="3842100" cy="140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9"/>
          <p:cNvSpPr txBox="1">
            <a:spLocks noGrp="1"/>
          </p:cNvSpPr>
          <p:nvPr>
            <p:ph type="subTitle" idx="1"/>
          </p:nvPr>
        </p:nvSpPr>
        <p:spPr>
          <a:xfrm>
            <a:off x="720000" y="2724350"/>
            <a:ext cx="3842100" cy="140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800"/>
              <a:buFont typeface="Open Sans"/>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210" name="Google Shape;210;p9"/>
          <p:cNvSpPr>
            <a:spLocks noGrp="1"/>
          </p:cNvSpPr>
          <p:nvPr>
            <p:ph type="pic" idx="2"/>
          </p:nvPr>
        </p:nvSpPr>
        <p:spPr>
          <a:xfrm>
            <a:off x="5522525" y="601950"/>
            <a:ext cx="3025200" cy="3939600"/>
          </a:xfrm>
          <a:prstGeom prst="rect">
            <a:avLst/>
          </a:prstGeom>
          <a:noFill/>
          <a:ln>
            <a:noFill/>
          </a:ln>
        </p:spPr>
      </p:sp>
      <p:grpSp>
        <p:nvGrpSpPr>
          <p:cNvPr id="211" name="Google Shape;211;p9"/>
          <p:cNvGrpSpPr/>
          <p:nvPr/>
        </p:nvGrpSpPr>
        <p:grpSpPr>
          <a:xfrm rot="5400000">
            <a:off x="6492" y="1133796"/>
            <a:ext cx="738667" cy="502594"/>
            <a:chOff x="200200" y="2278225"/>
            <a:chExt cx="862425" cy="586800"/>
          </a:xfrm>
        </p:grpSpPr>
        <p:sp>
          <p:nvSpPr>
            <p:cNvPr id="212" name="Google Shape;212;p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a:off x="4795250" y="370600"/>
            <a:ext cx="541250" cy="337775"/>
            <a:chOff x="4367450" y="542500"/>
            <a:chExt cx="541250" cy="337775"/>
          </a:xfrm>
        </p:grpSpPr>
        <p:sp>
          <p:nvSpPr>
            <p:cNvPr id="217" name="Google Shape;217;p9"/>
            <p:cNvSpPr/>
            <p:nvPr/>
          </p:nvSpPr>
          <p:spPr>
            <a:xfrm>
              <a:off x="4367450" y="542500"/>
              <a:ext cx="422000" cy="337775"/>
            </a:xfrm>
            <a:custGeom>
              <a:avLst/>
              <a:gdLst/>
              <a:ahLst/>
              <a:cxnLst/>
              <a:rect l="l" t="t" r="r" b="b"/>
              <a:pathLst>
                <a:path w="16880" h="13511" extrusionOk="0">
                  <a:moveTo>
                    <a:pt x="1" y="0"/>
                  </a:moveTo>
                  <a:lnTo>
                    <a:pt x="1" y="2435"/>
                  </a:lnTo>
                  <a:lnTo>
                    <a:pt x="1" y="13510"/>
                  </a:lnTo>
                  <a:lnTo>
                    <a:pt x="16879" y="13510"/>
                  </a:lnTo>
                  <a:lnTo>
                    <a:pt x="16879" y="2369"/>
                  </a:lnTo>
                  <a:lnTo>
                    <a:pt x="6906" y="2369"/>
                  </a:lnTo>
                  <a:lnTo>
                    <a:pt x="6172" y="1135"/>
                  </a:lnTo>
                  <a:cubicBezTo>
                    <a:pt x="5738" y="434"/>
                    <a:pt x="4971" y="0"/>
                    <a:pt x="4137" y="0"/>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367450" y="542500"/>
              <a:ext cx="422000" cy="337775"/>
            </a:xfrm>
            <a:custGeom>
              <a:avLst/>
              <a:gdLst/>
              <a:ahLst/>
              <a:cxnLst/>
              <a:rect l="l" t="t" r="r" b="b"/>
              <a:pathLst>
                <a:path w="16880" h="13511" fill="none" extrusionOk="0">
                  <a:moveTo>
                    <a:pt x="6906" y="2369"/>
                  </a:moveTo>
                  <a:lnTo>
                    <a:pt x="6172" y="1135"/>
                  </a:lnTo>
                  <a:cubicBezTo>
                    <a:pt x="5738" y="434"/>
                    <a:pt x="4971" y="0"/>
                    <a:pt x="4137" y="0"/>
                  </a:cubicBezTo>
                  <a:lnTo>
                    <a:pt x="1" y="0"/>
                  </a:lnTo>
                  <a:lnTo>
                    <a:pt x="1" y="2435"/>
                  </a:lnTo>
                  <a:lnTo>
                    <a:pt x="1" y="13510"/>
                  </a:lnTo>
                  <a:lnTo>
                    <a:pt x="16879" y="13510"/>
                  </a:lnTo>
                  <a:lnTo>
                    <a:pt x="16879" y="23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368300" y="650900"/>
              <a:ext cx="540400" cy="228525"/>
            </a:xfrm>
            <a:custGeom>
              <a:avLst/>
              <a:gdLst/>
              <a:ahLst/>
              <a:cxnLst/>
              <a:rect l="l" t="t" r="r" b="b"/>
              <a:pathLst>
                <a:path w="21616" h="9141" extrusionOk="0">
                  <a:moveTo>
                    <a:pt x="4737" y="1"/>
                  </a:moveTo>
                  <a:lnTo>
                    <a:pt x="0" y="9141"/>
                  </a:lnTo>
                  <a:lnTo>
                    <a:pt x="16845" y="9141"/>
                  </a:lnTo>
                  <a:lnTo>
                    <a:pt x="21616"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4368300" y="650900"/>
              <a:ext cx="540400" cy="228525"/>
            </a:xfrm>
            <a:custGeom>
              <a:avLst/>
              <a:gdLst/>
              <a:ahLst/>
              <a:cxnLst/>
              <a:rect l="l" t="t" r="r" b="b"/>
              <a:pathLst>
                <a:path w="21616" h="9141" fill="none" extrusionOk="0">
                  <a:moveTo>
                    <a:pt x="16845" y="9141"/>
                  </a:moveTo>
                  <a:lnTo>
                    <a:pt x="0" y="9141"/>
                  </a:lnTo>
                  <a:lnTo>
                    <a:pt x="4737" y="1"/>
                  </a:lnTo>
                  <a:lnTo>
                    <a:pt x="21616" y="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a:off x="348650" y="4432938"/>
            <a:ext cx="541250" cy="337775"/>
            <a:chOff x="4367450" y="542500"/>
            <a:chExt cx="541250" cy="337775"/>
          </a:xfrm>
        </p:grpSpPr>
        <p:sp>
          <p:nvSpPr>
            <p:cNvPr id="222" name="Google Shape;222;p9"/>
            <p:cNvSpPr/>
            <p:nvPr/>
          </p:nvSpPr>
          <p:spPr>
            <a:xfrm>
              <a:off x="4367450" y="542500"/>
              <a:ext cx="422000" cy="337775"/>
            </a:xfrm>
            <a:custGeom>
              <a:avLst/>
              <a:gdLst/>
              <a:ahLst/>
              <a:cxnLst/>
              <a:rect l="l" t="t" r="r" b="b"/>
              <a:pathLst>
                <a:path w="16880" h="13511" extrusionOk="0">
                  <a:moveTo>
                    <a:pt x="1" y="0"/>
                  </a:moveTo>
                  <a:lnTo>
                    <a:pt x="1" y="2435"/>
                  </a:lnTo>
                  <a:lnTo>
                    <a:pt x="1" y="13510"/>
                  </a:lnTo>
                  <a:lnTo>
                    <a:pt x="16879" y="13510"/>
                  </a:lnTo>
                  <a:lnTo>
                    <a:pt x="16879" y="2369"/>
                  </a:lnTo>
                  <a:lnTo>
                    <a:pt x="6906" y="2369"/>
                  </a:lnTo>
                  <a:lnTo>
                    <a:pt x="6172" y="1135"/>
                  </a:lnTo>
                  <a:cubicBezTo>
                    <a:pt x="5738" y="434"/>
                    <a:pt x="4971" y="0"/>
                    <a:pt x="4137" y="0"/>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367450" y="542500"/>
              <a:ext cx="422000" cy="337775"/>
            </a:xfrm>
            <a:custGeom>
              <a:avLst/>
              <a:gdLst/>
              <a:ahLst/>
              <a:cxnLst/>
              <a:rect l="l" t="t" r="r" b="b"/>
              <a:pathLst>
                <a:path w="16880" h="13511" fill="none" extrusionOk="0">
                  <a:moveTo>
                    <a:pt x="6906" y="2369"/>
                  </a:moveTo>
                  <a:lnTo>
                    <a:pt x="6172" y="1135"/>
                  </a:lnTo>
                  <a:cubicBezTo>
                    <a:pt x="5738" y="434"/>
                    <a:pt x="4971" y="0"/>
                    <a:pt x="4137" y="0"/>
                  </a:cubicBezTo>
                  <a:lnTo>
                    <a:pt x="1" y="0"/>
                  </a:lnTo>
                  <a:lnTo>
                    <a:pt x="1" y="2435"/>
                  </a:lnTo>
                  <a:lnTo>
                    <a:pt x="1" y="13510"/>
                  </a:lnTo>
                  <a:lnTo>
                    <a:pt x="16879" y="13510"/>
                  </a:lnTo>
                  <a:lnTo>
                    <a:pt x="16879" y="23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4368300" y="650900"/>
              <a:ext cx="540400" cy="228525"/>
            </a:xfrm>
            <a:custGeom>
              <a:avLst/>
              <a:gdLst/>
              <a:ahLst/>
              <a:cxnLst/>
              <a:rect l="l" t="t" r="r" b="b"/>
              <a:pathLst>
                <a:path w="21616" h="9141" extrusionOk="0">
                  <a:moveTo>
                    <a:pt x="4737" y="1"/>
                  </a:moveTo>
                  <a:lnTo>
                    <a:pt x="0" y="9141"/>
                  </a:lnTo>
                  <a:lnTo>
                    <a:pt x="16845" y="9141"/>
                  </a:lnTo>
                  <a:lnTo>
                    <a:pt x="21616"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4368300" y="650900"/>
              <a:ext cx="540400" cy="228525"/>
            </a:xfrm>
            <a:custGeom>
              <a:avLst/>
              <a:gdLst/>
              <a:ahLst/>
              <a:cxnLst/>
              <a:rect l="l" t="t" r="r" b="b"/>
              <a:pathLst>
                <a:path w="21616" h="9141" fill="none" extrusionOk="0">
                  <a:moveTo>
                    <a:pt x="16845" y="9141"/>
                  </a:moveTo>
                  <a:lnTo>
                    <a:pt x="0" y="9141"/>
                  </a:lnTo>
                  <a:lnTo>
                    <a:pt x="4737" y="1"/>
                  </a:lnTo>
                  <a:lnTo>
                    <a:pt x="21616" y="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9"/>
        <p:cNvGrpSpPr/>
        <p:nvPr/>
      </p:nvGrpSpPr>
      <p:grpSpPr>
        <a:xfrm>
          <a:off x="0" y="0"/>
          <a:ext cx="0" cy="0"/>
          <a:chOff x="0" y="0"/>
          <a:chExt cx="0" cy="0"/>
        </a:xfrm>
      </p:grpSpPr>
      <p:sp>
        <p:nvSpPr>
          <p:cNvPr id="250" name="Google Shape;250;p11"/>
          <p:cNvSpPr txBox="1">
            <a:spLocks noGrp="1"/>
          </p:cNvSpPr>
          <p:nvPr>
            <p:ph type="title" hasCustomPrompt="1"/>
          </p:nvPr>
        </p:nvSpPr>
        <p:spPr>
          <a:xfrm>
            <a:off x="1693650" y="1798175"/>
            <a:ext cx="5756700" cy="1227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1" name="Google Shape;251;p11"/>
          <p:cNvSpPr txBox="1">
            <a:spLocks noGrp="1"/>
          </p:cNvSpPr>
          <p:nvPr>
            <p:ph type="subTitle" idx="1"/>
          </p:nvPr>
        </p:nvSpPr>
        <p:spPr>
          <a:xfrm>
            <a:off x="1693650" y="3220250"/>
            <a:ext cx="5756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2" name="Google Shape;252;p11"/>
          <p:cNvGrpSpPr/>
          <p:nvPr/>
        </p:nvGrpSpPr>
        <p:grpSpPr>
          <a:xfrm>
            <a:off x="5163958" y="58268"/>
            <a:ext cx="535749" cy="547122"/>
            <a:chOff x="3477650" y="837700"/>
            <a:chExt cx="314425" cy="321100"/>
          </a:xfrm>
        </p:grpSpPr>
        <p:sp>
          <p:nvSpPr>
            <p:cNvPr id="253" name="Google Shape;253;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1"/>
          <p:cNvSpPr/>
          <p:nvPr/>
        </p:nvSpPr>
        <p:spPr>
          <a:xfrm>
            <a:off x="241213" y="539500"/>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11"/>
          <p:cNvGrpSpPr/>
          <p:nvPr/>
        </p:nvGrpSpPr>
        <p:grpSpPr>
          <a:xfrm>
            <a:off x="6297292" y="692759"/>
            <a:ext cx="738667" cy="502594"/>
            <a:chOff x="200200" y="2278225"/>
            <a:chExt cx="862425" cy="586800"/>
          </a:xfrm>
        </p:grpSpPr>
        <p:sp>
          <p:nvSpPr>
            <p:cNvPr id="257" name="Google Shape;257;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1"/>
          <p:cNvGrpSpPr/>
          <p:nvPr/>
        </p:nvGrpSpPr>
        <p:grpSpPr>
          <a:xfrm>
            <a:off x="6819167" y="359009"/>
            <a:ext cx="738667" cy="502594"/>
            <a:chOff x="200200" y="2278225"/>
            <a:chExt cx="862425" cy="586800"/>
          </a:xfrm>
        </p:grpSpPr>
        <p:sp>
          <p:nvSpPr>
            <p:cNvPr id="262" name="Google Shape;26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1"/>
          <p:cNvGrpSpPr/>
          <p:nvPr/>
        </p:nvGrpSpPr>
        <p:grpSpPr>
          <a:xfrm>
            <a:off x="303758" y="3532418"/>
            <a:ext cx="535749" cy="547122"/>
            <a:chOff x="3477650" y="837700"/>
            <a:chExt cx="314425" cy="321100"/>
          </a:xfrm>
        </p:grpSpPr>
        <p:sp>
          <p:nvSpPr>
            <p:cNvPr id="267" name="Google Shape;267;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a:off x="57508" y="2877793"/>
            <a:ext cx="535749" cy="547122"/>
            <a:chOff x="3477650" y="837700"/>
            <a:chExt cx="314425" cy="321100"/>
          </a:xfrm>
        </p:grpSpPr>
        <p:sp>
          <p:nvSpPr>
            <p:cNvPr id="270" name="Google Shape;270;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1"/>
          <p:cNvGrpSpPr/>
          <p:nvPr/>
        </p:nvGrpSpPr>
        <p:grpSpPr>
          <a:xfrm>
            <a:off x="7764290" y="3532421"/>
            <a:ext cx="944022" cy="942428"/>
            <a:chOff x="1589650" y="604200"/>
            <a:chExt cx="488700" cy="487875"/>
          </a:xfrm>
        </p:grpSpPr>
        <p:sp>
          <p:nvSpPr>
            <p:cNvPr id="273" name="Google Shape;273;p11"/>
            <p:cNvSpPr/>
            <p:nvPr/>
          </p:nvSpPr>
          <p:spPr>
            <a:xfrm>
              <a:off x="1791450" y="604200"/>
              <a:ext cx="85925" cy="155150"/>
            </a:xfrm>
            <a:custGeom>
              <a:avLst/>
              <a:gdLst/>
              <a:ahLst/>
              <a:cxnLst/>
              <a:rect l="l" t="t" r="r" b="b"/>
              <a:pathLst>
                <a:path w="3437" h="6206" extrusionOk="0">
                  <a:moveTo>
                    <a:pt x="1735" y="1"/>
                  </a:moveTo>
                  <a:cubicBezTo>
                    <a:pt x="734" y="1"/>
                    <a:pt x="1" y="901"/>
                    <a:pt x="234" y="1869"/>
                  </a:cubicBezTo>
                  <a:lnTo>
                    <a:pt x="1101" y="5705"/>
                  </a:lnTo>
                  <a:cubicBezTo>
                    <a:pt x="1135" y="6005"/>
                    <a:pt x="1435" y="6205"/>
                    <a:pt x="1735" y="6205"/>
                  </a:cubicBezTo>
                  <a:cubicBezTo>
                    <a:pt x="2002" y="6205"/>
                    <a:pt x="2269" y="6005"/>
                    <a:pt x="2336" y="5705"/>
                  </a:cubicBezTo>
                  <a:lnTo>
                    <a:pt x="3203" y="1869"/>
                  </a:lnTo>
                  <a:cubicBezTo>
                    <a:pt x="3436" y="901"/>
                    <a:pt x="2669" y="1"/>
                    <a:pt x="173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791450" y="604200"/>
              <a:ext cx="85925" cy="155150"/>
            </a:xfrm>
            <a:custGeom>
              <a:avLst/>
              <a:gdLst/>
              <a:ahLst/>
              <a:cxnLst/>
              <a:rect l="l" t="t" r="r" b="b"/>
              <a:pathLst>
                <a:path w="3437" h="6206" fill="none" extrusionOk="0">
                  <a:moveTo>
                    <a:pt x="1735" y="6205"/>
                  </a:moveTo>
                  <a:lnTo>
                    <a:pt x="1735" y="6205"/>
                  </a:lnTo>
                  <a:cubicBezTo>
                    <a:pt x="1435" y="6205"/>
                    <a:pt x="1135" y="6005"/>
                    <a:pt x="1101" y="5705"/>
                  </a:cubicBezTo>
                  <a:lnTo>
                    <a:pt x="234" y="1869"/>
                  </a:lnTo>
                  <a:cubicBezTo>
                    <a:pt x="1" y="901"/>
                    <a:pt x="734" y="1"/>
                    <a:pt x="1735" y="1"/>
                  </a:cubicBezTo>
                  <a:lnTo>
                    <a:pt x="1735" y="1"/>
                  </a:lnTo>
                  <a:cubicBezTo>
                    <a:pt x="2669" y="1"/>
                    <a:pt x="3436" y="901"/>
                    <a:pt x="3203" y="1869"/>
                  </a:cubicBezTo>
                  <a:lnTo>
                    <a:pt x="2336" y="5705"/>
                  </a:lnTo>
                  <a:cubicBezTo>
                    <a:pt x="2269" y="6005"/>
                    <a:pt x="2002" y="6205"/>
                    <a:pt x="1735" y="6205"/>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718900" y="617650"/>
              <a:ext cx="96750" cy="147675"/>
            </a:xfrm>
            <a:custGeom>
              <a:avLst/>
              <a:gdLst/>
              <a:ahLst/>
              <a:cxnLst/>
              <a:rect l="l" t="t" r="r" b="b"/>
              <a:pathLst>
                <a:path w="3870" h="5907" extrusionOk="0">
                  <a:moveTo>
                    <a:pt x="1833" y="1"/>
                  </a:moveTo>
                  <a:cubicBezTo>
                    <a:pt x="1657" y="1"/>
                    <a:pt x="1477" y="32"/>
                    <a:pt x="1301" y="97"/>
                  </a:cubicBezTo>
                  <a:cubicBezTo>
                    <a:pt x="367" y="430"/>
                    <a:pt x="0" y="1498"/>
                    <a:pt x="534" y="2332"/>
                  </a:cubicBezTo>
                  <a:lnTo>
                    <a:pt x="2669" y="5634"/>
                  </a:lnTo>
                  <a:cubicBezTo>
                    <a:pt x="2792" y="5806"/>
                    <a:pt x="2988" y="5906"/>
                    <a:pt x="3190" y="5906"/>
                  </a:cubicBezTo>
                  <a:cubicBezTo>
                    <a:pt x="3261" y="5906"/>
                    <a:pt x="3333" y="5894"/>
                    <a:pt x="3403" y="5867"/>
                  </a:cubicBezTo>
                  <a:cubicBezTo>
                    <a:pt x="3703" y="5801"/>
                    <a:pt x="3870" y="5500"/>
                    <a:pt x="3837" y="5200"/>
                  </a:cubicBezTo>
                  <a:lnTo>
                    <a:pt x="3336" y="1331"/>
                  </a:lnTo>
                  <a:cubicBezTo>
                    <a:pt x="3229" y="525"/>
                    <a:pt x="2559" y="1"/>
                    <a:pt x="183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718900" y="611725"/>
              <a:ext cx="96750" cy="155125"/>
            </a:xfrm>
            <a:custGeom>
              <a:avLst/>
              <a:gdLst/>
              <a:ahLst/>
              <a:cxnLst/>
              <a:rect l="l" t="t" r="r" b="b"/>
              <a:pathLst>
                <a:path w="3870" h="6205" fill="none" extrusionOk="0">
                  <a:moveTo>
                    <a:pt x="3403" y="6104"/>
                  </a:moveTo>
                  <a:lnTo>
                    <a:pt x="3403" y="6104"/>
                  </a:lnTo>
                  <a:cubicBezTo>
                    <a:pt x="3136" y="6204"/>
                    <a:pt x="2836" y="6104"/>
                    <a:pt x="2669" y="5871"/>
                  </a:cubicBezTo>
                  <a:lnTo>
                    <a:pt x="534" y="2569"/>
                  </a:lnTo>
                  <a:cubicBezTo>
                    <a:pt x="0" y="1735"/>
                    <a:pt x="367" y="667"/>
                    <a:pt x="1301" y="334"/>
                  </a:cubicBezTo>
                  <a:lnTo>
                    <a:pt x="1301" y="334"/>
                  </a:lnTo>
                  <a:cubicBezTo>
                    <a:pt x="2202" y="0"/>
                    <a:pt x="3203" y="567"/>
                    <a:pt x="3336" y="1568"/>
                  </a:cubicBezTo>
                  <a:lnTo>
                    <a:pt x="3837" y="5437"/>
                  </a:lnTo>
                  <a:cubicBezTo>
                    <a:pt x="3870" y="5737"/>
                    <a:pt x="3703" y="6038"/>
                    <a:pt x="3403" y="6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659700" y="652275"/>
              <a:ext cx="125100" cy="131675"/>
            </a:xfrm>
            <a:custGeom>
              <a:avLst/>
              <a:gdLst/>
              <a:ahLst/>
              <a:cxnLst/>
              <a:rect l="l" t="t" r="r" b="b"/>
              <a:pathLst>
                <a:path w="5004" h="5267" extrusionOk="0">
                  <a:moveTo>
                    <a:pt x="1705" y="1"/>
                  </a:moveTo>
                  <a:cubicBezTo>
                    <a:pt x="1363" y="1"/>
                    <a:pt x="1018" y="113"/>
                    <a:pt x="734" y="346"/>
                  </a:cubicBezTo>
                  <a:cubicBezTo>
                    <a:pt x="0" y="980"/>
                    <a:pt x="0" y="2147"/>
                    <a:pt x="767" y="2748"/>
                  </a:cubicBezTo>
                  <a:lnTo>
                    <a:pt x="3903" y="5116"/>
                  </a:lnTo>
                  <a:cubicBezTo>
                    <a:pt x="4003" y="5216"/>
                    <a:pt x="4136" y="5266"/>
                    <a:pt x="4278" y="5266"/>
                  </a:cubicBezTo>
                  <a:cubicBezTo>
                    <a:pt x="4420" y="5266"/>
                    <a:pt x="4570" y="5216"/>
                    <a:pt x="4703" y="5116"/>
                  </a:cubicBezTo>
                  <a:cubicBezTo>
                    <a:pt x="4937" y="4916"/>
                    <a:pt x="5004" y="4616"/>
                    <a:pt x="4870" y="4282"/>
                  </a:cubicBezTo>
                  <a:lnTo>
                    <a:pt x="3069" y="813"/>
                  </a:lnTo>
                  <a:cubicBezTo>
                    <a:pt x="2783" y="282"/>
                    <a:pt x="2247" y="1"/>
                    <a:pt x="170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659700" y="645900"/>
              <a:ext cx="125100" cy="139300"/>
            </a:xfrm>
            <a:custGeom>
              <a:avLst/>
              <a:gdLst/>
              <a:ahLst/>
              <a:cxnLst/>
              <a:rect l="l" t="t" r="r" b="b"/>
              <a:pathLst>
                <a:path w="5004" h="5572" fill="none" extrusionOk="0">
                  <a:moveTo>
                    <a:pt x="4703" y="5371"/>
                  </a:moveTo>
                  <a:lnTo>
                    <a:pt x="4703" y="5371"/>
                  </a:lnTo>
                  <a:cubicBezTo>
                    <a:pt x="4437" y="5571"/>
                    <a:pt x="4103" y="5571"/>
                    <a:pt x="3903" y="5371"/>
                  </a:cubicBezTo>
                  <a:lnTo>
                    <a:pt x="767" y="3003"/>
                  </a:lnTo>
                  <a:cubicBezTo>
                    <a:pt x="0" y="2402"/>
                    <a:pt x="0" y="1235"/>
                    <a:pt x="734" y="601"/>
                  </a:cubicBezTo>
                  <a:lnTo>
                    <a:pt x="734" y="601"/>
                  </a:lnTo>
                  <a:cubicBezTo>
                    <a:pt x="1468" y="1"/>
                    <a:pt x="2602" y="201"/>
                    <a:pt x="3069" y="1068"/>
                  </a:cubicBezTo>
                  <a:lnTo>
                    <a:pt x="4870" y="4537"/>
                  </a:lnTo>
                  <a:cubicBezTo>
                    <a:pt x="5004" y="4871"/>
                    <a:pt x="4937" y="5171"/>
                    <a:pt x="4703" y="53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611325" y="708000"/>
              <a:ext cx="150125" cy="104300"/>
            </a:xfrm>
            <a:custGeom>
              <a:avLst/>
              <a:gdLst/>
              <a:ahLst/>
              <a:cxnLst/>
              <a:rect l="l" t="t" r="r" b="b"/>
              <a:pathLst>
                <a:path w="6005" h="4172" extrusionOk="0">
                  <a:moveTo>
                    <a:pt x="1796" y="0"/>
                  </a:moveTo>
                  <a:cubicBezTo>
                    <a:pt x="1279" y="0"/>
                    <a:pt x="763" y="260"/>
                    <a:pt x="467" y="752"/>
                  </a:cubicBezTo>
                  <a:cubicBezTo>
                    <a:pt x="0" y="1586"/>
                    <a:pt x="434" y="2687"/>
                    <a:pt x="1335" y="2987"/>
                  </a:cubicBezTo>
                  <a:lnTo>
                    <a:pt x="5104" y="4155"/>
                  </a:lnTo>
                  <a:cubicBezTo>
                    <a:pt x="5151" y="4166"/>
                    <a:pt x="5198" y="4172"/>
                    <a:pt x="5246" y="4172"/>
                  </a:cubicBezTo>
                  <a:cubicBezTo>
                    <a:pt x="5471" y="4172"/>
                    <a:pt x="5700" y="4047"/>
                    <a:pt x="5838" y="3855"/>
                  </a:cubicBezTo>
                  <a:cubicBezTo>
                    <a:pt x="6005" y="3554"/>
                    <a:pt x="5971" y="3221"/>
                    <a:pt x="5671" y="3054"/>
                  </a:cubicBezTo>
                  <a:lnTo>
                    <a:pt x="2802" y="385"/>
                  </a:lnTo>
                  <a:cubicBezTo>
                    <a:pt x="2515" y="126"/>
                    <a:pt x="2155" y="0"/>
                    <a:pt x="17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611325" y="701775"/>
              <a:ext cx="150125" cy="111775"/>
            </a:xfrm>
            <a:custGeom>
              <a:avLst/>
              <a:gdLst/>
              <a:ahLst/>
              <a:cxnLst/>
              <a:rect l="l" t="t" r="r" b="b"/>
              <a:pathLst>
                <a:path w="6005" h="4471" fill="none" extrusionOk="0">
                  <a:moveTo>
                    <a:pt x="5838" y="4104"/>
                  </a:moveTo>
                  <a:lnTo>
                    <a:pt x="5838" y="4104"/>
                  </a:lnTo>
                  <a:cubicBezTo>
                    <a:pt x="5671" y="4337"/>
                    <a:pt x="5371" y="4470"/>
                    <a:pt x="5104" y="4404"/>
                  </a:cubicBezTo>
                  <a:lnTo>
                    <a:pt x="1335" y="3236"/>
                  </a:lnTo>
                  <a:cubicBezTo>
                    <a:pt x="434" y="2936"/>
                    <a:pt x="0" y="1835"/>
                    <a:pt x="467" y="1001"/>
                  </a:cubicBezTo>
                  <a:lnTo>
                    <a:pt x="467" y="1001"/>
                  </a:lnTo>
                  <a:cubicBezTo>
                    <a:pt x="968" y="167"/>
                    <a:pt x="2102" y="1"/>
                    <a:pt x="2802" y="634"/>
                  </a:cubicBezTo>
                  <a:lnTo>
                    <a:pt x="5671" y="3303"/>
                  </a:lnTo>
                  <a:cubicBezTo>
                    <a:pt x="5971" y="3470"/>
                    <a:pt x="6005" y="3803"/>
                    <a:pt x="5838" y="4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589725" y="773925"/>
              <a:ext cx="159225" cy="76350"/>
            </a:xfrm>
            <a:custGeom>
              <a:avLst/>
              <a:gdLst/>
              <a:ahLst/>
              <a:cxnLst/>
              <a:rect l="l" t="t" r="r" b="b"/>
              <a:pathLst>
                <a:path w="6369" h="3054" extrusionOk="0">
                  <a:moveTo>
                    <a:pt x="1644" y="0"/>
                  </a:moveTo>
                  <a:cubicBezTo>
                    <a:pt x="938" y="0"/>
                    <a:pt x="295" y="492"/>
                    <a:pt x="164" y="1251"/>
                  </a:cubicBezTo>
                  <a:cubicBezTo>
                    <a:pt x="0" y="2200"/>
                    <a:pt x="768" y="3053"/>
                    <a:pt x="1679" y="3053"/>
                  </a:cubicBezTo>
                  <a:cubicBezTo>
                    <a:pt x="1697" y="3053"/>
                    <a:pt x="1714" y="3053"/>
                    <a:pt x="1732" y="3052"/>
                  </a:cubicBezTo>
                  <a:lnTo>
                    <a:pt x="5668" y="2885"/>
                  </a:lnTo>
                  <a:cubicBezTo>
                    <a:pt x="6001" y="2852"/>
                    <a:pt x="6235" y="2619"/>
                    <a:pt x="6302" y="2352"/>
                  </a:cubicBezTo>
                  <a:cubicBezTo>
                    <a:pt x="6368" y="2051"/>
                    <a:pt x="6202" y="1751"/>
                    <a:pt x="5868" y="1618"/>
                  </a:cubicBezTo>
                  <a:lnTo>
                    <a:pt x="2232" y="117"/>
                  </a:lnTo>
                  <a:cubicBezTo>
                    <a:pt x="2038" y="38"/>
                    <a:pt x="1839" y="0"/>
                    <a:pt x="164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589650" y="767650"/>
              <a:ext cx="159300" cy="83425"/>
            </a:xfrm>
            <a:custGeom>
              <a:avLst/>
              <a:gdLst/>
              <a:ahLst/>
              <a:cxnLst/>
              <a:rect l="l" t="t" r="r" b="b"/>
              <a:pathLst>
                <a:path w="6372" h="3337" fill="none" extrusionOk="0">
                  <a:moveTo>
                    <a:pt x="6305" y="2603"/>
                  </a:moveTo>
                  <a:lnTo>
                    <a:pt x="6305" y="2603"/>
                  </a:lnTo>
                  <a:cubicBezTo>
                    <a:pt x="6238" y="2870"/>
                    <a:pt x="6004" y="3103"/>
                    <a:pt x="5671" y="3136"/>
                  </a:cubicBezTo>
                  <a:lnTo>
                    <a:pt x="1735" y="3303"/>
                  </a:lnTo>
                  <a:cubicBezTo>
                    <a:pt x="801" y="3337"/>
                    <a:pt x="0" y="2469"/>
                    <a:pt x="167" y="1502"/>
                  </a:cubicBezTo>
                  <a:lnTo>
                    <a:pt x="167" y="1502"/>
                  </a:lnTo>
                  <a:cubicBezTo>
                    <a:pt x="334" y="535"/>
                    <a:pt x="1334" y="1"/>
                    <a:pt x="2235" y="368"/>
                  </a:cubicBezTo>
                  <a:lnTo>
                    <a:pt x="5871" y="1869"/>
                  </a:lnTo>
                  <a:cubicBezTo>
                    <a:pt x="6205" y="2002"/>
                    <a:pt x="6371" y="2302"/>
                    <a:pt x="6305"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590550" y="846025"/>
              <a:ext cx="157550" cy="75850"/>
            </a:xfrm>
            <a:custGeom>
              <a:avLst/>
              <a:gdLst/>
              <a:ahLst/>
              <a:cxnLst/>
              <a:rect l="l" t="t" r="r" b="b"/>
              <a:pathLst>
                <a:path w="6302" h="3034" extrusionOk="0">
                  <a:moveTo>
                    <a:pt x="1676" y="0"/>
                  </a:moveTo>
                  <a:cubicBezTo>
                    <a:pt x="704" y="0"/>
                    <a:pt x="1" y="853"/>
                    <a:pt x="164" y="1769"/>
                  </a:cubicBezTo>
                  <a:cubicBezTo>
                    <a:pt x="294" y="2523"/>
                    <a:pt x="930" y="3033"/>
                    <a:pt x="1646" y="3033"/>
                  </a:cubicBezTo>
                  <a:cubicBezTo>
                    <a:pt x="1849" y="3033"/>
                    <a:pt x="2059" y="2992"/>
                    <a:pt x="2266" y="2903"/>
                  </a:cubicBezTo>
                  <a:lnTo>
                    <a:pt x="5868" y="1402"/>
                  </a:lnTo>
                  <a:cubicBezTo>
                    <a:pt x="6135" y="1302"/>
                    <a:pt x="6302" y="1002"/>
                    <a:pt x="6269" y="702"/>
                  </a:cubicBezTo>
                  <a:cubicBezTo>
                    <a:pt x="6202" y="402"/>
                    <a:pt x="5968" y="168"/>
                    <a:pt x="5668" y="168"/>
                  </a:cubicBezTo>
                  <a:lnTo>
                    <a:pt x="1732" y="1"/>
                  </a:lnTo>
                  <a:cubicBezTo>
                    <a:pt x="1713" y="1"/>
                    <a:pt x="1695" y="0"/>
                    <a:pt x="167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590475" y="845225"/>
              <a:ext cx="157625" cy="83400"/>
            </a:xfrm>
            <a:custGeom>
              <a:avLst/>
              <a:gdLst/>
              <a:ahLst/>
              <a:cxnLst/>
              <a:rect l="l" t="t" r="r" b="b"/>
              <a:pathLst>
                <a:path w="6305" h="3336" fill="none" extrusionOk="0">
                  <a:moveTo>
                    <a:pt x="6272" y="734"/>
                  </a:moveTo>
                  <a:lnTo>
                    <a:pt x="6272" y="734"/>
                  </a:lnTo>
                  <a:cubicBezTo>
                    <a:pt x="6305" y="1034"/>
                    <a:pt x="6138" y="1334"/>
                    <a:pt x="5871" y="1434"/>
                  </a:cubicBezTo>
                  <a:lnTo>
                    <a:pt x="2269" y="2935"/>
                  </a:lnTo>
                  <a:cubicBezTo>
                    <a:pt x="1335" y="3336"/>
                    <a:pt x="334" y="2769"/>
                    <a:pt x="167" y="1801"/>
                  </a:cubicBezTo>
                  <a:lnTo>
                    <a:pt x="167" y="1801"/>
                  </a:lnTo>
                  <a:cubicBezTo>
                    <a:pt x="0" y="867"/>
                    <a:pt x="734" y="0"/>
                    <a:pt x="1735" y="33"/>
                  </a:cubicBezTo>
                  <a:lnTo>
                    <a:pt x="5671" y="200"/>
                  </a:lnTo>
                  <a:cubicBezTo>
                    <a:pt x="5971" y="200"/>
                    <a:pt x="6205" y="434"/>
                    <a:pt x="6272"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611325" y="883900"/>
              <a:ext cx="150125" cy="104575"/>
            </a:xfrm>
            <a:custGeom>
              <a:avLst/>
              <a:gdLst/>
              <a:ahLst/>
              <a:cxnLst/>
              <a:rect l="l" t="t" r="r" b="b"/>
              <a:pathLst>
                <a:path w="6005" h="4183" extrusionOk="0">
                  <a:moveTo>
                    <a:pt x="5287" y="1"/>
                  </a:moveTo>
                  <a:cubicBezTo>
                    <a:pt x="5235" y="1"/>
                    <a:pt x="5184" y="7"/>
                    <a:pt x="5137" y="21"/>
                  </a:cubicBezTo>
                  <a:lnTo>
                    <a:pt x="1368" y="1188"/>
                  </a:lnTo>
                  <a:cubicBezTo>
                    <a:pt x="434" y="1489"/>
                    <a:pt x="0" y="2556"/>
                    <a:pt x="501" y="3390"/>
                  </a:cubicBezTo>
                  <a:cubicBezTo>
                    <a:pt x="775" y="3919"/>
                    <a:pt x="1290" y="4183"/>
                    <a:pt x="1811" y="4183"/>
                  </a:cubicBezTo>
                  <a:cubicBezTo>
                    <a:pt x="2177" y="4183"/>
                    <a:pt x="2546" y="4052"/>
                    <a:pt x="2836" y="3790"/>
                  </a:cubicBezTo>
                  <a:lnTo>
                    <a:pt x="5704" y="1122"/>
                  </a:lnTo>
                  <a:cubicBezTo>
                    <a:pt x="5938" y="888"/>
                    <a:pt x="6005" y="555"/>
                    <a:pt x="5838" y="321"/>
                  </a:cubicBezTo>
                  <a:cubicBezTo>
                    <a:pt x="5731" y="108"/>
                    <a:pt x="5496" y="1"/>
                    <a:pt x="5287"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611325" y="882750"/>
              <a:ext cx="150125" cy="111750"/>
            </a:xfrm>
            <a:custGeom>
              <a:avLst/>
              <a:gdLst/>
              <a:ahLst/>
              <a:cxnLst/>
              <a:rect l="l" t="t" r="r" b="b"/>
              <a:pathLst>
                <a:path w="6005" h="4470" fill="none" extrusionOk="0">
                  <a:moveTo>
                    <a:pt x="5838" y="367"/>
                  </a:moveTo>
                  <a:lnTo>
                    <a:pt x="5838" y="367"/>
                  </a:lnTo>
                  <a:cubicBezTo>
                    <a:pt x="6005" y="601"/>
                    <a:pt x="5938" y="934"/>
                    <a:pt x="5704" y="1168"/>
                  </a:cubicBezTo>
                  <a:lnTo>
                    <a:pt x="2836" y="3836"/>
                  </a:lnTo>
                  <a:cubicBezTo>
                    <a:pt x="2135" y="4470"/>
                    <a:pt x="968" y="4337"/>
                    <a:pt x="501" y="3436"/>
                  </a:cubicBezTo>
                  <a:lnTo>
                    <a:pt x="501" y="3436"/>
                  </a:lnTo>
                  <a:cubicBezTo>
                    <a:pt x="0" y="2602"/>
                    <a:pt x="434" y="1535"/>
                    <a:pt x="1368" y="1234"/>
                  </a:cubicBezTo>
                  <a:lnTo>
                    <a:pt x="5137" y="67"/>
                  </a:lnTo>
                  <a:cubicBezTo>
                    <a:pt x="5371" y="0"/>
                    <a:pt x="5704" y="100"/>
                    <a:pt x="5838"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659700" y="911475"/>
              <a:ext cx="125100" cy="131225"/>
            </a:xfrm>
            <a:custGeom>
              <a:avLst/>
              <a:gdLst/>
              <a:ahLst/>
              <a:cxnLst/>
              <a:rect l="l" t="t" r="r" b="b"/>
              <a:pathLst>
                <a:path w="5004" h="5249" extrusionOk="0">
                  <a:moveTo>
                    <a:pt x="4292" y="1"/>
                  </a:moveTo>
                  <a:cubicBezTo>
                    <a:pt x="4161" y="1"/>
                    <a:pt x="4025" y="42"/>
                    <a:pt x="3903" y="119"/>
                  </a:cubicBezTo>
                  <a:lnTo>
                    <a:pt x="767" y="2487"/>
                  </a:lnTo>
                  <a:cubicBezTo>
                    <a:pt x="33" y="3087"/>
                    <a:pt x="0" y="4255"/>
                    <a:pt x="734" y="4889"/>
                  </a:cubicBezTo>
                  <a:cubicBezTo>
                    <a:pt x="1030" y="5133"/>
                    <a:pt x="1375" y="5248"/>
                    <a:pt x="1714" y="5248"/>
                  </a:cubicBezTo>
                  <a:cubicBezTo>
                    <a:pt x="2255" y="5248"/>
                    <a:pt x="2782" y="4955"/>
                    <a:pt x="3069" y="4422"/>
                  </a:cubicBezTo>
                  <a:lnTo>
                    <a:pt x="4870" y="953"/>
                  </a:lnTo>
                  <a:cubicBezTo>
                    <a:pt x="5004" y="719"/>
                    <a:pt x="4937" y="386"/>
                    <a:pt x="4703" y="185"/>
                  </a:cubicBezTo>
                  <a:cubicBezTo>
                    <a:pt x="4595" y="59"/>
                    <a:pt x="4447" y="1"/>
                    <a:pt x="42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659700" y="910250"/>
              <a:ext cx="125100" cy="139300"/>
            </a:xfrm>
            <a:custGeom>
              <a:avLst/>
              <a:gdLst/>
              <a:ahLst/>
              <a:cxnLst/>
              <a:rect l="l" t="t" r="r" b="b"/>
              <a:pathLst>
                <a:path w="5004" h="5572" fill="none" extrusionOk="0">
                  <a:moveTo>
                    <a:pt x="4703" y="234"/>
                  </a:moveTo>
                  <a:lnTo>
                    <a:pt x="4703" y="234"/>
                  </a:lnTo>
                  <a:cubicBezTo>
                    <a:pt x="4937" y="435"/>
                    <a:pt x="5004" y="768"/>
                    <a:pt x="4870" y="1002"/>
                  </a:cubicBezTo>
                  <a:lnTo>
                    <a:pt x="3069" y="4471"/>
                  </a:lnTo>
                  <a:cubicBezTo>
                    <a:pt x="2602" y="5338"/>
                    <a:pt x="1501" y="5572"/>
                    <a:pt x="734" y="4938"/>
                  </a:cubicBezTo>
                  <a:lnTo>
                    <a:pt x="734" y="4938"/>
                  </a:lnTo>
                  <a:cubicBezTo>
                    <a:pt x="0" y="4304"/>
                    <a:pt x="33" y="3136"/>
                    <a:pt x="767" y="2536"/>
                  </a:cubicBezTo>
                  <a:lnTo>
                    <a:pt x="3903" y="168"/>
                  </a:lnTo>
                  <a:cubicBezTo>
                    <a:pt x="4170" y="1"/>
                    <a:pt x="4503" y="1"/>
                    <a:pt x="4703"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718900" y="930150"/>
              <a:ext cx="96750" cy="149250"/>
            </a:xfrm>
            <a:custGeom>
              <a:avLst/>
              <a:gdLst/>
              <a:ahLst/>
              <a:cxnLst/>
              <a:rect l="l" t="t" r="r" b="b"/>
              <a:pathLst>
                <a:path w="3870" h="5970" extrusionOk="0">
                  <a:moveTo>
                    <a:pt x="3190" y="1"/>
                  </a:moveTo>
                  <a:cubicBezTo>
                    <a:pt x="2979" y="1"/>
                    <a:pt x="2768" y="107"/>
                    <a:pt x="2669" y="306"/>
                  </a:cubicBezTo>
                  <a:lnTo>
                    <a:pt x="534" y="3608"/>
                  </a:lnTo>
                  <a:cubicBezTo>
                    <a:pt x="0" y="4442"/>
                    <a:pt x="367" y="5509"/>
                    <a:pt x="1301" y="5876"/>
                  </a:cubicBezTo>
                  <a:cubicBezTo>
                    <a:pt x="1472" y="5940"/>
                    <a:pt x="1646" y="5969"/>
                    <a:pt x="1817" y="5969"/>
                  </a:cubicBezTo>
                  <a:cubicBezTo>
                    <a:pt x="2550" y="5969"/>
                    <a:pt x="3228" y="5426"/>
                    <a:pt x="3336" y="4642"/>
                  </a:cubicBezTo>
                  <a:lnTo>
                    <a:pt x="3837" y="773"/>
                  </a:lnTo>
                  <a:cubicBezTo>
                    <a:pt x="3870" y="439"/>
                    <a:pt x="3703" y="139"/>
                    <a:pt x="3403" y="39"/>
                  </a:cubicBezTo>
                  <a:cubicBezTo>
                    <a:pt x="3335" y="13"/>
                    <a:pt x="3262" y="1"/>
                    <a:pt x="3190"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718900" y="928600"/>
              <a:ext cx="96750" cy="156800"/>
            </a:xfrm>
            <a:custGeom>
              <a:avLst/>
              <a:gdLst/>
              <a:ahLst/>
              <a:cxnLst/>
              <a:rect l="l" t="t" r="r" b="b"/>
              <a:pathLst>
                <a:path w="3870" h="6272" fill="none" extrusionOk="0">
                  <a:moveTo>
                    <a:pt x="3403" y="101"/>
                  </a:moveTo>
                  <a:lnTo>
                    <a:pt x="3403" y="101"/>
                  </a:lnTo>
                  <a:cubicBezTo>
                    <a:pt x="3703" y="201"/>
                    <a:pt x="3870" y="501"/>
                    <a:pt x="3837" y="835"/>
                  </a:cubicBezTo>
                  <a:lnTo>
                    <a:pt x="3336" y="4704"/>
                  </a:lnTo>
                  <a:cubicBezTo>
                    <a:pt x="3203" y="5671"/>
                    <a:pt x="2202" y="6272"/>
                    <a:pt x="1301" y="5938"/>
                  </a:cubicBezTo>
                  <a:lnTo>
                    <a:pt x="1301" y="5938"/>
                  </a:lnTo>
                  <a:cubicBezTo>
                    <a:pt x="367" y="5571"/>
                    <a:pt x="0" y="4504"/>
                    <a:pt x="534" y="3670"/>
                  </a:cubicBezTo>
                  <a:lnTo>
                    <a:pt x="2669" y="368"/>
                  </a:lnTo>
                  <a:cubicBezTo>
                    <a:pt x="2802" y="101"/>
                    <a:pt x="3136" y="1"/>
                    <a:pt x="3403" y="10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791450" y="936950"/>
              <a:ext cx="85925" cy="155125"/>
            </a:xfrm>
            <a:custGeom>
              <a:avLst/>
              <a:gdLst/>
              <a:ahLst/>
              <a:cxnLst/>
              <a:rect l="l" t="t" r="r" b="b"/>
              <a:pathLst>
                <a:path w="3437" h="6205" extrusionOk="0">
                  <a:moveTo>
                    <a:pt x="1735" y="0"/>
                  </a:moveTo>
                  <a:cubicBezTo>
                    <a:pt x="1435" y="0"/>
                    <a:pt x="1135" y="200"/>
                    <a:pt x="1101" y="501"/>
                  </a:cubicBezTo>
                  <a:lnTo>
                    <a:pt x="201" y="4337"/>
                  </a:lnTo>
                  <a:cubicBezTo>
                    <a:pt x="1" y="5271"/>
                    <a:pt x="768" y="6205"/>
                    <a:pt x="1702" y="6205"/>
                  </a:cubicBezTo>
                  <a:cubicBezTo>
                    <a:pt x="2702" y="6205"/>
                    <a:pt x="3436" y="5271"/>
                    <a:pt x="3203" y="4337"/>
                  </a:cubicBezTo>
                  <a:lnTo>
                    <a:pt x="2336" y="501"/>
                  </a:lnTo>
                  <a:cubicBezTo>
                    <a:pt x="2302" y="200"/>
                    <a:pt x="2002" y="0"/>
                    <a:pt x="1735"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791450" y="936950"/>
              <a:ext cx="85925" cy="155125"/>
            </a:xfrm>
            <a:custGeom>
              <a:avLst/>
              <a:gdLst/>
              <a:ahLst/>
              <a:cxnLst/>
              <a:rect l="l" t="t" r="r" b="b"/>
              <a:pathLst>
                <a:path w="3437" h="6205" fill="none" extrusionOk="0">
                  <a:moveTo>
                    <a:pt x="1735" y="0"/>
                  </a:moveTo>
                  <a:lnTo>
                    <a:pt x="1735" y="0"/>
                  </a:lnTo>
                  <a:cubicBezTo>
                    <a:pt x="2002" y="0"/>
                    <a:pt x="2302" y="200"/>
                    <a:pt x="2336" y="501"/>
                  </a:cubicBezTo>
                  <a:lnTo>
                    <a:pt x="3203" y="4337"/>
                  </a:lnTo>
                  <a:cubicBezTo>
                    <a:pt x="3436" y="5271"/>
                    <a:pt x="2702" y="6205"/>
                    <a:pt x="1702" y="6205"/>
                  </a:cubicBezTo>
                  <a:lnTo>
                    <a:pt x="1702" y="6205"/>
                  </a:lnTo>
                  <a:cubicBezTo>
                    <a:pt x="768" y="6205"/>
                    <a:pt x="1" y="5271"/>
                    <a:pt x="201" y="4337"/>
                  </a:cubicBezTo>
                  <a:lnTo>
                    <a:pt x="1101" y="501"/>
                  </a:lnTo>
                  <a:cubicBezTo>
                    <a:pt x="1135" y="200"/>
                    <a:pt x="1435" y="0"/>
                    <a:pt x="1735" y="0"/>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853150" y="930500"/>
              <a:ext cx="96775" cy="148125"/>
            </a:xfrm>
            <a:custGeom>
              <a:avLst/>
              <a:gdLst/>
              <a:ahLst/>
              <a:cxnLst/>
              <a:rect l="l" t="t" r="r" b="b"/>
              <a:pathLst>
                <a:path w="3871" h="5925" extrusionOk="0">
                  <a:moveTo>
                    <a:pt x="674" y="1"/>
                  </a:moveTo>
                  <a:cubicBezTo>
                    <a:pt x="608" y="1"/>
                    <a:pt x="539" y="9"/>
                    <a:pt x="468" y="25"/>
                  </a:cubicBezTo>
                  <a:cubicBezTo>
                    <a:pt x="168" y="125"/>
                    <a:pt x="1" y="425"/>
                    <a:pt x="34" y="692"/>
                  </a:cubicBezTo>
                  <a:lnTo>
                    <a:pt x="535" y="4595"/>
                  </a:lnTo>
                  <a:cubicBezTo>
                    <a:pt x="642" y="5400"/>
                    <a:pt x="1311" y="5925"/>
                    <a:pt x="2056" y="5925"/>
                  </a:cubicBezTo>
                  <a:cubicBezTo>
                    <a:pt x="2236" y="5925"/>
                    <a:pt x="2421" y="5894"/>
                    <a:pt x="2603" y="5829"/>
                  </a:cubicBezTo>
                  <a:cubicBezTo>
                    <a:pt x="3503" y="5495"/>
                    <a:pt x="3870" y="4428"/>
                    <a:pt x="3337" y="3594"/>
                  </a:cubicBezTo>
                  <a:lnTo>
                    <a:pt x="1202" y="292"/>
                  </a:lnTo>
                  <a:cubicBezTo>
                    <a:pt x="1074" y="88"/>
                    <a:pt x="889" y="1"/>
                    <a:pt x="674"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853150" y="929450"/>
              <a:ext cx="96775" cy="155125"/>
            </a:xfrm>
            <a:custGeom>
              <a:avLst/>
              <a:gdLst/>
              <a:ahLst/>
              <a:cxnLst/>
              <a:rect l="l" t="t" r="r" b="b"/>
              <a:pathLst>
                <a:path w="3871" h="6205" fill="none" extrusionOk="0">
                  <a:moveTo>
                    <a:pt x="468" y="67"/>
                  </a:moveTo>
                  <a:lnTo>
                    <a:pt x="468" y="67"/>
                  </a:lnTo>
                  <a:cubicBezTo>
                    <a:pt x="768" y="0"/>
                    <a:pt x="1035" y="67"/>
                    <a:pt x="1202" y="334"/>
                  </a:cubicBezTo>
                  <a:lnTo>
                    <a:pt x="3337" y="3636"/>
                  </a:lnTo>
                  <a:cubicBezTo>
                    <a:pt x="3870" y="4470"/>
                    <a:pt x="3503" y="5537"/>
                    <a:pt x="2603" y="5871"/>
                  </a:cubicBezTo>
                  <a:lnTo>
                    <a:pt x="2603" y="5871"/>
                  </a:lnTo>
                  <a:cubicBezTo>
                    <a:pt x="1669" y="6205"/>
                    <a:pt x="668" y="5637"/>
                    <a:pt x="535" y="4637"/>
                  </a:cubicBezTo>
                  <a:lnTo>
                    <a:pt x="34" y="734"/>
                  </a:lnTo>
                  <a:cubicBezTo>
                    <a:pt x="1" y="467"/>
                    <a:pt x="168" y="167"/>
                    <a:pt x="468" y="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883175" y="911725"/>
              <a:ext cx="125125" cy="132050"/>
            </a:xfrm>
            <a:custGeom>
              <a:avLst/>
              <a:gdLst/>
              <a:ahLst/>
              <a:cxnLst/>
              <a:rect l="l" t="t" r="r" b="b"/>
              <a:pathLst>
                <a:path w="5005" h="5282" extrusionOk="0">
                  <a:moveTo>
                    <a:pt x="726" y="0"/>
                  </a:moveTo>
                  <a:cubicBezTo>
                    <a:pt x="585" y="0"/>
                    <a:pt x="434" y="59"/>
                    <a:pt x="301" y="175"/>
                  </a:cubicBezTo>
                  <a:cubicBezTo>
                    <a:pt x="101" y="376"/>
                    <a:pt x="1" y="676"/>
                    <a:pt x="134" y="1009"/>
                  </a:cubicBezTo>
                  <a:lnTo>
                    <a:pt x="1936" y="4445"/>
                  </a:lnTo>
                  <a:cubicBezTo>
                    <a:pt x="2219" y="4992"/>
                    <a:pt x="2737" y="5281"/>
                    <a:pt x="3272" y="5281"/>
                  </a:cubicBezTo>
                  <a:cubicBezTo>
                    <a:pt x="3617" y="5281"/>
                    <a:pt x="3970" y="5161"/>
                    <a:pt x="4271" y="4912"/>
                  </a:cubicBezTo>
                  <a:cubicBezTo>
                    <a:pt x="5004" y="4278"/>
                    <a:pt x="5004" y="3111"/>
                    <a:pt x="4237" y="2544"/>
                  </a:cubicBezTo>
                  <a:lnTo>
                    <a:pt x="1102" y="175"/>
                  </a:lnTo>
                  <a:cubicBezTo>
                    <a:pt x="1002" y="59"/>
                    <a:pt x="868" y="0"/>
                    <a:pt x="72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883175" y="910250"/>
              <a:ext cx="125125" cy="140125"/>
            </a:xfrm>
            <a:custGeom>
              <a:avLst/>
              <a:gdLst/>
              <a:ahLst/>
              <a:cxnLst/>
              <a:rect l="l" t="t" r="r" b="b"/>
              <a:pathLst>
                <a:path w="5005" h="5605" fill="none" extrusionOk="0">
                  <a:moveTo>
                    <a:pt x="301" y="234"/>
                  </a:moveTo>
                  <a:lnTo>
                    <a:pt x="301" y="234"/>
                  </a:lnTo>
                  <a:cubicBezTo>
                    <a:pt x="568" y="1"/>
                    <a:pt x="901" y="1"/>
                    <a:pt x="1102" y="234"/>
                  </a:cubicBezTo>
                  <a:lnTo>
                    <a:pt x="4237" y="2603"/>
                  </a:lnTo>
                  <a:cubicBezTo>
                    <a:pt x="5004" y="3170"/>
                    <a:pt x="5004" y="4337"/>
                    <a:pt x="4271" y="4971"/>
                  </a:cubicBezTo>
                  <a:lnTo>
                    <a:pt x="4271" y="4971"/>
                  </a:lnTo>
                  <a:cubicBezTo>
                    <a:pt x="3503" y="5605"/>
                    <a:pt x="2403" y="5405"/>
                    <a:pt x="1936" y="4504"/>
                  </a:cubicBezTo>
                  <a:lnTo>
                    <a:pt x="134" y="1068"/>
                  </a:lnTo>
                  <a:cubicBezTo>
                    <a:pt x="1" y="735"/>
                    <a:pt x="101" y="435"/>
                    <a:pt x="301"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907375" y="883900"/>
              <a:ext cx="149300" cy="103725"/>
            </a:xfrm>
            <a:custGeom>
              <a:avLst/>
              <a:gdLst/>
              <a:ahLst/>
              <a:cxnLst/>
              <a:rect l="l" t="t" r="r" b="b"/>
              <a:pathLst>
                <a:path w="5972" h="4149" extrusionOk="0">
                  <a:moveTo>
                    <a:pt x="692" y="1"/>
                  </a:moveTo>
                  <a:cubicBezTo>
                    <a:pt x="464" y="1"/>
                    <a:pt x="267" y="108"/>
                    <a:pt x="134" y="321"/>
                  </a:cubicBezTo>
                  <a:cubicBezTo>
                    <a:pt x="0" y="621"/>
                    <a:pt x="34" y="955"/>
                    <a:pt x="300" y="1088"/>
                  </a:cubicBezTo>
                  <a:lnTo>
                    <a:pt x="3169" y="3790"/>
                  </a:lnTo>
                  <a:cubicBezTo>
                    <a:pt x="3451" y="4031"/>
                    <a:pt x="3802" y="4149"/>
                    <a:pt x="4154" y="4149"/>
                  </a:cubicBezTo>
                  <a:cubicBezTo>
                    <a:pt x="4679" y="4149"/>
                    <a:pt x="5205" y="3889"/>
                    <a:pt x="5504" y="3390"/>
                  </a:cubicBezTo>
                  <a:cubicBezTo>
                    <a:pt x="5971" y="2556"/>
                    <a:pt x="5537" y="1489"/>
                    <a:pt x="4637" y="1188"/>
                  </a:cubicBezTo>
                  <a:lnTo>
                    <a:pt x="867" y="21"/>
                  </a:lnTo>
                  <a:cubicBezTo>
                    <a:pt x="807" y="7"/>
                    <a:pt x="749" y="1"/>
                    <a:pt x="6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907375" y="882750"/>
              <a:ext cx="149300" cy="110925"/>
            </a:xfrm>
            <a:custGeom>
              <a:avLst/>
              <a:gdLst/>
              <a:ahLst/>
              <a:cxnLst/>
              <a:rect l="l" t="t" r="r" b="b"/>
              <a:pathLst>
                <a:path w="5972" h="4437" fill="none" extrusionOk="0">
                  <a:moveTo>
                    <a:pt x="134" y="367"/>
                  </a:moveTo>
                  <a:lnTo>
                    <a:pt x="134" y="367"/>
                  </a:lnTo>
                  <a:cubicBezTo>
                    <a:pt x="300" y="100"/>
                    <a:pt x="567" y="0"/>
                    <a:pt x="867" y="67"/>
                  </a:cubicBezTo>
                  <a:lnTo>
                    <a:pt x="4637" y="1234"/>
                  </a:lnTo>
                  <a:cubicBezTo>
                    <a:pt x="5537" y="1535"/>
                    <a:pt x="5971" y="2602"/>
                    <a:pt x="5504" y="3436"/>
                  </a:cubicBezTo>
                  <a:lnTo>
                    <a:pt x="5504" y="3436"/>
                  </a:lnTo>
                  <a:cubicBezTo>
                    <a:pt x="5004" y="4270"/>
                    <a:pt x="3870" y="4437"/>
                    <a:pt x="3169" y="3836"/>
                  </a:cubicBezTo>
                  <a:lnTo>
                    <a:pt x="300" y="1134"/>
                  </a:lnTo>
                  <a:cubicBezTo>
                    <a:pt x="34" y="1001"/>
                    <a:pt x="0" y="667"/>
                    <a:pt x="134"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919875" y="846025"/>
              <a:ext cx="158400" cy="75850"/>
            </a:xfrm>
            <a:custGeom>
              <a:avLst/>
              <a:gdLst/>
              <a:ahLst/>
              <a:cxnLst/>
              <a:rect l="l" t="t" r="r" b="b"/>
              <a:pathLst>
                <a:path w="6336" h="3034" extrusionOk="0">
                  <a:moveTo>
                    <a:pt x="4656" y="0"/>
                  </a:moveTo>
                  <a:cubicBezTo>
                    <a:pt x="4639" y="0"/>
                    <a:pt x="4621" y="1"/>
                    <a:pt x="4604" y="1"/>
                  </a:cubicBezTo>
                  <a:lnTo>
                    <a:pt x="668" y="168"/>
                  </a:lnTo>
                  <a:cubicBezTo>
                    <a:pt x="334" y="202"/>
                    <a:pt x="67" y="402"/>
                    <a:pt x="34" y="702"/>
                  </a:cubicBezTo>
                  <a:cubicBezTo>
                    <a:pt x="1" y="1002"/>
                    <a:pt x="167" y="1302"/>
                    <a:pt x="468" y="1402"/>
                  </a:cubicBezTo>
                  <a:lnTo>
                    <a:pt x="4103" y="2903"/>
                  </a:lnTo>
                  <a:cubicBezTo>
                    <a:pt x="4304" y="2992"/>
                    <a:pt x="4509" y="3034"/>
                    <a:pt x="4708" y="3034"/>
                  </a:cubicBezTo>
                  <a:cubicBezTo>
                    <a:pt x="5408" y="3034"/>
                    <a:pt x="6042" y="2529"/>
                    <a:pt x="6172" y="1803"/>
                  </a:cubicBezTo>
                  <a:cubicBezTo>
                    <a:pt x="6335" y="853"/>
                    <a:pt x="5567" y="0"/>
                    <a:pt x="465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1919875" y="845225"/>
              <a:ext cx="158475" cy="83400"/>
            </a:xfrm>
            <a:custGeom>
              <a:avLst/>
              <a:gdLst/>
              <a:ahLst/>
              <a:cxnLst/>
              <a:rect l="l" t="t" r="r" b="b"/>
              <a:pathLst>
                <a:path w="6339" h="3336" fill="none" extrusionOk="0">
                  <a:moveTo>
                    <a:pt x="34" y="734"/>
                  </a:moveTo>
                  <a:lnTo>
                    <a:pt x="34" y="734"/>
                  </a:lnTo>
                  <a:cubicBezTo>
                    <a:pt x="67" y="434"/>
                    <a:pt x="334" y="234"/>
                    <a:pt x="668" y="200"/>
                  </a:cubicBezTo>
                  <a:lnTo>
                    <a:pt x="4604" y="33"/>
                  </a:lnTo>
                  <a:cubicBezTo>
                    <a:pt x="5538" y="0"/>
                    <a:pt x="6338" y="867"/>
                    <a:pt x="6172" y="1835"/>
                  </a:cubicBezTo>
                  <a:lnTo>
                    <a:pt x="6172" y="1835"/>
                  </a:lnTo>
                  <a:cubicBezTo>
                    <a:pt x="6005" y="2769"/>
                    <a:pt x="5004" y="3336"/>
                    <a:pt x="4103" y="2935"/>
                  </a:cubicBezTo>
                  <a:lnTo>
                    <a:pt x="468" y="1434"/>
                  </a:lnTo>
                  <a:cubicBezTo>
                    <a:pt x="167" y="1334"/>
                    <a:pt x="1" y="1034"/>
                    <a:pt x="34"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919875" y="773925"/>
              <a:ext cx="157550" cy="76350"/>
            </a:xfrm>
            <a:custGeom>
              <a:avLst/>
              <a:gdLst/>
              <a:ahLst/>
              <a:cxnLst/>
              <a:rect l="l" t="t" r="r" b="b"/>
              <a:pathLst>
                <a:path w="6302" h="3054" extrusionOk="0">
                  <a:moveTo>
                    <a:pt x="4642" y="0"/>
                  </a:moveTo>
                  <a:cubicBezTo>
                    <a:pt x="4443" y="0"/>
                    <a:pt x="4238" y="38"/>
                    <a:pt x="4037" y="117"/>
                  </a:cubicBezTo>
                  <a:lnTo>
                    <a:pt x="434" y="1618"/>
                  </a:lnTo>
                  <a:cubicBezTo>
                    <a:pt x="167" y="1751"/>
                    <a:pt x="1" y="2051"/>
                    <a:pt x="34" y="2352"/>
                  </a:cubicBezTo>
                  <a:cubicBezTo>
                    <a:pt x="134" y="2619"/>
                    <a:pt x="367" y="2885"/>
                    <a:pt x="634" y="2885"/>
                  </a:cubicBezTo>
                  <a:lnTo>
                    <a:pt x="4537" y="3052"/>
                  </a:lnTo>
                  <a:cubicBezTo>
                    <a:pt x="4556" y="3053"/>
                    <a:pt x="4574" y="3053"/>
                    <a:pt x="4593" y="3053"/>
                  </a:cubicBezTo>
                  <a:cubicBezTo>
                    <a:pt x="5566" y="3053"/>
                    <a:pt x="6302" y="2200"/>
                    <a:pt x="6138" y="1251"/>
                  </a:cubicBezTo>
                  <a:cubicBezTo>
                    <a:pt x="6007" y="492"/>
                    <a:pt x="5364" y="0"/>
                    <a:pt x="4642"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919875" y="767650"/>
              <a:ext cx="157650" cy="83425"/>
            </a:xfrm>
            <a:custGeom>
              <a:avLst/>
              <a:gdLst/>
              <a:ahLst/>
              <a:cxnLst/>
              <a:rect l="l" t="t" r="r" b="b"/>
              <a:pathLst>
                <a:path w="6306" h="3337" fill="none" extrusionOk="0">
                  <a:moveTo>
                    <a:pt x="34" y="2603"/>
                  </a:moveTo>
                  <a:lnTo>
                    <a:pt x="34" y="2603"/>
                  </a:lnTo>
                  <a:cubicBezTo>
                    <a:pt x="1" y="2302"/>
                    <a:pt x="167" y="2002"/>
                    <a:pt x="434" y="1869"/>
                  </a:cubicBezTo>
                  <a:lnTo>
                    <a:pt x="4037" y="368"/>
                  </a:lnTo>
                  <a:cubicBezTo>
                    <a:pt x="4971" y="1"/>
                    <a:pt x="5971" y="535"/>
                    <a:pt x="6138" y="1502"/>
                  </a:cubicBezTo>
                  <a:lnTo>
                    <a:pt x="6138" y="1502"/>
                  </a:lnTo>
                  <a:cubicBezTo>
                    <a:pt x="6305" y="2469"/>
                    <a:pt x="5538" y="3337"/>
                    <a:pt x="4537" y="3303"/>
                  </a:cubicBezTo>
                  <a:lnTo>
                    <a:pt x="634" y="3136"/>
                  </a:lnTo>
                  <a:cubicBezTo>
                    <a:pt x="367" y="3136"/>
                    <a:pt x="134" y="2870"/>
                    <a:pt x="34"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906525" y="707400"/>
              <a:ext cx="150150" cy="104500"/>
            </a:xfrm>
            <a:custGeom>
              <a:avLst/>
              <a:gdLst/>
              <a:ahLst/>
              <a:cxnLst/>
              <a:rect l="l" t="t" r="r" b="b"/>
              <a:pathLst>
                <a:path w="6006" h="4180" extrusionOk="0">
                  <a:moveTo>
                    <a:pt x="4196" y="0"/>
                  </a:moveTo>
                  <a:cubicBezTo>
                    <a:pt x="3829" y="0"/>
                    <a:pt x="3460" y="133"/>
                    <a:pt x="3170" y="409"/>
                  </a:cubicBezTo>
                  <a:lnTo>
                    <a:pt x="268" y="3078"/>
                  </a:lnTo>
                  <a:cubicBezTo>
                    <a:pt x="68" y="3278"/>
                    <a:pt x="1" y="3612"/>
                    <a:pt x="168" y="3879"/>
                  </a:cubicBezTo>
                  <a:cubicBezTo>
                    <a:pt x="296" y="4059"/>
                    <a:pt x="504" y="4179"/>
                    <a:pt x="699" y="4179"/>
                  </a:cubicBezTo>
                  <a:cubicBezTo>
                    <a:pt x="757" y="4179"/>
                    <a:pt x="815" y="4168"/>
                    <a:pt x="868" y="4145"/>
                  </a:cubicBezTo>
                  <a:lnTo>
                    <a:pt x="4637" y="3011"/>
                  </a:lnTo>
                  <a:cubicBezTo>
                    <a:pt x="5571" y="2711"/>
                    <a:pt x="6005" y="1610"/>
                    <a:pt x="5505" y="776"/>
                  </a:cubicBezTo>
                  <a:cubicBezTo>
                    <a:pt x="5231" y="268"/>
                    <a:pt x="4716" y="0"/>
                    <a:pt x="41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906525" y="700950"/>
              <a:ext cx="150150" cy="112600"/>
            </a:xfrm>
            <a:custGeom>
              <a:avLst/>
              <a:gdLst/>
              <a:ahLst/>
              <a:cxnLst/>
              <a:rect l="l" t="t" r="r" b="b"/>
              <a:pathLst>
                <a:path w="6006" h="4504" fill="none" extrusionOk="0">
                  <a:moveTo>
                    <a:pt x="168" y="4137"/>
                  </a:moveTo>
                  <a:lnTo>
                    <a:pt x="168" y="4137"/>
                  </a:lnTo>
                  <a:cubicBezTo>
                    <a:pt x="1" y="3870"/>
                    <a:pt x="68" y="3536"/>
                    <a:pt x="268" y="3336"/>
                  </a:cubicBezTo>
                  <a:lnTo>
                    <a:pt x="3170" y="667"/>
                  </a:lnTo>
                  <a:cubicBezTo>
                    <a:pt x="3870" y="0"/>
                    <a:pt x="5038" y="167"/>
                    <a:pt x="5505" y="1034"/>
                  </a:cubicBezTo>
                  <a:lnTo>
                    <a:pt x="5505" y="1034"/>
                  </a:lnTo>
                  <a:cubicBezTo>
                    <a:pt x="6005" y="1868"/>
                    <a:pt x="5571" y="2969"/>
                    <a:pt x="4637" y="3269"/>
                  </a:cubicBezTo>
                  <a:lnTo>
                    <a:pt x="868" y="4403"/>
                  </a:lnTo>
                  <a:cubicBezTo>
                    <a:pt x="635" y="4503"/>
                    <a:pt x="334" y="4370"/>
                    <a:pt x="168" y="41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883175" y="653350"/>
              <a:ext cx="125125" cy="130700"/>
            </a:xfrm>
            <a:custGeom>
              <a:avLst/>
              <a:gdLst/>
              <a:ahLst/>
              <a:cxnLst/>
              <a:rect l="l" t="t" r="r" b="b"/>
              <a:pathLst>
                <a:path w="5005" h="5228" extrusionOk="0">
                  <a:moveTo>
                    <a:pt x="3263" y="1"/>
                  </a:moveTo>
                  <a:cubicBezTo>
                    <a:pt x="2721" y="1"/>
                    <a:pt x="2199" y="290"/>
                    <a:pt x="1936" y="837"/>
                  </a:cubicBezTo>
                  <a:lnTo>
                    <a:pt x="134" y="4273"/>
                  </a:lnTo>
                  <a:cubicBezTo>
                    <a:pt x="1" y="4539"/>
                    <a:pt x="68" y="4873"/>
                    <a:pt x="301" y="5073"/>
                  </a:cubicBezTo>
                  <a:cubicBezTo>
                    <a:pt x="441" y="5178"/>
                    <a:pt x="589" y="5228"/>
                    <a:pt x="733" y="5228"/>
                  </a:cubicBezTo>
                  <a:cubicBezTo>
                    <a:pt x="864" y="5228"/>
                    <a:pt x="990" y="5186"/>
                    <a:pt x="1102" y="5107"/>
                  </a:cubicBezTo>
                  <a:lnTo>
                    <a:pt x="4204" y="2738"/>
                  </a:lnTo>
                  <a:cubicBezTo>
                    <a:pt x="4971" y="2138"/>
                    <a:pt x="5004" y="1004"/>
                    <a:pt x="4271" y="370"/>
                  </a:cubicBezTo>
                  <a:cubicBezTo>
                    <a:pt x="3970" y="121"/>
                    <a:pt x="3612" y="1"/>
                    <a:pt x="326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883175" y="646750"/>
              <a:ext cx="125125" cy="138450"/>
            </a:xfrm>
            <a:custGeom>
              <a:avLst/>
              <a:gdLst/>
              <a:ahLst/>
              <a:cxnLst/>
              <a:rect l="l" t="t" r="r" b="b"/>
              <a:pathLst>
                <a:path w="5005" h="5538" fill="none" extrusionOk="0">
                  <a:moveTo>
                    <a:pt x="301" y="5337"/>
                  </a:moveTo>
                  <a:lnTo>
                    <a:pt x="301" y="5337"/>
                  </a:lnTo>
                  <a:cubicBezTo>
                    <a:pt x="68" y="5137"/>
                    <a:pt x="1" y="4803"/>
                    <a:pt x="134" y="4537"/>
                  </a:cubicBezTo>
                  <a:lnTo>
                    <a:pt x="1936" y="1101"/>
                  </a:lnTo>
                  <a:cubicBezTo>
                    <a:pt x="2369" y="200"/>
                    <a:pt x="3503" y="0"/>
                    <a:pt x="4271" y="634"/>
                  </a:cubicBezTo>
                  <a:lnTo>
                    <a:pt x="4271" y="634"/>
                  </a:lnTo>
                  <a:cubicBezTo>
                    <a:pt x="5004" y="1268"/>
                    <a:pt x="4971" y="2402"/>
                    <a:pt x="4204" y="3002"/>
                  </a:cubicBezTo>
                  <a:lnTo>
                    <a:pt x="1102" y="5371"/>
                  </a:lnTo>
                  <a:cubicBezTo>
                    <a:pt x="868" y="5537"/>
                    <a:pt x="568" y="5537"/>
                    <a:pt x="301" y="53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853150" y="616150"/>
              <a:ext cx="96775" cy="149500"/>
            </a:xfrm>
            <a:custGeom>
              <a:avLst/>
              <a:gdLst/>
              <a:ahLst/>
              <a:cxnLst/>
              <a:rect l="l" t="t" r="r" b="b"/>
              <a:pathLst>
                <a:path w="3871" h="5980" extrusionOk="0">
                  <a:moveTo>
                    <a:pt x="2088" y="0"/>
                  </a:moveTo>
                  <a:cubicBezTo>
                    <a:pt x="1331" y="0"/>
                    <a:pt x="644" y="568"/>
                    <a:pt x="535" y="1357"/>
                  </a:cubicBezTo>
                  <a:lnTo>
                    <a:pt x="34" y="5227"/>
                  </a:lnTo>
                  <a:cubicBezTo>
                    <a:pt x="1" y="5560"/>
                    <a:pt x="168" y="5861"/>
                    <a:pt x="468" y="5927"/>
                  </a:cubicBezTo>
                  <a:cubicBezTo>
                    <a:pt x="548" y="5963"/>
                    <a:pt x="626" y="5980"/>
                    <a:pt x="701" y="5980"/>
                  </a:cubicBezTo>
                  <a:cubicBezTo>
                    <a:pt x="904" y="5980"/>
                    <a:pt x="1080" y="5856"/>
                    <a:pt x="1202" y="5661"/>
                  </a:cubicBezTo>
                  <a:lnTo>
                    <a:pt x="3337" y="2358"/>
                  </a:lnTo>
                  <a:cubicBezTo>
                    <a:pt x="3870" y="1524"/>
                    <a:pt x="3503" y="423"/>
                    <a:pt x="2603" y="90"/>
                  </a:cubicBezTo>
                  <a:cubicBezTo>
                    <a:pt x="2431" y="29"/>
                    <a:pt x="2258" y="0"/>
                    <a:pt x="2088"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853150" y="610050"/>
              <a:ext cx="96775" cy="157625"/>
            </a:xfrm>
            <a:custGeom>
              <a:avLst/>
              <a:gdLst/>
              <a:ahLst/>
              <a:cxnLst/>
              <a:rect l="l" t="t" r="r" b="b"/>
              <a:pathLst>
                <a:path w="3871" h="6305" fill="none" extrusionOk="0">
                  <a:moveTo>
                    <a:pt x="468" y="6171"/>
                  </a:moveTo>
                  <a:lnTo>
                    <a:pt x="468" y="6171"/>
                  </a:lnTo>
                  <a:cubicBezTo>
                    <a:pt x="168" y="6105"/>
                    <a:pt x="1" y="5804"/>
                    <a:pt x="34" y="5471"/>
                  </a:cubicBezTo>
                  <a:lnTo>
                    <a:pt x="535" y="1601"/>
                  </a:lnTo>
                  <a:cubicBezTo>
                    <a:pt x="668" y="634"/>
                    <a:pt x="1669" y="0"/>
                    <a:pt x="2603" y="334"/>
                  </a:cubicBezTo>
                  <a:lnTo>
                    <a:pt x="2603" y="334"/>
                  </a:lnTo>
                  <a:cubicBezTo>
                    <a:pt x="3503" y="667"/>
                    <a:pt x="3870" y="1768"/>
                    <a:pt x="3337" y="2602"/>
                  </a:cubicBezTo>
                  <a:lnTo>
                    <a:pt x="1202" y="5905"/>
                  </a:lnTo>
                  <a:cubicBezTo>
                    <a:pt x="1035" y="6171"/>
                    <a:pt x="768" y="6305"/>
                    <a:pt x="468" y="61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699725" y="727750"/>
              <a:ext cx="269375" cy="239950"/>
            </a:xfrm>
            <a:custGeom>
              <a:avLst/>
              <a:gdLst/>
              <a:ahLst/>
              <a:cxnLst/>
              <a:rect l="l" t="t" r="r" b="b"/>
              <a:pathLst>
                <a:path w="10775" h="9598" extrusionOk="0">
                  <a:moveTo>
                    <a:pt x="5395" y="1"/>
                  </a:moveTo>
                  <a:cubicBezTo>
                    <a:pt x="3986" y="1"/>
                    <a:pt x="2587" y="616"/>
                    <a:pt x="1635" y="1797"/>
                  </a:cubicBezTo>
                  <a:cubicBezTo>
                    <a:pt x="0" y="3865"/>
                    <a:pt x="300" y="6867"/>
                    <a:pt x="2369" y="8535"/>
                  </a:cubicBezTo>
                  <a:cubicBezTo>
                    <a:pt x="3256" y="9251"/>
                    <a:pt x="4315" y="9598"/>
                    <a:pt x="5366" y="9598"/>
                  </a:cubicBezTo>
                  <a:cubicBezTo>
                    <a:pt x="6767" y="9598"/>
                    <a:pt x="8154" y="8982"/>
                    <a:pt x="9107" y="7801"/>
                  </a:cubicBezTo>
                  <a:cubicBezTo>
                    <a:pt x="10775" y="5733"/>
                    <a:pt x="10441" y="2731"/>
                    <a:pt x="8406" y="1063"/>
                  </a:cubicBezTo>
                  <a:cubicBezTo>
                    <a:pt x="7519" y="348"/>
                    <a:pt x="6454" y="1"/>
                    <a:pt x="5395" y="1"/>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699725" y="712625"/>
              <a:ext cx="269375" cy="270200"/>
            </a:xfrm>
            <a:custGeom>
              <a:avLst/>
              <a:gdLst/>
              <a:ahLst/>
              <a:cxnLst/>
              <a:rect l="l" t="t" r="r" b="b"/>
              <a:pathLst>
                <a:path w="10775" h="10808" fill="none" extrusionOk="0">
                  <a:moveTo>
                    <a:pt x="8406" y="1668"/>
                  </a:moveTo>
                  <a:cubicBezTo>
                    <a:pt x="10441" y="3336"/>
                    <a:pt x="10775" y="6338"/>
                    <a:pt x="9107" y="8406"/>
                  </a:cubicBezTo>
                  <a:cubicBezTo>
                    <a:pt x="7439" y="10474"/>
                    <a:pt x="4437" y="10808"/>
                    <a:pt x="2369" y="9140"/>
                  </a:cubicBezTo>
                  <a:cubicBezTo>
                    <a:pt x="300" y="7472"/>
                    <a:pt x="0" y="4470"/>
                    <a:pt x="1635" y="2402"/>
                  </a:cubicBezTo>
                  <a:cubicBezTo>
                    <a:pt x="3303" y="334"/>
                    <a:pt x="6338" y="0"/>
                    <a:pt x="8406" y="1668"/>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a:off x="3095242" y="4426721"/>
            <a:ext cx="738667" cy="502594"/>
            <a:chOff x="200200" y="2278225"/>
            <a:chExt cx="862425" cy="586800"/>
          </a:xfrm>
        </p:grpSpPr>
        <p:sp>
          <p:nvSpPr>
            <p:cNvPr id="312" name="Google Shape;31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17"/>
        <p:cNvGrpSpPr/>
        <p:nvPr/>
      </p:nvGrpSpPr>
      <p:grpSpPr>
        <a:xfrm>
          <a:off x="0" y="0"/>
          <a:ext cx="0" cy="0"/>
          <a:chOff x="0" y="0"/>
          <a:chExt cx="0" cy="0"/>
        </a:xfrm>
      </p:grpSpPr>
      <p:sp>
        <p:nvSpPr>
          <p:cNvPr id="318" name="Google Shape;318;p13"/>
          <p:cNvSpPr txBox="1">
            <a:spLocks noGrp="1"/>
          </p:cNvSpPr>
          <p:nvPr>
            <p:ph type="subTitle" idx="1"/>
          </p:nvPr>
        </p:nvSpPr>
        <p:spPr>
          <a:xfrm>
            <a:off x="1566150" y="2320925"/>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3"/>
          <p:cNvSpPr txBox="1">
            <a:spLocks noGrp="1"/>
          </p:cNvSpPr>
          <p:nvPr>
            <p:ph type="subTitle" idx="2"/>
          </p:nvPr>
        </p:nvSpPr>
        <p:spPr>
          <a:xfrm>
            <a:off x="4947924" y="2320925"/>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13"/>
          <p:cNvSpPr txBox="1">
            <a:spLocks noGrp="1"/>
          </p:cNvSpPr>
          <p:nvPr>
            <p:ph type="subTitle" idx="3"/>
          </p:nvPr>
        </p:nvSpPr>
        <p:spPr>
          <a:xfrm>
            <a:off x="1566150" y="4017100"/>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13"/>
          <p:cNvSpPr txBox="1">
            <a:spLocks noGrp="1"/>
          </p:cNvSpPr>
          <p:nvPr>
            <p:ph type="subTitle" idx="4"/>
          </p:nvPr>
        </p:nvSpPr>
        <p:spPr>
          <a:xfrm>
            <a:off x="4947924" y="4017100"/>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13"/>
          <p:cNvSpPr txBox="1">
            <a:spLocks noGrp="1"/>
          </p:cNvSpPr>
          <p:nvPr>
            <p:ph type="subTitle" idx="5"/>
          </p:nvPr>
        </p:nvSpPr>
        <p:spPr>
          <a:xfrm>
            <a:off x="1566149" y="2137375"/>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3" name="Google Shape;323;p13"/>
          <p:cNvSpPr txBox="1">
            <a:spLocks noGrp="1"/>
          </p:cNvSpPr>
          <p:nvPr>
            <p:ph type="subTitle" idx="6"/>
          </p:nvPr>
        </p:nvSpPr>
        <p:spPr>
          <a:xfrm>
            <a:off x="4947926" y="2137375"/>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4" name="Google Shape;324;p13"/>
          <p:cNvSpPr txBox="1">
            <a:spLocks noGrp="1"/>
          </p:cNvSpPr>
          <p:nvPr>
            <p:ph type="subTitle" idx="7"/>
          </p:nvPr>
        </p:nvSpPr>
        <p:spPr>
          <a:xfrm>
            <a:off x="1566149" y="3833501"/>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5" name="Google Shape;325;p13"/>
          <p:cNvSpPr txBox="1">
            <a:spLocks noGrp="1"/>
          </p:cNvSpPr>
          <p:nvPr>
            <p:ph type="subTitle" idx="8"/>
          </p:nvPr>
        </p:nvSpPr>
        <p:spPr>
          <a:xfrm>
            <a:off x="4947926" y="3833501"/>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6" name="Google Shape;32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27" name="Google Shape;327;p13"/>
          <p:cNvSpPr txBox="1">
            <a:spLocks noGrp="1"/>
          </p:cNvSpPr>
          <p:nvPr>
            <p:ph type="title" idx="9" hasCustomPrompt="1"/>
          </p:nvPr>
        </p:nvSpPr>
        <p:spPr>
          <a:xfrm>
            <a:off x="1566150" y="3077200"/>
            <a:ext cx="786600" cy="604200"/>
          </a:xfrm>
          <a:prstGeom prst="rect">
            <a:avLst/>
          </a:prstGeom>
          <a:solidFill>
            <a:srgbClr val="F999B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8" name="Google Shape;328;p13"/>
          <p:cNvSpPr txBox="1">
            <a:spLocks noGrp="1"/>
          </p:cNvSpPr>
          <p:nvPr>
            <p:ph type="title" idx="13" hasCustomPrompt="1"/>
          </p:nvPr>
        </p:nvSpPr>
        <p:spPr>
          <a:xfrm>
            <a:off x="1566150" y="1367225"/>
            <a:ext cx="786600" cy="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sp>
        <p:nvSpPr>
          <p:cNvPr id="329" name="Google Shape;329;p13"/>
          <p:cNvSpPr txBox="1">
            <a:spLocks noGrp="1"/>
          </p:cNvSpPr>
          <p:nvPr>
            <p:ph type="title" idx="14" hasCustomPrompt="1"/>
          </p:nvPr>
        </p:nvSpPr>
        <p:spPr>
          <a:xfrm>
            <a:off x="4947925" y="1420975"/>
            <a:ext cx="786600" cy="572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sp>
        <p:nvSpPr>
          <p:cNvPr id="330" name="Google Shape;330;p13"/>
          <p:cNvSpPr txBox="1">
            <a:spLocks noGrp="1"/>
          </p:cNvSpPr>
          <p:nvPr>
            <p:ph type="title" idx="15" hasCustomPrompt="1"/>
          </p:nvPr>
        </p:nvSpPr>
        <p:spPr>
          <a:xfrm>
            <a:off x="4947925" y="3077213"/>
            <a:ext cx="786600" cy="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grpSp>
        <p:nvGrpSpPr>
          <p:cNvPr id="331" name="Google Shape;331;p13"/>
          <p:cNvGrpSpPr/>
          <p:nvPr/>
        </p:nvGrpSpPr>
        <p:grpSpPr>
          <a:xfrm>
            <a:off x="8093633" y="265930"/>
            <a:ext cx="535749" cy="547122"/>
            <a:chOff x="3477650" y="837700"/>
            <a:chExt cx="314425" cy="321100"/>
          </a:xfrm>
        </p:grpSpPr>
        <p:sp>
          <p:nvSpPr>
            <p:cNvPr id="332" name="Google Shape;332;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3"/>
          <p:cNvGrpSpPr/>
          <p:nvPr/>
        </p:nvGrpSpPr>
        <p:grpSpPr>
          <a:xfrm>
            <a:off x="116867" y="1360171"/>
            <a:ext cx="738667" cy="502594"/>
            <a:chOff x="200200" y="2278225"/>
            <a:chExt cx="862425" cy="586800"/>
          </a:xfrm>
        </p:grpSpPr>
        <p:sp>
          <p:nvSpPr>
            <p:cNvPr id="335" name="Google Shape;335;p1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116874" y="3894970"/>
            <a:ext cx="1088187" cy="1088241"/>
            <a:chOff x="5486600" y="4383575"/>
            <a:chExt cx="497025" cy="497050"/>
          </a:xfrm>
        </p:grpSpPr>
        <p:sp>
          <p:nvSpPr>
            <p:cNvPr id="340" name="Google Shape;340;p13"/>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3"/>
          <p:cNvGrpSpPr/>
          <p:nvPr/>
        </p:nvGrpSpPr>
        <p:grpSpPr>
          <a:xfrm>
            <a:off x="339633" y="2045618"/>
            <a:ext cx="535749" cy="547122"/>
            <a:chOff x="3477650" y="837700"/>
            <a:chExt cx="314425" cy="321100"/>
          </a:xfrm>
        </p:grpSpPr>
        <p:sp>
          <p:nvSpPr>
            <p:cNvPr id="347" name="Google Shape;347;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13"/>
          <p:cNvSpPr/>
          <p:nvPr/>
        </p:nvSpPr>
        <p:spPr>
          <a:xfrm>
            <a:off x="8061422" y="299066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3"/>
          <p:cNvGrpSpPr/>
          <p:nvPr/>
        </p:nvGrpSpPr>
        <p:grpSpPr>
          <a:xfrm>
            <a:off x="8430783" y="813055"/>
            <a:ext cx="535749" cy="547122"/>
            <a:chOff x="3477650" y="837700"/>
            <a:chExt cx="314425" cy="321100"/>
          </a:xfrm>
        </p:grpSpPr>
        <p:sp>
          <p:nvSpPr>
            <p:cNvPr id="351" name="Google Shape;351;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399"/>
        <p:cNvGrpSpPr/>
        <p:nvPr/>
      </p:nvGrpSpPr>
      <p:grpSpPr>
        <a:xfrm>
          <a:off x="0" y="0"/>
          <a:ext cx="0" cy="0"/>
          <a:chOff x="0" y="0"/>
          <a:chExt cx="0" cy="0"/>
        </a:xfrm>
      </p:grpSpPr>
      <p:sp>
        <p:nvSpPr>
          <p:cNvPr id="400" name="Google Shape;40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01" name="Google Shape;401;p15"/>
          <p:cNvSpPr txBox="1">
            <a:spLocks noGrp="1"/>
          </p:cNvSpPr>
          <p:nvPr>
            <p:ph type="subTitle" idx="1"/>
          </p:nvPr>
        </p:nvSpPr>
        <p:spPr>
          <a:xfrm>
            <a:off x="4745200" y="2333375"/>
            <a:ext cx="3433800" cy="178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5"/>
          <p:cNvSpPr txBox="1">
            <a:spLocks noGrp="1"/>
          </p:cNvSpPr>
          <p:nvPr>
            <p:ph type="subTitle" idx="2"/>
          </p:nvPr>
        </p:nvSpPr>
        <p:spPr>
          <a:xfrm>
            <a:off x="788350" y="2333375"/>
            <a:ext cx="3433800" cy="178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5"/>
          <p:cNvSpPr/>
          <p:nvPr/>
        </p:nvSpPr>
        <p:spPr>
          <a:xfrm>
            <a:off x="116275" y="460856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15"/>
          <p:cNvGrpSpPr/>
          <p:nvPr/>
        </p:nvGrpSpPr>
        <p:grpSpPr>
          <a:xfrm rot="5400000">
            <a:off x="8403217" y="697284"/>
            <a:ext cx="738667" cy="502594"/>
            <a:chOff x="200200" y="2278225"/>
            <a:chExt cx="862425" cy="586800"/>
          </a:xfrm>
        </p:grpSpPr>
        <p:sp>
          <p:nvSpPr>
            <p:cNvPr id="405" name="Google Shape;405;p1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15"/>
          <p:cNvGrpSpPr/>
          <p:nvPr/>
        </p:nvGrpSpPr>
        <p:grpSpPr>
          <a:xfrm>
            <a:off x="8504683" y="4335018"/>
            <a:ext cx="535749" cy="547122"/>
            <a:chOff x="3477650" y="837700"/>
            <a:chExt cx="314425" cy="321100"/>
          </a:xfrm>
        </p:grpSpPr>
        <p:sp>
          <p:nvSpPr>
            <p:cNvPr id="410" name="Google Shape;410;p1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5"/>
          <p:cNvGrpSpPr/>
          <p:nvPr/>
        </p:nvGrpSpPr>
        <p:grpSpPr>
          <a:xfrm>
            <a:off x="7957567" y="153359"/>
            <a:ext cx="738667" cy="502594"/>
            <a:chOff x="200200" y="2278225"/>
            <a:chExt cx="862425" cy="586800"/>
          </a:xfrm>
        </p:grpSpPr>
        <p:sp>
          <p:nvSpPr>
            <p:cNvPr id="413" name="Google Shape;413;p1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5"/>
          <p:cNvGrpSpPr/>
          <p:nvPr/>
        </p:nvGrpSpPr>
        <p:grpSpPr>
          <a:xfrm>
            <a:off x="184258" y="265943"/>
            <a:ext cx="535749" cy="547122"/>
            <a:chOff x="3477650" y="837700"/>
            <a:chExt cx="314425" cy="321100"/>
          </a:xfrm>
        </p:grpSpPr>
        <p:sp>
          <p:nvSpPr>
            <p:cNvPr id="418" name="Google Shape;418;p1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63"/>
        <p:cNvGrpSpPr/>
        <p:nvPr/>
      </p:nvGrpSpPr>
      <p:grpSpPr>
        <a:xfrm>
          <a:off x="0" y="0"/>
          <a:ext cx="0" cy="0"/>
          <a:chOff x="0" y="0"/>
          <a:chExt cx="0" cy="0"/>
        </a:xfrm>
      </p:grpSpPr>
      <p:sp>
        <p:nvSpPr>
          <p:cNvPr id="464" name="Google Shape;464;p18"/>
          <p:cNvSpPr txBox="1">
            <a:spLocks noGrp="1"/>
          </p:cNvSpPr>
          <p:nvPr>
            <p:ph type="subTitle" idx="1"/>
          </p:nvPr>
        </p:nvSpPr>
        <p:spPr>
          <a:xfrm>
            <a:off x="937700"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18"/>
          <p:cNvSpPr txBox="1">
            <a:spLocks noGrp="1"/>
          </p:cNvSpPr>
          <p:nvPr>
            <p:ph type="subTitle" idx="2"/>
          </p:nvPr>
        </p:nvSpPr>
        <p:spPr>
          <a:xfrm>
            <a:off x="3484422"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18"/>
          <p:cNvSpPr txBox="1">
            <a:spLocks noGrp="1"/>
          </p:cNvSpPr>
          <p:nvPr>
            <p:ph type="subTitle" idx="3"/>
          </p:nvPr>
        </p:nvSpPr>
        <p:spPr>
          <a:xfrm>
            <a:off x="6031150"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8" name="Google Shape;468;p18"/>
          <p:cNvSpPr txBox="1">
            <a:spLocks noGrp="1"/>
          </p:cNvSpPr>
          <p:nvPr>
            <p:ph type="subTitle" idx="4"/>
          </p:nvPr>
        </p:nvSpPr>
        <p:spPr>
          <a:xfrm>
            <a:off x="937700"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9" name="Google Shape;469;p18"/>
          <p:cNvSpPr txBox="1">
            <a:spLocks noGrp="1"/>
          </p:cNvSpPr>
          <p:nvPr>
            <p:ph type="subTitle" idx="5"/>
          </p:nvPr>
        </p:nvSpPr>
        <p:spPr>
          <a:xfrm>
            <a:off x="3484422"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0" name="Google Shape;470;p18"/>
          <p:cNvSpPr txBox="1">
            <a:spLocks noGrp="1"/>
          </p:cNvSpPr>
          <p:nvPr>
            <p:ph type="subTitle" idx="6"/>
          </p:nvPr>
        </p:nvSpPr>
        <p:spPr>
          <a:xfrm>
            <a:off x="6031150"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1" name="Google Shape;471;p18"/>
          <p:cNvSpPr/>
          <p:nvPr/>
        </p:nvSpPr>
        <p:spPr>
          <a:xfrm>
            <a:off x="7886950" y="460857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8"/>
          <p:cNvGrpSpPr/>
          <p:nvPr/>
        </p:nvGrpSpPr>
        <p:grpSpPr>
          <a:xfrm>
            <a:off x="199030" y="4551246"/>
            <a:ext cx="738667" cy="502594"/>
            <a:chOff x="200200" y="2278225"/>
            <a:chExt cx="862425" cy="586800"/>
          </a:xfrm>
        </p:grpSpPr>
        <p:sp>
          <p:nvSpPr>
            <p:cNvPr id="473" name="Google Shape;473;p1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a:off x="8518058" y="899718"/>
            <a:ext cx="535749" cy="547122"/>
            <a:chOff x="3477650" y="837700"/>
            <a:chExt cx="314425" cy="321100"/>
          </a:xfrm>
        </p:grpSpPr>
        <p:sp>
          <p:nvSpPr>
            <p:cNvPr id="478" name="Google Shape;478;p1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8"/>
          <p:cNvGrpSpPr/>
          <p:nvPr/>
        </p:nvGrpSpPr>
        <p:grpSpPr>
          <a:xfrm rot="-5400000">
            <a:off x="1405" y="3838296"/>
            <a:ext cx="738667" cy="502594"/>
            <a:chOff x="200200" y="2278225"/>
            <a:chExt cx="862425" cy="586800"/>
          </a:xfrm>
        </p:grpSpPr>
        <p:sp>
          <p:nvSpPr>
            <p:cNvPr id="481" name="Google Shape;481;p1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8"/>
          <p:cNvGrpSpPr/>
          <p:nvPr/>
        </p:nvGrpSpPr>
        <p:grpSpPr>
          <a:xfrm>
            <a:off x="8424008" y="192993"/>
            <a:ext cx="535749" cy="547122"/>
            <a:chOff x="3477650" y="837700"/>
            <a:chExt cx="314425" cy="321100"/>
          </a:xfrm>
        </p:grpSpPr>
        <p:sp>
          <p:nvSpPr>
            <p:cNvPr id="486" name="Google Shape;486;p1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7" r:id="rId5"/>
    <p:sldLayoutId id="2147483658" r:id="rId6"/>
    <p:sldLayoutId id="2147483659" r:id="rId7"/>
    <p:sldLayoutId id="2147483661" r:id="rId8"/>
    <p:sldLayoutId id="2147483664" r:id="rId9"/>
    <p:sldLayoutId id="2147483671" r:id="rId10"/>
    <p:sldLayoutId id="2147483673"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3" name="Subtitle 2">
            <a:extLst>
              <a:ext uri="{FF2B5EF4-FFF2-40B4-BE49-F238E27FC236}">
                <a16:creationId xmlns:a16="http://schemas.microsoft.com/office/drawing/2014/main" id="{5ABDEB86-2DE4-F79A-390B-9BA21CA271F7}"/>
              </a:ext>
            </a:extLst>
          </p:cNvPr>
          <p:cNvSpPr>
            <a:spLocks noGrp="1"/>
          </p:cNvSpPr>
          <p:nvPr>
            <p:ph type="subTitle" idx="1"/>
          </p:nvPr>
        </p:nvSpPr>
        <p:spPr>
          <a:xfrm>
            <a:off x="517358" y="1725930"/>
            <a:ext cx="8109284" cy="1691640"/>
          </a:xfrm>
          <a:solidFill>
            <a:srgbClr val="FBB7CA"/>
          </a:solidFill>
          <a:ln>
            <a:noFill/>
          </a:ln>
        </p:spPr>
        <p:txBody>
          <a:bodyPr anchor="ctr"/>
          <a:lstStyle/>
          <a:p>
            <a:pPr>
              <a:lnSpc>
                <a:spcPct val="150000"/>
              </a:lnSpc>
            </a:pPr>
            <a:r>
              <a:rPr lang="en-US" sz="4000" b="1" dirty="0">
                <a:solidFill>
                  <a:schemeClr val="bg1">
                    <a:lumMod val="10000"/>
                  </a:schemeClr>
                </a:solidFill>
                <a:latin typeface="+mj-lt"/>
              </a:rPr>
              <a:t>BÀI 2: ỨNG DỤNG CỦA ĐỊNH LÍ THALÈS TRONG TAM GIÁC</a:t>
            </a:r>
          </a:p>
        </p:txBody>
      </p:sp>
    </p:spTree>
    <p:extLst>
      <p:ext uri="{BB962C8B-B14F-4D97-AF65-F5344CB8AC3E}">
        <p14:creationId xmlns:p14="http://schemas.microsoft.com/office/powerpoint/2010/main" val="1381354454"/>
      </p:ext>
    </p:extLst>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16" name="TextBox 15">
            <a:extLst>
              <a:ext uri="{FF2B5EF4-FFF2-40B4-BE49-F238E27FC236}">
                <a16:creationId xmlns:a16="http://schemas.microsoft.com/office/drawing/2014/main" id="{41B1A985-938D-3C57-3B69-86A79D7F9377}"/>
              </a:ext>
            </a:extLst>
          </p:cNvPr>
          <p:cNvSpPr txBox="1"/>
          <p:nvPr/>
        </p:nvSpPr>
        <p:spPr>
          <a:xfrm>
            <a:off x="713109" y="730814"/>
            <a:ext cx="1837586" cy="605909"/>
          </a:xfrm>
          <a:prstGeom prst="flowChartTerminator">
            <a:avLst/>
          </a:prstGeom>
          <a:solidFill>
            <a:srgbClr val="FDD7E2"/>
          </a:solidFill>
          <a:ln w="38100">
            <a:solidFill>
              <a:schemeClr val="bg2">
                <a:lumMod val="75000"/>
              </a:schemeClr>
            </a:solidFill>
            <a:prstDash val="solid"/>
          </a:ln>
        </p:spPr>
        <p:txBody>
          <a:bodyPr wrap="square" rtlCol="0" anchor="ctr">
            <a:spAutoFit/>
          </a:bodyPr>
          <a:lstStyle/>
          <a:p>
            <a:pPr algn="ctr">
              <a:buClrTx/>
              <a:buFontTx/>
              <a:buNone/>
            </a:pPr>
            <a:r>
              <a:rPr lang="nl-NL" sz="2200" b="1" kern="1200" dirty="0" err="1">
                <a:solidFill>
                  <a:prstClr val="black"/>
                </a:solidFill>
                <a:latin typeface="+mj-lt"/>
                <a:ea typeface="+mn-ea"/>
                <a:cs typeface="Arial" panose="020B0604020202020204" pitchFamily="34" charset="0"/>
              </a:rPr>
              <a:t>Ví</a:t>
            </a:r>
            <a:r>
              <a:rPr lang="nl-NL" sz="2200" b="1" kern="1200" dirty="0">
                <a:solidFill>
                  <a:prstClr val="black"/>
                </a:solidFill>
                <a:latin typeface="+mj-lt"/>
                <a:ea typeface="+mn-ea"/>
                <a:cs typeface="Arial" panose="020B0604020202020204" pitchFamily="34" charset="0"/>
              </a:rPr>
              <a:t> </a:t>
            </a:r>
            <a:r>
              <a:rPr lang="nl-NL" sz="2200" b="1" kern="1200" dirty="0" err="1">
                <a:solidFill>
                  <a:prstClr val="black"/>
                </a:solidFill>
                <a:latin typeface="+mj-lt"/>
                <a:ea typeface="+mn-ea"/>
                <a:cs typeface="Arial" panose="020B0604020202020204" pitchFamily="34" charset="0"/>
              </a:rPr>
              <a:t>dụ</a:t>
            </a:r>
            <a:r>
              <a:rPr lang="nl-NL" sz="2200" b="1" kern="1200" dirty="0">
                <a:solidFill>
                  <a:prstClr val="black"/>
                </a:solidFill>
                <a:latin typeface="+mj-lt"/>
                <a:ea typeface="+mn-ea"/>
                <a:cs typeface="Arial" panose="020B0604020202020204" pitchFamily="34" charset="0"/>
              </a:rPr>
              <a:t> 2</a:t>
            </a:r>
            <a:endParaRPr lang="en-US" sz="2200" kern="1200" dirty="0">
              <a:solidFill>
                <a:prstClr val="black"/>
              </a:solidFill>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B3646C-4415-48AB-0F6F-44752C85B375}"/>
                  </a:ext>
                </a:extLst>
              </p:cNvPr>
              <p:cNvSpPr txBox="1"/>
              <p:nvPr/>
            </p:nvSpPr>
            <p:spPr>
              <a:xfrm>
                <a:off x="544428" y="901421"/>
                <a:ext cx="5495425" cy="3340658"/>
              </a:xfrm>
              <a:prstGeom prst="rect">
                <a:avLst/>
              </a:prstGeom>
              <a:noFill/>
            </p:spPr>
            <p:txBody>
              <a:bodyPr wrap="square">
                <a:spAutoFit/>
              </a:bodyPr>
              <a:lstStyle/>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		      Để đo khoảng cách giữa hai vị trí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1800" kern="100" dirty="0">
                    <a:effectLst/>
                    <a:latin typeface="+mj-lt"/>
                    <a:ea typeface="Times New Roman" panose="02020603050405020304" pitchFamily="18" charset="0"/>
                    <a:cs typeface="Times New Roman" panose="02020603050405020304" pitchFamily="18" charset="0"/>
                  </a:rPr>
                  <a:t> như ở Hình 18 mà không thể đo trực tiếp, người ta có thể làm như sau (Hình 19):</a:t>
                </a:r>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 Chọn điểm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effectLst/>
                    <a:latin typeface="+mj-lt"/>
                    <a:ea typeface="Times New Roman" panose="02020603050405020304" pitchFamily="18" charset="0"/>
                    <a:cs typeface="Times New Roman" panose="02020603050405020304" pitchFamily="18" charset="0"/>
                  </a:rPr>
                  <a:t> ở vị trí thích hợp và đo khoảng cách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18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 Xác định các điểm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pt-BR" sz="1800" kern="100" dirty="0">
                    <a:effectLst/>
                    <a:latin typeface="+mj-lt"/>
                    <a:ea typeface="Times New Roman" panose="02020603050405020304" pitchFamily="18" charset="0"/>
                    <a:cs typeface="Times New Roman" panose="02020603050405020304" pitchFamily="18" charset="0"/>
                  </a:rPr>
                  <a:t> lần lượt thuộc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18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effectLst/>
                    <a:latin typeface="+mj-lt"/>
                    <a:ea typeface="Times New Roman" panose="02020603050405020304" pitchFamily="18" charset="0"/>
                    <a:cs typeface="Times New Roman" panose="02020603050405020304" pitchFamily="18" charset="0"/>
                  </a:rPr>
                  <a:t> sao cho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𝐴𝑁</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𝐴𝐶</m:t>
                        </m:r>
                      </m:den>
                    </m:f>
                  </m:oMath>
                </a14:m>
                <a:r>
                  <a:rPr lang="pt-BR" sz="1800" kern="100" dirty="0">
                    <a:effectLst/>
                    <a:latin typeface="+mj-lt"/>
                    <a:ea typeface="Times New Roman" panose="02020603050405020304" pitchFamily="18" charset="0"/>
                    <a:cs typeface="Times New Roman" panose="02020603050405020304" pitchFamily="18" charset="0"/>
                  </a:rPr>
                  <a:t>. Đo độ dài các đoạn thẳng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oMath>
                </a14:m>
                <a:r>
                  <a:rPr lang="pt-BR" sz="1800" kern="1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𝑀𝑁</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0B3646C-4415-48AB-0F6F-44752C85B375}"/>
                  </a:ext>
                </a:extLst>
              </p:cNvPr>
              <p:cNvSpPr txBox="1">
                <a:spLocks noRot="1" noChangeAspect="1" noMove="1" noResize="1" noEditPoints="1" noAdjustHandles="1" noChangeArrowheads="1" noChangeShapeType="1" noTextEdit="1"/>
              </p:cNvSpPr>
              <p:nvPr/>
            </p:nvSpPr>
            <p:spPr>
              <a:xfrm>
                <a:off x="544428" y="901421"/>
                <a:ext cx="5495425" cy="3340658"/>
              </a:xfrm>
              <a:prstGeom prst="rect">
                <a:avLst/>
              </a:prstGeom>
              <a:blipFill>
                <a:blip r:embed="rId3"/>
                <a:stretch>
                  <a:fillRect l="-887" r="-1774" b="-18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9F94044-20AA-A590-9058-68D34DDA6799}"/>
              </a:ext>
            </a:extLst>
          </p:cNvPr>
          <p:cNvPicPr>
            <a:picLocks noChangeAspect="1"/>
          </p:cNvPicPr>
          <p:nvPr/>
        </p:nvPicPr>
        <p:blipFill>
          <a:blip r:embed="rId4"/>
          <a:stretch>
            <a:fillRect/>
          </a:stretch>
        </p:blipFill>
        <p:spPr>
          <a:xfrm>
            <a:off x="5963442" y="2684693"/>
            <a:ext cx="2636130" cy="1800183"/>
          </a:xfrm>
          <a:prstGeom prst="rect">
            <a:avLst/>
          </a:prstGeom>
        </p:spPr>
      </p:pic>
      <p:pic>
        <p:nvPicPr>
          <p:cNvPr id="7" name="Picture 6">
            <a:extLst>
              <a:ext uri="{FF2B5EF4-FFF2-40B4-BE49-F238E27FC236}">
                <a16:creationId xmlns:a16="http://schemas.microsoft.com/office/drawing/2014/main" id="{C690C4BB-588A-50C9-B288-42129F364D80}"/>
              </a:ext>
            </a:extLst>
          </p:cNvPr>
          <p:cNvPicPr>
            <a:picLocks noChangeAspect="1"/>
          </p:cNvPicPr>
          <p:nvPr/>
        </p:nvPicPr>
        <p:blipFill>
          <a:blip r:embed="rId5"/>
          <a:stretch>
            <a:fillRect/>
          </a:stretch>
        </p:blipFill>
        <p:spPr>
          <a:xfrm>
            <a:off x="6039853" y="1144218"/>
            <a:ext cx="2636129" cy="1204260"/>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16" name="TextBox 15">
            <a:extLst>
              <a:ext uri="{FF2B5EF4-FFF2-40B4-BE49-F238E27FC236}">
                <a16:creationId xmlns:a16="http://schemas.microsoft.com/office/drawing/2014/main" id="{41B1A985-938D-3C57-3B69-86A79D7F9377}"/>
              </a:ext>
            </a:extLst>
          </p:cNvPr>
          <p:cNvSpPr txBox="1"/>
          <p:nvPr/>
        </p:nvSpPr>
        <p:spPr>
          <a:xfrm>
            <a:off x="580762" y="273759"/>
            <a:ext cx="1837586" cy="605909"/>
          </a:xfrm>
          <a:prstGeom prst="flowChartTerminator">
            <a:avLst/>
          </a:prstGeom>
          <a:solidFill>
            <a:srgbClr val="FDD7E2"/>
          </a:solidFill>
          <a:ln w="38100">
            <a:solidFill>
              <a:schemeClr val="bg2">
                <a:lumMod val="75000"/>
              </a:schemeClr>
            </a:solidFill>
            <a:prstDash val="solid"/>
          </a:ln>
        </p:spPr>
        <p:txBody>
          <a:bodyPr wrap="square" rtlCol="0" anchor="ctr">
            <a:spAutoFit/>
          </a:bodyPr>
          <a:lstStyle/>
          <a:p>
            <a:pPr algn="ctr">
              <a:buClrTx/>
              <a:buFontTx/>
              <a:buNone/>
            </a:pPr>
            <a:r>
              <a:rPr lang="nl-NL" sz="2200" b="1" kern="1200" dirty="0" err="1">
                <a:solidFill>
                  <a:prstClr val="black"/>
                </a:solidFill>
                <a:latin typeface="+mj-lt"/>
                <a:ea typeface="+mn-ea"/>
                <a:cs typeface="Arial" panose="020B0604020202020204" pitchFamily="34" charset="0"/>
              </a:rPr>
              <a:t>Ví</a:t>
            </a:r>
            <a:r>
              <a:rPr lang="nl-NL" sz="2200" b="1" kern="1200" dirty="0">
                <a:solidFill>
                  <a:prstClr val="black"/>
                </a:solidFill>
                <a:latin typeface="+mj-lt"/>
                <a:ea typeface="+mn-ea"/>
                <a:cs typeface="Arial" panose="020B0604020202020204" pitchFamily="34" charset="0"/>
              </a:rPr>
              <a:t> </a:t>
            </a:r>
            <a:r>
              <a:rPr lang="nl-NL" sz="2200" b="1" kern="1200" dirty="0" err="1">
                <a:solidFill>
                  <a:prstClr val="black"/>
                </a:solidFill>
                <a:latin typeface="+mj-lt"/>
                <a:ea typeface="+mn-ea"/>
                <a:cs typeface="Arial" panose="020B0604020202020204" pitchFamily="34" charset="0"/>
              </a:rPr>
              <a:t>dụ</a:t>
            </a:r>
            <a:r>
              <a:rPr lang="nl-NL" sz="2200" b="1" kern="1200" dirty="0">
                <a:solidFill>
                  <a:prstClr val="black"/>
                </a:solidFill>
                <a:latin typeface="+mj-lt"/>
                <a:ea typeface="+mn-ea"/>
                <a:cs typeface="Arial" panose="020B0604020202020204" pitchFamily="34" charset="0"/>
              </a:rPr>
              <a:t> 2</a:t>
            </a:r>
            <a:endParaRPr lang="en-US" sz="2200" kern="1200" dirty="0">
              <a:solidFill>
                <a:prstClr val="black"/>
              </a:solidFill>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B3646C-4415-48AB-0F6F-44752C85B375}"/>
                  </a:ext>
                </a:extLst>
              </p:cNvPr>
              <p:cNvSpPr txBox="1"/>
              <p:nvPr/>
            </p:nvSpPr>
            <p:spPr>
              <a:xfrm>
                <a:off x="412081" y="444366"/>
                <a:ext cx="5002130" cy="3020827"/>
              </a:xfrm>
              <a:prstGeom prst="rect">
                <a:avLst/>
              </a:prstGeom>
              <a:noFill/>
            </p:spPr>
            <p:txBody>
              <a:bodyPr wrap="square">
                <a:spAutoFit/>
              </a:bodyPr>
              <a:lstStyle/>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		      </a:t>
                </a:r>
                <a:endParaRPr lang="pt-BR" sz="1800" kern="100" dirty="0">
                  <a:latin typeface="+mj-lt"/>
                  <a:ea typeface="Times New Roman" panose="02020603050405020304" pitchFamily="18"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Từ đó tính được độ dài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a) Theo cách làm trên, nêu công thức tính khoảng cách giữa hai vị trí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𝐶</m:t>
                    </m:r>
                  </m:oMath>
                </a14:m>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b) Tính khoảng cách giữa hai vị trí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1800" kern="100" dirty="0">
                    <a:effectLst/>
                    <a:latin typeface="+mj-lt"/>
                    <a:ea typeface="Times New Roman" panose="02020603050405020304" pitchFamily="18" charset="0"/>
                    <a:cs typeface="Times New Roman" panose="02020603050405020304" pitchFamily="18" charset="0"/>
                  </a:rPr>
                  <a:t> khi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𝐴𝑁</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𝐴𝐶</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5</m:t>
                        </m:r>
                      </m:den>
                    </m:f>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𝑀𝑁</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=18 </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𝑚</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0B3646C-4415-48AB-0F6F-44752C85B375}"/>
                  </a:ext>
                </a:extLst>
              </p:cNvPr>
              <p:cNvSpPr txBox="1">
                <a:spLocks noRot="1" noChangeAspect="1" noMove="1" noResize="1" noEditPoints="1" noAdjustHandles="1" noChangeArrowheads="1" noChangeShapeType="1" noTextEdit="1"/>
              </p:cNvSpPr>
              <p:nvPr/>
            </p:nvSpPr>
            <p:spPr>
              <a:xfrm>
                <a:off x="412081" y="444366"/>
                <a:ext cx="5002130" cy="3020827"/>
              </a:xfrm>
              <a:prstGeom prst="rect">
                <a:avLst/>
              </a:prstGeom>
              <a:blipFill>
                <a:blip r:embed="rId3"/>
                <a:stretch>
                  <a:fillRect l="-1098" b="-40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D6A6A24-F687-9931-8348-2370205A0C02}"/>
              </a:ext>
            </a:extLst>
          </p:cNvPr>
          <p:cNvPicPr>
            <a:picLocks noChangeAspect="1"/>
          </p:cNvPicPr>
          <p:nvPr/>
        </p:nvPicPr>
        <p:blipFill>
          <a:blip r:embed="rId4"/>
          <a:stretch>
            <a:fillRect/>
          </a:stretch>
        </p:blipFill>
        <p:spPr>
          <a:xfrm>
            <a:off x="5555872" y="1818013"/>
            <a:ext cx="2636130" cy="1800183"/>
          </a:xfrm>
          <a:prstGeom prst="rect">
            <a:avLst/>
          </a:prstGeom>
        </p:spPr>
      </p:pic>
      <p:pic>
        <p:nvPicPr>
          <p:cNvPr id="4" name="Picture 3">
            <a:extLst>
              <a:ext uri="{FF2B5EF4-FFF2-40B4-BE49-F238E27FC236}">
                <a16:creationId xmlns:a16="http://schemas.microsoft.com/office/drawing/2014/main" id="{1BC66F66-5046-C1D3-4999-53D29E3781EF}"/>
              </a:ext>
            </a:extLst>
          </p:cNvPr>
          <p:cNvPicPr>
            <a:picLocks noChangeAspect="1"/>
          </p:cNvPicPr>
          <p:nvPr/>
        </p:nvPicPr>
        <p:blipFill>
          <a:blip r:embed="rId5"/>
          <a:stretch>
            <a:fillRect/>
          </a:stretch>
        </p:blipFill>
        <p:spPr>
          <a:xfrm>
            <a:off x="5632283" y="277538"/>
            <a:ext cx="2636129" cy="1204260"/>
          </a:xfrm>
          <a:prstGeom prst="rect">
            <a:avLst/>
          </a:prstGeom>
        </p:spPr>
      </p:pic>
      <p:sp>
        <p:nvSpPr>
          <p:cNvPr id="5" name="Oval Callout 29">
            <a:extLst>
              <a:ext uri="{FF2B5EF4-FFF2-40B4-BE49-F238E27FC236}">
                <a16:creationId xmlns:a16="http://schemas.microsoft.com/office/drawing/2014/main" id="{B2BACE6B-E2CA-C31C-58A4-3756BDBAF31B}"/>
              </a:ext>
            </a:extLst>
          </p:cNvPr>
          <p:cNvSpPr/>
          <p:nvPr/>
        </p:nvSpPr>
        <p:spPr>
          <a:xfrm>
            <a:off x="580762" y="3549479"/>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mn-lt"/>
                <a:ea typeface="+mn-ea"/>
                <a:cs typeface="+mn-cs"/>
              </a:rPr>
              <a:t>Giải</a:t>
            </a:r>
            <a:endParaRPr kumimoji="0" lang="en-US" sz="1800" b="1" i="0" u="none" strike="noStrike" kern="1200" cap="none" spc="0" normalizeH="0" baseline="0" noProof="0" dirty="0">
              <a:ln>
                <a:noFill/>
              </a:ln>
              <a:solidFill>
                <a:prstClr val="white"/>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29C15B-56B2-E881-AA17-1387EE6954E0}"/>
                  </a:ext>
                </a:extLst>
              </p:cNvPr>
              <p:cNvSpPr txBox="1"/>
              <p:nvPr/>
            </p:nvSpPr>
            <p:spPr>
              <a:xfrm>
                <a:off x="1487523" y="3646335"/>
                <a:ext cx="7385197" cy="1345240"/>
              </a:xfrm>
              <a:prstGeom prst="rect">
                <a:avLst/>
              </a:prstGeom>
              <a:noFill/>
            </p:spPr>
            <p:txBody>
              <a:bodyPr wrap="square">
                <a:spAutoFit/>
              </a:bodyPr>
              <a:lstStyle/>
              <a:p>
                <a:pPr algn="just">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a) Xét tam giác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effectLst/>
                    <a:latin typeface="+mj-lt"/>
                    <a:ea typeface="Times New Roman" panose="02020603050405020304" pitchFamily="18" charset="0"/>
                    <a:cs typeface="Times New Roman" panose="02020603050405020304" pitchFamily="18" charset="0"/>
                  </a:rPr>
                  <a:t>, ta có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𝐴𝑁</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𝐴𝐶</m:t>
                        </m:r>
                      </m:den>
                    </m:f>
                  </m:oMath>
                </a14:m>
                <a:r>
                  <a:rPr lang="pt-BR" sz="1800" kern="100" dirty="0">
                    <a:effectLst/>
                    <a:latin typeface="+mj-lt"/>
                    <a:ea typeface="Times New Roman" panose="02020603050405020304" pitchFamily="18" charset="0"/>
                    <a:cs typeface="Times New Roman" panose="02020603050405020304" pitchFamily="18" charset="0"/>
                  </a:rPr>
                  <a:t> nên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𝑀𝑁</m:t>
                    </m:r>
                  </m:oMath>
                </a14:m>
                <a:r>
                  <a:rPr lang="pt-BR" sz="1800" kern="100"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kern="100" dirty="0">
                    <a:effectLst/>
                    <a:latin typeface="+mj-lt"/>
                    <a:ea typeface="Times New Roman" panose="02020603050405020304" pitchFamily="18" charset="0"/>
                    <a:cs typeface="Times New Roman" panose="02020603050405020304" pitchFamily="18" charset="0"/>
                  </a:rPr>
                  <a:t> (định lí Thalès đảo)</a:t>
                </a:r>
                <a:endParaRPr lang="en-US" sz="1800" kern="100"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Suy ra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𝑀𝑁</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𝐵𝐶</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den>
                    </m:f>
                  </m:oMath>
                </a14:m>
                <a:r>
                  <a:rPr lang="pt-BR" sz="1800" kern="100" dirty="0">
                    <a:effectLst/>
                    <a:latin typeface="+mj-lt"/>
                    <a:ea typeface="Times New Roman" panose="02020603050405020304" pitchFamily="18" charset="0"/>
                    <a:cs typeface="Times New Roman" panose="02020603050405020304" pitchFamily="18" charset="0"/>
                  </a:rPr>
                  <a:t> (hệ quả của định lí Thalès). Do đó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𝐵𝐶</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𝑀𝑁</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den>
                    </m:f>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7429C15B-56B2-E881-AA17-1387EE6954E0}"/>
                  </a:ext>
                </a:extLst>
              </p:cNvPr>
              <p:cNvSpPr txBox="1">
                <a:spLocks noRot="1" noChangeAspect="1" noMove="1" noResize="1" noEditPoints="1" noAdjustHandles="1" noChangeArrowheads="1" noChangeShapeType="1" noTextEdit="1"/>
              </p:cNvSpPr>
              <p:nvPr/>
            </p:nvSpPr>
            <p:spPr>
              <a:xfrm>
                <a:off x="1487523" y="3646335"/>
                <a:ext cx="7385197" cy="1345240"/>
              </a:xfrm>
              <a:prstGeom prst="rect">
                <a:avLst/>
              </a:prstGeom>
              <a:blipFill>
                <a:blip r:embed="rId6"/>
                <a:stretch>
                  <a:fillRect l="-661" b="-1357"/>
                </a:stretch>
              </a:blipFill>
            </p:spPr>
            <p:txBody>
              <a:bodyPr/>
              <a:lstStyle/>
              <a:p>
                <a:r>
                  <a:rPr lang="en-US">
                    <a:noFill/>
                  </a:rPr>
                  <a:t> </a:t>
                </a:r>
              </a:p>
            </p:txBody>
          </p:sp>
        </mc:Fallback>
      </mc:AlternateContent>
    </p:spTree>
    <p:extLst>
      <p:ext uri="{BB962C8B-B14F-4D97-AF65-F5344CB8AC3E}">
        <p14:creationId xmlns:p14="http://schemas.microsoft.com/office/powerpoint/2010/main" val="605774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16" name="TextBox 15">
            <a:extLst>
              <a:ext uri="{FF2B5EF4-FFF2-40B4-BE49-F238E27FC236}">
                <a16:creationId xmlns:a16="http://schemas.microsoft.com/office/drawing/2014/main" id="{41B1A985-938D-3C57-3B69-86A79D7F9377}"/>
              </a:ext>
            </a:extLst>
          </p:cNvPr>
          <p:cNvSpPr txBox="1"/>
          <p:nvPr/>
        </p:nvSpPr>
        <p:spPr>
          <a:xfrm>
            <a:off x="580762" y="273759"/>
            <a:ext cx="1837586" cy="605909"/>
          </a:xfrm>
          <a:prstGeom prst="flowChartTerminator">
            <a:avLst/>
          </a:prstGeom>
          <a:solidFill>
            <a:srgbClr val="FDD7E2"/>
          </a:solidFill>
          <a:ln w="38100">
            <a:solidFill>
              <a:schemeClr val="bg2">
                <a:lumMod val="75000"/>
              </a:schemeClr>
            </a:solidFill>
            <a:prstDash val="solid"/>
          </a:ln>
        </p:spPr>
        <p:txBody>
          <a:bodyPr wrap="square" rtlCol="0" anchor="ctr">
            <a:spAutoFit/>
          </a:bodyPr>
          <a:lstStyle/>
          <a:p>
            <a:pPr algn="ctr">
              <a:buClrTx/>
              <a:buFontTx/>
              <a:buNone/>
            </a:pPr>
            <a:r>
              <a:rPr lang="nl-NL" sz="2200" b="1" kern="1200" dirty="0" err="1">
                <a:solidFill>
                  <a:prstClr val="black"/>
                </a:solidFill>
                <a:latin typeface="+mj-lt"/>
                <a:ea typeface="+mn-ea"/>
                <a:cs typeface="Arial" panose="020B0604020202020204" pitchFamily="34" charset="0"/>
              </a:rPr>
              <a:t>Ví</a:t>
            </a:r>
            <a:r>
              <a:rPr lang="nl-NL" sz="2200" b="1" kern="1200" dirty="0">
                <a:solidFill>
                  <a:prstClr val="black"/>
                </a:solidFill>
                <a:latin typeface="+mj-lt"/>
                <a:ea typeface="+mn-ea"/>
                <a:cs typeface="Arial" panose="020B0604020202020204" pitchFamily="34" charset="0"/>
              </a:rPr>
              <a:t> </a:t>
            </a:r>
            <a:r>
              <a:rPr lang="nl-NL" sz="2200" b="1" kern="1200" dirty="0" err="1">
                <a:solidFill>
                  <a:prstClr val="black"/>
                </a:solidFill>
                <a:latin typeface="+mj-lt"/>
                <a:ea typeface="+mn-ea"/>
                <a:cs typeface="Arial" panose="020B0604020202020204" pitchFamily="34" charset="0"/>
              </a:rPr>
              <a:t>dụ</a:t>
            </a:r>
            <a:r>
              <a:rPr lang="nl-NL" sz="2200" b="1" kern="1200" dirty="0">
                <a:solidFill>
                  <a:prstClr val="black"/>
                </a:solidFill>
                <a:latin typeface="+mj-lt"/>
                <a:ea typeface="+mn-ea"/>
                <a:cs typeface="Arial" panose="020B0604020202020204" pitchFamily="34" charset="0"/>
              </a:rPr>
              <a:t> 2</a:t>
            </a:r>
            <a:endParaRPr lang="en-US" sz="2200" kern="1200" dirty="0">
              <a:solidFill>
                <a:prstClr val="black"/>
              </a:solidFill>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B3646C-4415-48AB-0F6F-44752C85B375}"/>
                  </a:ext>
                </a:extLst>
              </p:cNvPr>
              <p:cNvSpPr txBox="1"/>
              <p:nvPr/>
            </p:nvSpPr>
            <p:spPr>
              <a:xfrm>
                <a:off x="412081" y="444366"/>
                <a:ext cx="5002130" cy="3020827"/>
              </a:xfrm>
              <a:prstGeom prst="rect">
                <a:avLst/>
              </a:prstGeom>
              <a:noFill/>
            </p:spPr>
            <p:txBody>
              <a:bodyPr wrap="square">
                <a:spAutoFit/>
              </a:bodyPr>
              <a:lstStyle/>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		      </a:t>
                </a:r>
                <a:endParaRPr lang="pt-BR" sz="1800" kern="100" dirty="0">
                  <a:latin typeface="+mj-lt"/>
                  <a:ea typeface="Times New Roman" panose="02020603050405020304" pitchFamily="18"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Từ đó tính được độ dài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a) Theo cách làm trên, nêu công thức tính khoảng cách giữa hai vị trí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𝐶</m:t>
                    </m:r>
                  </m:oMath>
                </a14:m>
                <a:endParaRPr lang="en-US" sz="1800" kern="1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pt-BR" sz="1800" kern="100" dirty="0">
                    <a:effectLst/>
                    <a:latin typeface="+mj-lt"/>
                    <a:ea typeface="Times New Roman" panose="02020603050405020304" pitchFamily="18" charset="0"/>
                    <a:cs typeface="Times New Roman" panose="02020603050405020304" pitchFamily="18" charset="0"/>
                  </a:rPr>
                  <a:t>b) Tính khoảng cách giữa hai vị trí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1800" kern="100" dirty="0">
                    <a:effectLst/>
                    <a:latin typeface="+mj-lt"/>
                    <a:ea typeface="Times New Roman" panose="02020603050405020304" pitchFamily="18" charset="0"/>
                    <a:cs typeface="Times New Roman" panose="02020603050405020304" pitchFamily="18" charset="0"/>
                  </a:rPr>
                  <a:t> khi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𝐴𝑀</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𝐴𝐵</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𝐴𝑁</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𝐴𝐶</m:t>
                        </m:r>
                      </m:den>
                    </m:f>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effectLst/>
                            <a:latin typeface="Cambria Math" panose="02040503050406030204" pitchFamily="18" charset="0"/>
                            <a:ea typeface="Times New Roman" panose="02020603050405020304" pitchFamily="18" charset="0"/>
                            <a:cs typeface="Arial" panose="020B0604020202020204" pitchFamily="34" charset="0"/>
                          </a:rPr>
                          <m:t>5</m:t>
                        </m:r>
                      </m:den>
                    </m:f>
                  </m:oMath>
                </a14:m>
                <a:r>
                  <a:rPr lang="pt-BR" sz="1800" kern="100" dirty="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𝑀𝑁</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=18 </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𝑚</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0B3646C-4415-48AB-0F6F-44752C85B375}"/>
                  </a:ext>
                </a:extLst>
              </p:cNvPr>
              <p:cNvSpPr txBox="1">
                <a:spLocks noRot="1" noChangeAspect="1" noMove="1" noResize="1" noEditPoints="1" noAdjustHandles="1" noChangeArrowheads="1" noChangeShapeType="1" noTextEdit="1"/>
              </p:cNvSpPr>
              <p:nvPr/>
            </p:nvSpPr>
            <p:spPr>
              <a:xfrm>
                <a:off x="412081" y="444366"/>
                <a:ext cx="5002130" cy="3020827"/>
              </a:xfrm>
              <a:prstGeom prst="rect">
                <a:avLst/>
              </a:prstGeom>
              <a:blipFill>
                <a:blip r:embed="rId3"/>
                <a:stretch>
                  <a:fillRect l="-1098" b="-40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D6A6A24-F687-9931-8348-2370205A0C02}"/>
              </a:ext>
            </a:extLst>
          </p:cNvPr>
          <p:cNvPicPr>
            <a:picLocks noChangeAspect="1"/>
          </p:cNvPicPr>
          <p:nvPr/>
        </p:nvPicPr>
        <p:blipFill>
          <a:blip r:embed="rId4"/>
          <a:stretch>
            <a:fillRect/>
          </a:stretch>
        </p:blipFill>
        <p:spPr>
          <a:xfrm>
            <a:off x="5555872" y="1818013"/>
            <a:ext cx="2636130" cy="1800183"/>
          </a:xfrm>
          <a:prstGeom prst="rect">
            <a:avLst/>
          </a:prstGeom>
        </p:spPr>
      </p:pic>
      <p:pic>
        <p:nvPicPr>
          <p:cNvPr id="4" name="Picture 3">
            <a:extLst>
              <a:ext uri="{FF2B5EF4-FFF2-40B4-BE49-F238E27FC236}">
                <a16:creationId xmlns:a16="http://schemas.microsoft.com/office/drawing/2014/main" id="{1BC66F66-5046-C1D3-4999-53D29E3781EF}"/>
              </a:ext>
            </a:extLst>
          </p:cNvPr>
          <p:cNvPicPr>
            <a:picLocks noChangeAspect="1"/>
          </p:cNvPicPr>
          <p:nvPr/>
        </p:nvPicPr>
        <p:blipFill>
          <a:blip r:embed="rId5"/>
          <a:stretch>
            <a:fillRect/>
          </a:stretch>
        </p:blipFill>
        <p:spPr>
          <a:xfrm>
            <a:off x="5632283" y="277538"/>
            <a:ext cx="2636129" cy="1204260"/>
          </a:xfrm>
          <a:prstGeom prst="rect">
            <a:avLst/>
          </a:prstGeom>
        </p:spPr>
      </p:pic>
      <p:sp>
        <p:nvSpPr>
          <p:cNvPr id="5" name="Oval Callout 29">
            <a:extLst>
              <a:ext uri="{FF2B5EF4-FFF2-40B4-BE49-F238E27FC236}">
                <a16:creationId xmlns:a16="http://schemas.microsoft.com/office/drawing/2014/main" id="{B2BACE6B-E2CA-C31C-58A4-3756BDBAF31B}"/>
              </a:ext>
            </a:extLst>
          </p:cNvPr>
          <p:cNvSpPr/>
          <p:nvPr/>
        </p:nvSpPr>
        <p:spPr>
          <a:xfrm>
            <a:off x="580762" y="3549479"/>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mn-lt"/>
                <a:ea typeface="+mn-ea"/>
                <a:cs typeface="+mn-cs"/>
              </a:rPr>
              <a:t>Giải</a:t>
            </a:r>
            <a:endParaRPr kumimoji="0" lang="en-US" sz="1800" b="1" i="0" u="none" strike="noStrike" kern="1200" cap="none" spc="0" normalizeH="0" baseline="0" noProof="0" dirty="0">
              <a:ln>
                <a:noFill/>
              </a:ln>
              <a:solidFill>
                <a:prstClr val="white"/>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29C15B-56B2-E881-AA17-1387EE6954E0}"/>
                  </a:ext>
                </a:extLst>
              </p:cNvPr>
              <p:cNvSpPr txBox="1"/>
              <p:nvPr/>
            </p:nvSpPr>
            <p:spPr>
              <a:xfrm>
                <a:off x="1487523" y="3646335"/>
                <a:ext cx="7385197" cy="1265283"/>
              </a:xfrm>
              <a:prstGeom prst="rect">
                <a:avLst/>
              </a:prstGeom>
              <a:noFill/>
            </p:spPr>
            <p:txBody>
              <a:bodyPr wrap="square">
                <a:spAutoFit/>
              </a:bodyPr>
              <a:lstStyle/>
              <a:p>
                <a:pPr>
                  <a:lnSpc>
                    <a:spcPct val="150000"/>
                  </a:lnSpc>
                  <a:spcAft>
                    <a:spcPts val="800"/>
                  </a:spcAft>
                </a:pPr>
                <a:r>
                  <a:rPr lang="pt-BR" sz="2000" kern="100" dirty="0">
                    <a:latin typeface="+mj-lt"/>
                    <a:ea typeface="Times New Roman" panose="02020603050405020304" pitchFamily="18" charset="0"/>
                    <a:cs typeface="Times New Roman" panose="02020603050405020304" pitchFamily="18" charset="0"/>
                  </a:rPr>
                  <a:t>b) Do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𝐴𝑀</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5</m:t>
                        </m:r>
                      </m:den>
                    </m:f>
                  </m:oMath>
                </a14:m>
                <a:r>
                  <a:rPr lang="pt-BR" sz="2000" kern="100" dirty="0">
                    <a:latin typeface="+mj-lt"/>
                    <a:ea typeface="Times New Roman" panose="02020603050405020304" pitchFamily="18" charset="0"/>
                    <a:cs typeface="Times New Roman" panose="02020603050405020304" pitchFamily="18" charset="0"/>
                  </a:rPr>
                  <a:t> nên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𝐴𝑀</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=5</m:t>
                    </m:r>
                  </m:oMath>
                </a14:m>
                <a:r>
                  <a:rPr lang="pt-BR" sz="2000" kern="100" dirty="0">
                    <a:latin typeface="+mj-lt"/>
                    <a:ea typeface="Times New Roman" panose="02020603050405020304" pitchFamily="18" charset="0"/>
                    <a:cs typeface="Times New Roman" panose="02020603050405020304" pitchFamily="18" charset="0"/>
                  </a:rPr>
                  <a:t>. Suy ra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=5 . </m:t>
                    </m:r>
                    <m:r>
                      <a:rPr lang="pt-BR" sz="2000" i="1" kern="100">
                        <a:latin typeface="Cambria Math" panose="02040503050406030204" pitchFamily="18" charset="0"/>
                        <a:ea typeface="Times New Roman" panose="02020603050405020304" pitchFamily="18" charset="0"/>
                        <a:cs typeface="Arial" panose="020B0604020202020204" pitchFamily="34" charset="0"/>
                      </a:rPr>
                      <m:t>𝑀𝑁</m:t>
                    </m:r>
                    <m:r>
                      <a:rPr lang="pt-BR" sz="2000" i="1" kern="100">
                        <a:latin typeface="Cambria Math" panose="02040503050406030204" pitchFamily="18" charset="0"/>
                        <a:ea typeface="Times New Roman" panose="02020603050405020304" pitchFamily="18" charset="0"/>
                        <a:cs typeface="Arial" panose="020B0604020202020204" pitchFamily="34" charset="0"/>
                      </a:rPr>
                      <m:t>=5 . 18=90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latin typeface="+mj-lt"/>
                  <a:ea typeface="Calibri" panose="020F0502020204030204" pitchFamily="34" charset="0"/>
                  <a:cs typeface="Times New Roman" panose="02020603050405020304" pitchFamily="18" charset="0"/>
                </a:endParaRPr>
              </a:p>
              <a:p>
                <a:pPr>
                  <a:lnSpc>
                    <a:spcPct val="150000"/>
                  </a:lnSpc>
                  <a:spcAft>
                    <a:spcPts val="800"/>
                  </a:spcAft>
                </a:pPr>
                <a:r>
                  <a:rPr lang="pt-BR" sz="2000" kern="100" dirty="0">
                    <a:latin typeface="+mj-lt"/>
                    <a:ea typeface="Times New Roman" panose="02020603050405020304" pitchFamily="18" charset="0"/>
                    <a:cs typeface="Times New Roman" panose="02020603050405020304" pitchFamily="18" charset="0"/>
                  </a:rPr>
                  <a:t>Vậy khoảng cách giữa hai vị trí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2000" kern="100" dirty="0">
                    <a:latin typeface="+mj-lt"/>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2000" kern="100" dirty="0">
                    <a:latin typeface="+mj-lt"/>
                    <a:ea typeface="Times New Roman" panose="02020603050405020304" pitchFamily="18" charset="0"/>
                    <a:cs typeface="Times New Roman" panose="02020603050405020304" pitchFamily="18" charset="0"/>
                  </a:rPr>
                  <a:t> là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90 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oMath>
                </a14:m>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7429C15B-56B2-E881-AA17-1387EE6954E0}"/>
                  </a:ext>
                </a:extLst>
              </p:cNvPr>
              <p:cNvSpPr txBox="1">
                <a:spLocks noRot="1" noChangeAspect="1" noMove="1" noResize="1" noEditPoints="1" noAdjustHandles="1" noChangeArrowheads="1" noChangeShapeType="1" noTextEdit="1"/>
              </p:cNvSpPr>
              <p:nvPr/>
            </p:nvSpPr>
            <p:spPr>
              <a:xfrm>
                <a:off x="1487523" y="3646335"/>
                <a:ext cx="7385197" cy="1265283"/>
              </a:xfrm>
              <a:prstGeom prst="rect">
                <a:avLst/>
              </a:prstGeom>
              <a:blipFill>
                <a:blip r:embed="rId6"/>
                <a:stretch>
                  <a:fillRect l="-826" b="-7692"/>
                </a:stretch>
              </a:blipFill>
            </p:spPr>
            <p:txBody>
              <a:bodyPr/>
              <a:lstStyle/>
              <a:p>
                <a:r>
                  <a:rPr lang="en-US">
                    <a:noFill/>
                  </a:rPr>
                  <a:t> </a:t>
                </a:r>
              </a:p>
            </p:txBody>
          </p:sp>
        </mc:Fallback>
      </mc:AlternateContent>
    </p:spTree>
    <p:extLst>
      <p:ext uri="{BB962C8B-B14F-4D97-AF65-F5344CB8AC3E}">
        <p14:creationId xmlns:p14="http://schemas.microsoft.com/office/powerpoint/2010/main" val="26689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grpSp>
        <p:nvGrpSpPr>
          <p:cNvPr id="984" name="Google Shape;984;p44"/>
          <p:cNvGrpSpPr/>
          <p:nvPr/>
        </p:nvGrpSpPr>
        <p:grpSpPr>
          <a:xfrm>
            <a:off x="8304508" y="3029993"/>
            <a:ext cx="535749" cy="547122"/>
            <a:chOff x="3477650" y="837700"/>
            <a:chExt cx="314425" cy="321100"/>
          </a:xfrm>
        </p:grpSpPr>
        <p:sp>
          <p:nvSpPr>
            <p:cNvPr id="985" name="Google Shape;985;p4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6" name="Google Shape;986;p4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 name="Group 7">
            <a:extLst>
              <a:ext uri="{FF2B5EF4-FFF2-40B4-BE49-F238E27FC236}">
                <a16:creationId xmlns:a16="http://schemas.microsoft.com/office/drawing/2014/main" id="{1551C6C9-FFE1-7F0D-172C-2A5ACE1C0430}"/>
              </a:ext>
            </a:extLst>
          </p:cNvPr>
          <p:cNvGrpSpPr/>
          <p:nvPr/>
        </p:nvGrpSpPr>
        <p:grpSpPr>
          <a:xfrm>
            <a:off x="834597" y="555808"/>
            <a:ext cx="2114343" cy="739140"/>
            <a:chOff x="1624734" y="1360680"/>
            <a:chExt cx="5309466" cy="1569778"/>
          </a:xfrm>
        </p:grpSpPr>
        <p:sp>
          <p:nvSpPr>
            <p:cNvPr id="9" name="Rectangle 8">
              <a:extLst>
                <a:ext uri="{FF2B5EF4-FFF2-40B4-BE49-F238E27FC236}">
                  <a16:creationId xmlns:a16="http://schemas.microsoft.com/office/drawing/2014/main" id="{6871F442-4225-FE08-42C1-A6A6128992C4}"/>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0" name="Rectangle 9">
              <a:extLst>
                <a:ext uri="{FF2B5EF4-FFF2-40B4-BE49-F238E27FC236}">
                  <a16:creationId xmlns:a16="http://schemas.microsoft.com/office/drawing/2014/main" id="{D37DC1A2-6FC1-9FC7-D0DE-76B442DAA0C4}"/>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1</a:t>
              </a:r>
            </a:p>
          </p:txBody>
        </p:sp>
      </p:grpSp>
      <p:sp>
        <p:nvSpPr>
          <p:cNvPr id="2" name="TextBox 1">
            <a:extLst>
              <a:ext uri="{FF2B5EF4-FFF2-40B4-BE49-F238E27FC236}">
                <a16:creationId xmlns:a16="http://schemas.microsoft.com/office/drawing/2014/main" id="{1DCC09F5-0FFF-FB9C-2D0C-F789432E18EE}"/>
              </a:ext>
            </a:extLst>
          </p:cNvPr>
          <p:cNvSpPr txBox="1"/>
          <p:nvPr/>
        </p:nvSpPr>
        <p:spPr>
          <a:xfrm>
            <a:off x="834597" y="665798"/>
            <a:ext cx="4074287" cy="3690177"/>
          </a:xfrm>
          <a:prstGeom prst="rect">
            <a:avLst/>
          </a:prstGeom>
          <a:noFill/>
        </p:spPr>
        <p:txBody>
          <a:bodyPr wrap="square">
            <a:spAutoFit/>
          </a:bodyPr>
          <a:lstStyle/>
          <a:p>
            <a:pPr>
              <a:lnSpc>
                <a:spcPct val="200000"/>
              </a:lnSpc>
              <a:spcAft>
                <a:spcPts val="800"/>
              </a:spcAft>
            </a:pPr>
            <a:r>
              <a:rPr lang="en-US" sz="2000" kern="1200" dirty="0">
                <a:solidFill>
                  <a:prstClr val="black"/>
                </a:solidFill>
                <a:latin typeface="+mj-lt"/>
                <a:ea typeface="+mn-ea"/>
                <a:cs typeface="Arial" panose="020B0604020202020204" pitchFamily="34" charset="0"/>
              </a:rPr>
              <a:t>		     </a:t>
            </a:r>
            <a:r>
              <a:rPr lang="pt-BR" sz="2000" kern="100" dirty="0">
                <a:latin typeface="+mj-lt"/>
                <a:ea typeface="Times New Roman" panose="02020603050405020304" pitchFamily="18" charset="0"/>
                <a:cs typeface="Times New Roman" panose="02020603050405020304" pitchFamily="18" charset="0"/>
              </a:rPr>
              <a:t>Bạn Loan đặt một cái que lên bàn cờ vua như ở Hình 20. Bạn ấy nói rằng: Không sử dụng thước đo, có thể chia cái que đó thành ba phần bằng nhau. Em hãy giải thích tại sao.</a:t>
            </a:r>
            <a:endParaRPr lang="en-US" sz="2000" kern="100" dirty="0">
              <a:latin typeface="+mj-l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5BCE1E7A-7525-1733-E90D-FE0BE2A0F1FA}"/>
              </a:ext>
            </a:extLst>
          </p:cNvPr>
          <p:cNvPicPr>
            <a:picLocks noChangeAspect="1"/>
          </p:cNvPicPr>
          <p:nvPr/>
        </p:nvPicPr>
        <p:blipFill>
          <a:blip r:embed="rId3"/>
          <a:stretch>
            <a:fillRect/>
          </a:stretch>
        </p:blipFill>
        <p:spPr>
          <a:xfrm>
            <a:off x="7164780" y="4093287"/>
            <a:ext cx="1777486" cy="999835"/>
          </a:xfrm>
          <a:prstGeom prst="rect">
            <a:avLst/>
          </a:prstGeom>
        </p:spPr>
      </p:pic>
      <p:pic>
        <p:nvPicPr>
          <p:cNvPr id="4" name="Picture 3">
            <a:extLst>
              <a:ext uri="{FF2B5EF4-FFF2-40B4-BE49-F238E27FC236}">
                <a16:creationId xmlns:a16="http://schemas.microsoft.com/office/drawing/2014/main" id="{8E708EBF-4037-7342-8DEA-C6014B239BEC}"/>
              </a:ext>
            </a:extLst>
          </p:cNvPr>
          <p:cNvPicPr>
            <a:picLocks noChangeAspect="1"/>
          </p:cNvPicPr>
          <p:nvPr/>
        </p:nvPicPr>
        <p:blipFill>
          <a:blip r:embed="rId4"/>
          <a:stretch>
            <a:fillRect/>
          </a:stretch>
        </p:blipFill>
        <p:spPr>
          <a:xfrm>
            <a:off x="5310649" y="920708"/>
            <a:ext cx="2485813" cy="2949385"/>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64"/>
          <p:cNvSpPr txBox="1">
            <a:spLocks noGrp="1"/>
          </p:cNvSpPr>
          <p:nvPr>
            <p:ph type="title"/>
          </p:nvPr>
        </p:nvSpPr>
        <p:spPr>
          <a:xfrm>
            <a:off x="337389" y="1722360"/>
            <a:ext cx="8469222" cy="169878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500" b="1" dirty="0">
                <a:latin typeface="+mj-lt"/>
              </a:rPr>
              <a:t>THÂN MẾN CHÀO CÁC EM HỌC SINH </a:t>
            </a:r>
            <a:br>
              <a:rPr lang="en-US" sz="3500" b="1" dirty="0">
                <a:latin typeface="+mj-lt"/>
              </a:rPr>
            </a:br>
            <a:r>
              <a:rPr lang="en-US" sz="3500" b="1" dirty="0">
                <a:latin typeface="+mj-lt"/>
              </a:rPr>
              <a:t>ĐẾN VỚI BÀI HỌC MỚI</a:t>
            </a:r>
            <a:endParaRPr sz="3500" b="1" dirty="0">
              <a:latin typeface="+mj-lt"/>
            </a:endParaRPr>
          </a:p>
        </p:txBody>
      </p:sp>
      <p:grpSp>
        <p:nvGrpSpPr>
          <p:cNvPr id="1375" name="Google Shape;1375;p64"/>
          <p:cNvGrpSpPr/>
          <p:nvPr/>
        </p:nvGrpSpPr>
        <p:grpSpPr>
          <a:xfrm>
            <a:off x="7842033" y="2820105"/>
            <a:ext cx="535749" cy="547122"/>
            <a:chOff x="3477650" y="837700"/>
            <a:chExt cx="314425" cy="321100"/>
          </a:xfrm>
        </p:grpSpPr>
        <p:sp>
          <p:nvSpPr>
            <p:cNvPr id="1376" name="Google Shape;1376;p6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306185D2-2EE2-1F8F-6C44-AE117AD31B19}"/>
              </a:ext>
            </a:extLst>
          </p:cNvPr>
          <p:cNvSpPr/>
          <p:nvPr/>
        </p:nvSpPr>
        <p:spPr>
          <a:xfrm>
            <a:off x="1863090" y="3367227"/>
            <a:ext cx="5303520" cy="1236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72496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8" name="TextBox 2">
            <a:extLst>
              <a:ext uri="{FF2B5EF4-FFF2-40B4-BE49-F238E27FC236}">
                <a16:creationId xmlns:a16="http://schemas.microsoft.com/office/drawing/2014/main" id="{41CD0EA1-DD80-0068-10C9-B3C1649D385D}"/>
              </a:ext>
            </a:extLst>
          </p:cNvPr>
          <p:cNvSpPr txBox="1"/>
          <p:nvPr/>
        </p:nvSpPr>
        <p:spPr>
          <a:xfrm>
            <a:off x="3205678" y="131143"/>
            <a:ext cx="2732642" cy="60689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chemeClr val="bg1">
                    <a:lumMod val="10000"/>
                  </a:schemeClr>
                </a:solidFill>
                <a:effectLst/>
                <a:uLnTx/>
                <a:uFillTx/>
                <a:latin typeface="+mj-lt"/>
                <a:ea typeface="+mn-ea"/>
                <a:cs typeface="Arial" panose="020B0604020202020204" pitchFamily="34" charset="0"/>
              </a:rPr>
              <a:t>KHỞI ĐỘNG</a:t>
            </a:r>
          </a:p>
        </p:txBody>
      </p:sp>
      <p:sp>
        <p:nvSpPr>
          <p:cNvPr id="5" name="TextBox 4">
            <a:extLst>
              <a:ext uri="{FF2B5EF4-FFF2-40B4-BE49-F238E27FC236}">
                <a16:creationId xmlns:a16="http://schemas.microsoft.com/office/drawing/2014/main" id="{AFE6D4B4-92D1-0B53-82DC-CB3B5003305C}"/>
              </a:ext>
            </a:extLst>
          </p:cNvPr>
          <p:cNvSpPr txBox="1"/>
          <p:nvPr/>
        </p:nvSpPr>
        <p:spPr>
          <a:xfrm>
            <a:off x="306805" y="795989"/>
            <a:ext cx="8530388" cy="2350965"/>
          </a:xfrm>
          <a:prstGeom prst="rect">
            <a:avLst/>
          </a:prstGeom>
          <a:noFill/>
        </p:spPr>
        <p:txBody>
          <a:bodyPr wrap="square">
            <a:spAutoFit/>
          </a:bodyPr>
          <a:lstStyle/>
          <a:p>
            <a:pPr>
              <a:lnSpc>
                <a:spcPct val="150000"/>
              </a:lnSpc>
              <a:spcAft>
                <a:spcPts val="800"/>
              </a:spcAft>
            </a:pPr>
            <a:r>
              <a:rPr lang="en-US" sz="2000" kern="100" dirty="0" err="1">
                <a:latin typeface="Arial" panose="020B0604020202020204" pitchFamily="34" charset="0"/>
                <a:ea typeface="Calibri" panose="020F0502020204030204" pitchFamily="34" charset="0"/>
                <a:cs typeface="Times New Roman" panose="02020603050405020304" pitchFamily="18" charset="0"/>
              </a:rPr>
              <a:t>Từ</a:t>
            </a:r>
            <a:r>
              <a:rPr lang="en-US" sz="2000" kern="100" dirty="0">
                <a:latin typeface="Arial" panose="020B0604020202020204" pitchFamily="34" charset="0"/>
                <a:ea typeface="Calibri" panose="020F0502020204030204" pitchFamily="34" charset="0"/>
                <a:cs typeface="Times New Roman" panose="02020603050405020304" pitchFamily="18" charset="0"/>
              </a:rPr>
              <a:t> xa </a:t>
            </a:r>
            <a:r>
              <a:rPr lang="en-US" sz="2000" kern="100" dirty="0" err="1">
                <a:latin typeface="Arial" panose="020B0604020202020204" pitchFamily="34" charset="0"/>
                <a:ea typeface="Calibri" panose="020F0502020204030204" pitchFamily="34" charset="0"/>
                <a:cs typeface="Times New Roman" panose="02020603050405020304" pitchFamily="18" charset="0"/>
              </a:rPr>
              <a:t>xưa</a:t>
            </a:r>
            <a:r>
              <a:rPr lang="en-US" sz="2000" kern="100" dirty="0">
                <a:latin typeface="Arial" panose="020B0604020202020204" pitchFamily="34" charset="0"/>
                <a:ea typeface="Calibri" panose="020F0502020204030204" pitchFamily="34" charset="0"/>
                <a:cs typeface="Times New Roman" panose="02020603050405020304" pitchFamily="18" charset="0"/>
              </a:rPr>
              <a:t>, con </a:t>
            </a:r>
            <a:r>
              <a:rPr lang="en-US" sz="2000" kern="100" dirty="0" err="1">
                <a:latin typeface="Arial" panose="020B0604020202020204" pitchFamily="34" charset="0"/>
                <a:ea typeface="Calibri" panose="020F0502020204030204" pitchFamily="34" charset="0"/>
                <a:cs typeface="Times New Roman" panose="02020603050405020304" pitchFamily="18" charset="0"/>
              </a:rPr>
              <a:t>người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đã</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muốn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tìm</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hiểu</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về</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Trời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Trái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Đất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Trăng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chẳng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hạn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kính</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của</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mỗi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hành</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tinh</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đó</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là</a:t>
            </a:r>
            <a:r>
              <a:rPr lang="en-US" sz="2000" kern="100" dirty="0">
                <a:latin typeface="Arial" panose="020B0604020202020204" pitchFamily="34" charset="0"/>
                <a:ea typeface="Calibri" panose="020F0502020204030204" pitchFamily="34" charset="0"/>
                <a:cs typeface="Times New Roman" panose="02020603050405020304" pitchFamily="18" charset="0"/>
              </a:rPr>
              <a:t> bao </a:t>
            </a:r>
            <a:r>
              <a:rPr lang="en-US" sz="2000" kern="100" dirty="0" err="1">
                <a:latin typeface="Arial" panose="020B0604020202020204" pitchFamily="34" charset="0"/>
                <a:ea typeface="Calibri" panose="020F0502020204030204" pitchFamily="34" charset="0"/>
                <a:cs typeface="Times New Roman" panose="02020603050405020304" pitchFamily="18" charset="0"/>
              </a:rPr>
              <a:t>nhiêu</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Khoảng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cách</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từ</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Trái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Đất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đến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Trăng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và</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Trời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là</a:t>
            </a:r>
            <a:r>
              <a:rPr lang="en-US" sz="2000" kern="100" dirty="0">
                <a:latin typeface="Arial" panose="020B0604020202020204" pitchFamily="34" charset="0"/>
                <a:ea typeface="Calibri" panose="020F0502020204030204" pitchFamily="34" charset="0"/>
                <a:cs typeface="Times New Roman" panose="02020603050405020304" pitchFamily="18" charset="0"/>
              </a:rPr>
              <a:t> bao </a:t>
            </a:r>
            <a:r>
              <a:rPr lang="en-US" sz="2000" kern="100" dirty="0" err="1">
                <a:latin typeface="Arial" panose="020B0604020202020204" pitchFamily="34" charset="0"/>
                <a:ea typeface="Calibri" panose="020F0502020204030204" pitchFamily="34" charset="0"/>
                <a:cs typeface="Times New Roman" panose="02020603050405020304" pitchFamily="18" charset="0"/>
              </a:rPr>
              <a:t>nhiêu</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Dựa</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vào</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hiện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tượng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Nhật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thực</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và</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Nguyệt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thực</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các</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nhà</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toán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học</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và</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thiên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văn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học</a:t>
            </a:r>
            <a:r>
              <a:rPr lang="en-US" sz="2000" kern="100" dirty="0">
                <a:latin typeface="Arial" panose="020B0604020202020204" pitchFamily="34" charset="0"/>
                <a:ea typeface="Calibri" panose="020F0502020204030204" pitchFamily="34" charset="0"/>
                <a:cs typeface="Times New Roman" panose="02020603050405020304" pitchFamily="18" charset="0"/>
              </a:rPr>
              <a:t> Hy </a:t>
            </a:r>
            <a:r>
              <a:rPr lang="en-US" sz="2000" kern="100" dirty="0" err="1">
                <a:latin typeface="Arial" panose="020B0604020202020204" pitchFamily="34" charset="0"/>
                <a:ea typeface="Calibri" panose="020F0502020204030204" pitchFamily="34" charset="0"/>
                <a:cs typeface="Times New Roman" panose="02020603050405020304" pitchFamily="18" charset="0"/>
              </a:rPr>
              <a:t>Lạp</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cổ</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đại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đã</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đưa</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ra</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câu</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trả</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lời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cho</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những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vấn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đề</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trên</a:t>
            </a:r>
            <a:r>
              <a:rPr lang="en-US" sz="2000" kern="100" dirty="0">
                <a:latin typeface="Arial" panose="020B0604020202020204" pitchFamily="34" charset="0"/>
                <a:ea typeface="Calibri" panose="020F0502020204030204" pitchFamily="34"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27676BE-B16D-23CE-21AD-A5D4ACA8DC31}"/>
              </a:ext>
            </a:extLst>
          </p:cNvPr>
          <p:cNvPicPr>
            <a:picLocks noChangeAspect="1"/>
          </p:cNvPicPr>
          <p:nvPr/>
        </p:nvPicPr>
        <p:blipFill rotWithShape="1">
          <a:blip r:embed="rId3"/>
          <a:srcRect l="447" r="-157"/>
          <a:stretch/>
        </p:blipFill>
        <p:spPr>
          <a:xfrm>
            <a:off x="1224749" y="3146954"/>
            <a:ext cx="6694500" cy="176444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8" name="TextBox 2">
            <a:extLst>
              <a:ext uri="{FF2B5EF4-FFF2-40B4-BE49-F238E27FC236}">
                <a16:creationId xmlns:a16="http://schemas.microsoft.com/office/drawing/2014/main" id="{41CD0EA1-DD80-0068-10C9-B3C1649D385D}"/>
              </a:ext>
            </a:extLst>
          </p:cNvPr>
          <p:cNvSpPr txBox="1"/>
          <p:nvPr/>
        </p:nvSpPr>
        <p:spPr>
          <a:xfrm>
            <a:off x="3205679" y="263491"/>
            <a:ext cx="2732642" cy="60689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chemeClr val="bg1">
                    <a:lumMod val="10000"/>
                  </a:schemeClr>
                </a:solidFill>
                <a:effectLst/>
                <a:uLnTx/>
                <a:uFillTx/>
                <a:latin typeface="+mj-lt"/>
                <a:ea typeface="+mn-ea"/>
                <a:cs typeface="Arial" panose="020B0604020202020204" pitchFamily="34" charset="0"/>
              </a:rPr>
              <a:t>KHỞI ĐỘNG</a:t>
            </a:r>
          </a:p>
        </p:txBody>
      </p:sp>
      <p:pic>
        <p:nvPicPr>
          <p:cNvPr id="12" name="Picture 11">
            <a:extLst>
              <a:ext uri="{FF2B5EF4-FFF2-40B4-BE49-F238E27FC236}">
                <a16:creationId xmlns:a16="http://schemas.microsoft.com/office/drawing/2014/main" id="{0DA3853D-AAB3-1F06-9923-2DAD80329763}"/>
              </a:ext>
            </a:extLst>
          </p:cNvPr>
          <p:cNvPicPr>
            <a:picLocks noChangeAspect="1"/>
          </p:cNvPicPr>
          <p:nvPr/>
        </p:nvPicPr>
        <p:blipFill>
          <a:blip r:embed="rId3"/>
          <a:stretch>
            <a:fillRect/>
          </a:stretch>
        </p:blipFill>
        <p:spPr>
          <a:xfrm>
            <a:off x="6982691" y="3555157"/>
            <a:ext cx="2983230" cy="1678067"/>
          </a:xfrm>
          <a:prstGeom prst="rect">
            <a:avLst/>
          </a:prstGeom>
        </p:spPr>
      </p:pic>
      <p:sp>
        <p:nvSpPr>
          <p:cNvPr id="13" name="Thought Bubble: Cloud 12">
            <a:extLst>
              <a:ext uri="{FF2B5EF4-FFF2-40B4-BE49-F238E27FC236}">
                <a16:creationId xmlns:a16="http://schemas.microsoft.com/office/drawing/2014/main" id="{4CE7323E-1B2C-BF4A-B8C9-961ABEE6F3D5}"/>
              </a:ext>
            </a:extLst>
          </p:cNvPr>
          <p:cNvSpPr/>
          <p:nvPr/>
        </p:nvSpPr>
        <p:spPr>
          <a:xfrm>
            <a:off x="517359" y="3019926"/>
            <a:ext cx="7339262" cy="1973179"/>
          </a:xfrm>
          <a:prstGeom prst="cloudCallout">
            <a:avLst>
              <a:gd name="adj1" fmla="val 52342"/>
              <a:gd name="adj2" fmla="val 26654"/>
            </a:avLst>
          </a:prstGeom>
          <a:solidFill>
            <a:srgbClr val="FFE4B9"/>
          </a:solidFill>
        </p:spPr>
        <p:style>
          <a:lnRef idx="3">
            <a:schemeClr val="lt1"/>
          </a:lnRef>
          <a:fillRef idx="1">
            <a:schemeClr val="accent2"/>
          </a:fillRef>
          <a:effectRef idx="1">
            <a:schemeClr val="accent2"/>
          </a:effectRef>
          <a:fontRef idx="minor">
            <a:schemeClr val="lt1"/>
          </a:fontRef>
        </p:style>
        <p:txBody>
          <a:bodyPr rtlCol="0" anchor="ctr"/>
          <a:lstStyle/>
          <a:p>
            <a:pPr>
              <a:lnSpc>
                <a:spcPct val="150000"/>
              </a:lnSpc>
              <a:spcAft>
                <a:spcPts val="800"/>
              </a:spcAft>
            </a:pP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Vào</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thời</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điểm</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xảy</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ra</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Nhật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thực</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Nguyệt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thực</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kính</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Trời</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và</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Trăng</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có</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tỉ</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lệ</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khoảng</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cách</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từ</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Trái</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Đất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đến</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Trời</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và</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đến</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Trăng</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hay </a:t>
            </a:r>
            <a:r>
              <a:rPr lang="en-US" sz="1900" kern="1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không</a:t>
            </a:r>
            <a:r>
              <a:rPr lang="en-US" sz="1900" kern="1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a:t>
            </a:r>
            <a:endParaRPr lang="en-US" sz="1900" kern="1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27676BE-B16D-23CE-21AD-A5D4ACA8DC31}"/>
              </a:ext>
            </a:extLst>
          </p:cNvPr>
          <p:cNvPicPr>
            <a:picLocks noChangeAspect="1"/>
          </p:cNvPicPr>
          <p:nvPr/>
        </p:nvPicPr>
        <p:blipFill rotWithShape="1">
          <a:blip r:embed="rId4"/>
          <a:srcRect l="3321" t="-728" r="-428" b="728"/>
          <a:stretch/>
        </p:blipFill>
        <p:spPr>
          <a:xfrm>
            <a:off x="1256995" y="1123055"/>
            <a:ext cx="6630010" cy="1794267"/>
          </a:xfrm>
          <a:prstGeom prst="rect">
            <a:avLst/>
          </a:prstGeom>
        </p:spPr>
      </p:pic>
    </p:spTree>
    <p:extLst>
      <p:ext uri="{BB962C8B-B14F-4D97-AF65-F5344CB8AC3E}">
        <p14:creationId xmlns:p14="http://schemas.microsoft.com/office/powerpoint/2010/main" val="31619718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7"/>
        <p:cNvGrpSpPr/>
        <p:nvPr/>
      </p:nvGrpSpPr>
      <p:grpSpPr>
        <a:xfrm>
          <a:off x="0" y="0"/>
          <a:ext cx="0" cy="0"/>
          <a:chOff x="0" y="0"/>
          <a:chExt cx="0" cy="0"/>
        </a:xfrm>
      </p:grpSpPr>
      <p:sp>
        <p:nvSpPr>
          <p:cNvPr id="3" name="Subtitle 2">
            <a:extLst>
              <a:ext uri="{FF2B5EF4-FFF2-40B4-BE49-F238E27FC236}">
                <a16:creationId xmlns:a16="http://schemas.microsoft.com/office/drawing/2014/main" id="{5ABDEB86-2DE4-F79A-390B-9BA21CA271F7}"/>
              </a:ext>
            </a:extLst>
          </p:cNvPr>
          <p:cNvSpPr>
            <a:spLocks noGrp="1"/>
          </p:cNvSpPr>
          <p:nvPr>
            <p:ph type="subTitle" idx="1"/>
          </p:nvPr>
        </p:nvSpPr>
        <p:spPr>
          <a:xfrm>
            <a:off x="517358" y="1725930"/>
            <a:ext cx="8109284" cy="1691640"/>
          </a:xfrm>
          <a:solidFill>
            <a:srgbClr val="FBB7CA"/>
          </a:solidFill>
          <a:ln>
            <a:noFill/>
          </a:ln>
        </p:spPr>
        <p:txBody>
          <a:bodyPr anchor="ctr"/>
          <a:lstStyle/>
          <a:p>
            <a:pPr>
              <a:lnSpc>
                <a:spcPct val="150000"/>
              </a:lnSpc>
            </a:pPr>
            <a:r>
              <a:rPr lang="en-US" sz="4000" b="1" dirty="0">
                <a:solidFill>
                  <a:schemeClr val="bg1">
                    <a:lumMod val="10000"/>
                  </a:schemeClr>
                </a:solidFill>
                <a:latin typeface="+mj-lt"/>
              </a:rPr>
              <a:t>BÀI 2: ỨNG DỤNG CỦA ĐỊNH LÍ THALÈS TRONG TAM GIÁC</a:t>
            </a:r>
          </a:p>
        </p:txBody>
      </p:sp>
    </p:spTree>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NỘI DUNG BÀI HỌC</a:t>
            </a:r>
            <a:endParaRPr b="1" dirty="0">
              <a:latin typeface="+mj-lt"/>
            </a:endParaRPr>
          </a:p>
        </p:txBody>
      </p:sp>
      <p:sp>
        <p:nvSpPr>
          <p:cNvPr id="788" name="Google Shape;788;p35"/>
          <p:cNvSpPr txBox="1">
            <a:spLocks noGrp="1"/>
          </p:cNvSpPr>
          <p:nvPr>
            <p:ph type="subTitle" idx="5"/>
          </p:nvPr>
        </p:nvSpPr>
        <p:spPr>
          <a:xfrm>
            <a:off x="3494483" y="1903991"/>
            <a:ext cx="4073379" cy="48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600" dirty="0" err="1">
                <a:latin typeface="+mj-lt"/>
              </a:rPr>
              <a:t>Ước</a:t>
            </a:r>
            <a:r>
              <a:rPr lang="en-US" sz="2600" dirty="0">
                <a:latin typeface="+mj-lt"/>
              </a:rPr>
              <a:t> </a:t>
            </a:r>
            <a:r>
              <a:rPr lang="en-US" sz="2600" dirty="0" err="1">
                <a:latin typeface="+mj-lt"/>
              </a:rPr>
              <a:t>lượng</a:t>
            </a:r>
            <a:r>
              <a:rPr lang="en-US" sz="2600" dirty="0">
                <a:latin typeface="+mj-lt"/>
              </a:rPr>
              <a:t> </a:t>
            </a:r>
            <a:r>
              <a:rPr lang="en-US" sz="2600" dirty="0" err="1">
                <a:latin typeface="+mj-lt"/>
              </a:rPr>
              <a:t>khoảng</a:t>
            </a:r>
            <a:r>
              <a:rPr lang="en-US" sz="2600" dirty="0">
                <a:latin typeface="+mj-lt"/>
              </a:rPr>
              <a:t> </a:t>
            </a:r>
            <a:r>
              <a:rPr lang="en-US" sz="2600" dirty="0" err="1">
                <a:latin typeface="+mj-lt"/>
              </a:rPr>
              <a:t>cách</a:t>
            </a:r>
            <a:endParaRPr sz="2600" dirty="0">
              <a:latin typeface="+mj-lt"/>
            </a:endParaRPr>
          </a:p>
        </p:txBody>
      </p:sp>
      <p:sp>
        <p:nvSpPr>
          <p:cNvPr id="793" name="Google Shape;793;p35"/>
          <p:cNvSpPr txBox="1">
            <a:spLocks noGrp="1"/>
          </p:cNvSpPr>
          <p:nvPr>
            <p:ph type="title" idx="13"/>
          </p:nvPr>
        </p:nvSpPr>
        <p:spPr>
          <a:xfrm>
            <a:off x="2540520" y="1783691"/>
            <a:ext cx="786600" cy="6042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a:latin typeface="+mj-lt"/>
              </a:rPr>
              <a:t>I</a:t>
            </a:r>
            <a:endParaRPr sz="2600" b="1" dirty="0">
              <a:latin typeface="+mj-lt"/>
            </a:endParaRPr>
          </a:p>
        </p:txBody>
      </p:sp>
      <p:sp>
        <p:nvSpPr>
          <p:cNvPr id="22" name="Google Shape;788;p35">
            <a:extLst>
              <a:ext uri="{FF2B5EF4-FFF2-40B4-BE49-F238E27FC236}">
                <a16:creationId xmlns:a16="http://schemas.microsoft.com/office/drawing/2014/main" id="{013FF14B-BD1C-5642-DD83-3C28085A76BA}"/>
              </a:ext>
            </a:extLst>
          </p:cNvPr>
          <p:cNvSpPr txBox="1">
            <a:spLocks/>
          </p:cNvSpPr>
          <p:nvPr/>
        </p:nvSpPr>
        <p:spPr>
          <a:xfrm>
            <a:off x="3494484" y="3036650"/>
            <a:ext cx="3440706" cy="48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0" i="0" u="none" strike="noStrike" cap="none">
                <a:solidFill>
                  <a:schemeClr val="dk1"/>
                </a:solidFill>
                <a:latin typeface="Russo One"/>
                <a:ea typeface="Russo One"/>
                <a:cs typeface="Russo One"/>
                <a:sym typeface="Russo O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lvl="0" indent="0"/>
            <a:r>
              <a:rPr lang="en-US" sz="2600" dirty="0" err="1">
                <a:latin typeface="+mj-lt"/>
              </a:rPr>
              <a:t>Ước</a:t>
            </a:r>
            <a:r>
              <a:rPr lang="en-US" sz="2600" dirty="0">
                <a:latin typeface="+mj-lt"/>
              </a:rPr>
              <a:t> </a:t>
            </a:r>
            <a:r>
              <a:rPr lang="en-US" sz="2600" dirty="0" err="1">
                <a:latin typeface="+mj-lt"/>
              </a:rPr>
              <a:t>lượng</a:t>
            </a:r>
            <a:r>
              <a:rPr lang="en-US" sz="2600" dirty="0">
                <a:latin typeface="+mj-lt"/>
              </a:rPr>
              <a:t> </a:t>
            </a:r>
            <a:r>
              <a:rPr lang="en-US" sz="2600" dirty="0" err="1">
                <a:latin typeface="+mj-lt"/>
              </a:rPr>
              <a:t>chiều</a:t>
            </a:r>
            <a:r>
              <a:rPr lang="en-US" sz="2600" dirty="0">
                <a:latin typeface="+mj-lt"/>
              </a:rPr>
              <a:t> </a:t>
            </a:r>
            <a:r>
              <a:rPr lang="en-US" sz="2600" dirty="0" err="1">
                <a:latin typeface="+mj-lt"/>
              </a:rPr>
              <a:t>cao</a:t>
            </a:r>
            <a:endParaRPr lang="en-US" sz="2600" dirty="0">
              <a:latin typeface="+mj-lt"/>
            </a:endParaRPr>
          </a:p>
        </p:txBody>
      </p:sp>
      <p:sp>
        <p:nvSpPr>
          <p:cNvPr id="23" name="Google Shape;793;p35">
            <a:extLst>
              <a:ext uri="{FF2B5EF4-FFF2-40B4-BE49-F238E27FC236}">
                <a16:creationId xmlns:a16="http://schemas.microsoft.com/office/drawing/2014/main" id="{A161A9D9-51EF-5FB3-70E4-87595FE82497}"/>
              </a:ext>
            </a:extLst>
          </p:cNvPr>
          <p:cNvSpPr txBox="1">
            <a:spLocks/>
          </p:cNvSpPr>
          <p:nvPr/>
        </p:nvSpPr>
        <p:spPr>
          <a:xfrm>
            <a:off x="2540520" y="2916350"/>
            <a:ext cx="786600" cy="604200"/>
          </a:xfrm>
          <a:prstGeom prst="rect">
            <a:avLst/>
          </a:prstGeom>
          <a:solidFill>
            <a:schemeClr val="dk2"/>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Russo One"/>
              <a:buNone/>
              <a:defRPr sz="3500" b="0" i="0" u="none" strike="noStrike" cap="none">
                <a:solidFill>
                  <a:schemeClr val="dk1"/>
                </a:solidFill>
                <a:latin typeface="Russo One"/>
                <a:ea typeface="Russo One"/>
                <a:cs typeface="Russo One"/>
                <a:sym typeface="Russo One"/>
              </a:defRPr>
            </a:lvl1pPr>
            <a:lvl2pPr marR="0" lvl="1"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2pPr>
            <a:lvl3pPr marR="0" lvl="2"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3pPr>
            <a:lvl4pPr marR="0" lvl="3"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4pPr>
            <a:lvl5pPr marR="0" lvl="4"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5pPr>
            <a:lvl6pPr marR="0" lvl="5"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6pPr>
            <a:lvl7pPr marR="0" lvl="6"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7pPr>
            <a:lvl8pPr marR="0" lvl="7"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8pPr>
            <a:lvl9pPr marR="0" lvl="8"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9pPr>
          </a:lstStyle>
          <a:p>
            <a:r>
              <a:rPr lang="en" sz="2600" b="1" dirty="0">
                <a:latin typeface="+mj-lt"/>
              </a:rPr>
              <a:t>II</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barn(inVertical)">
                                      <p:cBhvr>
                                        <p:cTn id="7" dur="500"/>
                                        <p:tgtEl>
                                          <p:spTgt spid="7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8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79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p:bldP spid="788" grpId="0" build="p"/>
      <p:bldP spid="793" grpId="0" animBg="1"/>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6"/>
          <p:cNvSpPr txBox="1">
            <a:spLocks noGrp="1"/>
          </p:cNvSpPr>
          <p:nvPr>
            <p:ph type="title"/>
          </p:nvPr>
        </p:nvSpPr>
        <p:spPr>
          <a:xfrm>
            <a:off x="148590" y="2401896"/>
            <a:ext cx="884682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latin typeface="+mj-lt"/>
              </a:rPr>
              <a:t>ƯỚC LƯỢNG KHOẢNG CÁCH</a:t>
            </a:r>
            <a:endParaRPr sz="4000" b="1" dirty="0">
              <a:latin typeface="+mj-lt"/>
            </a:endParaRPr>
          </a:p>
        </p:txBody>
      </p:sp>
      <p:sp>
        <p:nvSpPr>
          <p:cNvPr id="802" name="Google Shape;802;p36"/>
          <p:cNvSpPr txBox="1">
            <a:spLocks noGrp="1"/>
          </p:cNvSpPr>
          <p:nvPr>
            <p:ph type="title" idx="2"/>
          </p:nvPr>
        </p:nvSpPr>
        <p:spPr>
          <a:xfrm>
            <a:off x="3720750" y="1330315"/>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mj-lt"/>
              </a:rPr>
              <a:t>I.</a:t>
            </a:r>
            <a:endParaRPr sz="4000" b="1" dirty="0">
              <a:latin typeface="+mj-lt"/>
            </a:endParaRPr>
          </a:p>
        </p:txBody>
      </p:sp>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88B70E-6C73-BA61-4FCF-813DB2E0C511}"/>
                  </a:ext>
                </a:extLst>
              </p:cNvPr>
              <p:cNvSpPr txBox="1"/>
              <p:nvPr/>
            </p:nvSpPr>
            <p:spPr>
              <a:xfrm>
                <a:off x="373290" y="1295806"/>
                <a:ext cx="8397420" cy="1427635"/>
              </a:xfrm>
              <a:prstGeom prst="rect">
                <a:avLst/>
              </a:prstGeom>
              <a:noFill/>
            </p:spPr>
            <p:txBody>
              <a:bodyPr wrap="square">
                <a:spAutoFit/>
              </a:bodyPr>
              <a:lstStyle/>
              <a:p>
                <a:pPr>
                  <a:lnSpc>
                    <a:spcPct val="150000"/>
                  </a:lnSpc>
                  <a:spcAft>
                    <a:spcPts val="800"/>
                  </a:spcAft>
                </a:pPr>
                <a:r>
                  <a:rPr lang="en-US" sz="2000" kern="100" dirty="0" err="1">
                    <a:latin typeface="Arial" panose="020B0604020202020204" pitchFamily="34" charset="0"/>
                    <a:ea typeface="Calibri" panose="020F0502020204030204" pitchFamily="34" charset="0"/>
                    <a:cs typeface="Times New Roman" panose="02020603050405020304" pitchFamily="18" charset="0"/>
                  </a:rPr>
                  <a:t>Hình</a:t>
                </a:r>
                <a:r>
                  <a:rPr lang="en-US" sz="2000" kern="100" dirty="0">
                    <a:latin typeface="Arial" panose="020B0604020202020204" pitchFamily="34" charset="0"/>
                    <a:ea typeface="Calibri" panose="020F0502020204030204" pitchFamily="34" charset="0"/>
                    <a:cs typeface="Times New Roman" panose="02020603050405020304" pitchFamily="18" charset="0"/>
                  </a:rPr>
                  <a:t> 17 </a:t>
                </a:r>
                <a:r>
                  <a:rPr lang="en-US" sz="2000" kern="100" dirty="0" err="1">
                    <a:latin typeface="Arial" panose="020B0604020202020204" pitchFamily="34" charset="0"/>
                    <a:ea typeface="Calibri" panose="020F0502020204030204" pitchFamily="34" charset="0"/>
                    <a:cs typeface="Times New Roman" panose="02020603050405020304" pitchFamily="18" charset="0"/>
                  </a:rPr>
                  <a:t>mô</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tả</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vị</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trí</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tương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đối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của</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Trời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Trăng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và</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Trái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Đất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khi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xảy</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ra</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hiện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tượng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Nhật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thực</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Gọi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khoảng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cách</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từ</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Trái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Đất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đến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Trời</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Mặt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Trăng</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lần</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lượt</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kern="100" dirty="0" err="1">
                    <a:latin typeface="Arial" panose="020B0604020202020204" pitchFamily="34" charset="0"/>
                    <a:ea typeface="Calibri" panose="020F0502020204030204" pitchFamily="34" charset="0"/>
                    <a:cs typeface="Times New Roman" panose="02020603050405020304" pitchFamily="18" charset="0"/>
                  </a:rPr>
                  <a:t>là</a:t>
                </a:r>
                <a:r>
                  <a:rPr lang="en-US" sz="2000" kern="1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Calibri" panose="020F0502020204030204" pitchFamily="34" charset="0"/>
                            <a:cs typeface="Arial" panose="020B0604020202020204" pitchFamily="34" charset="0"/>
                          </a:rPr>
                        </m:ctrlPr>
                      </m:sSubPr>
                      <m:e>
                        <m:r>
                          <a:rPr lang="en-US" sz="2000" i="1" kern="100">
                            <a:latin typeface="Cambria Math" panose="02040503050406030204" pitchFamily="18" charset="0"/>
                            <a:ea typeface="Calibri" panose="020F0502020204030204" pitchFamily="34" charset="0"/>
                            <a:cs typeface="Arial" panose="020B0604020202020204" pitchFamily="34" charset="0"/>
                          </a:rPr>
                          <m:t>𝑑</m:t>
                        </m:r>
                      </m:e>
                      <m:sub>
                        <m:r>
                          <a:rPr lang="en-US" sz="2000" i="1" kern="100">
                            <a:latin typeface="Cambria Math" panose="02040503050406030204" pitchFamily="18" charset="0"/>
                            <a:ea typeface="Calibri" panose="020F0502020204030204" pitchFamily="34" charset="0"/>
                            <a:cs typeface="Arial" panose="020B0604020202020204" pitchFamily="34" charset="0"/>
                          </a:rPr>
                          <m:t>𝑆</m:t>
                        </m:r>
                      </m:sub>
                    </m:sSub>
                    <m:r>
                      <a:rPr lang="en-US" sz="2000" i="1" kern="100">
                        <a:latin typeface="Cambria Math" panose="02040503050406030204" pitchFamily="18" charset="0"/>
                        <a:ea typeface="Calibri" panose="020F0502020204030204" pitchFamily="34" charset="0"/>
                        <a:cs typeface="Arial" panose="020B0604020202020204" pitchFamily="34" charset="0"/>
                      </a:rPr>
                      <m:t>=</m:t>
                    </m:r>
                    <m:r>
                      <a:rPr lang="en-US" sz="2000" i="1" kern="100">
                        <a:latin typeface="Cambria Math" panose="02040503050406030204" pitchFamily="18" charset="0"/>
                        <a:ea typeface="Calibri" panose="020F0502020204030204" pitchFamily="34" charset="0"/>
                        <a:cs typeface="Arial" panose="020B0604020202020204" pitchFamily="34" charset="0"/>
                      </a:rPr>
                      <m:t>𝐸𝑆</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𝑑</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𝑚</m:t>
                        </m:r>
                      </m:sub>
                    </m:sSub>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𝐸𝑀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D88B70E-6C73-BA61-4FCF-813DB2E0C511}"/>
                  </a:ext>
                </a:extLst>
              </p:cNvPr>
              <p:cNvSpPr txBox="1">
                <a:spLocks noRot="1" noChangeAspect="1" noMove="1" noResize="1" noEditPoints="1" noAdjustHandles="1" noChangeArrowheads="1" noChangeShapeType="1" noTextEdit="1"/>
              </p:cNvSpPr>
              <p:nvPr/>
            </p:nvSpPr>
            <p:spPr>
              <a:xfrm>
                <a:off x="373290" y="1295806"/>
                <a:ext cx="8397420" cy="1427635"/>
              </a:xfrm>
              <a:prstGeom prst="rect">
                <a:avLst/>
              </a:prstGeom>
              <a:blipFill>
                <a:blip r:embed="rId3"/>
                <a:stretch>
                  <a:fillRect l="-726" b="-6410"/>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85AFB338-E412-0783-BD09-44D789D47DEF}"/>
              </a:ext>
            </a:extLst>
          </p:cNvPr>
          <p:cNvGrpSpPr/>
          <p:nvPr/>
        </p:nvGrpSpPr>
        <p:grpSpPr>
          <a:xfrm>
            <a:off x="3206056" y="228095"/>
            <a:ext cx="5360865" cy="400110"/>
            <a:chOff x="4770114" y="1084302"/>
            <a:chExt cx="5360865" cy="400110"/>
          </a:xfrm>
        </p:grpSpPr>
        <p:sp>
          <p:nvSpPr>
            <p:cNvPr id="10" name="Rectangle 1">
              <a:extLst>
                <a:ext uri="{FF2B5EF4-FFF2-40B4-BE49-F238E27FC236}">
                  <a16:creationId xmlns:a16="http://schemas.microsoft.com/office/drawing/2014/main" id="{7999A1E3-75D9-B8D1-3336-4F9E8D6D74F0}"/>
                </a:ext>
              </a:extLst>
            </p:cNvPr>
            <p:cNvSpPr>
              <a:spLocks noChangeArrowheads="1"/>
            </p:cNvSpPr>
            <p:nvPr/>
          </p:nvSpPr>
          <p:spPr bwMode="auto">
            <a:xfrm>
              <a:off x="5134098" y="1084302"/>
              <a:ext cx="49968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đôi</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1" i="1" u="none" strike="noStrike" cap="none" normalizeH="0" baseline="0" dirty="0" err="1">
                  <a:ln>
                    <a:noFill/>
                  </a:ln>
                  <a:effectLst/>
                  <a:latin typeface="Arial" panose="020B0604020202020204" pitchFamily="34" charset="0"/>
                  <a:cs typeface="Arial" panose="020B0604020202020204" pitchFamily="34" charset="0"/>
                </a:rPr>
                <a:t>Ví</a:t>
              </a:r>
              <a:r>
                <a:rPr lang="en-US" altLang="en-US" sz="2000" b="1" i="1" dirty="0">
                  <a:latin typeface="Arial" panose="020B0604020202020204" pitchFamily="34" charset="0"/>
                  <a:cs typeface="Arial" panose="020B0604020202020204" pitchFamily="34" charset="0"/>
                </a:rPr>
                <a:t> </a:t>
              </a:r>
              <a:r>
                <a:rPr lang="en-US" altLang="en-US" sz="2000" b="1" i="1" dirty="0" err="1">
                  <a:latin typeface="Arial" panose="020B0604020202020204" pitchFamily="34" charset="0"/>
                  <a:cs typeface="Arial" panose="020B0604020202020204" pitchFamily="34" charset="0"/>
                </a:rPr>
                <a:t>dụ</a:t>
              </a:r>
              <a:r>
                <a:rPr lang="en-US" altLang="en-US" sz="2000" b="1" i="1" dirty="0">
                  <a:latin typeface="Arial" panose="020B0604020202020204" pitchFamily="34" charset="0"/>
                  <a:cs typeface="Arial" panose="020B0604020202020204" pitchFamily="34" charset="0"/>
                </a:rPr>
                <a:t> 1</a:t>
              </a:r>
              <a:r>
                <a:rPr kumimoji="0" lang="en-US" altLang="en-US" sz="2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5235B07-7CB0-E384-3550-48D22122494B}"/>
                </a:ext>
              </a:extLst>
            </p:cNvPr>
            <p:cNvPicPr>
              <a:picLocks noChangeAspect="1"/>
            </p:cNvPicPr>
            <p:nvPr/>
          </p:nvPicPr>
          <p:blipFill>
            <a:blip r:embed="rId4"/>
            <a:stretch>
              <a:fillRect/>
            </a:stretch>
          </p:blipFill>
          <p:spPr>
            <a:xfrm>
              <a:off x="4770114" y="1132700"/>
              <a:ext cx="563298" cy="303314"/>
            </a:xfrm>
            <a:prstGeom prst="rect">
              <a:avLst/>
            </a:prstGeom>
          </p:spPr>
        </p:pic>
      </p:grpSp>
      <p:pic>
        <p:nvPicPr>
          <p:cNvPr id="6" name="Picture 5">
            <a:extLst>
              <a:ext uri="{FF2B5EF4-FFF2-40B4-BE49-F238E27FC236}">
                <a16:creationId xmlns:a16="http://schemas.microsoft.com/office/drawing/2014/main" id="{F514F17C-E11C-BAA5-7547-E658C8564D67}"/>
              </a:ext>
            </a:extLst>
          </p:cNvPr>
          <p:cNvPicPr>
            <a:picLocks noChangeAspect="1"/>
          </p:cNvPicPr>
          <p:nvPr/>
        </p:nvPicPr>
        <p:blipFill>
          <a:blip r:embed="rId5"/>
          <a:stretch>
            <a:fillRect/>
          </a:stretch>
        </p:blipFill>
        <p:spPr>
          <a:xfrm>
            <a:off x="4984544" y="2723441"/>
            <a:ext cx="3694286" cy="194009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5D58C74-8089-7320-0958-5D1393C1625A}"/>
                  </a:ext>
                </a:extLst>
              </p:cNvPr>
              <p:cNvSpPr txBox="1"/>
              <p:nvPr/>
            </p:nvSpPr>
            <p:spPr>
              <a:xfrm>
                <a:off x="373290" y="2817530"/>
                <a:ext cx="4572000" cy="1678280"/>
              </a:xfrm>
              <a:prstGeom prst="rect">
                <a:avLst/>
              </a:prstGeom>
              <a:noFill/>
            </p:spPr>
            <p:txBody>
              <a:bodyPr wrap="square">
                <a:spAutoFit/>
              </a:bodyPr>
              <a:lstStyle/>
              <a:p>
                <a:pPr>
                  <a:lnSpc>
                    <a:spcPct val="150000"/>
                  </a:lnSpc>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Gọi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Trời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Trăng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𝑆</m:t>
                        </m:r>
                      </m:sub>
                    </m:s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𝑆𝐻</m:t>
                    </m:r>
                  </m:oMath>
                </a14:m>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𝑚</m:t>
                        </m:r>
                      </m:sub>
                    </m:s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𝑀𝐼</m:t>
                    </m:r>
                  </m:oMath>
                </a14:m>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Chứng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minh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f>
                      <m:f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fPr>
                      <m:num>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𝑚</m:t>
                            </m:r>
                          </m:sub>
                        </m:sSub>
                      </m:num>
                      <m:den>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𝑆</m:t>
                            </m:r>
                          </m:sub>
                        </m:sSub>
                      </m:den>
                    </m:f>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f>
                      <m:f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fPr>
                      <m:num>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𝑑</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𝑚</m:t>
                            </m:r>
                          </m:sub>
                        </m:sSub>
                      </m:num>
                      <m:den>
                        <m:sSub>
                          <m:sSubPr>
                            <m:ctrlP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sSubPr>
                          <m:e>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𝑑</m:t>
                            </m:r>
                          </m:e>
                          <m:sub>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𝑆</m:t>
                            </m:r>
                          </m:sub>
                        </m:sSub>
                      </m:den>
                    </m:f>
                  </m:oMath>
                </a14:m>
                <a:endParaRPr lang="en-US" dirty="0"/>
              </a:p>
            </p:txBody>
          </p:sp>
        </mc:Choice>
        <mc:Fallback xmlns="">
          <p:sp>
            <p:nvSpPr>
              <p:cNvPr id="15" name="TextBox 14">
                <a:extLst>
                  <a:ext uri="{FF2B5EF4-FFF2-40B4-BE49-F238E27FC236}">
                    <a16:creationId xmlns:a16="http://schemas.microsoft.com/office/drawing/2014/main" id="{45D58C74-8089-7320-0958-5D1393C1625A}"/>
                  </a:ext>
                </a:extLst>
              </p:cNvPr>
              <p:cNvSpPr txBox="1">
                <a:spLocks noRot="1" noChangeAspect="1" noMove="1" noResize="1" noEditPoints="1" noAdjustHandles="1" noChangeArrowheads="1" noChangeShapeType="1" noTextEdit="1"/>
              </p:cNvSpPr>
              <p:nvPr/>
            </p:nvSpPr>
            <p:spPr>
              <a:xfrm>
                <a:off x="373290" y="2817530"/>
                <a:ext cx="4572000" cy="1678280"/>
              </a:xfrm>
              <a:prstGeom prst="rect">
                <a:avLst/>
              </a:prstGeom>
              <a:blipFill>
                <a:blip r:embed="rId6"/>
                <a:stretch>
                  <a:fillRect l="-133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1BF92C7-1EB1-FBCB-6794-84F48BCB1F47}"/>
              </a:ext>
            </a:extLst>
          </p:cNvPr>
          <p:cNvSpPr txBox="1"/>
          <p:nvPr/>
        </p:nvSpPr>
        <p:spPr>
          <a:xfrm>
            <a:off x="713109" y="730814"/>
            <a:ext cx="1837586" cy="605909"/>
          </a:xfrm>
          <a:prstGeom prst="flowChartTerminator">
            <a:avLst/>
          </a:prstGeom>
          <a:solidFill>
            <a:srgbClr val="FDD7E2"/>
          </a:solidFill>
          <a:ln w="38100">
            <a:solidFill>
              <a:schemeClr val="bg2">
                <a:lumMod val="75000"/>
              </a:schemeClr>
            </a:solidFill>
            <a:prstDash val="solid"/>
          </a:ln>
        </p:spPr>
        <p:txBody>
          <a:bodyPr wrap="square" rtlCol="0" anchor="ctr">
            <a:spAutoFit/>
          </a:bodyPr>
          <a:lstStyle/>
          <a:p>
            <a:pPr algn="ctr">
              <a:buClrTx/>
              <a:buFontTx/>
              <a:buNone/>
            </a:pPr>
            <a:r>
              <a:rPr lang="nl-NL" sz="2200" b="1" kern="1200" dirty="0" err="1">
                <a:solidFill>
                  <a:prstClr val="black"/>
                </a:solidFill>
                <a:latin typeface="+mj-lt"/>
                <a:ea typeface="+mn-ea"/>
                <a:cs typeface="Arial" panose="020B0604020202020204" pitchFamily="34" charset="0"/>
              </a:rPr>
              <a:t>Ví</a:t>
            </a:r>
            <a:r>
              <a:rPr lang="nl-NL" sz="2200" b="1" kern="1200" dirty="0">
                <a:solidFill>
                  <a:prstClr val="black"/>
                </a:solidFill>
                <a:latin typeface="+mj-lt"/>
                <a:ea typeface="+mn-ea"/>
                <a:cs typeface="Arial" panose="020B0604020202020204" pitchFamily="34" charset="0"/>
              </a:rPr>
              <a:t> </a:t>
            </a:r>
            <a:r>
              <a:rPr lang="nl-NL" sz="2200" b="1" kern="1200" dirty="0" err="1">
                <a:solidFill>
                  <a:prstClr val="black"/>
                </a:solidFill>
                <a:latin typeface="+mj-lt"/>
                <a:ea typeface="+mn-ea"/>
                <a:cs typeface="Arial" panose="020B0604020202020204" pitchFamily="34" charset="0"/>
              </a:rPr>
              <a:t>dụ</a:t>
            </a:r>
            <a:r>
              <a:rPr lang="nl-NL" sz="2200" b="1" kern="1200" dirty="0">
                <a:solidFill>
                  <a:prstClr val="black"/>
                </a:solidFill>
                <a:latin typeface="+mj-lt"/>
                <a:ea typeface="+mn-ea"/>
                <a:cs typeface="Arial" panose="020B0604020202020204" pitchFamily="34" charset="0"/>
              </a:rPr>
              <a:t> 1</a:t>
            </a:r>
            <a:endParaRPr lang="en-US" sz="2200" kern="1200" dirty="0">
              <a:solidFill>
                <a:prstClr val="black"/>
              </a:solidFill>
              <a:latin typeface="+mj-lt"/>
              <a:ea typeface="+mn-ea"/>
              <a:cs typeface="Arial" panose="020B0604020202020204" pitchFamily="34" charset="0"/>
            </a:endParaRPr>
          </a:p>
        </p:txBody>
      </p:sp>
    </p:spTree>
    <p:extLst>
      <p:ext uri="{BB962C8B-B14F-4D97-AF65-F5344CB8AC3E}">
        <p14:creationId xmlns:p14="http://schemas.microsoft.com/office/powerpoint/2010/main" val="19991333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pSp>
        <p:nvGrpSpPr>
          <p:cNvPr id="5" name="Group 4">
            <a:extLst>
              <a:ext uri="{FF2B5EF4-FFF2-40B4-BE49-F238E27FC236}">
                <a16:creationId xmlns:a16="http://schemas.microsoft.com/office/drawing/2014/main" id="{847A56E1-C1D6-5BB6-FD8A-15C3EEE36357}"/>
              </a:ext>
            </a:extLst>
          </p:cNvPr>
          <p:cNvGrpSpPr/>
          <p:nvPr/>
        </p:nvGrpSpPr>
        <p:grpSpPr>
          <a:xfrm>
            <a:off x="3925871" y="489257"/>
            <a:ext cx="1292257" cy="537264"/>
            <a:chOff x="8441668" y="4587774"/>
            <a:chExt cx="1263473" cy="823613"/>
          </a:xfrm>
        </p:grpSpPr>
        <p:pic>
          <p:nvPicPr>
            <p:cNvPr id="6" name="Picture 5">
              <a:extLst>
                <a:ext uri="{FF2B5EF4-FFF2-40B4-BE49-F238E27FC236}">
                  <a16:creationId xmlns:a16="http://schemas.microsoft.com/office/drawing/2014/main" id="{C086ECB7-C783-2078-6B10-38CDAC93362E}"/>
                </a:ext>
              </a:extLst>
            </p:cNvPr>
            <p:cNvPicPr>
              <a:picLocks noChangeAspect="1"/>
            </p:cNvPicPr>
            <p:nvPr/>
          </p:nvPicPr>
          <p:blipFill>
            <a:blip r:embed="rId3"/>
            <a:stretch>
              <a:fillRect/>
            </a:stretch>
          </p:blipFill>
          <p:spPr>
            <a:xfrm>
              <a:off x="8553553" y="4587774"/>
              <a:ext cx="962685" cy="823613"/>
            </a:xfrm>
            <a:prstGeom prst="rect">
              <a:avLst/>
            </a:prstGeom>
          </p:spPr>
        </p:pic>
        <p:sp>
          <p:nvSpPr>
            <p:cNvPr id="7" name="TextBox 6">
              <a:extLst>
                <a:ext uri="{FF2B5EF4-FFF2-40B4-BE49-F238E27FC236}">
                  <a16:creationId xmlns:a16="http://schemas.microsoft.com/office/drawing/2014/main" id="{B6645CE1-BA59-C69E-F8FA-080EBB6D9760}"/>
                </a:ext>
              </a:extLst>
            </p:cNvPr>
            <p:cNvSpPr txBox="1"/>
            <p:nvPr/>
          </p:nvSpPr>
          <p:spPr>
            <a:xfrm>
              <a:off x="8441668" y="4629957"/>
              <a:ext cx="1263473" cy="61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3E229EF-D4FE-75FE-6B27-1C9AD5A4524F}"/>
                  </a:ext>
                </a:extLst>
              </p:cNvPr>
              <p:cNvSpPr txBox="1"/>
              <p:nvPr/>
            </p:nvSpPr>
            <p:spPr>
              <a:xfrm>
                <a:off x="519699" y="1387908"/>
                <a:ext cx="8104599" cy="1050865"/>
              </a:xfrm>
              <a:prstGeom prst="rect">
                <a:avLst/>
              </a:prstGeom>
              <a:noFill/>
            </p:spPr>
            <p:txBody>
              <a:bodyPr wrap="square">
                <a:spAutoFit/>
              </a:bodyPr>
              <a:lstStyle/>
              <a:p>
                <a:pPr>
                  <a:lnSpc>
                    <a:spcPct val="107000"/>
                  </a:lnSpc>
                  <a:spcAft>
                    <a:spcPts val="800"/>
                  </a:spcAft>
                </a:pPr>
                <a:r>
                  <a:rPr lang="pt-BR" sz="2000" kern="100" dirty="0">
                    <a:latin typeface="+mj-lt"/>
                    <a:ea typeface="Times New Roman" panose="02020603050405020304" pitchFamily="18" charset="0"/>
                    <a:cs typeface="Times New Roman" panose="02020603050405020304" pitchFamily="18" charset="0"/>
                  </a:rPr>
                  <a:t>Xét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𝐸𝐻𝑆</m:t>
                    </m:r>
                  </m:oMath>
                </a14:m>
                <a:r>
                  <a:rPr lang="pt-BR" sz="2000" kern="100" dirty="0">
                    <a:latin typeface="+mj-lt"/>
                    <a:ea typeface="Times New Roman" panose="02020603050405020304" pitchFamily="18" charset="0"/>
                    <a:cs typeface="Times New Roman" panose="02020603050405020304" pitchFamily="18" charset="0"/>
                  </a:rPr>
                  <a:t>, ta có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𝐸𝐼𝑀</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𝐸𝐻𝑆</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kern="100" dirty="0">
                    <a:latin typeface="+mj-lt"/>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𝑀𝐼</m:t>
                    </m:r>
                  </m:oMath>
                </a14:m>
                <a:r>
                  <a:rPr lang="pt-BR" sz="2000" kern="100" dirty="0">
                    <a:latin typeface="+mj-lt"/>
                    <a:ea typeface="Times New Roman" panose="02020603050405020304" pitchFamily="18" charset="0"/>
                    <a:cs typeface="Times New Roman" panose="02020603050405020304" pitchFamily="18" charset="0"/>
                  </a:rPr>
                  <a:t> //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𝑆𝐻</m:t>
                    </m:r>
                  </m:oMath>
                </a14:m>
                <a:r>
                  <a:rPr lang="pt-BR" sz="2000" kern="100" dirty="0">
                    <a:latin typeface="+mj-lt"/>
                    <a:ea typeface="Times New Roman" panose="02020603050405020304" pitchFamily="18" charset="0"/>
                    <a:cs typeface="Times New Roman" panose="02020603050405020304" pitchFamily="18" charset="0"/>
                  </a:rPr>
                  <a:t>.</a:t>
                </a:r>
                <a:endParaRPr lang="en-US" sz="2000" kern="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pt-BR" sz="2000" kern="100" dirty="0">
                    <a:latin typeface="+mj-lt"/>
                    <a:ea typeface="Times New Roman" panose="02020603050405020304" pitchFamily="18" charset="0"/>
                    <a:cs typeface="Times New Roman" panose="02020603050405020304" pitchFamily="18" charset="0"/>
                  </a:rPr>
                  <a:t>Do đó, áp dụng hệ quả của định lí Thalès, ta có: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𝑀𝐼</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𝑆𝐻</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𝐸𝑀</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𝐸𝑆</m:t>
                        </m:r>
                      </m:den>
                    </m:f>
                  </m:oMath>
                </a14:m>
                <a:r>
                  <a:rPr lang="pt-BR" sz="2000" kern="100" dirty="0">
                    <a:latin typeface="+mj-lt"/>
                    <a:ea typeface="Times New Roman" panose="02020603050405020304" pitchFamily="18" charset="0"/>
                    <a:cs typeface="Times New Roman" panose="02020603050405020304" pitchFamily="18" charset="0"/>
                  </a:rPr>
                  <a:t>. Vậy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𝑅</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𝑚</m:t>
                            </m:r>
                          </m:sub>
                        </m:sSub>
                      </m:num>
                      <m:den>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𝑅</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𝑆</m:t>
                            </m:r>
                          </m:sub>
                        </m:sSub>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𝑑</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𝑚</m:t>
                            </m:r>
                          </m:sub>
                        </m:sSub>
                      </m:num>
                      <m:den>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2000" i="1" kern="100">
                                <a:latin typeface="Cambria Math" panose="02040503050406030204" pitchFamily="18" charset="0"/>
                                <a:ea typeface="Times New Roman" panose="02020603050405020304" pitchFamily="18" charset="0"/>
                                <a:cs typeface="Arial" panose="020B0604020202020204" pitchFamily="34" charset="0"/>
                              </a:rPr>
                              <m:t>𝑑</m:t>
                            </m:r>
                          </m:e>
                          <m:sub>
                            <m:r>
                              <a:rPr lang="en-US" sz="2000" i="1" kern="100">
                                <a:latin typeface="Cambria Math" panose="02040503050406030204" pitchFamily="18" charset="0"/>
                                <a:ea typeface="Times New Roman" panose="02020603050405020304" pitchFamily="18" charset="0"/>
                                <a:cs typeface="Arial" panose="020B0604020202020204" pitchFamily="34" charset="0"/>
                              </a:rPr>
                              <m:t>𝑆</m:t>
                            </m:r>
                          </m:sub>
                        </m:sSub>
                      </m:den>
                    </m:f>
                  </m:oMath>
                </a14:m>
                <a:endParaRPr lang="en-US" sz="2000" kern="100" dirty="0">
                  <a:latin typeface="+mj-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3E229EF-D4FE-75FE-6B27-1C9AD5A4524F}"/>
                  </a:ext>
                </a:extLst>
              </p:cNvPr>
              <p:cNvSpPr txBox="1">
                <a:spLocks noRot="1" noChangeAspect="1" noMove="1" noResize="1" noEditPoints="1" noAdjustHandles="1" noChangeArrowheads="1" noChangeShapeType="1" noTextEdit="1"/>
              </p:cNvSpPr>
              <p:nvPr/>
            </p:nvSpPr>
            <p:spPr>
              <a:xfrm>
                <a:off x="519699" y="1387908"/>
                <a:ext cx="8104599" cy="1050865"/>
              </a:xfrm>
              <a:prstGeom prst="rect">
                <a:avLst/>
              </a:prstGeom>
              <a:blipFill>
                <a:blip r:embed="rId4"/>
                <a:stretch>
                  <a:fillRect l="-752" t="-3488"/>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4DCD4224-2DD5-2155-2A02-EDE04E4E8A3E}"/>
              </a:ext>
            </a:extLst>
          </p:cNvPr>
          <p:cNvPicPr>
            <a:picLocks noChangeAspect="1"/>
          </p:cNvPicPr>
          <p:nvPr/>
        </p:nvPicPr>
        <p:blipFill rotWithShape="1">
          <a:blip r:embed="rId5"/>
          <a:srcRect l="26375" r="25583"/>
          <a:stretch/>
        </p:blipFill>
        <p:spPr>
          <a:xfrm>
            <a:off x="7904747" y="3794569"/>
            <a:ext cx="1193322" cy="1397191"/>
          </a:xfrm>
          <a:prstGeom prst="rect">
            <a:avLst/>
          </a:prstGeom>
        </p:spPr>
      </p:pic>
      <p:sp>
        <p:nvSpPr>
          <p:cNvPr id="8" name="TextBox 7">
            <a:extLst>
              <a:ext uri="{FF2B5EF4-FFF2-40B4-BE49-F238E27FC236}">
                <a16:creationId xmlns:a16="http://schemas.microsoft.com/office/drawing/2014/main" id="{2663FF56-3B69-7D58-A48C-86E6B2268BEB}"/>
              </a:ext>
            </a:extLst>
          </p:cNvPr>
          <p:cNvSpPr txBox="1"/>
          <p:nvPr/>
        </p:nvSpPr>
        <p:spPr>
          <a:xfrm>
            <a:off x="519699" y="2521319"/>
            <a:ext cx="7385048" cy="1889300"/>
          </a:xfrm>
          <a:prstGeom prst="rect">
            <a:avLst/>
          </a:prstGeom>
          <a:noFill/>
        </p:spPr>
        <p:txBody>
          <a:bodyPr wrap="square">
            <a:spAutoFit/>
          </a:bodyPr>
          <a:lstStyle/>
          <a:p>
            <a:pPr>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Các nhà toán học và thiên văn học Hy Lạp cổ đại đã sử dụng hệ thức trên và một số hệ th</a:t>
            </a:r>
            <a:r>
              <a:rPr lang="pt-BR" sz="2000" kern="100" dirty="0">
                <a:latin typeface="Arial" panose="020B0604020202020204" pitchFamily="34" charset="0"/>
                <a:ea typeface="Times New Roman" panose="02020603050405020304" pitchFamily="18" charset="0"/>
                <a:cs typeface="Times New Roman" panose="02020603050405020304" pitchFamily="18" charset="0"/>
              </a:rPr>
              <a:t>ức</a:t>
            </a: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có được từ hiện tượng Nguyệt thực để ước lượng bán kính của Mặt Trời, Trái Đất, Mặt Trăng cũng như khoảng cách từ Trái Đất đến Mặt Trăng và Mặt Trời.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9008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Navigating the Digital World Safely and Responsibly Workshop by Slidesgo">
  <a:themeElements>
    <a:clrScheme name="Simple Light">
      <a:dk1>
        <a:srgbClr val="150045"/>
      </a:dk1>
      <a:lt1>
        <a:srgbClr val="F8F8F8"/>
      </a:lt1>
      <a:dk2>
        <a:srgbClr val="F999B5"/>
      </a:dk2>
      <a:lt2>
        <a:srgbClr val="EEEEEE"/>
      </a:lt2>
      <a:accent1>
        <a:srgbClr val="7AD3FF"/>
      </a:accent1>
      <a:accent2>
        <a:srgbClr val="B2B6DC"/>
      </a:accent2>
      <a:accent3>
        <a:srgbClr val="585858"/>
      </a:accent3>
      <a:accent4>
        <a:srgbClr val="FFFFFF"/>
      </a:accent4>
      <a:accent5>
        <a:srgbClr val="FFFFFF"/>
      </a:accent5>
      <a:accent6>
        <a:srgbClr val="FFFFFF"/>
      </a:accent6>
      <a:hlink>
        <a:srgbClr val="150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7892</TotalTime>
  <Words>695</Words>
  <Application>Microsoft Office PowerPoint</Application>
  <PresentationFormat>On-screen Show (16:9)</PresentationFormat>
  <Paragraphs>44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Didact Gothic</vt:lpstr>
      <vt:lpstr>Bebas Neue</vt:lpstr>
      <vt:lpstr>Roboto Condensed Light</vt:lpstr>
      <vt:lpstr>Arial</vt:lpstr>
      <vt:lpstr>Cambria Math</vt:lpstr>
      <vt:lpstr>Russo One</vt:lpstr>
      <vt:lpstr>Open Sans</vt:lpstr>
      <vt:lpstr>Calibri</vt:lpstr>
      <vt:lpstr>Navigating the Digital World Safely and Responsibly Workshop by Slidesgo</vt:lpstr>
      <vt:lpstr>PowerPoint Presentation</vt:lpstr>
      <vt:lpstr>THÂN MẾN CHÀO CÁC EM HỌC SINH  ĐẾN VỚI BÀI HỌC MỚI</vt:lpstr>
      <vt:lpstr>PowerPoint Presentation</vt:lpstr>
      <vt:lpstr>PowerPoint Presentation</vt:lpstr>
      <vt:lpstr>PowerPoint Presentation</vt:lpstr>
      <vt:lpstr>NỘI DUNG BÀI HỌC</vt:lpstr>
      <vt:lpstr>ƯỚC LƯỢNG KHOẢNG CÁCH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2</cp:revision>
  <dcterms:modified xsi:type="dcterms:W3CDTF">2024-05-10T07:03:04Z</dcterms:modified>
</cp:coreProperties>
</file>