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620" r:id="rId4"/>
    <p:sldMasterId id="2147484289"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36"/>
  </p:notesMasterIdLst>
  <p:handoutMasterIdLst>
    <p:handoutMasterId r:id="rId37"/>
  </p:handoutMasterIdLst>
  <p:sldIdLst>
    <p:sldId id="3165" r:id="rId13"/>
    <p:sldId id="3266" r:id="rId14"/>
    <p:sldId id="286" r:id="rId15"/>
    <p:sldId id="559" r:id="rId16"/>
    <p:sldId id="3532" r:id="rId17"/>
    <p:sldId id="3429" r:id="rId18"/>
    <p:sldId id="3579" r:id="rId19"/>
    <p:sldId id="3510" r:id="rId20"/>
    <p:sldId id="3432" r:id="rId21"/>
    <p:sldId id="554" r:id="rId22"/>
    <p:sldId id="3580" r:id="rId23"/>
    <p:sldId id="3581" r:id="rId24"/>
    <p:sldId id="3583" r:id="rId25"/>
    <p:sldId id="3584" r:id="rId26"/>
    <p:sldId id="3585" r:id="rId27"/>
    <p:sldId id="3433" r:id="rId28"/>
    <p:sldId id="3482" r:id="rId29"/>
    <p:sldId id="3586" r:id="rId30"/>
    <p:sldId id="3587" r:id="rId31"/>
    <p:sldId id="3245" r:id="rId32"/>
    <p:sldId id="473" r:id="rId33"/>
    <p:sldId id="3211" r:id="rId34"/>
    <p:sldId id="550" r:id="rId35"/>
  </p:sldIdLst>
  <p:sldSz cx="12192000" cy="6858000"/>
  <p:notesSz cx="6858000" cy="9144000"/>
  <p:custDataLst>
    <p:tags r:id="rId3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FFFF99"/>
    <a:srgbClr val="FF7C80"/>
    <a:srgbClr val="CC0066"/>
    <a:srgbClr val="663300"/>
    <a:srgbClr val="FF6699"/>
    <a:srgbClr val="FF0000"/>
    <a:srgbClr val="660033"/>
    <a:srgbClr val="FF9933"/>
    <a:srgbClr val="A1E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5" autoAdjust="0"/>
    <p:restoredTop sz="89503" autoAdjust="0"/>
  </p:normalViewPr>
  <p:slideViewPr>
    <p:cSldViewPr>
      <p:cViewPr varScale="1">
        <p:scale>
          <a:sx n="65" d="100"/>
          <a:sy n="65" d="100"/>
        </p:scale>
        <p:origin x="822" y="84"/>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10/03/2024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034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1902E-95CB-9BB0-726D-D2EA7C680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67A5B-99E5-C38D-EA47-E6D63CD16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4EE6F-CC96-86D7-062E-4FC7196E90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939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201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195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1902E-95CB-9BB0-726D-D2EA7C680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67A5B-99E5-C38D-EA47-E6D63CD16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4EE6F-CC96-86D7-062E-4FC7196E90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07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046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01660145"/>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97590599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173650"/>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450506"/>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0393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4009574"/>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46218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User/My%20Documents/132%20-%20Bong%20dien%20dien%20-%20Phi%20Nhung.mp3" TargetMode="External"/><Relationship Id="rId7"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wmf"/><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8.xml"/><Relationship Id="rId1" Type="http://schemas.openxmlformats.org/officeDocument/2006/relationships/slideLayout" Target="../slideLayouts/slideLayout10.xml"/><Relationship Id="rId4" Type="http://schemas.openxmlformats.org/officeDocument/2006/relationships/image" Target="../media/image10.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70BF38-E92C-7C1F-06B5-48D7F7F22183}"/>
              </a:ext>
            </a:extLst>
          </p:cNvPr>
          <p:cNvGrpSpPr/>
          <p:nvPr userDrawn="1"/>
        </p:nvGrpSpPr>
        <p:grpSpPr>
          <a:xfrm>
            <a:off x="-109538" y="7937"/>
            <a:ext cx="12301538" cy="1287463"/>
            <a:chOff x="-109538" y="7938"/>
            <a:chExt cx="12301538" cy="990600"/>
          </a:xfrm>
        </p:grpSpPr>
        <p:grpSp>
          <p:nvGrpSpPr>
            <p:cNvPr id="1028" name="Group 2">
              <a:extLst>
                <a:ext uri="{FF2B5EF4-FFF2-40B4-BE49-F238E27FC236}">
                  <a16:creationId xmlns:a16="http://schemas.microsoft.com/office/drawing/2014/main" id="{B7B3774F-AC40-4B03-966E-D10AA6FCB055}"/>
                </a:ext>
              </a:extLst>
            </p:cNvPr>
            <p:cNvGrpSpPr>
              <a:grpSpLocks/>
            </p:cNvGrpSpPr>
            <p:nvPr userDrawn="1"/>
          </p:nvGrpSpPr>
          <p:grpSpPr bwMode="auto">
            <a:xfrm>
              <a:off x="929" y="7938"/>
              <a:ext cx="12191071" cy="990600"/>
              <a:chOff x="0" y="0"/>
              <a:chExt cx="5760" cy="624"/>
            </a:xfrm>
          </p:grpSpPr>
          <p:grpSp>
            <p:nvGrpSpPr>
              <p:cNvPr id="1036" name="Group 3">
                <a:extLst>
                  <a:ext uri="{FF2B5EF4-FFF2-40B4-BE49-F238E27FC236}">
                    <a16:creationId xmlns:a16="http://schemas.microsoft.com/office/drawing/2014/main" id="{30374228-0E6C-40F7-BCD9-20FB7BBB2E5C}"/>
                  </a:ext>
                </a:extLst>
              </p:cNvPr>
              <p:cNvGrpSpPr>
                <a:grpSpLocks/>
              </p:cNvGrpSpPr>
              <p:nvPr userDrawn="1"/>
            </p:nvGrpSpPr>
            <p:grpSpPr bwMode="auto">
              <a:xfrm>
                <a:off x="0" y="0"/>
                <a:ext cx="5760" cy="624"/>
                <a:chOff x="0" y="0"/>
                <a:chExt cx="5760" cy="624"/>
              </a:xfrm>
            </p:grpSpPr>
            <p:pic>
              <p:nvPicPr>
                <p:cNvPr id="1040" name="Picture 4" descr="3">
                  <a:extLst>
                    <a:ext uri="{FF2B5EF4-FFF2-40B4-BE49-F238E27FC236}">
                      <a16:creationId xmlns:a16="http://schemas.microsoft.com/office/drawing/2014/main" id="{8A26A786-4413-422C-BA97-1C9533563D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5">
                  <a:extLst>
                    <a:ext uri="{FF2B5EF4-FFF2-40B4-BE49-F238E27FC236}">
                      <a16:creationId xmlns:a16="http://schemas.microsoft.com/office/drawing/2014/main" id="{908A2723-3E88-4F1C-95CD-1C82B932C4E9}"/>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6</a:t>
                  </a:r>
                </a:p>
              </p:txBody>
            </p:sp>
          </p:grpSp>
          <p:grpSp>
            <p:nvGrpSpPr>
              <p:cNvPr id="1037" name="Group 6">
                <a:extLst>
                  <a:ext uri="{FF2B5EF4-FFF2-40B4-BE49-F238E27FC236}">
                    <a16:creationId xmlns:a16="http://schemas.microsoft.com/office/drawing/2014/main" id="{19E7E8B0-ED8E-4E50-B630-7AEE434994C5}"/>
                  </a:ext>
                </a:extLst>
              </p:cNvPr>
              <p:cNvGrpSpPr>
                <a:grpSpLocks/>
              </p:cNvGrpSpPr>
              <p:nvPr userDrawn="1"/>
            </p:nvGrpSpPr>
            <p:grpSpPr bwMode="auto">
              <a:xfrm>
                <a:off x="5073" y="354"/>
                <a:ext cx="670" cy="216"/>
                <a:chOff x="5164" y="339"/>
                <a:chExt cx="682" cy="206"/>
              </a:xfrm>
            </p:grpSpPr>
            <p:sp>
              <p:nvSpPr>
                <p:cNvPr id="32" name="Rectangle 7" descr="Horizontal brick">
                  <a:extLst>
                    <a:ext uri="{FF2B5EF4-FFF2-40B4-BE49-F238E27FC236}">
                      <a16:creationId xmlns:a16="http://schemas.microsoft.com/office/drawing/2014/main" id="{1AB52466-3FF0-4E24-81B1-B114A0012A64}"/>
                    </a:ext>
                  </a:extLst>
                </p:cNvPr>
                <p:cNvSpPr>
                  <a:spLocks noChangeArrowheads="1"/>
                </p:cNvSpPr>
                <p:nvPr userDrawn="1"/>
              </p:nvSpPr>
              <p:spPr bwMode="auto">
                <a:xfrm>
                  <a:off x="5164" y="339"/>
                  <a:ext cx="682" cy="206"/>
                </a:xfrm>
                <a:prstGeom prst="rect">
                  <a:avLst/>
                </a:prstGeom>
                <a:blipFill dpi="0" rotWithShape="0">
                  <a:blip r:embed="rId5"/>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1039" name="WordArt 12">
                  <a:extLst>
                    <a:ext uri="{FF2B5EF4-FFF2-40B4-BE49-F238E27FC236}">
                      <a16:creationId xmlns:a16="http://schemas.microsoft.com/office/drawing/2014/main" id="{7FD7C778-DD5E-44A8-BC04-44E2632B8689}"/>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23" name="Text Box 17">
              <a:extLst>
                <a:ext uri="{FF2B5EF4-FFF2-40B4-BE49-F238E27FC236}">
                  <a16:creationId xmlns:a16="http://schemas.microsoft.com/office/drawing/2014/main" id="{80403C65-B0CC-40A8-BD81-692129B6B8FE}"/>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1030" name="Group 19">
              <a:extLst>
                <a:ext uri="{FF2B5EF4-FFF2-40B4-BE49-F238E27FC236}">
                  <a16:creationId xmlns:a16="http://schemas.microsoft.com/office/drawing/2014/main" id="{70D69F19-047B-4337-9E21-773F58960217}"/>
                </a:ext>
              </a:extLst>
            </p:cNvPr>
            <p:cNvGrpSpPr>
              <a:grpSpLocks/>
            </p:cNvGrpSpPr>
            <p:nvPr userDrawn="1"/>
          </p:nvGrpSpPr>
          <p:grpSpPr bwMode="auto">
            <a:xfrm>
              <a:off x="1097440" y="119828"/>
              <a:ext cx="1384195" cy="725317"/>
              <a:chOff x="839" y="217"/>
              <a:chExt cx="654" cy="372"/>
            </a:xfrm>
          </p:grpSpPr>
          <p:pic>
            <p:nvPicPr>
              <p:cNvPr id="1033" name="Picture 7" descr="014">
                <a:extLst>
                  <a:ext uri="{FF2B5EF4-FFF2-40B4-BE49-F238E27FC236}">
                    <a16:creationId xmlns:a16="http://schemas.microsoft.com/office/drawing/2014/main" id="{A1D2EC5F-8ACF-4638-9242-96B4B16BB0B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9">
                <a:extLst>
                  <a:ext uri="{FF2B5EF4-FFF2-40B4-BE49-F238E27FC236}">
                    <a16:creationId xmlns:a16="http://schemas.microsoft.com/office/drawing/2014/main" id="{09053867-C1F9-4EF0-99DB-3F5186D39D25}"/>
                  </a:ext>
                </a:extLst>
              </p:cNvPr>
              <p:cNvSpPr txBox="1">
                <a:spLocks noChangeArrowheads="1"/>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effectLst>
                      <a:outerShdw blurRad="38100" dist="38100" dir="2700000" algn="tl">
                        <a:srgbClr val="000000">
                          <a:alpha val="43137"/>
                        </a:srgbClr>
                      </a:outerShdw>
                    </a:effectLst>
                    <a:cs typeface="+mn-cs"/>
                  </a:rPr>
                  <a:t>CĐề</a:t>
                </a:r>
                <a:endParaRPr lang="en-US" altLang="en-US" sz="1400">
                  <a:solidFill>
                    <a:srgbClr val="FF0000"/>
                  </a:solidFill>
                  <a:effectLst>
                    <a:outerShdw blurRad="38100" dist="38100" dir="2700000" algn="tl">
                      <a:srgbClr val="000000">
                        <a:alpha val="43137"/>
                      </a:srgbClr>
                    </a:outerShdw>
                  </a:effectLst>
                  <a:cs typeface="+mn-cs"/>
                </a:endParaRPr>
              </a:p>
            </p:txBody>
          </p:sp>
          <p:sp>
            <p:nvSpPr>
              <p:cNvPr id="29" name="Text Box 10">
                <a:extLst>
                  <a:ext uri="{FF2B5EF4-FFF2-40B4-BE49-F238E27FC236}">
                    <a16:creationId xmlns:a16="http://schemas.microsoft.com/office/drawing/2014/main" id="{09B39675-2FA7-4B22-9119-A49F86D89FD6}"/>
                  </a:ext>
                </a:extLst>
              </p:cNvPr>
              <p:cNvSpPr txBox="1">
                <a:spLocks noChangeArrowheads="1"/>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1032" name="Picture 18" descr="VoNhatTruong2013L">
              <a:extLst>
                <a:ext uri="{FF2B5EF4-FFF2-40B4-BE49-F238E27FC236}">
                  <a16:creationId xmlns:a16="http://schemas.microsoft.com/office/drawing/2014/main" id="{01F5BA37-6459-425C-9F70-EC3DBC0B53F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454150" y="-99392"/>
            <a:ext cx="9347636" cy="15106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endParaRPr lang="vi-VN" sz="28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14. THỰC HÀNH TỔNG HỢP: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HOÀN THÀNH SỔ LƯU NIỆM</a:t>
            </a:r>
            <a:endParaRPr lang="vi-VN" sz="28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538" name="Picture 18" descr="VoNhatTruong2013L">
            <a:extLst>
              <a:ext uri="{FF2B5EF4-FFF2-40B4-BE49-F238E27FC236}">
                <a16:creationId xmlns:a16="http://schemas.microsoft.com/office/drawing/2014/main" id="{2D5250E4-4D94-FDC7-92FB-67F09A209F1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3678" y="4246708"/>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7699"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603"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649" name="Picture 18" descr="VoNhatTruong2013L">
            <a:extLst>
              <a:ext uri="{FF2B5EF4-FFF2-40B4-BE49-F238E27FC236}">
                <a16:creationId xmlns:a16="http://schemas.microsoft.com/office/drawing/2014/main" id="{3528A1EE-D7AA-7532-635C-4AE661D0E9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7668" y="445724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689608926"/>
      </p:ext>
    </p:extLst>
  </p:cSld>
  <p:clrMap bg1="lt1" tx1="dk1" bg2="lt2" tx2="dk2" accent1="accent1" accent2="accent2" accent3="accent3" accent4="accent4" accent5="accent5" accent6="accent6" hlink="hlink" folHlink="folHlink"/>
  <p:sldLayoutIdLst>
    <p:sldLayoutId id="2147484621"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0" r:id="rId1"/>
    <p:sldLayoutId id="2147484618"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8" descr="VoNhatTruong2013L">
            <a:extLst>
              <a:ext uri="{FF2B5EF4-FFF2-40B4-BE49-F238E27FC236}">
                <a16:creationId xmlns:a16="http://schemas.microsoft.com/office/drawing/2014/main" id="{52DD31F4-0E1A-4ACE-8907-011EA27F7C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37088" y="275907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 name="Group 5120">
            <a:extLst>
              <a:ext uri="{FF2B5EF4-FFF2-40B4-BE49-F238E27FC236}">
                <a16:creationId xmlns:a16="http://schemas.microsoft.com/office/drawing/2014/main" id="{EE66AC10-2DF3-74B1-9B9A-B4AF08DCC38E}"/>
              </a:ext>
            </a:extLst>
          </p:cNvPr>
          <p:cNvGrpSpPr/>
          <p:nvPr userDrawn="1"/>
        </p:nvGrpSpPr>
        <p:grpSpPr>
          <a:xfrm>
            <a:off x="-109538" y="7937"/>
            <a:ext cx="12301538" cy="1287463"/>
            <a:chOff x="-109538" y="7938"/>
            <a:chExt cx="12301538" cy="990600"/>
          </a:xfrm>
        </p:grpSpPr>
        <p:grpSp>
          <p:nvGrpSpPr>
            <p:cNvPr id="5122" name="Group 2">
              <a:extLst>
                <a:ext uri="{FF2B5EF4-FFF2-40B4-BE49-F238E27FC236}">
                  <a16:creationId xmlns:a16="http://schemas.microsoft.com/office/drawing/2014/main" id="{9434B416-D65F-BE2B-DC8B-8DC1F2743785}"/>
                </a:ext>
              </a:extLst>
            </p:cNvPr>
            <p:cNvGrpSpPr>
              <a:grpSpLocks/>
            </p:cNvGrpSpPr>
            <p:nvPr userDrawn="1"/>
          </p:nvGrpSpPr>
          <p:grpSpPr bwMode="auto">
            <a:xfrm>
              <a:off x="929" y="7938"/>
              <a:ext cx="12191071" cy="990600"/>
              <a:chOff x="0" y="0"/>
              <a:chExt cx="5760" cy="624"/>
            </a:xfrm>
          </p:grpSpPr>
          <p:grpSp>
            <p:nvGrpSpPr>
              <p:cNvPr id="5138" name="Group 3">
                <a:extLst>
                  <a:ext uri="{FF2B5EF4-FFF2-40B4-BE49-F238E27FC236}">
                    <a16:creationId xmlns:a16="http://schemas.microsoft.com/office/drawing/2014/main" id="{8D98F948-2B31-94D8-96BD-411DB0987AA6}"/>
                  </a:ext>
                </a:extLst>
              </p:cNvPr>
              <p:cNvGrpSpPr>
                <a:grpSpLocks/>
              </p:cNvGrpSpPr>
              <p:nvPr userDrawn="1"/>
            </p:nvGrpSpPr>
            <p:grpSpPr bwMode="auto">
              <a:xfrm>
                <a:off x="0" y="0"/>
                <a:ext cx="5760" cy="624"/>
                <a:chOff x="0" y="0"/>
                <a:chExt cx="5760" cy="624"/>
              </a:xfrm>
            </p:grpSpPr>
            <p:pic>
              <p:nvPicPr>
                <p:cNvPr id="5142" name="Picture 4" descr="3">
                  <a:extLst>
                    <a:ext uri="{FF2B5EF4-FFF2-40B4-BE49-F238E27FC236}">
                      <a16:creationId xmlns:a16="http://schemas.microsoft.com/office/drawing/2014/main" id="{8515C8E6-8B80-FE5F-630E-CCB7B33E621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Text Box 5">
                  <a:extLst>
                    <a:ext uri="{FF2B5EF4-FFF2-40B4-BE49-F238E27FC236}">
                      <a16:creationId xmlns:a16="http://schemas.microsoft.com/office/drawing/2014/main" id="{DC09547E-6EC9-64C0-737F-2BA1FDBA638E}"/>
                    </a:ext>
                  </a:extLst>
                </p:cNvPr>
                <p:cNvSpPr txBox="1">
                  <a:spLocks noChangeArrowheads="1"/>
                </p:cNvSpPr>
                <p:nvPr userDrawn="1"/>
              </p:nvSpPr>
              <p:spPr bwMode="auto">
                <a:xfrm>
                  <a:off x="5122" y="85"/>
                  <a:ext cx="597" cy="214"/>
                </a:xfrm>
                <a:prstGeom prst="rect">
                  <a:avLst/>
                </a:prstGeom>
                <a:noFill/>
                <a:ln>
                  <a:noFill/>
                </a:ln>
                <a:effectLst/>
              </p:spPr>
              <p:txBody>
                <a:bodyPr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en-US" altLang="en-US" sz="2400"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a:t>
                  </a:r>
                  <a:r>
                    <a:rPr lang="en-US" altLang="en-US" sz="2400" b="1">
                      <a:solidFill>
                        <a:srgbClr val="FF0000"/>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 </a:t>
                  </a:r>
                  <a:r>
                    <a:rPr lang="en-US" altLang="en-US" b="1">
                      <a:solidFill>
                        <a:srgbClr val="FFFFFF"/>
                      </a:solidFill>
                      <a:effectLst>
                        <a:outerShdw blurRad="38100" dist="38100" dir="2700000" algn="tl">
                          <a:srgbClr val="000000">
                            <a:alpha val="43137"/>
                          </a:srgbClr>
                        </a:outerShdw>
                      </a:effectLst>
                      <a:latin typeface="Times New Roman" panose="02020603050405020304" pitchFamily="18" charset="0"/>
                      <a:sym typeface="Wingdings" panose="05000000000000000000" pitchFamily="2" charset="2"/>
                    </a:rPr>
                    <a:t>Tin 6</a:t>
                  </a:r>
                </a:p>
              </p:txBody>
            </p:sp>
          </p:grpSp>
          <p:grpSp>
            <p:nvGrpSpPr>
              <p:cNvPr id="5139" name="Group 6">
                <a:extLst>
                  <a:ext uri="{FF2B5EF4-FFF2-40B4-BE49-F238E27FC236}">
                    <a16:creationId xmlns:a16="http://schemas.microsoft.com/office/drawing/2014/main" id="{65FAF028-31FE-B46C-EB55-EF8B938677CA}"/>
                  </a:ext>
                </a:extLst>
              </p:cNvPr>
              <p:cNvGrpSpPr>
                <a:grpSpLocks/>
              </p:cNvGrpSpPr>
              <p:nvPr userDrawn="1"/>
            </p:nvGrpSpPr>
            <p:grpSpPr bwMode="auto">
              <a:xfrm>
                <a:off x="5073" y="354"/>
                <a:ext cx="670" cy="216"/>
                <a:chOff x="5164" y="339"/>
                <a:chExt cx="682" cy="206"/>
              </a:xfrm>
            </p:grpSpPr>
            <p:sp>
              <p:nvSpPr>
                <p:cNvPr id="5140" name="Rectangle 7" descr="Horizontal brick">
                  <a:extLst>
                    <a:ext uri="{FF2B5EF4-FFF2-40B4-BE49-F238E27FC236}">
                      <a16:creationId xmlns:a16="http://schemas.microsoft.com/office/drawing/2014/main" id="{9855C319-7D4D-9A93-A392-DBD90E54DFFD}"/>
                    </a:ext>
                  </a:extLst>
                </p:cNvPr>
                <p:cNvSpPr>
                  <a:spLocks noChangeArrowheads="1"/>
                </p:cNvSpPr>
                <p:nvPr userDrawn="1"/>
              </p:nvSpPr>
              <p:spPr bwMode="auto">
                <a:xfrm>
                  <a:off x="5164" y="339"/>
                  <a:ext cx="682" cy="206"/>
                </a:xfrm>
                <a:prstGeom prst="rect">
                  <a:avLst/>
                </a:prstGeom>
                <a:blipFill dpi="0" rotWithShape="0">
                  <a:blip r:embed="rId8"/>
                  <a:srcRect/>
                  <a:tile tx="0" ty="0" sx="100000" sy="100000" flip="none" algn="tl"/>
                </a:blip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800">
                    <a:effectLst>
                      <a:outerShdw blurRad="38100" dist="38100" dir="2700000" algn="tl">
                        <a:srgbClr val="000000">
                          <a:alpha val="43137"/>
                        </a:srgbClr>
                      </a:outerShdw>
                    </a:effectLst>
                  </a:endParaRPr>
                </a:p>
              </p:txBody>
            </p:sp>
            <p:sp>
              <p:nvSpPr>
                <p:cNvPr id="5141" name="WordArt 12">
                  <a:extLst>
                    <a:ext uri="{FF2B5EF4-FFF2-40B4-BE49-F238E27FC236}">
                      <a16:creationId xmlns:a16="http://schemas.microsoft.com/office/drawing/2014/main" id="{673EDFE2-BB9A-6ADE-EF2A-55D4329C0971}"/>
                    </a:ext>
                  </a:extLst>
                </p:cNvPr>
                <p:cNvSpPr>
                  <a:spLocks noChangeArrowheads="1" noChangeShapeType="1" noTextEdit="1"/>
                </p:cNvSpPr>
                <p:nvPr userDrawn="1"/>
              </p:nvSpPr>
              <p:spPr bwMode="auto">
                <a:xfrm>
                  <a:off x="5212" y="384"/>
                  <a:ext cx="607" cy="147"/>
                </a:xfrm>
                <a:prstGeom prst="rect">
                  <a:avLst/>
                </a:prstGeom>
              </p:spPr>
              <p:txBody>
                <a:bodyPr wrap="none" fromWordArt="1">
                  <a:prstTxWarp prst="textCanDown">
                    <a:avLst>
                      <a:gd name="adj" fmla="val 33333"/>
                    </a:avLst>
                  </a:prstTxWarp>
                </a:bodyPr>
                <a:lstStyle/>
                <a:p>
                  <a:pPr algn="ctr"/>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CHĂM NGOAN - HỌC TỐT</a:t>
                  </a:r>
                </a:p>
              </p:txBody>
            </p:sp>
          </p:grpSp>
        </p:grpSp>
        <p:sp>
          <p:nvSpPr>
            <p:cNvPr id="5132" name="Text Box 17">
              <a:extLst>
                <a:ext uri="{FF2B5EF4-FFF2-40B4-BE49-F238E27FC236}">
                  <a16:creationId xmlns:a16="http://schemas.microsoft.com/office/drawing/2014/main" id="{DC3ED4C6-BDC3-0393-2D74-FE8F3F139447}"/>
                </a:ext>
              </a:extLst>
            </p:cNvPr>
            <p:cNvSpPr txBox="1">
              <a:spLocks noChangeArrowheads="1"/>
            </p:cNvSpPr>
            <p:nvPr userDrawn="1"/>
          </p:nvSpPr>
          <p:spPr bwMode="auto">
            <a:xfrm>
              <a:off x="1109663" y="71438"/>
              <a:ext cx="9628187" cy="838200"/>
            </a:xfrm>
            <a:prstGeom prst="rect">
              <a:avLst/>
            </a:prstGeom>
            <a:solidFill>
              <a:srgbClr val="CCFFCC"/>
            </a:solidFill>
            <a:ln>
              <a:noFill/>
            </a:ln>
            <a:effec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endParaRPr lang="en-US" altLang="en-US" sz="3200" b="1">
                <a:effectLst>
                  <a:outerShdw blurRad="38100" dist="38100" dir="2700000" algn="tl">
                    <a:srgbClr val="000000">
                      <a:alpha val="43137"/>
                    </a:srgbClr>
                  </a:outerShdw>
                </a:effectLst>
              </a:endParaRPr>
            </a:p>
          </p:txBody>
        </p:sp>
        <p:grpSp>
          <p:nvGrpSpPr>
            <p:cNvPr id="5133" name="Group 19">
              <a:extLst>
                <a:ext uri="{FF2B5EF4-FFF2-40B4-BE49-F238E27FC236}">
                  <a16:creationId xmlns:a16="http://schemas.microsoft.com/office/drawing/2014/main" id="{BB890F48-6E3D-A5F2-19DD-5C5E48073FB6}"/>
                </a:ext>
              </a:extLst>
            </p:cNvPr>
            <p:cNvGrpSpPr>
              <a:grpSpLocks/>
            </p:cNvGrpSpPr>
            <p:nvPr userDrawn="1"/>
          </p:nvGrpSpPr>
          <p:grpSpPr bwMode="auto">
            <a:xfrm>
              <a:off x="1097440" y="119828"/>
              <a:ext cx="1384195" cy="725317"/>
              <a:chOff x="839" y="217"/>
              <a:chExt cx="654" cy="372"/>
            </a:xfrm>
          </p:grpSpPr>
          <p:pic>
            <p:nvPicPr>
              <p:cNvPr id="5135" name="Picture 7" descr="014">
                <a:extLst>
                  <a:ext uri="{FF2B5EF4-FFF2-40B4-BE49-F238E27FC236}">
                    <a16:creationId xmlns:a16="http://schemas.microsoft.com/office/drawing/2014/main" id="{99F79B48-456F-2C3E-7413-8F53388F5D2F}"/>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rot="21399997">
                <a:off x="868" y="282"/>
                <a:ext cx="545"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9">
                <a:extLst>
                  <a:ext uri="{FF2B5EF4-FFF2-40B4-BE49-F238E27FC236}">
                    <a16:creationId xmlns:a16="http://schemas.microsoft.com/office/drawing/2014/main" id="{12605375-6B4A-64CE-B79A-4E03DD07FB11}"/>
                  </a:ext>
                </a:extLst>
              </p:cNvPr>
              <p:cNvSpPr txBox="1">
                <a:spLocks noChangeArrowheads="1"/>
              </p:cNvSpPr>
              <p:nvPr userDrawn="1"/>
            </p:nvSpPr>
            <p:spPr bwMode="auto">
              <a:xfrm rot="19701635">
                <a:off x="839" y="375"/>
                <a:ext cx="350" cy="12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err="1">
                    <a:solidFill>
                      <a:srgbClr val="FF0000"/>
                    </a:solidFill>
                    <a:effectLst>
                      <a:outerShdw blurRad="38100" dist="38100" dir="2700000" algn="tl">
                        <a:srgbClr val="000000">
                          <a:alpha val="43137"/>
                        </a:srgbClr>
                      </a:outerShdw>
                    </a:effectLst>
                    <a:cs typeface="+mn-cs"/>
                  </a:rPr>
                  <a:t>CĐề</a:t>
                </a:r>
                <a:endParaRPr lang="en-US" altLang="en-US" sz="1400">
                  <a:solidFill>
                    <a:srgbClr val="FF0000"/>
                  </a:solidFill>
                  <a:effectLst>
                    <a:outerShdw blurRad="38100" dist="38100" dir="2700000" algn="tl">
                      <a:srgbClr val="000000">
                        <a:alpha val="43137"/>
                      </a:srgbClr>
                    </a:outerShdw>
                  </a:effectLst>
                  <a:cs typeface="+mn-cs"/>
                </a:endParaRPr>
              </a:p>
            </p:txBody>
          </p:sp>
          <p:sp>
            <p:nvSpPr>
              <p:cNvPr id="5137" name="Text Box 10">
                <a:extLst>
                  <a:ext uri="{FF2B5EF4-FFF2-40B4-BE49-F238E27FC236}">
                    <a16:creationId xmlns:a16="http://schemas.microsoft.com/office/drawing/2014/main" id="{8818ECD8-F270-72D6-2AF9-C7F58C331629}"/>
                  </a:ext>
                </a:extLst>
              </p:cNvPr>
              <p:cNvSpPr txBox="1">
                <a:spLocks noChangeArrowheads="1"/>
              </p:cNvSpPr>
              <p:nvPr userDrawn="1"/>
            </p:nvSpPr>
            <p:spPr bwMode="auto">
              <a:xfrm rot="19747892">
                <a:off x="1143" y="217"/>
                <a:ext cx="350" cy="158"/>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2000" b="1">
                  <a:solidFill>
                    <a:srgbClr val="FF0000"/>
                  </a:solidFill>
                  <a:effectLst>
                    <a:outerShdw blurRad="38100" dist="38100" dir="2700000" algn="tl">
                      <a:srgbClr val="000000">
                        <a:alpha val="43137"/>
                      </a:srgbClr>
                    </a:outerShdw>
                  </a:effectLst>
                  <a:latin typeface="Times New Roman" panose="02020603050405020304" pitchFamily="18" charset="0"/>
                  <a:cs typeface="+mn-cs"/>
                </a:endParaRPr>
              </a:p>
            </p:txBody>
          </p:sp>
        </p:grpSp>
        <p:pic>
          <p:nvPicPr>
            <p:cNvPr id="5134" name="Picture 18" descr="VoNhatTruong2013L">
              <a:extLst>
                <a:ext uri="{FF2B5EF4-FFF2-40B4-BE49-F238E27FC236}">
                  <a16:creationId xmlns:a16="http://schemas.microsoft.com/office/drawing/2014/main" id="{D498AAA1-6B43-59D1-93C7-FBDB641765A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538" y="23813"/>
              <a:ext cx="1181234" cy="8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44" name="Rectangle: Rounded Corners 5143">
            <a:extLst>
              <a:ext uri="{FF2B5EF4-FFF2-40B4-BE49-F238E27FC236}">
                <a16:creationId xmlns:a16="http://schemas.microsoft.com/office/drawing/2014/main" id="{5FC80339-A58B-301A-60C8-C2BE539BF35D}"/>
              </a:ext>
            </a:extLst>
          </p:cNvPr>
          <p:cNvSpPr/>
          <p:nvPr userDrawn="1"/>
        </p:nvSpPr>
        <p:spPr>
          <a:xfrm>
            <a:off x="1454150" y="-99392"/>
            <a:ext cx="9347636" cy="15106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DỤNG TIN HỌC</a:t>
            </a:r>
            <a:endParaRPr lang="vi-VN" sz="2800" b="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14. THỰC HÀNH TỔNG HỢP: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HOÀN THÀNH SỔ LƯU NIỆM</a:t>
            </a:r>
            <a:endParaRPr lang="vi-VN" sz="28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pic>
        <p:nvPicPr>
          <p:cNvPr id="243" name="Picture 18" descr="VoNhatTruong2013L">
            <a:extLst>
              <a:ext uri="{FF2B5EF4-FFF2-40B4-BE49-F238E27FC236}">
                <a16:creationId xmlns:a16="http://schemas.microsoft.com/office/drawing/2014/main" id="{202AD607-C68C-D832-6A7B-622FE8C3CE4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5723" y="4191455"/>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39A6B12-BE07-5775-67D3-6D911C413A66}"/>
              </a:ext>
            </a:extLst>
          </p:cNvPr>
          <p:cNvSpPr txBox="1"/>
          <p:nvPr userDrawn="1"/>
        </p:nvSpPr>
        <p:spPr>
          <a:xfrm>
            <a:off x="3962400" y="1759803"/>
            <a:ext cx="40428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KHÁM PHÁ</a:t>
            </a:r>
          </a:p>
        </p:txBody>
      </p:sp>
      <p:pic>
        <p:nvPicPr>
          <p:cNvPr id="3" name="Picture 18" descr="h1">
            <a:extLst>
              <a:ext uri="{FF2B5EF4-FFF2-40B4-BE49-F238E27FC236}">
                <a16:creationId xmlns:a16="http://schemas.microsoft.com/office/drawing/2014/main" id="{BB79874A-7BE2-6DF0-2A81-A73E0ED456E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07127" y="2971112"/>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8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pic>
        <p:nvPicPr>
          <p:cNvPr id="446" name="Picture 18" descr="VoNhatTruong2013L">
            <a:extLst>
              <a:ext uri="{FF2B5EF4-FFF2-40B4-BE49-F238E27FC236}">
                <a16:creationId xmlns:a16="http://schemas.microsoft.com/office/drawing/2014/main" id="{B7822D64-161B-EFA4-4F51-6BD94FCFD8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79435" y="4456396"/>
            <a:ext cx="2514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66"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1.xml"/><Relationship Id="rId4" Type="http://schemas.openxmlformats.org/officeDocument/2006/relationships/hyperlink" Target="https://www.facebook.com/emvuiemho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98ECC-8AA9-9842-A4B5-F2D1E261C6DE}"/>
              </a:ext>
            </a:extLst>
          </p:cNvPr>
          <p:cNvSpPr txBox="1">
            <a:spLocks noChangeArrowheads="1"/>
          </p:cNvSpPr>
          <p:nvPr/>
        </p:nvSpPr>
        <p:spPr bwMode="auto">
          <a:xfrm>
            <a:off x="381000" y="1362714"/>
            <a:ext cx="4267200" cy="40122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en-US" sz="3200" b="1">
                <a:solidFill>
                  <a:srgbClr val="000000"/>
                </a:solidFill>
                <a:effectLst/>
                <a:latin typeface="Times New Roman" panose="02020603050405020304" pitchFamily="18" charset="0"/>
                <a:ea typeface="Calibri" panose="020F0502020204030204" pitchFamily="34" charset="0"/>
              </a:rPr>
              <a:t>Về kiến thức</a:t>
            </a:r>
            <a:r>
              <a:rPr lang="vi-VN" sz="3200" b="1">
                <a:solidFill>
                  <a:srgbClr val="000000"/>
                </a:solidFill>
                <a:effectLst/>
                <a:latin typeface="Times New Roman" panose="02020603050405020304" pitchFamily="18" charset="0"/>
                <a:ea typeface="Calibri" panose="020F0502020204030204" pitchFamily="34" charset="0"/>
              </a:rPr>
              <a:t>: </a:t>
            </a:r>
            <a:endParaRPr lang="en-US" sz="3200" b="1">
              <a:solidFill>
                <a:srgbClr val="000000"/>
              </a:solidFill>
              <a:effectLst/>
              <a:latin typeface="Times New Roman" panose="02020603050405020304" pitchFamily="18" charset="0"/>
              <a:ea typeface="Calibri" panose="020F0502020204030204" pitchFamily="34" charset="0"/>
            </a:endParaRPr>
          </a:p>
          <a:p>
            <a:pPr algn="just">
              <a:spcBef>
                <a:spcPts val="0"/>
              </a:spcBef>
              <a:spcAft>
                <a:spcPts val="0"/>
              </a:spcAft>
            </a:pPr>
            <a:r>
              <a:rPr lang="en-US" sz="3200">
                <a:solidFill>
                  <a:srgbClr val="00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Biết cách tổng hợp, sắp xếp các nội dung đã có thành một sản phẩm hoàn chỉnh.</a:t>
            </a:r>
          </a:p>
          <a:p>
            <a:pPr algn="just">
              <a:spcBef>
                <a:spcPts val="0"/>
              </a:spcBef>
              <a:spcAft>
                <a:spcPts val="0"/>
              </a:spcAft>
            </a:pPr>
            <a:r>
              <a:rPr lang="en-US" sz="3200">
                <a:solidFill>
                  <a:srgbClr val="00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Lựa chọn thông tin nào là phù hợp và “giá trị” để đưa vào sổ lưu niệm.</a:t>
            </a:r>
          </a:p>
        </p:txBody>
      </p:sp>
      <p:pic>
        <p:nvPicPr>
          <p:cNvPr id="3" name="Picture 2">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95400" y="5410200"/>
            <a:ext cx="1601420" cy="1143000"/>
          </a:xfrm>
          <a:prstGeom prst="rect">
            <a:avLst/>
          </a:prstGeom>
        </p:spPr>
      </p:pic>
      <p:pic>
        <p:nvPicPr>
          <p:cNvPr id="5" name="Picture 4">
            <a:extLst>
              <a:ext uri="{FF2B5EF4-FFF2-40B4-BE49-F238E27FC236}">
                <a16:creationId xmlns:a16="http://schemas.microsoft.com/office/drawing/2014/main" id="{660B015A-613B-DC86-F6EF-88B0A0D502D4}"/>
              </a:ext>
            </a:extLst>
          </p:cNvPr>
          <p:cNvPicPr>
            <a:picLocks noChangeAspect="1"/>
          </p:cNvPicPr>
          <p:nvPr/>
        </p:nvPicPr>
        <p:blipFill rotWithShape="1">
          <a:blip r:embed="rId3"/>
          <a:srcRect l="25000" t="26655" r="28750" b="8869"/>
          <a:stretch/>
        </p:blipFill>
        <p:spPr>
          <a:xfrm>
            <a:off x="4800602" y="1450300"/>
            <a:ext cx="7010398" cy="5315463"/>
          </a:xfrm>
          <a:prstGeom prst="rect">
            <a:avLst/>
          </a:prstGeom>
        </p:spPr>
      </p:pic>
    </p:spTree>
    <p:extLst>
      <p:ext uri="{BB962C8B-B14F-4D97-AF65-F5344CB8AC3E}">
        <p14:creationId xmlns:p14="http://schemas.microsoft.com/office/powerpoint/2010/main" val="42899737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path" presetSubtype="0" repeatCount="indefinite" accel="50000" decel="50000" fill="hold" nodeType="withEffect">
                                  <p:stCondLst>
                                    <p:cond delay="0"/>
                                  </p:stCondLst>
                                  <p:childTnLst>
                                    <p:animMotion origin="layout" path="M -4.79167E-6 -4.07407E-6 C 0.00027 0.06297 0.0017 0.10811 0.003 0.10811 C 0.00443 0.10811 0.0056 0.06297 0.00599 -4.07407E-6 C 0.00652 0.06297 0.00769 0.10811 0.00899 0.10811 C 0.01042 0.10811 0.01159 0.06297 0.01198 -4.07407E-6 C 0.0125 0.06297 0.01368 0.10811 0.01511 0.10811 C 0.01641 0.10811 0.01771 0.06297 0.0181 -4.07407E-6 C 0.01849 0.06297 0.01967 0.10811 0.02123 0.10811 C 0.0224 0.10811 0.02383 0.06297 0.02422 -4.07407E-6 C 0.02448 0.06297 0.02592 0.10811 0.02722 0.10811 C 0.02865 0.10811 0.02982 0.06297 0.03021 -4.07407E-6 C 0.03073 0.06297 0.03191 0.10811 0.03321 0.10811 C 0.03464 0.10811 0.03581 0.06297 0.03633 -4.07407E-6 C 0.03672 0.06297 0.0379 0.10811 0.03933 0.10811 C 0.04063 0.10811 0.04193 0.06297 0.04232 -4.07407E-6 C 0.04271 0.06297 0.04389 0.10811 0.04545 0.10811 C 0.04688 0.10811 0.04805 0.06297 0.04844 -4.07407E-6 " pathEditMode="relative" rAng="0" ptsTypes="AAAAAAAAAAAAAAAAA">
                                      <p:cBhvr>
                                        <p:cTn id="6" dur="6000" fill="hold"/>
                                        <p:tgtEl>
                                          <p:spTgt spid="3"/>
                                        </p:tgtEl>
                                        <p:attrNameLst>
                                          <p:attrName>ppt_x</p:attrName>
                                          <p:attrName>ppt_y</p:attrName>
                                        </p:attrNameLst>
                                      </p:cBhvr>
                                      <p:rCtr x="2422" y="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570D3-DBDB-DBE4-944F-F7F79F9124DF}"/>
              </a:ext>
            </a:extLst>
          </p:cNvPr>
          <p:cNvPicPr>
            <a:picLocks noChangeAspect="1"/>
          </p:cNvPicPr>
          <p:nvPr/>
        </p:nvPicPr>
        <p:blipFill rotWithShape="1">
          <a:blip r:embed="rId2"/>
          <a:srcRect l="5625" t="21097" r="8750" b="13316"/>
          <a:stretch/>
        </p:blipFill>
        <p:spPr>
          <a:xfrm>
            <a:off x="381000" y="1752600"/>
            <a:ext cx="11430000" cy="5029200"/>
          </a:xfrm>
          <a:prstGeom prst="rect">
            <a:avLst/>
          </a:prstGeom>
        </p:spPr>
      </p:pic>
      <p:sp>
        <p:nvSpPr>
          <p:cNvPr id="4" name="TextBox 2">
            <a:extLst>
              <a:ext uri="{FF2B5EF4-FFF2-40B4-BE49-F238E27FC236}">
                <a16:creationId xmlns:a16="http://schemas.microsoft.com/office/drawing/2014/main" id="{64C77F21-A24C-4F63-8E77-90FB258115BC}"/>
              </a:ext>
            </a:extLst>
          </p:cNvPr>
          <p:cNvSpPr txBox="1">
            <a:spLocks noChangeArrowheads="1"/>
          </p:cNvSpPr>
          <p:nvPr/>
        </p:nvSpPr>
        <p:spPr bwMode="auto">
          <a:xfrm>
            <a:off x="533400" y="1243013"/>
            <a:ext cx="9074150" cy="58578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3200" b="1">
                <a:solidFill>
                  <a:srgbClr val="FF0000"/>
                </a:solidFill>
                <a:latin typeface="Times New Roman" panose="02020603050405020304" pitchFamily="18" charset="0"/>
                <a:cs typeface="Times New Roman" panose="02020603050405020304" pitchFamily="18" charset="0"/>
              </a:rPr>
              <a:t>2. Bổ sung thêm nội dung.</a:t>
            </a:r>
          </a:p>
        </p:txBody>
      </p:sp>
      <p:pic>
        <p:nvPicPr>
          <p:cNvPr id="5" name="Picture 4">
            <a:extLst>
              <a:ext uri="{FF2B5EF4-FFF2-40B4-BE49-F238E27FC236}">
                <a16:creationId xmlns:a16="http://schemas.microsoft.com/office/drawing/2014/main" id="{B9F0C9BF-92C5-C250-B76C-E7AC15CA52A5}"/>
              </a:ext>
            </a:extLst>
          </p:cNvPr>
          <p:cNvPicPr>
            <a:picLocks noChangeAspect="1"/>
          </p:cNvPicPr>
          <p:nvPr/>
        </p:nvPicPr>
        <p:blipFill>
          <a:blip r:embed="rId3"/>
          <a:stretch>
            <a:fillRect/>
          </a:stretch>
        </p:blipFill>
        <p:spPr>
          <a:xfrm>
            <a:off x="6152581" y="1295400"/>
            <a:ext cx="535160" cy="533400"/>
          </a:xfrm>
          <a:prstGeom prst="rect">
            <a:avLst/>
          </a:prstGeom>
        </p:spPr>
      </p:pic>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54431" y="2556038"/>
            <a:ext cx="5379969"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a:t>
            </a:r>
            <a:r>
              <a:rPr lang="vi-VN" sz="3200" b="1">
                <a:solidFill>
                  <a:srgbClr val="FF0000"/>
                </a:solidFill>
                <a:latin typeface="Times New Roman" panose="02020603050405020304" pitchFamily="18" charset="0"/>
                <a:cs typeface="Times New Roman" panose="02020603050405020304" pitchFamily="18" charset="0"/>
              </a:rPr>
              <a:t>. Tạo trang bìa cho cuốn sổ.</a:t>
            </a:r>
          </a:p>
        </p:txBody>
      </p:sp>
      <p:pic>
        <p:nvPicPr>
          <p:cNvPr id="7" name="Picture 6">
            <a:extLst>
              <a:ext uri="{FF2B5EF4-FFF2-40B4-BE49-F238E27FC236}">
                <a16:creationId xmlns:a16="http://schemas.microsoft.com/office/drawing/2014/main" id="{DD34401B-5DED-DD8A-B493-FF9E169FF5A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3810000"/>
            <a:ext cx="3234400" cy="1600200"/>
          </a:xfrm>
          <a:prstGeom prst="rect">
            <a:avLst/>
          </a:prstGeom>
        </p:spPr>
      </p:pic>
      <p:pic>
        <p:nvPicPr>
          <p:cNvPr id="5" name="Picture 4">
            <a:extLst>
              <a:ext uri="{FF2B5EF4-FFF2-40B4-BE49-F238E27FC236}">
                <a16:creationId xmlns:a16="http://schemas.microsoft.com/office/drawing/2014/main" id="{A67C4BA8-E08A-1925-164A-369F05D37FA2}"/>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3280201B-2AFA-A69B-591B-8A4F0B47D1A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9600" y="2326761"/>
            <a:ext cx="2209800" cy="1136304"/>
          </a:xfrm>
          <a:prstGeom prst="rect">
            <a:avLst/>
          </a:prstGeom>
        </p:spPr>
      </p:pic>
    </p:spTree>
    <p:extLst>
      <p:ext uri="{BB962C8B-B14F-4D97-AF65-F5344CB8AC3E}">
        <p14:creationId xmlns:p14="http://schemas.microsoft.com/office/powerpoint/2010/main" val="3578378026"/>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64C77F21-A24C-4F63-8E77-90FB258115BC}"/>
              </a:ext>
            </a:extLst>
          </p:cNvPr>
          <p:cNvSpPr txBox="1">
            <a:spLocks noChangeArrowheads="1"/>
          </p:cNvSpPr>
          <p:nvPr/>
        </p:nvSpPr>
        <p:spPr bwMode="auto">
          <a:xfrm>
            <a:off x="533400" y="1243013"/>
            <a:ext cx="9074150" cy="58578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3200" b="1">
                <a:solidFill>
                  <a:srgbClr val="FF0000"/>
                </a:solidFill>
                <a:latin typeface="Times New Roman" panose="02020603050405020304" pitchFamily="18" charset="0"/>
                <a:cs typeface="Times New Roman" panose="02020603050405020304" pitchFamily="18" charset="0"/>
              </a:rPr>
              <a:t>3. Tạo trang bìa cho cuốn sổ.</a:t>
            </a:r>
          </a:p>
        </p:txBody>
      </p:sp>
      <p:pic>
        <p:nvPicPr>
          <p:cNvPr id="6" name="Picture 5">
            <a:extLst>
              <a:ext uri="{FF2B5EF4-FFF2-40B4-BE49-F238E27FC236}">
                <a16:creationId xmlns:a16="http://schemas.microsoft.com/office/drawing/2014/main" id="{31CE7DA1-8E03-4511-E49E-E83D1E4E2C39}"/>
              </a:ext>
            </a:extLst>
          </p:cNvPr>
          <p:cNvPicPr>
            <a:picLocks noChangeAspect="1"/>
          </p:cNvPicPr>
          <p:nvPr/>
        </p:nvPicPr>
        <p:blipFill rotWithShape="1">
          <a:blip r:embed="rId2"/>
          <a:srcRect l="31568" t="38890" r="28087" b="10444"/>
          <a:stretch/>
        </p:blipFill>
        <p:spPr bwMode="auto">
          <a:xfrm>
            <a:off x="381000" y="1828800"/>
            <a:ext cx="1150598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8887333"/>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CE9D-5F7F-BDD7-0E57-29E4D21E067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F4A69F-55FC-B3EA-4D79-DF3071B162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1295400"/>
            <a:ext cx="1802987" cy="896720"/>
          </a:xfrm>
          <a:prstGeom prst="rect">
            <a:avLst/>
          </a:prstGeom>
        </p:spPr>
      </p:pic>
      <p:graphicFrame>
        <p:nvGraphicFramePr>
          <p:cNvPr id="4" name="Table 4">
            <a:extLst>
              <a:ext uri="{FF2B5EF4-FFF2-40B4-BE49-F238E27FC236}">
                <a16:creationId xmlns:a16="http://schemas.microsoft.com/office/drawing/2014/main" id="{E7AA4575-EF47-3CAB-B4CB-DAF0391B41F2}"/>
              </a:ext>
            </a:extLst>
          </p:cNvPr>
          <p:cNvGraphicFramePr>
            <a:graphicFrameLocks noGrp="1"/>
          </p:cNvGraphicFramePr>
          <p:nvPr>
            <p:extLst>
              <p:ext uri="{D42A27DB-BD31-4B8C-83A1-F6EECF244321}">
                <p14:modId xmlns:p14="http://schemas.microsoft.com/office/powerpoint/2010/main" val="509413550"/>
              </p:ext>
            </p:extLst>
          </p:nvPr>
        </p:nvGraphicFramePr>
        <p:xfrm>
          <a:off x="483012" y="2801520"/>
          <a:ext cx="11251788" cy="3142080"/>
        </p:xfrm>
        <a:graphic>
          <a:graphicData uri="http://schemas.openxmlformats.org/drawingml/2006/table">
            <a:tbl>
              <a:tblPr firstRow="1" bandRow="1">
                <a:tableStyleId>{F5AB1C69-6EDB-4FF4-983F-18BD219EF322}</a:tableStyleId>
              </a:tblPr>
              <a:tblGrid>
                <a:gridCol w="4241388">
                  <a:extLst>
                    <a:ext uri="{9D8B030D-6E8A-4147-A177-3AD203B41FA5}">
                      <a16:colId xmlns:a16="http://schemas.microsoft.com/office/drawing/2014/main" val="795175101"/>
                    </a:ext>
                  </a:extLst>
                </a:gridCol>
                <a:gridCol w="7010400">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nêu các bước tạo trang bìa cho tệp văn bản?</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Các bước tạo trang bìa cho tệp văn bản:</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-B1. Nháy chuột vào thẻ Insert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-B2.Trong nhóm lệnh Pages, chọn Cover Page</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-B3.Chọn một mẫu trang bìa.</a:t>
                      </a:r>
                    </a:p>
                  </a:txBody>
                  <a:tcPr marL="108000" marR="108000" marT="108000" marB="108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9205438"/>
                  </a:ext>
                </a:extLst>
              </a:tr>
            </a:tbl>
          </a:graphicData>
        </a:graphic>
      </p:graphicFrame>
      <p:sp>
        <p:nvSpPr>
          <p:cNvPr id="5" name="Rectangle 4">
            <a:extLst>
              <a:ext uri="{FF2B5EF4-FFF2-40B4-BE49-F238E27FC236}">
                <a16:creationId xmlns:a16="http://schemas.microsoft.com/office/drawing/2014/main" id="{CA80FCD2-8F2E-3FA0-36A5-C5C20C25004D}"/>
              </a:ext>
            </a:extLst>
          </p:cNvPr>
          <p:cNvSpPr/>
          <p:nvPr/>
        </p:nvSpPr>
        <p:spPr>
          <a:xfrm>
            <a:off x="483010" y="2192120"/>
            <a:ext cx="424139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F968E03-085B-46AE-E096-BACA65B009FE}"/>
              </a:ext>
            </a:extLst>
          </p:cNvPr>
          <p:cNvSpPr/>
          <p:nvPr/>
        </p:nvSpPr>
        <p:spPr>
          <a:xfrm>
            <a:off x="4724400" y="2192120"/>
            <a:ext cx="70104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Tạo trang bìa cho cuốn sổ</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5">
            <a:extLst>
              <a:ext uri="{FF2B5EF4-FFF2-40B4-BE49-F238E27FC236}">
                <a16:creationId xmlns:a16="http://schemas.microsoft.com/office/drawing/2014/main" id="{C1383BFE-AE70-7B2E-162E-F895B3CDD6AD}"/>
              </a:ext>
            </a:extLst>
          </p:cNvPr>
          <p:cNvSpPr txBox="1">
            <a:spLocks noChangeArrowheads="1"/>
          </p:cNvSpPr>
          <p:nvPr/>
        </p:nvSpPr>
        <p:spPr bwMode="auto">
          <a:xfrm>
            <a:off x="381000" y="1297258"/>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sz="3200" b="1">
                <a:solidFill>
                  <a:srgbClr val="FF0000"/>
                </a:solidFill>
                <a:latin typeface="Times New Roman" panose="02020603050405020304" pitchFamily="18" charset="0"/>
                <a:cs typeface="Times New Roman" panose="02020603050405020304" pitchFamily="18" charset="0"/>
              </a:rPr>
              <a:t>3</a:t>
            </a:r>
            <a:r>
              <a:rPr lang="vi-VN" sz="3200" b="1">
                <a:solidFill>
                  <a:srgbClr val="FF0000"/>
                </a:solidFill>
                <a:latin typeface="Times New Roman" panose="02020603050405020304" pitchFamily="18" charset="0"/>
                <a:cs typeface="Times New Roman" panose="02020603050405020304" pitchFamily="18" charset="0"/>
              </a:rPr>
              <a:t>. Tạo trang bìa cho cuốn sổ</a:t>
            </a:r>
            <a:r>
              <a:rPr lang="en-US" sz="3200" b="1">
                <a:solidFill>
                  <a:srgbClr val="FF0000"/>
                </a:solidFill>
                <a:latin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0C4EBEF-5340-04CD-BF76-D8A641463CA8}"/>
              </a:ext>
            </a:extLst>
          </p:cNvPr>
          <p:cNvSpPr/>
          <p:nvPr/>
        </p:nvSpPr>
        <p:spPr>
          <a:xfrm>
            <a:off x="4805522" y="2877720"/>
            <a:ext cx="6929278" cy="304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36612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54431" y="2556039"/>
            <a:ext cx="5379969"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4</a:t>
            </a:r>
            <a:r>
              <a:rPr lang="vi-VN" sz="3200" b="1">
                <a:solidFill>
                  <a:srgbClr val="FF0000"/>
                </a:solidFill>
                <a:latin typeface="Times New Roman" panose="02020603050405020304" pitchFamily="18" charset="0"/>
                <a:cs typeface="Times New Roman" panose="02020603050405020304" pitchFamily="18" charset="0"/>
              </a:rPr>
              <a:t>. Xem lại nội dung.</a:t>
            </a:r>
          </a:p>
        </p:txBody>
      </p:sp>
      <p:pic>
        <p:nvPicPr>
          <p:cNvPr id="7" name="Picture 6">
            <a:extLst>
              <a:ext uri="{FF2B5EF4-FFF2-40B4-BE49-F238E27FC236}">
                <a16:creationId xmlns:a16="http://schemas.microsoft.com/office/drawing/2014/main" id="{DD34401B-5DED-DD8A-B493-FF9E169FF5A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3810000"/>
            <a:ext cx="3234400" cy="1600200"/>
          </a:xfrm>
          <a:prstGeom prst="rect">
            <a:avLst/>
          </a:prstGeom>
        </p:spPr>
      </p:pic>
      <p:pic>
        <p:nvPicPr>
          <p:cNvPr id="5" name="Picture 4">
            <a:extLst>
              <a:ext uri="{FF2B5EF4-FFF2-40B4-BE49-F238E27FC236}">
                <a16:creationId xmlns:a16="http://schemas.microsoft.com/office/drawing/2014/main" id="{A67C4BA8-E08A-1925-164A-369F05D37FA2}"/>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3280201B-2AFA-A69B-591B-8A4F0B47D1A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9600" y="2326761"/>
            <a:ext cx="2209800" cy="1136304"/>
          </a:xfrm>
          <a:prstGeom prst="rect">
            <a:avLst/>
          </a:prstGeom>
        </p:spPr>
      </p:pic>
    </p:spTree>
    <p:extLst>
      <p:ext uri="{BB962C8B-B14F-4D97-AF65-F5344CB8AC3E}">
        <p14:creationId xmlns:p14="http://schemas.microsoft.com/office/powerpoint/2010/main" val="711139804"/>
      </p:ext>
    </p:extLst>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64C77F21-A24C-4F63-8E77-90FB258115BC}"/>
              </a:ext>
            </a:extLst>
          </p:cNvPr>
          <p:cNvSpPr txBox="1">
            <a:spLocks noChangeArrowheads="1"/>
          </p:cNvSpPr>
          <p:nvPr/>
        </p:nvSpPr>
        <p:spPr bwMode="auto">
          <a:xfrm>
            <a:off x="533400" y="1243013"/>
            <a:ext cx="9074150" cy="5847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3200" b="1">
                <a:solidFill>
                  <a:srgbClr val="FF0000"/>
                </a:solidFill>
                <a:latin typeface="Times New Roman" panose="02020603050405020304" pitchFamily="18" charset="0"/>
                <a:cs typeface="Times New Roman" panose="02020603050405020304" pitchFamily="18" charset="0"/>
              </a:rPr>
              <a:t>4. Xem lại nội dung.</a:t>
            </a:r>
          </a:p>
        </p:txBody>
      </p:sp>
      <p:pic>
        <p:nvPicPr>
          <p:cNvPr id="3" name="Picture 2">
            <a:extLst>
              <a:ext uri="{FF2B5EF4-FFF2-40B4-BE49-F238E27FC236}">
                <a16:creationId xmlns:a16="http://schemas.microsoft.com/office/drawing/2014/main" id="{9AC67E95-BB19-F236-EB04-AD9A34CB27D0}"/>
              </a:ext>
            </a:extLst>
          </p:cNvPr>
          <p:cNvPicPr>
            <a:picLocks noChangeAspect="1"/>
          </p:cNvPicPr>
          <p:nvPr/>
        </p:nvPicPr>
        <p:blipFill rotWithShape="1">
          <a:blip r:embed="rId2"/>
          <a:srcRect l="16249" t="24432" r="18751" b="6645"/>
          <a:stretch/>
        </p:blipFill>
        <p:spPr>
          <a:xfrm>
            <a:off x="533400" y="1827788"/>
            <a:ext cx="11125200" cy="4954012"/>
          </a:xfrm>
          <a:prstGeom prst="rect">
            <a:avLst/>
          </a:prstGeom>
        </p:spPr>
      </p:pic>
    </p:spTree>
    <p:extLst>
      <p:ext uri="{BB962C8B-B14F-4D97-AF65-F5344CB8AC3E}">
        <p14:creationId xmlns:p14="http://schemas.microsoft.com/office/powerpoint/2010/main" val="1767509313"/>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077120"/>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Backspace </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End.</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Home</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Delete.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504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xóa các ký tự bên trái con trỏ soạn thảo thì nhấn phím? </a:t>
            </a:r>
          </a:p>
        </p:txBody>
      </p:sp>
    </p:spTree>
    <p:extLst>
      <p:ext uri="{BB962C8B-B14F-4D97-AF65-F5344CB8AC3E}">
        <p14:creationId xmlns:p14="http://schemas.microsoft.com/office/powerpoint/2010/main" val="16393689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378917"/>
            <a:ext cx="9712363"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Backspace </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7"/>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End.</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22769"/>
            <a:ext cx="9657465"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Home</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Delete.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03659"/>
            <a:ext cx="9594033"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xóa các ký tự bên phải con trỏ soạn thảo thì nhấn phím? </a:t>
            </a:r>
          </a:p>
        </p:txBody>
      </p:sp>
    </p:spTree>
    <p:extLst>
      <p:ext uri="{BB962C8B-B14F-4D97-AF65-F5344CB8AC3E}">
        <p14:creationId xmlns:p14="http://schemas.microsoft.com/office/powerpoint/2010/main" val="36595952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29435" y="2174606"/>
            <a:ext cx="9712363"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800">
                <a:solidFill>
                  <a:schemeClr val="tx1"/>
                </a:solidFill>
                <a:latin typeface="Times New Roman" panose="02020603050405020304" pitchFamily="18" charset="0"/>
                <a:cs typeface="Times New Roman" panose="02020603050405020304" pitchFamily="18" charset="0"/>
              </a:rPr>
              <a:t>Đặt con trỏ soạn thảo vào vị trí đầu phần văn bản cần chọn, nhấn giữ phím Shift và nháy chuột tại vị trí cuối phần </a:t>
            </a:r>
            <a:r>
              <a:rPr lang="vi-VN" sz="2700">
                <a:solidFill>
                  <a:schemeClr val="tx1"/>
                </a:solidFill>
                <a:latin typeface="Times New Roman" panose="02020603050405020304" pitchFamily="18" charset="0"/>
                <a:cs typeface="Times New Roman" panose="02020603050405020304" pitchFamily="18" charset="0"/>
              </a:rPr>
              <a:t>văn bản cần chọn</a:t>
            </a:r>
            <a:r>
              <a:rPr lang="en-US" sz="2700">
                <a:solidFill>
                  <a:schemeClr val="tx1"/>
                </a:solidFill>
                <a:latin typeface="Times New Roman" panose="02020603050405020304" pitchFamily="18" charset="0"/>
                <a:cs typeface="Times New Roman" panose="02020603050405020304" pitchFamily="18" charset="0"/>
              </a:rPr>
              <a:t>.</a:t>
            </a:r>
            <a:endParaRPr lang="vi-VN" sz="27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2"/>
            <a:ext cx="9657465"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Kéo thả chuột từ vị trí cuối đến vị trí bắt đầu phần văn bản cần chọn.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267200"/>
            <a:ext cx="9657465" cy="14084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2600">
                <a:solidFill>
                  <a:schemeClr val="tx1"/>
                </a:solidFill>
                <a:latin typeface="Times New Roman" panose="02020603050405020304" pitchFamily="18" charset="0"/>
                <a:cs typeface="Times New Roman" panose="02020603050405020304" pitchFamily="18" charset="0"/>
              </a:rPr>
              <a:t>Đặt con trỏ soạn thảo vào vị trí đầu phần văn bản cần chọn, nhấn giữ phím Shift và sử dụng các phím mũi tên đến vị trí cuối phần văn bản cần chọn.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7"/>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Tất cả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76074"/>
            <a:ext cx="9594033"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Muốn chọn phần văn bản, ta có thể thực hiện:</a:t>
            </a:r>
          </a:p>
        </p:txBody>
      </p:sp>
    </p:spTree>
    <p:extLst>
      <p:ext uri="{BB962C8B-B14F-4D97-AF65-F5344CB8AC3E}">
        <p14:creationId xmlns:p14="http://schemas.microsoft.com/office/powerpoint/2010/main" val="37200642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31D30F1B-D5DD-40E5-F8AC-C14801C8E31F}"/>
              </a:ext>
            </a:extLst>
          </p:cNvPr>
          <p:cNvSpPr txBox="1">
            <a:spLocks noChangeArrowheads="1"/>
          </p:cNvSpPr>
          <p:nvPr/>
        </p:nvSpPr>
        <p:spPr bwMode="auto">
          <a:xfrm>
            <a:off x="400050" y="1371600"/>
            <a:ext cx="11391900" cy="524334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0"/>
              </a:spcBef>
              <a:spcAft>
                <a:spcPts val="0"/>
              </a:spcAft>
            </a:pPr>
            <a:r>
              <a:rPr lang="vi-VN" sz="2800" b="1">
                <a:latin typeface="Times New Roman" panose="02020603050405020304" pitchFamily="18" charset="0"/>
                <a:cs typeface="Times New Roman" panose="02020603050405020304" pitchFamily="18" charset="0"/>
              </a:rPr>
              <a:t>Về năng lực:</a:t>
            </a:r>
            <a:endParaRPr lang="en-US" sz="2800" b="1">
              <a:latin typeface="Times New Roman" panose="02020603050405020304" pitchFamily="18" charset="0"/>
              <a:cs typeface="Times New Roman" panose="02020603050405020304" pitchFamily="18" charset="0"/>
            </a:endParaRPr>
          </a:p>
          <a:p>
            <a:pPr algn="just">
              <a:spcBef>
                <a:spcPts val="0"/>
              </a:spcBef>
              <a:spcAft>
                <a:spcPts val="0"/>
              </a:spcAft>
            </a:pPr>
            <a:r>
              <a:rPr lang="vi-VN" sz="2800">
                <a:latin typeface="Times New Roman" panose="02020603050405020304" pitchFamily="18" charset="0"/>
                <a:cs typeface="Times New Roman" panose="02020603050405020304" pitchFamily="18" charset="0"/>
              </a:rPr>
              <a:t>2.1. Năng lực chung</a:t>
            </a:r>
          </a:p>
          <a:p>
            <a:pPr algn="just">
              <a:spcBef>
                <a:spcPts val="0"/>
              </a:spcBef>
              <a:spcAft>
                <a:spcPts val="0"/>
              </a:spcAft>
            </a:pPr>
            <a:r>
              <a:rPr lang="vi-VN" sz="2800">
                <a:latin typeface="Times New Roman" panose="02020603050405020304" pitchFamily="18" charset="0"/>
                <a:cs typeface="Times New Roman" panose="02020603050405020304" pitchFamily="18" charset="0"/>
              </a:rPr>
              <a:t>-Năng lực tự chủ, tự học: </a:t>
            </a:r>
            <a:r>
              <a:rPr lang="en-US" sz="2800">
                <a:latin typeface="Times New Roman" panose="02020603050405020304" pitchFamily="18" charset="0"/>
                <a:cs typeface="Times New Roman" panose="02020603050405020304" pitchFamily="18" charset="0"/>
              </a:rPr>
              <a:t>HS biết đọc sách giáo khoa, kết hợp với  trải nghiệm thực tế để giải quyết các yêu cầu cuộc sống.</a:t>
            </a:r>
            <a:endParaRPr lang="vi-VN" sz="2800">
              <a:latin typeface="Times New Roman" panose="02020603050405020304" pitchFamily="18" charset="0"/>
              <a:cs typeface="Times New Roman" panose="02020603050405020304" pitchFamily="18" charset="0"/>
            </a:endParaRPr>
          </a:p>
          <a:p>
            <a:pPr algn="just">
              <a:spcBef>
                <a:spcPts val="0"/>
              </a:spcBef>
              <a:spcAft>
                <a:spcPts val="0"/>
              </a:spcAft>
            </a:pPr>
            <a:r>
              <a:rPr lang="vi-VN" sz="2800">
                <a:latin typeface="Times New Roman" panose="02020603050405020304" pitchFamily="18" charset="0"/>
                <a:cs typeface="Times New Roman" panose="02020603050405020304" pitchFamily="18" charset="0"/>
              </a:rPr>
              <a:t>-Năng lực giao tiếp và hợp tác: Rèn kĩ năng hợp tác, giao tiếp và thuyết trình</a:t>
            </a:r>
            <a:r>
              <a:rPr lang="en-US" sz="2800">
                <a:latin typeface="Times New Roman" panose="02020603050405020304" pitchFamily="18" charset="0"/>
                <a:cs typeface="Times New Roman" panose="02020603050405020304" pitchFamily="18" charset="0"/>
              </a:rPr>
              <a:t>.</a:t>
            </a:r>
          </a:p>
          <a:p>
            <a:pPr algn="just">
              <a:spcBef>
                <a:spcPts val="0"/>
              </a:spcBef>
              <a:spcAft>
                <a:spcPts val="0"/>
              </a:spcAft>
            </a:pPr>
            <a:r>
              <a:rPr lang="en-US" sz="2800">
                <a:latin typeface="Times New Roman" panose="02020603050405020304" pitchFamily="18" charset="0"/>
                <a:cs typeface="Times New Roman" panose="02020603050405020304" pitchFamily="18" charset="0"/>
              </a:rPr>
              <a:t>-Năng lực tư duy và sáng tạo: </a:t>
            </a:r>
            <a:r>
              <a:rPr lang="vi-VN" sz="2800">
                <a:latin typeface="Times New Roman" panose="02020603050405020304" pitchFamily="18" charset="0"/>
                <a:cs typeface="Times New Roman" panose="02020603050405020304" pitchFamily="18" charset="0"/>
              </a:rPr>
              <a:t>Phát triển tư duy logic, năng lực phân tích, đánh giá, khái quát, giải quyết vấn đề.</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spcBef>
                <a:spcPts val="0"/>
              </a:spcBef>
              <a:spcAft>
                <a:spcPts val="0"/>
              </a:spcAft>
            </a:pPr>
            <a:r>
              <a:rPr lang="vi-VN" sz="2800">
                <a:latin typeface="Times New Roman" panose="02020603050405020304" pitchFamily="18" charset="0"/>
                <a:cs typeface="Times New Roman" panose="02020603050405020304" pitchFamily="18" charset="0"/>
              </a:rPr>
              <a:t>2.2. Năng lực Tin học</a:t>
            </a:r>
            <a:endParaRPr lang="en-US" sz="2800">
              <a:latin typeface="Times New Roman" panose="02020603050405020304" pitchFamily="18" charset="0"/>
              <a:cs typeface="Times New Roman" panose="02020603050405020304" pitchFamily="18" charset="0"/>
            </a:endParaRPr>
          </a:p>
          <a:p>
            <a:pPr algn="just">
              <a:spcBef>
                <a:spcPts val="0"/>
              </a:spcBef>
              <a:spcAft>
                <a:spcPts val="0"/>
              </a:spcAft>
            </a:pPr>
            <a:r>
              <a:rPr lang="vi-VN" sz="2800">
                <a:latin typeface="Times New Roman" panose="02020603050405020304" pitchFamily="18" charset="0"/>
                <a:cs typeface="Times New Roman" panose="02020603050405020304" pitchFamily="18" charset="0"/>
              </a:rPr>
              <a:t>-Nội dung trong bài học gắn liền với thực tế giúp các em trong việc tích lũy kiến thức, kĩ năng ứng dụng công nghệ và vận dụng vào cuộc sống.</a:t>
            </a:r>
          </a:p>
          <a:p>
            <a:pPr algn="just">
              <a:spcBef>
                <a:spcPts val="0"/>
              </a:spcBef>
              <a:spcAft>
                <a:spcPts val="0"/>
              </a:spcAft>
            </a:pPr>
            <a:r>
              <a:rPr lang="vi-VN" sz="2800">
                <a:latin typeface="Times New Roman" panose="02020603050405020304" pitchFamily="18" charset="0"/>
                <a:cs typeface="Times New Roman" panose="02020603050405020304" pitchFamily="18" charset="0"/>
              </a:rPr>
              <a:t>-Học sinh </a:t>
            </a:r>
            <a:r>
              <a:rPr lang="en-US" sz="2800">
                <a:latin typeface="Times New Roman" panose="02020603050405020304" pitchFamily="18" charset="0"/>
                <a:cs typeface="Times New Roman" panose="02020603050405020304" pitchFamily="18" charset="0"/>
              </a:rPr>
              <a:t>rèn luyện năng lực sử dụng công cụ công nghệ thông tin để hoàn thiện sản phẩm số.</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48985"/>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2CD4B4-55F2-9A23-A230-FBAE96619AF8}"/>
              </a:ext>
            </a:extLst>
          </p:cNvPr>
          <p:cNvPicPr>
            <a:picLocks noChangeAspect="1"/>
          </p:cNvPicPr>
          <p:nvPr/>
        </p:nvPicPr>
        <p:blipFill rotWithShape="1">
          <a:blip r:embed="rId2"/>
          <a:srcRect r="70376"/>
          <a:stretch/>
        </p:blipFill>
        <p:spPr>
          <a:xfrm>
            <a:off x="533400" y="62564"/>
            <a:ext cx="957787" cy="882276"/>
          </a:xfrm>
          <a:prstGeom prst="rect">
            <a:avLst/>
          </a:prstGeom>
        </p:spPr>
      </p:pic>
      <p:sp>
        <p:nvSpPr>
          <p:cNvPr id="3" name="矩形 10">
            <a:extLst>
              <a:ext uri="{FF2B5EF4-FFF2-40B4-BE49-F238E27FC236}">
                <a16:creationId xmlns:a16="http://schemas.microsoft.com/office/drawing/2014/main" id="{3447B622-64E8-B679-16CB-C38E4D64D811}"/>
              </a:ext>
            </a:extLst>
          </p:cNvPr>
          <p:cNvSpPr/>
          <p:nvPr/>
        </p:nvSpPr>
        <p:spPr>
          <a:xfrm>
            <a:off x="1236164" y="85524"/>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
        <p:nvSpPr>
          <p:cNvPr id="49154" name="TextBox 2">
            <a:extLst>
              <a:ext uri="{FF2B5EF4-FFF2-40B4-BE49-F238E27FC236}">
                <a16:creationId xmlns:a16="http://schemas.microsoft.com/office/drawing/2014/main" id="{E7C45604-2735-4BE0-B83C-06C6C9135E2A}"/>
              </a:ext>
            </a:extLst>
          </p:cNvPr>
          <p:cNvSpPr txBox="1">
            <a:spLocks noChangeArrowheads="1"/>
          </p:cNvSpPr>
          <p:nvPr/>
        </p:nvSpPr>
        <p:spPr bwMode="auto">
          <a:xfrm>
            <a:off x="422275" y="1044000"/>
            <a:ext cx="11160125" cy="55092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0"/>
              </a:spcAft>
            </a:pPr>
            <a:r>
              <a:rPr lang="en-US" altLang="vi-VN" sz="3200">
                <a:latin typeface="Times New Roman" panose="02020603050405020304" pitchFamily="18" charset="0"/>
                <a:ea typeface="Arial" panose="020B0604020202020204" pitchFamily="34" charset="0"/>
                <a:cs typeface="Times New Roman" panose="02020603050405020304" pitchFamily="18" charset="0"/>
              </a:rPr>
              <a:t>*</a:t>
            </a:r>
            <a:r>
              <a:rPr lang="en-US" altLang="vi-VN" sz="32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 tập dự án</a:t>
            </a:r>
            <a:r>
              <a:rPr lang="en-US" altLang="vi-VN" sz="3200">
                <a:latin typeface="Times New Roman" panose="02020603050405020304" pitchFamily="18" charset="0"/>
                <a:ea typeface="Arial" panose="020B0604020202020204" pitchFamily="34" charset="0"/>
                <a:cs typeface="Times New Roman" panose="02020603050405020304" pitchFamily="18" charset="0"/>
              </a:rPr>
              <a:t>: Em và nhóm bạn đang thực hiện dự án xây dựng tư liệu cho chương trình trao đổi văn hoá địa phương. Các em dự định sẽ giới thiệu những nét đặc sắc về văn hoá, địa danh, ẩm thực của quê hương mình.</a:t>
            </a:r>
          </a:p>
          <a:p>
            <a:pPr algn="just">
              <a:spcAft>
                <a:spcPts val="0"/>
              </a:spcAft>
            </a:pPr>
            <a:r>
              <a:rPr lang="en-US" altLang="vi-VN" sz="3200">
                <a:latin typeface="Times New Roman" panose="02020603050405020304" pitchFamily="18" charset="0"/>
                <a:ea typeface="Arial" panose="020B0604020202020204" pitchFamily="34" charset="0"/>
                <a:cs typeface="Times New Roman" panose="02020603050405020304" pitchFamily="18" charset="0"/>
              </a:rPr>
              <a:t>*</a:t>
            </a:r>
            <a:r>
              <a:rPr lang="en-US" altLang="vi-VN" sz="32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 cầu</a:t>
            </a:r>
            <a:r>
              <a:rPr lang="en-US" altLang="vi-VN" sz="3200">
                <a:latin typeface="Times New Roman" panose="02020603050405020304" pitchFamily="18" charset="0"/>
                <a:ea typeface="Arial" panose="020B0604020202020204" pitchFamily="34" charset="0"/>
                <a:cs typeface="Times New Roman" panose="02020603050405020304" pitchFamily="18" charset="0"/>
              </a:rPr>
              <a:t>: Nội dung giới thiệu sẽ được trình bày trên máy tính bằng phần mềm soạn thảo văn bản. Em hãy lựa chọn một trong các nội dung trên để xây dựng tài liệu theo cấu trúc:</a:t>
            </a:r>
          </a:p>
          <a:p>
            <a:pPr lvl="1" algn="just">
              <a:spcAft>
                <a:spcPts val="0"/>
              </a:spcAft>
            </a:pPr>
            <a:r>
              <a:rPr lang="en-US" altLang="vi-VN" sz="3200">
                <a:latin typeface="Times New Roman" panose="02020603050405020304" pitchFamily="18" charset="0"/>
                <a:ea typeface="Arial" panose="020B0604020202020204" pitchFamily="34" charset="0"/>
                <a:cs typeface="Times New Roman" panose="02020603050405020304" pitchFamily="18" charset="0"/>
              </a:rPr>
              <a:t>-Trang bìa.</a:t>
            </a:r>
          </a:p>
          <a:p>
            <a:pPr lvl="1" algn="just">
              <a:spcAft>
                <a:spcPts val="0"/>
              </a:spcAft>
            </a:pPr>
            <a:r>
              <a:rPr lang="en-US" altLang="vi-VN" sz="3200">
                <a:latin typeface="Times New Roman" panose="02020603050405020304" pitchFamily="18" charset="0"/>
                <a:ea typeface="Arial" panose="020B0604020202020204" pitchFamily="34" charset="0"/>
                <a:cs typeface="Times New Roman" panose="02020603050405020304" pitchFamily="18" charset="0"/>
              </a:rPr>
              <a:t>-Phụ lục.</a:t>
            </a:r>
          </a:p>
          <a:p>
            <a:pPr lvl="1" algn="just">
              <a:spcAft>
                <a:spcPts val="0"/>
              </a:spcAft>
            </a:pPr>
            <a:r>
              <a:rPr lang="en-US" altLang="vi-VN" sz="3200">
                <a:latin typeface="Times New Roman" panose="02020603050405020304" pitchFamily="18" charset="0"/>
                <a:ea typeface="Arial" panose="020B0604020202020204" pitchFamily="34" charset="0"/>
                <a:cs typeface="Times New Roman" panose="02020603050405020304" pitchFamily="18" charset="0"/>
              </a:rPr>
              <a:t>-Nội dung chi tiết.</a:t>
            </a:r>
          </a:p>
          <a:p>
            <a:pPr lvl="1" algn="just">
              <a:spcAft>
                <a:spcPts val="0"/>
              </a:spcAft>
            </a:pPr>
            <a:r>
              <a:rPr lang="en-US" altLang="vi-VN" sz="3200">
                <a:latin typeface="Times New Roman" panose="02020603050405020304" pitchFamily="18" charset="0"/>
                <a:ea typeface="Arial" panose="020B0604020202020204" pitchFamily="34" charset="0"/>
                <a:cs typeface="Times New Roman" panose="02020603050405020304" pitchFamily="18" charset="0"/>
              </a:rPr>
              <a:t>-Tài liệu tham khảo.</a:t>
            </a:r>
            <a:endParaRPr lang="vi-VN" altLang="vi-VN" sz="3200">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D0F601E-9DB0-90ED-83A6-E1531A289E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52669"/>
            <a:ext cx="1802987" cy="1014131"/>
          </a:xfrm>
          <a:prstGeom prst="rect">
            <a:avLst/>
          </a:prstGeom>
        </p:spPr>
      </p:pic>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48F69-089F-4ADD-97AB-C8E1FF712F28}"/>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318867"/>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95400"/>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005288" y="1828800"/>
            <a:ext cx="8281712"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Tập hợp các nội dung đã có</a:t>
            </a:r>
          </a:p>
        </p:txBody>
      </p:sp>
      <p:sp>
        <p:nvSpPr>
          <p:cNvPr id="5" name="Oval 4">
            <a:extLst>
              <a:ext uri="{FF2B5EF4-FFF2-40B4-BE49-F238E27FC236}">
                <a16:creationId xmlns:a16="http://schemas.microsoft.com/office/drawing/2014/main" id="{8513B8F0-1EE8-5968-1150-9EEDF181412C}"/>
              </a:ext>
            </a:extLst>
          </p:cNvPr>
          <p:cNvSpPr/>
          <p:nvPr/>
        </p:nvSpPr>
        <p:spPr>
          <a:xfrm>
            <a:off x="1415938" y="1935879"/>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57483" y="2660332"/>
            <a:ext cx="8334317"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Bổ sung thêm nội dung</a:t>
            </a:r>
          </a:p>
        </p:txBody>
      </p:sp>
      <p:sp>
        <p:nvSpPr>
          <p:cNvPr id="6" name="Oval 5">
            <a:extLst>
              <a:ext uri="{FF2B5EF4-FFF2-40B4-BE49-F238E27FC236}">
                <a16:creationId xmlns:a16="http://schemas.microsoft.com/office/drawing/2014/main" id="{9EA98ACA-AC53-85EF-E4A5-378EDA6CE4BE}"/>
              </a:ext>
            </a:extLst>
          </p:cNvPr>
          <p:cNvSpPr/>
          <p:nvPr/>
        </p:nvSpPr>
        <p:spPr>
          <a:xfrm>
            <a:off x="1676400" y="2752097"/>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88557"/>
            <a:ext cx="4038600" cy="1869442"/>
          </a:xfrm>
          <a:prstGeom prst="rect">
            <a:avLst/>
          </a:prstGeom>
        </p:spPr>
      </p:pic>
      <p:sp>
        <p:nvSpPr>
          <p:cNvPr id="4" name="AutoShape 4">
            <a:extLst>
              <a:ext uri="{FF2B5EF4-FFF2-40B4-BE49-F238E27FC236}">
                <a16:creationId xmlns:a16="http://schemas.microsoft.com/office/drawing/2014/main" id="{4B17DBF4-495F-4A4F-3709-C2E44A225ECA}"/>
              </a:ext>
            </a:extLst>
          </p:cNvPr>
          <p:cNvSpPr>
            <a:spLocks noChangeArrowheads="1"/>
          </p:cNvSpPr>
          <p:nvPr/>
        </p:nvSpPr>
        <p:spPr bwMode="gray">
          <a:xfrm>
            <a:off x="2310088" y="3505200"/>
            <a:ext cx="8281712"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Tạo trang bìa cho cuốn sổ</a:t>
            </a:r>
          </a:p>
        </p:txBody>
      </p:sp>
      <p:sp>
        <p:nvSpPr>
          <p:cNvPr id="7" name="Oval 6">
            <a:extLst>
              <a:ext uri="{FF2B5EF4-FFF2-40B4-BE49-F238E27FC236}">
                <a16:creationId xmlns:a16="http://schemas.microsoft.com/office/drawing/2014/main" id="{C65188FF-FBC2-2F7F-E425-08651BB6C701}"/>
              </a:ext>
            </a:extLst>
          </p:cNvPr>
          <p:cNvSpPr/>
          <p:nvPr/>
        </p:nvSpPr>
        <p:spPr>
          <a:xfrm>
            <a:off x="1720738" y="3612279"/>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
        <p:nvSpPr>
          <p:cNvPr id="8" name="AutoShape 4">
            <a:extLst>
              <a:ext uri="{FF2B5EF4-FFF2-40B4-BE49-F238E27FC236}">
                <a16:creationId xmlns:a16="http://schemas.microsoft.com/office/drawing/2014/main" id="{AA34BA2E-13BB-C684-93F8-F266ED74F4A1}"/>
              </a:ext>
            </a:extLst>
          </p:cNvPr>
          <p:cNvSpPr>
            <a:spLocks noChangeArrowheads="1"/>
          </p:cNvSpPr>
          <p:nvPr/>
        </p:nvSpPr>
        <p:spPr bwMode="gray">
          <a:xfrm>
            <a:off x="2028883" y="4336732"/>
            <a:ext cx="8334317" cy="69246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lIns="108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Xem lại nội dung</a:t>
            </a:r>
          </a:p>
        </p:txBody>
      </p:sp>
      <p:sp>
        <p:nvSpPr>
          <p:cNvPr id="9" name="Oval 8">
            <a:extLst>
              <a:ext uri="{FF2B5EF4-FFF2-40B4-BE49-F238E27FC236}">
                <a16:creationId xmlns:a16="http://schemas.microsoft.com/office/drawing/2014/main" id="{520133E2-F269-12F1-D627-D6872C407F58}"/>
              </a:ext>
            </a:extLst>
          </p:cNvPr>
          <p:cNvSpPr/>
          <p:nvPr/>
        </p:nvSpPr>
        <p:spPr>
          <a:xfrm>
            <a:off x="1447800" y="4428497"/>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4</a:t>
            </a:r>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678473"/>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1AB0C6-7A33-49E3-BC58-8451E20D8067}"/>
              </a:ext>
            </a:extLst>
          </p:cNvPr>
          <p:cNvPicPr>
            <a:picLocks noChangeAspect="1"/>
          </p:cNvPicPr>
          <p:nvPr/>
        </p:nvPicPr>
        <p:blipFill rotWithShape="1">
          <a:blip r:embed="rId2"/>
          <a:srcRect l="36642" t="25543" r="36017" b="7757"/>
          <a:stretch/>
        </p:blipFill>
        <p:spPr>
          <a:xfrm>
            <a:off x="152400" y="0"/>
            <a:ext cx="11811000" cy="6858000"/>
          </a:xfrm>
          <a:prstGeom prst="rect">
            <a:avLst/>
          </a:prstGeom>
        </p:spPr>
      </p:pic>
      <p:pic>
        <p:nvPicPr>
          <p:cNvPr id="5" name="Picture 4">
            <a:extLst>
              <a:ext uri="{FF2B5EF4-FFF2-40B4-BE49-F238E27FC236}">
                <a16:creationId xmlns:a16="http://schemas.microsoft.com/office/drawing/2014/main" id="{783DDFA0-0C11-7F9F-110F-DAA2D039BC96}"/>
              </a:ext>
            </a:extLst>
          </p:cNvPr>
          <p:cNvPicPr>
            <a:picLocks noChangeAspect="1"/>
          </p:cNvPicPr>
          <p:nvPr/>
        </p:nvPicPr>
        <p:blipFill>
          <a:blip r:embed="rId3"/>
          <a:stretch>
            <a:fillRect/>
          </a:stretch>
        </p:blipFill>
        <p:spPr>
          <a:xfrm>
            <a:off x="533400" y="304800"/>
            <a:ext cx="744141" cy="741693"/>
          </a:xfrm>
          <a:prstGeom prst="rect">
            <a:avLst/>
          </a:prstGeom>
        </p:spPr>
      </p:pic>
    </p:spTree>
    <p:extLst>
      <p:ext uri="{BB962C8B-B14F-4D97-AF65-F5344CB8AC3E}">
        <p14:creationId xmlns:p14="http://schemas.microsoft.com/office/powerpoint/2010/main" val="1320143488"/>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352800" y="2209800"/>
            <a:ext cx="4953000" cy="1384935"/>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 </a:t>
            </a:r>
            <a:r>
              <a:rPr lang="vi-VN" sz="3200" b="1">
                <a:solidFill>
                  <a:srgbClr val="FF0000"/>
                </a:solidFill>
                <a:latin typeface="Times New Roman" panose="02020603050405020304" pitchFamily="18" charset="0"/>
                <a:cs typeface="Times New Roman" panose="02020603050405020304" pitchFamily="18" charset="0"/>
              </a:rPr>
              <a:t>Tập hợp các nội dung đã có</a:t>
            </a:r>
            <a:r>
              <a:rPr lang="en-US" sz="3200" b="1">
                <a:solidFill>
                  <a:srgbClr val="FF0000"/>
                </a:solidFill>
                <a:latin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D34401B-5DED-DD8A-B493-FF9E169FF5A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962400"/>
            <a:ext cx="2799296" cy="1384935"/>
          </a:xfrm>
          <a:prstGeom prst="rect">
            <a:avLst/>
          </a:prstGeom>
        </p:spPr>
      </p:pic>
      <p:pic>
        <p:nvPicPr>
          <p:cNvPr id="5" name="Picture 4">
            <a:extLst>
              <a:ext uri="{FF2B5EF4-FFF2-40B4-BE49-F238E27FC236}">
                <a16:creationId xmlns:a16="http://schemas.microsoft.com/office/drawing/2014/main" id="{A8585683-A139-5B40-B2F7-9287A1EFB95E}"/>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1F081552-0B86-15B1-B836-A3741C72DF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9600" y="2326761"/>
            <a:ext cx="2209800" cy="1136304"/>
          </a:xfrm>
          <a:prstGeom prst="rect">
            <a:avLst/>
          </a:prstGeom>
        </p:spPr>
      </p:pic>
    </p:spTree>
    <p:extLst>
      <p:ext uri="{BB962C8B-B14F-4D97-AF65-F5344CB8AC3E}">
        <p14:creationId xmlns:p14="http://schemas.microsoft.com/office/powerpoint/2010/main" val="3138758894"/>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1341564"/>
            <a:ext cx="11277600" cy="2308324"/>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Nhiệm vụ:</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*Từ các kết quả thực hành trong chủ đề này, các nhóm hãy tập hợp và bổ sung thêm nội dung để hoàn thiện cuốn sổ lưu niệm của lớp.</a:t>
            </a: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C913B3E-DCE3-253C-411D-F7A8809731A9}"/>
              </a:ext>
            </a:extLst>
          </p:cNvPr>
          <p:cNvSpPr>
            <a:spLocks noChangeArrowheads="1"/>
          </p:cNvSpPr>
          <p:nvPr/>
        </p:nvSpPr>
        <p:spPr bwMode="auto">
          <a:xfrm>
            <a:off x="457200" y="3787676"/>
            <a:ext cx="11277600" cy="2308324"/>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ea typeface="Times New Roman" panose="02020603050405020304" pitchFamily="18" charset="0"/>
                <a:cs typeface="Times New Roman" panose="02020603050405020304" pitchFamily="18" charset="0"/>
              </a:rPr>
              <a:t>Gợi ý:</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*Sổ lưu niệm của em cần bổ sung thêm nội dung như:</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600">
                <a:latin typeface="Times New Roman" panose="02020603050405020304" pitchFamily="18" charset="0"/>
                <a:cs typeface="Times New Roman" panose="02020603050405020304" pitchFamily="18" charset="0"/>
              </a:rPr>
              <a:t>-Thông tin về thầy cô giáo.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hoạt động mà lớp đã thực hiện.</a:t>
            </a: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502382"/>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CE9D-5F7F-BDD7-0E57-29E4D21E067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F4A69F-55FC-B3EA-4D79-DF3071B162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0"/>
            <a:ext cx="1802987" cy="785531"/>
          </a:xfrm>
          <a:prstGeom prst="rect">
            <a:avLst/>
          </a:prstGeom>
        </p:spPr>
      </p:pic>
      <p:graphicFrame>
        <p:nvGraphicFramePr>
          <p:cNvPr id="4" name="Table 4">
            <a:extLst>
              <a:ext uri="{FF2B5EF4-FFF2-40B4-BE49-F238E27FC236}">
                <a16:creationId xmlns:a16="http://schemas.microsoft.com/office/drawing/2014/main" id="{E7AA4575-EF47-3CAB-B4CB-DAF0391B41F2}"/>
              </a:ext>
            </a:extLst>
          </p:cNvPr>
          <p:cNvGraphicFramePr>
            <a:graphicFrameLocks noGrp="1"/>
          </p:cNvGraphicFramePr>
          <p:nvPr>
            <p:extLst>
              <p:ext uri="{D42A27DB-BD31-4B8C-83A1-F6EECF244321}">
                <p14:modId xmlns:p14="http://schemas.microsoft.com/office/powerpoint/2010/main" val="2648892102"/>
              </p:ext>
            </p:extLst>
          </p:nvPr>
        </p:nvGraphicFramePr>
        <p:xfrm>
          <a:off x="483012" y="2666800"/>
          <a:ext cx="11251788" cy="4117440"/>
        </p:xfrm>
        <a:graphic>
          <a:graphicData uri="http://schemas.openxmlformats.org/drawingml/2006/table">
            <a:tbl>
              <a:tblPr firstRow="1" bandRow="1">
                <a:tableStyleId>{F5AB1C69-6EDB-4FF4-983F-18BD219EF322}</a:tableStyleId>
              </a:tblPr>
              <a:tblGrid>
                <a:gridCol w="4241388">
                  <a:extLst>
                    <a:ext uri="{9D8B030D-6E8A-4147-A177-3AD203B41FA5}">
                      <a16:colId xmlns:a16="http://schemas.microsoft.com/office/drawing/2014/main" val="795175101"/>
                    </a:ext>
                  </a:extLst>
                </a:gridCol>
                <a:gridCol w="7010400">
                  <a:extLst>
                    <a:ext uri="{9D8B030D-6E8A-4147-A177-3AD203B41FA5}">
                      <a16:colId xmlns:a16="http://schemas.microsoft.com/office/drawing/2014/main" val="2517340449"/>
                    </a:ext>
                  </a:extLst>
                </a:gridCol>
              </a:tblGrid>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Cách để tổng hợp các tệp văn bản cần thiết vào tệp văn bản hiện tại?</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Cách tổng hợp các tệp văn bản cần thiết vào tệp văn bản hiện tại: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-B1.Nháy chuột vào thẻ insert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-B2.Trong nhóm lệnh Text, chọn Object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-B3. Chọn Text from File…</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-B4. Trong cửa sổ hiện ra, chọn tệp văn bản cần tổng hợp.</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3200" b="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-B5. Chọn lệnh Open.</a:t>
                      </a:r>
                    </a:p>
                  </a:txBody>
                  <a:tcPr marL="108000" marR="108000" marT="108000" marB="108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9205438"/>
                  </a:ext>
                </a:extLst>
              </a:tr>
            </a:tbl>
          </a:graphicData>
        </a:graphic>
      </p:graphicFrame>
      <p:sp>
        <p:nvSpPr>
          <p:cNvPr id="5" name="Rectangle 4">
            <a:extLst>
              <a:ext uri="{FF2B5EF4-FFF2-40B4-BE49-F238E27FC236}">
                <a16:creationId xmlns:a16="http://schemas.microsoft.com/office/drawing/2014/main" id="{CA80FCD2-8F2E-3FA0-36A5-C5C20C25004D}"/>
              </a:ext>
            </a:extLst>
          </p:cNvPr>
          <p:cNvSpPr/>
          <p:nvPr/>
        </p:nvSpPr>
        <p:spPr>
          <a:xfrm>
            <a:off x="483010" y="2057400"/>
            <a:ext cx="424139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F968E03-085B-46AE-E096-BACA65B009FE}"/>
              </a:ext>
            </a:extLst>
          </p:cNvPr>
          <p:cNvSpPr/>
          <p:nvPr/>
        </p:nvSpPr>
        <p:spPr>
          <a:xfrm>
            <a:off x="4724400" y="2057400"/>
            <a:ext cx="70104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Tập hợp các nội dung đã có</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5">
            <a:extLst>
              <a:ext uri="{FF2B5EF4-FFF2-40B4-BE49-F238E27FC236}">
                <a16:creationId xmlns:a16="http://schemas.microsoft.com/office/drawing/2014/main" id="{C1383BFE-AE70-7B2E-162E-F895B3CDD6AD}"/>
              </a:ext>
            </a:extLst>
          </p:cNvPr>
          <p:cNvSpPr txBox="1">
            <a:spLocks noChangeArrowheads="1"/>
          </p:cNvSpPr>
          <p:nvPr/>
        </p:nvSpPr>
        <p:spPr bwMode="auto">
          <a:xfrm>
            <a:off x="381000" y="1858"/>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vi-VN" sz="3200" b="1">
                <a:solidFill>
                  <a:srgbClr val="FF0000"/>
                </a:solidFill>
                <a:latin typeface="Times New Roman" panose="02020603050405020304" pitchFamily="18" charset="0"/>
                <a:cs typeface="Times New Roman" panose="02020603050405020304" pitchFamily="18" charset="0"/>
              </a:rPr>
              <a:t>1. Tập hợp các nội dung đã có</a:t>
            </a:r>
            <a:r>
              <a:rPr lang="en-US" sz="3200" b="1">
                <a:solidFill>
                  <a:srgbClr val="FF0000"/>
                </a:solidFill>
                <a:latin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0C4EBEF-5340-04CD-BF76-D8A641463CA8}"/>
              </a:ext>
            </a:extLst>
          </p:cNvPr>
          <p:cNvSpPr/>
          <p:nvPr/>
        </p:nvSpPr>
        <p:spPr>
          <a:xfrm>
            <a:off x="4779709" y="2743200"/>
            <a:ext cx="6929278"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B7308601-63D4-AE83-9786-538BD82BD0F7}"/>
              </a:ext>
            </a:extLst>
          </p:cNvPr>
          <p:cNvPicPr>
            <a:picLocks noChangeAspect="1"/>
          </p:cNvPicPr>
          <p:nvPr/>
        </p:nvPicPr>
        <p:blipFill rotWithShape="1">
          <a:blip r:embed="rId4"/>
          <a:srcRect l="31568" t="42450" r="28087" b="40570"/>
          <a:stretch/>
        </p:blipFill>
        <p:spPr bwMode="auto">
          <a:xfrm>
            <a:off x="500216" y="586634"/>
            <a:ext cx="9786784" cy="14652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750646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54431" y="2556037"/>
            <a:ext cx="5379969"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vi-VN" sz="3200" b="1">
                <a:solidFill>
                  <a:srgbClr val="FF0000"/>
                </a:solidFill>
                <a:latin typeface="Times New Roman" panose="02020603050405020304" pitchFamily="18" charset="0"/>
                <a:cs typeface="Times New Roman" panose="02020603050405020304" pitchFamily="18" charset="0"/>
              </a:rPr>
              <a:t>2. Bổ sung thêm nội dung.</a:t>
            </a:r>
          </a:p>
        </p:txBody>
      </p:sp>
      <p:pic>
        <p:nvPicPr>
          <p:cNvPr id="7" name="Picture 6">
            <a:extLst>
              <a:ext uri="{FF2B5EF4-FFF2-40B4-BE49-F238E27FC236}">
                <a16:creationId xmlns:a16="http://schemas.microsoft.com/office/drawing/2014/main" id="{DD34401B-5DED-DD8A-B493-FF9E169FF5A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3810000"/>
            <a:ext cx="3234400" cy="1600200"/>
          </a:xfrm>
          <a:prstGeom prst="rect">
            <a:avLst/>
          </a:prstGeom>
        </p:spPr>
      </p:pic>
      <p:pic>
        <p:nvPicPr>
          <p:cNvPr id="5" name="Picture 4">
            <a:extLst>
              <a:ext uri="{FF2B5EF4-FFF2-40B4-BE49-F238E27FC236}">
                <a16:creationId xmlns:a16="http://schemas.microsoft.com/office/drawing/2014/main" id="{A67C4BA8-E08A-1925-164A-369F05D37FA2}"/>
              </a:ext>
            </a:extLst>
          </p:cNvPr>
          <p:cNvPicPr>
            <a:picLocks noChangeAspect="1"/>
          </p:cNvPicPr>
          <p:nvPr/>
        </p:nvPicPr>
        <p:blipFill rotWithShape="1">
          <a:blip r:embed="rId4"/>
          <a:srcRect l="32501" t="22209" r="28750" b="11092"/>
          <a:stretch/>
        </p:blipFill>
        <p:spPr>
          <a:xfrm>
            <a:off x="8915400" y="1600200"/>
            <a:ext cx="2209800" cy="2199367"/>
          </a:xfrm>
          <a:prstGeom prst="rect">
            <a:avLst/>
          </a:prstGeom>
        </p:spPr>
      </p:pic>
      <p:pic>
        <p:nvPicPr>
          <p:cNvPr id="6" name="Picture 5">
            <a:extLst>
              <a:ext uri="{FF2B5EF4-FFF2-40B4-BE49-F238E27FC236}">
                <a16:creationId xmlns:a16="http://schemas.microsoft.com/office/drawing/2014/main" id="{3280201B-2AFA-A69B-591B-8A4F0B47D1A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9600" y="2326761"/>
            <a:ext cx="2209800" cy="1136304"/>
          </a:xfrm>
          <a:prstGeom prst="rect">
            <a:avLst/>
          </a:prstGeom>
        </p:spPr>
      </p:pic>
    </p:spTree>
    <p:extLst>
      <p:ext uri="{BB962C8B-B14F-4D97-AF65-F5344CB8AC3E}">
        <p14:creationId xmlns:p14="http://schemas.microsoft.com/office/powerpoint/2010/main" val="3205858815"/>
      </p:ext>
    </p:extLst>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10966</TotalTime>
  <Words>841</Words>
  <Application>Microsoft Office PowerPoint</Application>
  <PresentationFormat>Widescreen</PresentationFormat>
  <Paragraphs>82</Paragraphs>
  <Slides>23</Slides>
  <Notes>7</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23</vt:i4>
      </vt:variant>
    </vt:vector>
  </HeadingPairs>
  <TitlesOfParts>
    <vt:vector size="39" baseType="lpstr">
      <vt:lpstr>Arial</vt:lpstr>
      <vt:lpstr>Calibri</vt:lpstr>
      <vt:lpstr>Calibri Light</vt:lpstr>
      <vt:lpstr>Times New Roman</vt:lpstr>
      <vt:lpstr>27_MAU</vt:lpstr>
      <vt:lpstr>1_Default Design</vt:lpstr>
      <vt:lpstr>4_Default Design</vt:lpstr>
      <vt:lpstr>6_Default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Trường Võ Nhât</cp:lastModifiedBy>
  <cp:revision>571</cp:revision>
  <dcterms:created xsi:type="dcterms:W3CDTF">2018-08-20T15:06:27Z</dcterms:created>
  <dcterms:modified xsi:type="dcterms:W3CDTF">2024-03-10T07:07:07Z</dcterms:modified>
</cp:coreProperties>
</file>