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25"/>
  </p:notesMasterIdLst>
  <p:sldIdLst>
    <p:sldId id="3283" r:id="rId2"/>
    <p:sldId id="3089" r:id="rId3"/>
    <p:sldId id="3277" r:id="rId4"/>
    <p:sldId id="3284" r:id="rId5"/>
    <p:sldId id="3274" r:id="rId6"/>
    <p:sldId id="3285" r:id="rId7"/>
    <p:sldId id="3289" r:id="rId8"/>
    <p:sldId id="3275" r:id="rId9"/>
    <p:sldId id="3174" r:id="rId10"/>
    <p:sldId id="3286" r:id="rId11"/>
    <p:sldId id="3291" r:id="rId12"/>
    <p:sldId id="3294" r:id="rId13"/>
    <p:sldId id="3290" r:id="rId14"/>
    <p:sldId id="3279" r:id="rId15"/>
    <p:sldId id="3280" r:id="rId16"/>
    <p:sldId id="3293" r:id="rId17"/>
    <p:sldId id="3276" r:id="rId18"/>
    <p:sldId id="3292" r:id="rId19"/>
    <p:sldId id="280" r:id="rId20"/>
    <p:sldId id="3295" r:id="rId21"/>
    <p:sldId id="3296" r:id="rId22"/>
    <p:sldId id="3297" r:id="rId23"/>
    <p:sldId id="329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0677C"/>
    <a:srgbClr val="FF3399"/>
    <a:srgbClr val="0998D7"/>
    <a:srgbClr val="F18105"/>
    <a:srgbClr val="FCBB75"/>
    <a:srgbClr val="0C6D39"/>
    <a:srgbClr val="ED3376"/>
    <a:srgbClr val="00918A"/>
    <a:srgbClr val="C2E2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660"/>
  </p:normalViewPr>
  <p:slideViewPr>
    <p:cSldViewPr snapToGrid="0">
      <p:cViewPr varScale="1">
        <p:scale>
          <a:sx n="63" d="100"/>
          <a:sy n="63" d="100"/>
        </p:scale>
        <p:origin x="688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21363-4EE3-49AE-BA04-164DB83892F6}" type="datetimeFigureOut">
              <a:rPr lang="en-GB" smtClean="0"/>
              <a:t>29/12/2022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B0E19-C2A7-4FE4-8BEE-17463F03FF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977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8269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emf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739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C8D2E1-81FD-4254-B75A-A7FE8D9166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6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271E19D-841E-469E-958F-AD5A7E90F8BB}"/>
              </a:ext>
            </a:extLst>
          </p:cNvPr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5476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FCD921-8FD6-4674-B47D-E6291CBA78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95235" y="283866"/>
            <a:ext cx="589731" cy="5206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BA255E-1E6C-4596-8CAD-67CE4A1C592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08" b="93846" l="5066" r="98379">
                        <a14:foregroundMark x1="75279" y1="53538" x2="75279" y2="53538"/>
                        <a14:foregroundMark x1="79230" y1="27692" x2="79939" y2="67077"/>
                        <a14:foregroundMark x1="79939" y1="67077" x2="91692" y2="54154"/>
                        <a14:foregroundMark x1="91692" y1="54154" x2="83587" y2="29231"/>
                        <a14:foregroundMark x1="6180" y1="40923" x2="6180" y2="40923"/>
                        <a14:foregroundMark x1="5268" y1="32615" x2="5268" y2="32615"/>
                        <a14:foregroundMark x1="6586" y1="32615" x2="7295" y2="56308"/>
                        <a14:foregroundMark x1="13678" y1="30769" x2="14590" y2="57846"/>
                        <a14:foregroundMark x1="19250" y1="36308" x2="19250" y2="36308"/>
                        <a14:foregroundMark x1="33435" y1="39692" x2="33435" y2="39692"/>
                        <a14:foregroundMark x1="44174" y1="39692" x2="44174" y2="39692"/>
                        <a14:foregroundMark x1="48531" y1="68308" x2="48531" y2="68308"/>
                        <a14:foregroundMark x1="56332" y1="43692" x2="56332" y2="43692"/>
                        <a14:foregroundMark x1="73961" y1="56308" x2="73961" y2="56308"/>
                        <a14:foregroundMark x1="79230" y1="40308" x2="79230" y2="43692"/>
                        <a14:foregroundMark x1="79230" y1="43692" x2="79230" y2="43692"/>
                        <a14:foregroundMark x1="79230" y1="43692" x2="79230" y2="43692"/>
                        <a14:foregroundMark x1="96150" y1="53538" x2="96150" y2="53538"/>
                        <a14:foregroundMark x1="96150" y1="53538" x2="96150" y2="53538"/>
                        <a14:foregroundMark x1="74569" y1="86154" x2="74569" y2="86154"/>
                        <a14:foregroundMark x1="79433" y1="91077" x2="79433" y2="91077"/>
                        <a14:foregroundMark x1="84904" y1="93846" x2="84904" y2="93846"/>
                        <a14:foregroundMark x1="93414" y1="81231" x2="93414" y2="81231"/>
                        <a14:foregroundMark x1="96150" y1="72923" x2="96150" y2="72923"/>
                        <a14:foregroundMark x1="98176" y1="64000" x2="98176" y2="64000"/>
                        <a14:foregroundMark x1="97467" y1="52923" x2="97467" y2="52923"/>
                        <a14:foregroundMark x1="52381" y1="53538" x2="52381" y2="53538"/>
                        <a14:foregroundMark x1="83789" y1="8615" x2="83789" y2="8615"/>
                        <a14:foregroundMark x1="98480" y1="60923" x2="98480" y2="60923"/>
                        <a14:foregroundMark x1="93110" y1="87077" x2="93110" y2="87077"/>
                        <a14:foregroundMark x1="91489" y1="88923" x2="91489" y2="88923"/>
                        <a14:foregroundMark x1="83283" y1="93846" x2="83283" y2="93846"/>
                        <a14:foregroundMark x1="97670" y1="38154" x2="97670" y2="38154"/>
                        <a14:foregroundMark x1="14184" y1="42769" x2="14184" y2="427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523983" y="20407"/>
            <a:ext cx="632267" cy="20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49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A6472079-1034-47E2-8A04-42ECFACCA2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4" y="1"/>
            <a:ext cx="12193709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6D155AC7-76D6-4AFB-82EE-1ABA3168B0D1}"/>
              </a:ext>
            </a:extLst>
          </p:cNvPr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381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2EACBA-99FD-4704-979B-F9A2F6D2D44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10475" y="299106"/>
            <a:ext cx="589731" cy="5206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C32674-8B0B-4A16-BA70-6C2CD890B22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308" b="93846" l="5066" r="98379">
                        <a14:foregroundMark x1="75279" y1="53538" x2="75279" y2="53538"/>
                        <a14:foregroundMark x1="79230" y1="27692" x2="79939" y2="67077"/>
                        <a14:foregroundMark x1="79939" y1="67077" x2="91692" y2="54154"/>
                        <a14:foregroundMark x1="91692" y1="54154" x2="83587" y2="29231"/>
                        <a14:foregroundMark x1="6180" y1="40923" x2="6180" y2="40923"/>
                        <a14:foregroundMark x1="5268" y1="32615" x2="5268" y2="32615"/>
                        <a14:foregroundMark x1="6586" y1="32615" x2="7295" y2="56308"/>
                        <a14:foregroundMark x1="13678" y1="30769" x2="14590" y2="57846"/>
                        <a14:foregroundMark x1="19250" y1="36308" x2="19250" y2="36308"/>
                        <a14:foregroundMark x1="33435" y1="39692" x2="33435" y2="39692"/>
                        <a14:foregroundMark x1="44174" y1="39692" x2="44174" y2="39692"/>
                        <a14:foregroundMark x1="48531" y1="68308" x2="48531" y2="68308"/>
                        <a14:foregroundMark x1="56332" y1="43692" x2="56332" y2="43692"/>
                        <a14:foregroundMark x1="73961" y1="56308" x2="73961" y2="56308"/>
                        <a14:foregroundMark x1="79230" y1="40308" x2="79230" y2="43692"/>
                        <a14:foregroundMark x1="79230" y1="43692" x2="79230" y2="43692"/>
                        <a14:foregroundMark x1="79230" y1="43692" x2="79230" y2="43692"/>
                        <a14:foregroundMark x1="96150" y1="53538" x2="96150" y2="53538"/>
                        <a14:foregroundMark x1="96150" y1="53538" x2="96150" y2="53538"/>
                        <a14:foregroundMark x1="74569" y1="86154" x2="74569" y2="86154"/>
                        <a14:foregroundMark x1="79433" y1="91077" x2="79433" y2="91077"/>
                        <a14:foregroundMark x1="84904" y1="93846" x2="84904" y2="93846"/>
                        <a14:foregroundMark x1="93414" y1="81231" x2="93414" y2="81231"/>
                        <a14:foregroundMark x1="96150" y1="72923" x2="96150" y2="72923"/>
                        <a14:foregroundMark x1="98176" y1="64000" x2="98176" y2="64000"/>
                        <a14:foregroundMark x1="97467" y1="52923" x2="97467" y2="52923"/>
                        <a14:foregroundMark x1="52381" y1="53538" x2="52381" y2="53538"/>
                        <a14:foregroundMark x1="83789" y1="8615" x2="83789" y2="8615"/>
                        <a14:foregroundMark x1="98480" y1="60923" x2="98480" y2="60923"/>
                        <a14:foregroundMark x1="93110" y1="87077" x2="93110" y2="87077"/>
                        <a14:foregroundMark x1="91489" y1="88923" x2="91489" y2="88923"/>
                        <a14:foregroundMark x1="83283" y1="93846" x2="83283" y2="93846"/>
                        <a14:foregroundMark x1="97670" y1="38154" x2="97670" y2="38154"/>
                        <a14:foregroundMark x1="14184" y1="42769" x2="14184" y2="427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9525" y="6398057"/>
            <a:ext cx="632267" cy="20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67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A6472079-1034-47E2-8A04-42ECFACCA2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4" y="1"/>
            <a:ext cx="12193709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6D155AC7-76D6-4AFB-82EE-1ABA3168B0D1}"/>
              </a:ext>
            </a:extLst>
          </p:cNvPr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381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2EACBA-99FD-4704-979B-F9A2F6D2D44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10475" y="299106"/>
            <a:ext cx="589731" cy="520622"/>
          </a:xfrm>
          <a:prstGeom prst="rect">
            <a:avLst/>
          </a:prstGeom>
        </p:spPr>
      </p:pic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8A9C3291-6F02-4968-972D-98E51A26216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203" y="5288973"/>
            <a:ext cx="1256433" cy="12564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754DA5-A8B1-47C6-91BC-8EE486452E5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308" b="93846" l="5066" r="98379">
                        <a14:foregroundMark x1="75279" y1="53538" x2="75279" y2="53538"/>
                        <a14:foregroundMark x1="79230" y1="27692" x2="79939" y2="67077"/>
                        <a14:foregroundMark x1="79939" y1="67077" x2="91692" y2="54154"/>
                        <a14:foregroundMark x1="91692" y1="54154" x2="83587" y2="29231"/>
                        <a14:foregroundMark x1="6180" y1="40923" x2="6180" y2="40923"/>
                        <a14:foregroundMark x1="5268" y1="32615" x2="5268" y2="32615"/>
                        <a14:foregroundMark x1="6586" y1="32615" x2="7295" y2="56308"/>
                        <a14:foregroundMark x1="13678" y1="30769" x2="14590" y2="57846"/>
                        <a14:foregroundMark x1="19250" y1="36308" x2="19250" y2="36308"/>
                        <a14:foregroundMark x1="33435" y1="39692" x2="33435" y2="39692"/>
                        <a14:foregroundMark x1="44174" y1="39692" x2="44174" y2="39692"/>
                        <a14:foregroundMark x1="48531" y1="68308" x2="48531" y2="68308"/>
                        <a14:foregroundMark x1="56332" y1="43692" x2="56332" y2="43692"/>
                        <a14:foregroundMark x1="73961" y1="56308" x2="73961" y2="56308"/>
                        <a14:foregroundMark x1="79230" y1="40308" x2="79230" y2="43692"/>
                        <a14:foregroundMark x1="79230" y1="43692" x2="79230" y2="43692"/>
                        <a14:foregroundMark x1="79230" y1="43692" x2="79230" y2="43692"/>
                        <a14:foregroundMark x1="96150" y1="53538" x2="96150" y2="53538"/>
                        <a14:foregroundMark x1="96150" y1="53538" x2="96150" y2="53538"/>
                        <a14:foregroundMark x1="74569" y1="86154" x2="74569" y2="86154"/>
                        <a14:foregroundMark x1="79433" y1="91077" x2="79433" y2="91077"/>
                        <a14:foregroundMark x1="84904" y1="93846" x2="84904" y2="93846"/>
                        <a14:foregroundMark x1="93414" y1="81231" x2="93414" y2="81231"/>
                        <a14:foregroundMark x1="96150" y1="72923" x2="96150" y2="72923"/>
                        <a14:foregroundMark x1="98176" y1="64000" x2="98176" y2="64000"/>
                        <a14:foregroundMark x1="97467" y1="52923" x2="97467" y2="52923"/>
                        <a14:foregroundMark x1="52381" y1="53538" x2="52381" y2="53538"/>
                        <a14:foregroundMark x1="83789" y1="8615" x2="83789" y2="8615"/>
                        <a14:foregroundMark x1="98480" y1="60923" x2="98480" y2="60923"/>
                        <a14:foregroundMark x1="93110" y1="87077" x2="93110" y2="87077"/>
                        <a14:foregroundMark x1="91489" y1="88923" x2="91489" y2="88923"/>
                        <a14:foregroundMark x1="83283" y1="93846" x2="83283" y2="93846"/>
                        <a14:foregroundMark x1="97670" y1="38154" x2="97670" y2="38154"/>
                        <a14:foregroundMark x1="14184" y1="42769" x2="14184" y2="427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9525" y="6398057"/>
            <a:ext cx="632267" cy="20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5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A6472079-1034-47E2-8A04-42ECFACCA2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4" y="1"/>
            <a:ext cx="12193709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6D155AC7-76D6-4AFB-82EE-1ABA3168B0D1}"/>
              </a:ext>
            </a:extLst>
          </p:cNvPr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381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2EACBA-99FD-4704-979B-F9A2F6D2D44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10475" y="299106"/>
            <a:ext cx="589731" cy="520622"/>
          </a:xfrm>
          <a:prstGeom prst="rect">
            <a:avLst/>
          </a:prstGeom>
        </p:spPr>
      </p:pic>
      <p:pic>
        <p:nvPicPr>
          <p:cNvPr id="9" name="Picture 8" descr="A picture containing toy, vector graphics, doll&#10;&#10;Description automatically generated">
            <a:extLst>
              <a:ext uri="{FF2B5EF4-FFF2-40B4-BE49-F238E27FC236}">
                <a16:creationId xmlns:a16="http://schemas.microsoft.com/office/drawing/2014/main" id="{9177DC3B-5747-449F-8020-0C394E86E21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697" y="4174916"/>
            <a:ext cx="2524990" cy="25249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3D1195-218E-4222-A5DA-70726D4831D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308" b="93846" l="5066" r="98379">
                        <a14:foregroundMark x1="75279" y1="53538" x2="75279" y2="53538"/>
                        <a14:foregroundMark x1="79230" y1="27692" x2="79939" y2="67077"/>
                        <a14:foregroundMark x1="79939" y1="67077" x2="91692" y2="54154"/>
                        <a14:foregroundMark x1="91692" y1="54154" x2="83587" y2="29231"/>
                        <a14:foregroundMark x1="6180" y1="40923" x2="6180" y2="40923"/>
                        <a14:foregroundMark x1="5268" y1="32615" x2="5268" y2="32615"/>
                        <a14:foregroundMark x1="6586" y1="32615" x2="7295" y2="56308"/>
                        <a14:foregroundMark x1="13678" y1="30769" x2="14590" y2="57846"/>
                        <a14:foregroundMark x1="19250" y1="36308" x2="19250" y2="36308"/>
                        <a14:foregroundMark x1="33435" y1="39692" x2="33435" y2="39692"/>
                        <a14:foregroundMark x1="44174" y1="39692" x2="44174" y2="39692"/>
                        <a14:foregroundMark x1="48531" y1="68308" x2="48531" y2="68308"/>
                        <a14:foregroundMark x1="56332" y1="43692" x2="56332" y2="43692"/>
                        <a14:foregroundMark x1="73961" y1="56308" x2="73961" y2="56308"/>
                        <a14:foregroundMark x1="79230" y1="40308" x2="79230" y2="43692"/>
                        <a14:foregroundMark x1="79230" y1="43692" x2="79230" y2="43692"/>
                        <a14:foregroundMark x1="79230" y1="43692" x2="79230" y2="43692"/>
                        <a14:foregroundMark x1="96150" y1="53538" x2="96150" y2="53538"/>
                        <a14:foregroundMark x1="96150" y1="53538" x2="96150" y2="53538"/>
                        <a14:foregroundMark x1="74569" y1="86154" x2="74569" y2="86154"/>
                        <a14:foregroundMark x1="79433" y1="91077" x2="79433" y2="91077"/>
                        <a14:foregroundMark x1="84904" y1="93846" x2="84904" y2="93846"/>
                        <a14:foregroundMark x1="93414" y1="81231" x2="93414" y2="81231"/>
                        <a14:foregroundMark x1="96150" y1="72923" x2="96150" y2="72923"/>
                        <a14:foregroundMark x1="98176" y1="64000" x2="98176" y2="64000"/>
                        <a14:foregroundMark x1="97467" y1="52923" x2="97467" y2="52923"/>
                        <a14:foregroundMark x1="52381" y1="53538" x2="52381" y2="53538"/>
                        <a14:foregroundMark x1="83789" y1="8615" x2="83789" y2="8615"/>
                        <a14:foregroundMark x1="98480" y1="60923" x2="98480" y2="60923"/>
                        <a14:foregroundMark x1="93110" y1="87077" x2="93110" y2="87077"/>
                        <a14:foregroundMark x1="91489" y1="88923" x2="91489" y2="88923"/>
                        <a14:foregroundMark x1="83283" y1="93846" x2="83283" y2="93846"/>
                        <a14:foregroundMark x1="97670" y1="38154" x2="97670" y2="38154"/>
                        <a14:foregroundMark x1="14184" y1="42769" x2="14184" y2="427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9525" y="6398057"/>
            <a:ext cx="632267" cy="20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787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A6472079-1034-47E2-8A04-42ECFACCA2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4" y="1"/>
            <a:ext cx="12193709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2C18A811-DE77-4C32-9E2D-64F132EA7AF0}"/>
              </a:ext>
            </a:extLst>
          </p:cNvPr>
          <p:cNvGrpSpPr/>
          <p:nvPr userDrawn="1"/>
        </p:nvGrpSpPr>
        <p:grpSpPr>
          <a:xfrm>
            <a:off x="135255" y="15198"/>
            <a:ext cx="11894186" cy="6825343"/>
            <a:chOff x="217756" y="65357"/>
            <a:chExt cx="11993313" cy="6473286"/>
          </a:xfrm>
          <a:noFill/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9CB2999E-0BA1-4C89-A59F-8A54F4BE306E}"/>
                </a:ext>
              </a:extLst>
            </p:cNvPr>
            <p:cNvSpPr/>
            <p:nvPr/>
          </p:nvSpPr>
          <p:spPr>
            <a:xfrm>
              <a:off x="472134" y="220134"/>
              <a:ext cx="11738935" cy="6163734"/>
            </a:xfrm>
            <a:custGeom>
              <a:avLst/>
              <a:gdLst>
                <a:gd name="connsiteX0" fmla="*/ 0 w 11738935"/>
                <a:gd name="connsiteY0" fmla="*/ 1027310 h 6163734"/>
                <a:gd name="connsiteX1" fmla="*/ 1027310 w 11738935"/>
                <a:gd name="connsiteY1" fmla="*/ 0 h 6163734"/>
                <a:gd name="connsiteX2" fmla="*/ 10711625 w 11738935"/>
                <a:gd name="connsiteY2" fmla="*/ 0 h 6163734"/>
                <a:gd name="connsiteX3" fmla="*/ 11738935 w 11738935"/>
                <a:gd name="connsiteY3" fmla="*/ 1027310 h 6163734"/>
                <a:gd name="connsiteX4" fmla="*/ 11738935 w 11738935"/>
                <a:gd name="connsiteY4" fmla="*/ 5136424 h 6163734"/>
                <a:gd name="connsiteX5" fmla="*/ 10711625 w 11738935"/>
                <a:gd name="connsiteY5" fmla="*/ 6163734 h 6163734"/>
                <a:gd name="connsiteX6" fmla="*/ 1027310 w 11738935"/>
                <a:gd name="connsiteY6" fmla="*/ 6163734 h 6163734"/>
                <a:gd name="connsiteX7" fmla="*/ 0 w 11738935"/>
                <a:gd name="connsiteY7" fmla="*/ 5136424 h 6163734"/>
                <a:gd name="connsiteX8" fmla="*/ 0 w 11738935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8935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4837526" y="-149292"/>
                    <a:pt x="6070245" y="-15801"/>
                    <a:pt x="10711625" y="0"/>
                  </a:cubicBezTo>
                  <a:cubicBezTo>
                    <a:pt x="11268774" y="43553"/>
                    <a:pt x="11820856" y="457479"/>
                    <a:pt x="11738935" y="1027310"/>
                  </a:cubicBezTo>
                  <a:cubicBezTo>
                    <a:pt x="11666246" y="1764727"/>
                    <a:pt x="11830899" y="3092001"/>
                    <a:pt x="11738935" y="5136424"/>
                  </a:cubicBezTo>
                  <a:cubicBezTo>
                    <a:pt x="11703695" y="5706754"/>
                    <a:pt x="11268353" y="6170046"/>
                    <a:pt x="10711625" y="6163734"/>
                  </a:cubicBezTo>
                  <a:cubicBezTo>
                    <a:pt x="6031130" y="6133955"/>
                    <a:pt x="4424824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738935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5849419" y="28352"/>
                    <a:pt x="8079587" y="106290"/>
                    <a:pt x="10711625" y="0"/>
                  </a:cubicBezTo>
                  <a:cubicBezTo>
                    <a:pt x="11349642" y="-66416"/>
                    <a:pt x="11718134" y="418924"/>
                    <a:pt x="11738935" y="1027310"/>
                  </a:cubicBezTo>
                  <a:cubicBezTo>
                    <a:pt x="11619338" y="2267528"/>
                    <a:pt x="11577927" y="4307684"/>
                    <a:pt x="11738935" y="5136424"/>
                  </a:cubicBezTo>
                  <a:cubicBezTo>
                    <a:pt x="11789297" y="5648271"/>
                    <a:pt x="11224653" y="6130587"/>
                    <a:pt x="10711625" y="6163734"/>
                  </a:cubicBezTo>
                  <a:cubicBezTo>
                    <a:pt x="9604187" y="6046505"/>
                    <a:pt x="2381048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A3A901"/>
              </a:solidFill>
              <a:extLst>
                <a:ext uri="{C807C97D-BFC1-408E-A445-0C87EB9F89A2}">
                  <ask:lineSketchStyleProps xmlns:ask="http://schemas.microsoft.com/office/drawing/2018/sketchyshapes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B57871C-7653-40D9-881B-8AD5E6D85701}"/>
                </a:ext>
              </a:extLst>
            </p:cNvPr>
            <p:cNvSpPr/>
            <p:nvPr/>
          </p:nvSpPr>
          <p:spPr>
            <a:xfrm>
              <a:off x="372533" y="220134"/>
              <a:ext cx="11684000" cy="6163734"/>
            </a:xfrm>
            <a:custGeom>
              <a:avLst/>
              <a:gdLst>
                <a:gd name="connsiteX0" fmla="*/ 0 w 11684000"/>
                <a:gd name="connsiteY0" fmla="*/ 1027310 h 6163734"/>
                <a:gd name="connsiteX1" fmla="*/ 1027310 w 11684000"/>
                <a:gd name="connsiteY1" fmla="*/ 0 h 6163734"/>
                <a:gd name="connsiteX2" fmla="*/ 10656690 w 11684000"/>
                <a:gd name="connsiteY2" fmla="*/ 0 h 6163734"/>
                <a:gd name="connsiteX3" fmla="*/ 11684000 w 11684000"/>
                <a:gd name="connsiteY3" fmla="*/ 1027310 h 6163734"/>
                <a:gd name="connsiteX4" fmla="*/ 11684000 w 11684000"/>
                <a:gd name="connsiteY4" fmla="*/ 5136424 h 6163734"/>
                <a:gd name="connsiteX5" fmla="*/ 10656690 w 11684000"/>
                <a:gd name="connsiteY5" fmla="*/ 6163734 h 6163734"/>
                <a:gd name="connsiteX6" fmla="*/ 1027310 w 11684000"/>
                <a:gd name="connsiteY6" fmla="*/ 6163734 h 6163734"/>
                <a:gd name="connsiteX7" fmla="*/ 0 w 11684000"/>
                <a:gd name="connsiteY7" fmla="*/ 5136424 h 6163734"/>
                <a:gd name="connsiteX8" fmla="*/ 0 w 11684000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84000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5305919" y="-149292"/>
                    <a:pt x="6595192" y="-15801"/>
                    <a:pt x="10656690" y="0"/>
                  </a:cubicBezTo>
                  <a:cubicBezTo>
                    <a:pt x="11213839" y="43553"/>
                    <a:pt x="11765921" y="457479"/>
                    <a:pt x="11684000" y="1027310"/>
                  </a:cubicBezTo>
                  <a:cubicBezTo>
                    <a:pt x="11611311" y="1764727"/>
                    <a:pt x="11775964" y="3092001"/>
                    <a:pt x="11684000" y="5136424"/>
                  </a:cubicBezTo>
                  <a:cubicBezTo>
                    <a:pt x="11648760" y="5706754"/>
                    <a:pt x="11213418" y="6170046"/>
                    <a:pt x="10656690" y="6163734"/>
                  </a:cubicBezTo>
                  <a:cubicBezTo>
                    <a:pt x="8527607" y="6133955"/>
                    <a:pt x="3810361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684000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3062595" y="28352"/>
                    <a:pt x="6739809" y="106290"/>
                    <a:pt x="10656690" y="0"/>
                  </a:cubicBezTo>
                  <a:cubicBezTo>
                    <a:pt x="11294707" y="-66416"/>
                    <a:pt x="11663199" y="418924"/>
                    <a:pt x="11684000" y="1027310"/>
                  </a:cubicBezTo>
                  <a:cubicBezTo>
                    <a:pt x="11564403" y="2267528"/>
                    <a:pt x="11522992" y="4307684"/>
                    <a:pt x="11684000" y="5136424"/>
                  </a:cubicBezTo>
                  <a:cubicBezTo>
                    <a:pt x="11734362" y="5648271"/>
                    <a:pt x="11169718" y="6130587"/>
                    <a:pt x="10656690" y="6163734"/>
                  </a:cubicBezTo>
                  <a:cubicBezTo>
                    <a:pt x="6042143" y="6046505"/>
                    <a:pt x="4670391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grpFill/>
            <a:ln w="57150">
              <a:solidFill>
                <a:srgbClr val="F2D670"/>
              </a:solidFill>
              <a:extLst>
                <a:ext uri="{C807C97D-BFC1-408E-A445-0C87EB9F89A2}">
                  <ask:lineSketchStyleProps xmlns:ask="http://schemas.microsoft.com/office/drawing/2018/sketchyshapes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411FB22-5166-4936-BC07-4E607039B275}"/>
                </a:ext>
              </a:extLst>
            </p:cNvPr>
            <p:cNvSpPr/>
            <p:nvPr/>
          </p:nvSpPr>
          <p:spPr>
            <a:xfrm>
              <a:off x="11284753" y="6074315"/>
              <a:ext cx="309553" cy="309553"/>
            </a:xfrm>
            <a:prstGeom prst="ellipse">
              <a:avLst/>
            </a:prstGeom>
            <a:solidFill>
              <a:srgbClr val="F89F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E4A763F-F403-4B7C-80F8-8C9FFF0BCBD8}"/>
                </a:ext>
              </a:extLst>
            </p:cNvPr>
            <p:cNvSpPr/>
            <p:nvPr/>
          </p:nvSpPr>
          <p:spPr>
            <a:xfrm>
              <a:off x="11824248" y="807775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solidFill>
                <a:srgbClr val="A3A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230B091-3795-4736-B507-FB3D584C99B5}"/>
                </a:ext>
              </a:extLst>
            </p:cNvPr>
            <p:cNvSpPr/>
            <p:nvPr/>
          </p:nvSpPr>
          <p:spPr>
            <a:xfrm>
              <a:off x="217756" y="966907"/>
              <a:ext cx="309553" cy="309553"/>
            </a:xfrm>
            <a:prstGeom prst="ellipse">
              <a:avLst/>
            </a:prstGeom>
            <a:solidFill>
              <a:srgbClr val="F2D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55B6E81-4FFA-414A-A5D4-38B9D77F9156}"/>
                </a:ext>
              </a:extLst>
            </p:cNvPr>
            <p:cNvSpPr/>
            <p:nvPr/>
          </p:nvSpPr>
          <p:spPr>
            <a:xfrm>
              <a:off x="802603" y="6074314"/>
              <a:ext cx="309553" cy="309553"/>
            </a:xfrm>
            <a:prstGeom prst="ellipse">
              <a:avLst/>
            </a:prstGeom>
            <a:solidFill>
              <a:srgbClr val="F2D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2CA32BB-4998-4F83-9EBB-E2B72CA98F3D}"/>
                </a:ext>
              </a:extLst>
            </p:cNvPr>
            <p:cNvSpPr/>
            <p:nvPr/>
          </p:nvSpPr>
          <p:spPr>
            <a:xfrm>
              <a:off x="4184438" y="65357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2F78BA3-2706-4830-800A-6821A19AC792}"/>
                </a:ext>
              </a:extLst>
            </p:cNvPr>
            <p:cNvSpPr/>
            <p:nvPr/>
          </p:nvSpPr>
          <p:spPr>
            <a:xfrm>
              <a:off x="7980920" y="6229090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638BB94-6CDF-4792-B0E7-56C600D94BD2}"/>
                </a:ext>
              </a:extLst>
            </p:cNvPr>
            <p:cNvSpPr/>
            <p:nvPr/>
          </p:nvSpPr>
          <p:spPr>
            <a:xfrm>
              <a:off x="267677" y="860323"/>
              <a:ext cx="204457" cy="204457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EE173351-2319-4C54-A582-6CAD67FEC18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44478" y="657318"/>
            <a:ext cx="932605" cy="82331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A8D1C36-56A8-43C3-B713-18F36105BA3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20806844">
            <a:off x="693828" y="5450610"/>
            <a:ext cx="1111380" cy="109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74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7319512" y="0"/>
            <a:ext cx="4525024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8300" y="6429375"/>
            <a:ext cx="2844800" cy="292100"/>
          </a:xfrm>
          <a:prstGeom prst="rect">
            <a:avLst/>
          </a:prstGeom>
        </p:spPr>
        <p:txBody>
          <a:bodyPr/>
          <a:lstStyle/>
          <a:p>
            <a:fld id="{4CAE0BD2-D484-4250-83BC-7A16298E8505}" type="datetimeFigureOut">
              <a:rPr lang="en-US" smtClean="0"/>
              <a:t>29/12/2022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91099" y="6429375"/>
            <a:ext cx="5448300" cy="2921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55300" y="6429375"/>
            <a:ext cx="1168400" cy="292100"/>
          </a:xfrm>
          <a:prstGeom prst="rect">
            <a:avLst/>
          </a:prstGeom>
        </p:spPr>
        <p:txBody>
          <a:bodyPr/>
          <a:lstStyle/>
          <a:p>
            <a:fld id="{E2EADA2D-E346-4FE5-8712-E6ACE7DE026F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368300" y="228601"/>
            <a:ext cx="1145540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65760" y="1298448"/>
            <a:ext cx="11460480" cy="49377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086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58515F9-439A-4D52-A365-E96F9B7A466F}" type="datetimeFigureOut">
              <a:rPr lang="en-US" smtClean="0"/>
              <a:t>29/12/2022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5B8A98E-06EB-4F03-8081-3441AA3AC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192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1398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758" r:id="rId2"/>
    <p:sldLayoutId id="2147483759" r:id="rId3"/>
    <p:sldLayoutId id="2147483754" r:id="rId4"/>
    <p:sldLayoutId id="2147483757" r:id="rId5"/>
    <p:sldLayoutId id="2147483756" r:id="rId6"/>
    <p:sldLayoutId id="2147483760" r:id="rId7"/>
    <p:sldLayoutId id="2147483761" r:id="rId8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0.gif"/><Relationship Id="rId5" Type="http://schemas.openxmlformats.org/officeDocument/2006/relationships/image" Target="../media/image19.png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slide" Target="slid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12" name="WordArt 4"/>
          <p:cNvSpPr>
            <a:spLocks noChangeArrowheads="1" noChangeShapeType="1" noTextEdit="1"/>
          </p:cNvSpPr>
          <p:nvPr/>
        </p:nvSpPr>
        <p:spPr bwMode="auto">
          <a:xfrm>
            <a:off x="2223911" y="651933"/>
            <a:ext cx="7620000" cy="4038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CHÀO MỪNG QUÝ THẦY CÔ VỀ DỰ GIỜ LỚP 7A</a:t>
            </a:r>
          </a:p>
        </p:txBody>
      </p:sp>
      <p:pic>
        <p:nvPicPr>
          <p:cNvPr id="555014" name="Picture 6" descr="034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961" y="885295"/>
            <a:ext cx="40259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5016" name="Picture 8" descr="blumen-pflanzen11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438400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5017" name="Picture 9" descr="blumen-pflanzen11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1"/>
            <a:ext cx="2438400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2927351" y="2852738"/>
            <a:ext cx="6625167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4200" b="1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6694" y="4286792"/>
            <a:ext cx="112064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BÀI 5: ỨNG XỬ TRÊN MẠNG (T2)</a:t>
            </a: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4433" y="5127802"/>
            <a:ext cx="7440966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778" y="5127802"/>
            <a:ext cx="6880667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079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animBg="1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67EC42D-815B-4892-AB46-0F1E09B1F77C}"/>
              </a:ext>
            </a:extLst>
          </p:cNvPr>
          <p:cNvSpPr/>
          <p:nvPr/>
        </p:nvSpPr>
        <p:spPr>
          <a:xfrm>
            <a:off x="2287981" y="324120"/>
            <a:ext cx="7728855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342900"/>
            <a:r>
              <a:rPr lang="en-US" sz="3600" b="1" dirty="0">
                <a:ln w="19050">
                  <a:solidFill>
                    <a:schemeClr val="bg1"/>
                  </a:solidFill>
                </a:ln>
                <a:latin typeface="UTM Kabel KT" panose="02040603050506020204" pitchFamily="18" charset="0"/>
                <a:cs typeface="Times New Roman" panose="02020603050405020304" pitchFamily="18" charset="0"/>
              </a:rPr>
              <a:t>  BÀI 5: </a:t>
            </a:r>
            <a:r>
              <a:rPr lang="en-US" sz="3600" b="1" dirty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latin typeface="UTM Kabel KT" panose="02040603050506020204" pitchFamily="18" charset="0"/>
                <a:cs typeface="Times New Roman" panose="02020603050405020304" pitchFamily="18" charset="0"/>
              </a:rPr>
              <a:t>ỨNG XỬ TRÊN MẠNG (t2)                  </a:t>
            </a:r>
            <a:r>
              <a:rPr lang="en-US" sz="4000" b="1" dirty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latin typeface="UTM Kabel KT" panose="020406030505060202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82096" y="2238023"/>
            <a:ext cx="1013742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Thời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gian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hoạt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động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: 2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phút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30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giây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indent="-457200">
              <a:buFontTx/>
              <a:buChar char="-"/>
            </a:pP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Mỗi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nhóm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sẽ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có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lá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cây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trên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đó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có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ghi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những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điều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nên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tránh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để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phòng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bệnh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nghiện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Internet.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Mỗi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bạn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sẽ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chọn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1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lá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và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dán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lên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cây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của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nhóm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mình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. </a:t>
            </a:r>
          </a:p>
          <a:p>
            <a:pPr marL="457200" indent="-457200">
              <a:buFontTx/>
              <a:buChar char="-"/>
            </a:pP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Mỗi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đáp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án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đúng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nhóm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sẽ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ghi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dc 10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điểm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34496" y="1332961"/>
            <a:ext cx="10137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Hoạt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động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5: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Hồi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sinh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cây</a:t>
            </a:r>
            <a:endParaRPr lang="en-US" sz="3200" b="1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83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67EC42D-815B-4892-AB46-0F1E09B1F77C}"/>
              </a:ext>
            </a:extLst>
          </p:cNvPr>
          <p:cNvSpPr/>
          <p:nvPr/>
        </p:nvSpPr>
        <p:spPr>
          <a:xfrm>
            <a:off x="2287981" y="324120"/>
            <a:ext cx="7728855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342900"/>
            <a:r>
              <a:rPr lang="en-US" sz="3600" b="1" dirty="0">
                <a:ln w="19050">
                  <a:solidFill>
                    <a:schemeClr val="bg1"/>
                  </a:solidFill>
                </a:ln>
                <a:latin typeface="UTM Kabel KT" panose="02040603050506020204" pitchFamily="18" charset="0"/>
                <a:cs typeface="Times New Roman" panose="02020603050405020304" pitchFamily="18" charset="0"/>
              </a:rPr>
              <a:t>  BÀI 5: </a:t>
            </a:r>
            <a:r>
              <a:rPr lang="en-US" sz="3600" b="1" dirty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latin typeface="UTM Kabel KT" panose="02040603050506020204" pitchFamily="18" charset="0"/>
                <a:cs typeface="Times New Roman" panose="02020603050405020304" pitchFamily="18" charset="0"/>
              </a:rPr>
              <a:t>ỨNG XỬ TRÊN MẠNG (t2)                  </a:t>
            </a:r>
            <a:r>
              <a:rPr lang="en-US" sz="4000" b="1" dirty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latin typeface="UTM Kabel KT" panose="020406030505060202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3384" y="1634932"/>
            <a:ext cx="101374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Em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hãy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tìm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lá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cây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có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những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điều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nên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làm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để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phòng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tránh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bệnh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nghiện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Internet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và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dán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lên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cây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của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nhóm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em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03829" y="1050157"/>
            <a:ext cx="10137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Hoạt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động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5: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Hồi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sinh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cây</a:t>
            </a:r>
            <a:endParaRPr lang="en-US" sz="3200" b="1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" name="AM THANH HET GI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29334" y="2985911"/>
            <a:ext cx="609600" cy="609600"/>
          </a:xfrm>
          <a:prstGeom prst="rect">
            <a:avLst/>
          </a:prstGeom>
        </p:spPr>
      </p:pic>
      <p:pic>
        <p:nvPicPr>
          <p:cNvPr id="8" name="Picture 9" descr="Digit 15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384" y="2712150"/>
            <a:ext cx="9200483" cy="3860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18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55000"/>
                                  </p:stCondLst>
                                  <p:childTnLst>
                                    <p:cmd type="call" cmd="playFrom(12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1" presetClass="exit" presetSubtype="0" fill="hold" nodeType="withEffect">
                                  <p:stCondLst>
                                    <p:cond delay="15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67EC42D-815B-4892-AB46-0F1E09B1F77C}"/>
              </a:ext>
            </a:extLst>
          </p:cNvPr>
          <p:cNvSpPr/>
          <p:nvPr/>
        </p:nvSpPr>
        <p:spPr>
          <a:xfrm>
            <a:off x="2287981" y="324120"/>
            <a:ext cx="7728855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342900"/>
            <a:r>
              <a:rPr lang="en-US" sz="3600" b="1" dirty="0">
                <a:ln w="19050">
                  <a:solidFill>
                    <a:schemeClr val="bg1"/>
                  </a:solidFill>
                </a:ln>
                <a:latin typeface="UTM Kabel KT" panose="02040603050506020204" pitchFamily="18" charset="0"/>
                <a:cs typeface="Times New Roman" panose="02020603050405020304" pitchFamily="18" charset="0"/>
              </a:rPr>
              <a:t>  BÀI 5: </a:t>
            </a:r>
            <a:r>
              <a:rPr lang="en-US" sz="3600" b="1" dirty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latin typeface="UTM Kabel KT" panose="02040603050506020204" pitchFamily="18" charset="0"/>
                <a:cs typeface="Times New Roman" panose="02020603050405020304" pitchFamily="18" charset="0"/>
              </a:rPr>
              <a:t>ỨNG XỬ TRÊN MẠNG (t2)                  </a:t>
            </a:r>
            <a:r>
              <a:rPr lang="en-US" sz="4000" b="1" dirty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latin typeface="UTM Kabel KT" panose="020406030505060202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42494" y="1036722"/>
            <a:ext cx="10137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NHỮNG ĐIỀU NÊN LÀM TRÁNH NGHIỆN INTERNET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91820" y="1419364"/>
            <a:ext cx="10250311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ü"/>
            </a:pP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phim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nướng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v.v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khảo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Google.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quây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khuya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phim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chờ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xách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cất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nhắn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Facebook, Yahoo,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Messnger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Zalo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..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Internet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gắng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internet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. Ở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web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facebook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v.v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Đừng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nôn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bồn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chồn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lướt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net.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vợ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dọn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bát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ôm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chiêu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đãi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sắm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v.v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34573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67EC42D-815B-4892-AB46-0F1E09B1F77C}"/>
              </a:ext>
            </a:extLst>
          </p:cNvPr>
          <p:cNvSpPr/>
          <p:nvPr/>
        </p:nvSpPr>
        <p:spPr>
          <a:xfrm>
            <a:off x="2287981" y="324120"/>
            <a:ext cx="7728855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342900"/>
            <a:r>
              <a:rPr lang="en-US" sz="3600" b="1" dirty="0">
                <a:ln w="19050">
                  <a:solidFill>
                    <a:schemeClr val="bg1"/>
                  </a:solidFill>
                </a:ln>
                <a:latin typeface="UTM Kabel KT" panose="02040603050506020204" pitchFamily="18" charset="0"/>
                <a:cs typeface="Times New Roman" panose="02020603050405020304" pitchFamily="18" charset="0"/>
              </a:rPr>
              <a:t>  BÀI 5: </a:t>
            </a:r>
            <a:r>
              <a:rPr lang="en-US" sz="3600" b="1" dirty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latin typeface="UTM Kabel KT" panose="02040603050506020204" pitchFamily="18" charset="0"/>
                <a:cs typeface="Times New Roman" panose="02020603050405020304" pitchFamily="18" charset="0"/>
              </a:rPr>
              <a:t>ỨNG XỬ TRÊN MẠNG (t2)                  </a:t>
            </a:r>
            <a:r>
              <a:rPr lang="en-US" sz="4000" b="1" dirty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latin typeface="UTM Kabel KT" panose="020406030505060202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25" y="1032006"/>
            <a:ext cx="10659163" cy="5825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60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72736" y="1236518"/>
            <a:ext cx="11582400" cy="44756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800">
              <a:solidFill>
                <a:sysClr val="windowText" lastClr="00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1727" y="1447800"/>
            <a:ext cx="11804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1.Khi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giao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tiếp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qua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mạng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những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điều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nào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sau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đây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nên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tránh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9688" y="2648129"/>
            <a:ext cx="1105064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lphaUcPeriod"/>
            </a:pP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Tôn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trọng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người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đang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giao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tiếp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với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mình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  <a:p>
            <a:pPr indent="0">
              <a:buFontTx/>
              <a:buNone/>
            </a:pP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B.   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Nói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bất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kì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điều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gì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xuất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hiện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trong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đầu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</a:p>
          <a:p>
            <a:pPr indent="0">
              <a:buFontTx/>
              <a:buNone/>
            </a:pP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C.   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Kết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bạn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với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những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người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mình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không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quen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biết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</a:p>
          <a:p>
            <a:pPr marL="514350" indent="-514350">
              <a:buFontTx/>
              <a:buAutoNum type="alphaUcPeriod" startAt="4"/>
            </a:pP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Bảo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vệ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thông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tin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cá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nhân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của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mình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</a:p>
          <a:p>
            <a:pPr marL="514350" indent="-514350">
              <a:buFontTx/>
              <a:buAutoNum type="alphaUcPeriod" startAt="4"/>
            </a:pP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Truy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cập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bất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cứ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liên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kết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nào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nhận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được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</a:p>
        </p:txBody>
      </p:sp>
      <p:sp>
        <p:nvSpPr>
          <p:cNvPr id="11" name="Oval 10"/>
          <p:cNvSpPr/>
          <p:nvPr/>
        </p:nvSpPr>
        <p:spPr>
          <a:xfrm>
            <a:off x="578911" y="3155123"/>
            <a:ext cx="748496" cy="533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Sun 11">
            <a:hlinkClick r:id="rId4" action="ppaction://hlinksldjump"/>
          </p:cNvPr>
          <p:cNvSpPr/>
          <p:nvPr/>
        </p:nvSpPr>
        <p:spPr>
          <a:xfrm>
            <a:off x="11293433" y="6172200"/>
            <a:ext cx="914400" cy="685800"/>
          </a:xfrm>
          <a:prstGeom prst="sun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84000">
                <a:srgbClr val="FF0300"/>
              </a:gs>
              <a:gs pos="100000">
                <a:srgbClr val="4D0808"/>
              </a:gs>
            </a:gsLst>
            <a:lin ang="5400000" scaled="0"/>
          </a:gra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33379" y="3688523"/>
            <a:ext cx="748496" cy="533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33379" y="4616903"/>
            <a:ext cx="748496" cy="533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DFC6393-31F2-45D8-B5C0-87A0B1C43B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266" y="378752"/>
            <a:ext cx="3490335" cy="936005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67EC42D-815B-4892-AB46-0F1E09B1F77C}"/>
              </a:ext>
            </a:extLst>
          </p:cNvPr>
          <p:cNvSpPr/>
          <p:nvPr/>
        </p:nvSpPr>
        <p:spPr>
          <a:xfrm>
            <a:off x="2683092" y="1717"/>
            <a:ext cx="7728855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342900"/>
            <a:r>
              <a:rPr lang="en-US" sz="3600" b="1" dirty="0">
                <a:ln w="19050">
                  <a:solidFill>
                    <a:schemeClr val="bg1"/>
                  </a:solidFill>
                </a:ln>
                <a:latin typeface="UTM Kabel KT" panose="02040603050506020204" pitchFamily="18" charset="0"/>
                <a:cs typeface="Times New Roman" panose="02020603050405020304" pitchFamily="18" charset="0"/>
              </a:rPr>
              <a:t>  BÀI 5: </a:t>
            </a:r>
            <a:r>
              <a:rPr lang="en-US" sz="3600" b="1" dirty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latin typeface="UTM Kabel KT" panose="02040603050506020204" pitchFamily="18" charset="0"/>
                <a:cs typeface="Times New Roman" panose="02020603050405020304" pitchFamily="18" charset="0"/>
              </a:rPr>
              <a:t>ỨNG XỬ TRÊN MẠNG (t2)                  </a:t>
            </a:r>
            <a:r>
              <a:rPr lang="en-US" sz="4000" b="1" dirty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latin typeface="UTM Kabel KT" panose="020406030505060202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8" name="Oval 5"/>
          <p:cNvSpPr>
            <a:spLocks noChangeArrowheads="1"/>
          </p:cNvSpPr>
          <p:nvPr/>
        </p:nvSpPr>
        <p:spPr bwMode="auto">
          <a:xfrm>
            <a:off x="9764247" y="4274003"/>
            <a:ext cx="129540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9600" b="1" dirty="0">
                <a:solidFill>
                  <a:srgbClr val="FF0066"/>
                </a:solidFill>
              </a:rPr>
              <a:t>0</a:t>
            </a:r>
          </a:p>
        </p:txBody>
      </p:sp>
      <p:sp>
        <p:nvSpPr>
          <p:cNvPr id="19" name="Oval 11"/>
          <p:cNvSpPr>
            <a:spLocks noChangeArrowheads="1"/>
          </p:cNvSpPr>
          <p:nvPr/>
        </p:nvSpPr>
        <p:spPr bwMode="auto">
          <a:xfrm>
            <a:off x="9764247" y="4274003"/>
            <a:ext cx="129540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9600" b="1" dirty="0">
                <a:solidFill>
                  <a:srgbClr val="FF0066"/>
                </a:solidFill>
              </a:rPr>
              <a:t>1</a:t>
            </a:r>
          </a:p>
        </p:txBody>
      </p:sp>
      <p:sp>
        <p:nvSpPr>
          <p:cNvPr id="20" name="Oval 12"/>
          <p:cNvSpPr>
            <a:spLocks noChangeArrowheads="1"/>
          </p:cNvSpPr>
          <p:nvPr/>
        </p:nvSpPr>
        <p:spPr bwMode="auto">
          <a:xfrm>
            <a:off x="9764247" y="4274003"/>
            <a:ext cx="129540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9600" b="1" dirty="0">
                <a:solidFill>
                  <a:srgbClr val="FF0066"/>
                </a:solidFill>
              </a:rPr>
              <a:t>2</a:t>
            </a:r>
          </a:p>
        </p:txBody>
      </p:sp>
      <p:sp>
        <p:nvSpPr>
          <p:cNvPr id="21" name="Oval 13"/>
          <p:cNvSpPr>
            <a:spLocks noChangeArrowheads="1"/>
          </p:cNvSpPr>
          <p:nvPr/>
        </p:nvSpPr>
        <p:spPr bwMode="auto">
          <a:xfrm>
            <a:off x="9764247" y="4284897"/>
            <a:ext cx="129540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9600" b="1" dirty="0">
                <a:solidFill>
                  <a:srgbClr val="FF0066"/>
                </a:solidFill>
              </a:rPr>
              <a:t>3</a:t>
            </a:r>
          </a:p>
        </p:txBody>
      </p:sp>
      <p:sp>
        <p:nvSpPr>
          <p:cNvPr id="22" name="Oval 14"/>
          <p:cNvSpPr>
            <a:spLocks noChangeArrowheads="1"/>
          </p:cNvSpPr>
          <p:nvPr/>
        </p:nvSpPr>
        <p:spPr bwMode="auto">
          <a:xfrm>
            <a:off x="9764247" y="4291700"/>
            <a:ext cx="129540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9600" b="1" dirty="0">
                <a:solidFill>
                  <a:srgbClr val="FF0066"/>
                </a:solidFill>
              </a:rPr>
              <a:t>4</a:t>
            </a:r>
          </a:p>
        </p:txBody>
      </p:sp>
      <p:sp>
        <p:nvSpPr>
          <p:cNvPr id="23" name="Oval 15"/>
          <p:cNvSpPr>
            <a:spLocks noChangeArrowheads="1"/>
          </p:cNvSpPr>
          <p:nvPr/>
        </p:nvSpPr>
        <p:spPr bwMode="auto">
          <a:xfrm>
            <a:off x="9775536" y="4284897"/>
            <a:ext cx="129540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9600" b="1" dirty="0">
                <a:solidFill>
                  <a:srgbClr val="FF0066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7246786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4" presetClass="exit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4" presetClass="exit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4" presetClass="exit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0"/>
                            </p:stCondLst>
                            <p:childTnLst>
                              <p:par>
                                <p:cTn id="44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bldLvl="0" animBg="1"/>
      <p:bldP spid="14" grpId="0" bldLvl="0" animBg="1"/>
      <p:bldP spid="15" grpId="0" bldLvl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72736" y="1236518"/>
            <a:ext cx="11582400" cy="527858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800">
              <a:solidFill>
                <a:sysClr val="windowText" lastClr="00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1727" y="1447800"/>
            <a:ext cx="118040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2. Theo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em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hai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hoạt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động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trên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mạng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nào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sau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đây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dễ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gây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bệnh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nghiện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Internet?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9688" y="2648129"/>
            <a:ext cx="1105064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lphaUcPeriod"/>
            </a:pP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Chơi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trò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chơi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trực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tuyến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  <a:p>
            <a:pPr marL="514350" indent="-514350">
              <a:buFontTx/>
              <a:buAutoNum type="alphaUcPeriod" startAt="2"/>
            </a:pP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Đọc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tin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tức</a:t>
            </a:r>
            <a:endParaRPr lang="en-US" sz="3200" b="1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514350" indent="-514350">
              <a:buFontTx/>
              <a:buAutoNum type="alphaUcPeriod" startAt="2"/>
            </a:pP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Sử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dụng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mạng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xã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hội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</a:p>
          <a:p>
            <a:pPr marL="514350" indent="-514350">
              <a:buFontTx/>
              <a:buAutoNum type="alphaUcPeriod" startAt="4"/>
            </a:pP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Học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tập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trực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tuyến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</a:p>
          <a:p>
            <a:pPr marL="514350" indent="-514350">
              <a:buFontTx/>
              <a:buAutoNum type="alphaUcPeriod" startAt="4"/>
            </a:pP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Trao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đổi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thông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tin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thông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qua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thư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điện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tử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</a:p>
        </p:txBody>
      </p:sp>
      <p:sp>
        <p:nvSpPr>
          <p:cNvPr id="11" name="Oval 10"/>
          <p:cNvSpPr/>
          <p:nvPr/>
        </p:nvSpPr>
        <p:spPr>
          <a:xfrm>
            <a:off x="619008" y="2702636"/>
            <a:ext cx="748496" cy="533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Sun 11">
            <a:hlinkClick r:id="rId3" action="ppaction://hlinksldjump"/>
          </p:cNvPr>
          <p:cNvSpPr/>
          <p:nvPr/>
        </p:nvSpPr>
        <p:spPr>
          <a:xfrm>
            <a:off x="11293433" y="6172200"/>
            <a:ext cx="914400" cy="685800"/>
          </a:xfrm>
          <a:prstGeom prst="sun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84000">
                <a:srgbClr val="FF0300"/>
              </a:gs>
              <a:gs pos="100000">
                <a:srgbClr val="4D0808"/>
              </a:gs>
            </a:gsLst>
            <a:lin ang="5400000" scaled="0"/>
          </a:gra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19008" y="3658701"/>
            <a:ext cx="748496" cy="533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DFC6393-31F2-45D8-B5C0-87A0B1C43B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265" y="378752"/>
            <a:ext cx="3490335" cy="93600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67EC42D-815B-4892-AB46-0F1E09B1F77C}"/>
              </a:ext>
            </a:extLst>
          </p:cNvPr>
          <p:cNvSpPr/>
          <p:nvPr/>
        </p:nvSpPr>
        <p:spPr>
          <a:xfrm>
            <a:off x="2897581" y="13006"/>
            <a:ext cx="7728855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342900"/>
            <a:r>
              <a:rPr lang="en-US" sz="3600" b="1" dirty="0">
                <a:ln w="19050">
                  <a:solidFill>
                    <a:schemeClr val="bg1"/>
                  </a:solidFill>
                </a:ln>
                <a:latin typeface="UTM Kabel KT" panose="02040603050506020204" pitchFamily="18" charset="0"/>
                <a:cs typeface="Times New Roman" panose="02020603050405020304" pitchFamily="18" charset="0"/>
              </a:rPr>
              <a:t>  BÀI 5: </a:t>
            </a:r>
            <a:r>
              <a:rPr lang="en-US" sz="3600" b="1" dirty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latin typeface="UTM Kabel KT" panose="02040603050506020204" pitchFamily="18" charset="0"/>
                <a:cs typeface="Times New Roman" panose="02020603050405020304" pitchFamily="18" charset="0"/>
              </a:rPr>
              <a:t>ỨNG XỬ TRÊN MẠNG (t2)                  </a:t>
            </a:r>
            <a:r>
              <a:rPr lang="en-US" sz="4000" b="1" dirty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latin typeface="UTM Kabel KT" panose="020406030505060202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4412970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bldLvl="0" animBg="1"/>
      <p:bldP spid="14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664" y="467591"/>
            <a:ext cx="11455400" cy="1066801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3.Chọn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b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93256" y="1907624"/>
            <a:ext cx="10274530" cy="350215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chóng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914233" y="3392001"/>
            <a:ext cx="587188" cy="533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097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C94E8E-914F-422C-9E83-8C13192553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865" y="783263"/>
            <a:ext cx="3600402" cy="98250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67EC42D-815B-4892-AB46-0F1E09B1F77C}"/>
              </a:ext>
            </a:extLst>
          </p:cNvPr>
          <p:cNvSpPr/>
          <p:nvPr/>
        </p:nvSpPr>
        <p:spPr>
          <a:xfrm>
            <a:off x="2287981" y="208231"/>
            <a:ext cx="7728855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342900"/>
            <a:r>
              <a:rPr lang="en-US" sz="3600" b="1" dirty="0">
                <a:ln w="19050">
                  <a:solidFill>
                    <a:schemeClr val="bg1"/>
                  </a:solidFill>
                </a:ln>
                <a:latin typeface="UTM Kabel KT" panose="02040603050506020204" pitchFamily="18" charset="0"/>
                <a:cs typeface="Times New Roman" panose="02020603050405020304" pitchFamily="18" charset="0"/>
              </a:rPr>
              <a:t>  BÀI 5: </a:t>
            </a:r>
            <a:r>
              <a:rPr lang="en-US" sz="3600" b="1" dirty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latin typeface="UTM Kabel KT" panose="02040603050506020204" pitchFamily="18" charset="0"/>
                <a:cs typeface="Times New Roman" panose="02020603050405020304" pitchFamily="18" charset="0"/>
              </a:rPr>
              <a:t>ỨNG XỬ TRÊN MẠNG (t2)                  </a:t>
            </a:r>
            <a:r>
              <a:rPr lang="en-US" sz="4000" b="1" dirty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latin typeface="UTM Kabel KT" panose="020406030505060202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7EC42D-815B-4892-AB46-0F1E09B1F77C}"/>
              </a:ext>
            </a:extLst>
          </p:cNvPr>
          <p:cNvSpPr/>
          <p:nvPr/>
        </p:nvSpPr>
        <p:spPr>
          <a:xfrm>
            <a:off x="1841172" y="2464647"/>
            <a:ext cx="7728855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342900"/>
            <a:r>
              <a:rPr lang="en-US" sz="4000" b="1" dirty="0" err="1">
                <a:ln w="19050">
                  <a:solidFill>
                    <a:schemeClr val="bg1"/>
                  </a:solidFill>
                </a:ln>
                <a:solidFill>
                  <a:srgbClr val="0000FF"/>
                </a:solidFill>
                <a:latin typeface="UTM Kabel KT" panose="02040603050506020204" pitchFamily="18" charset="0"/>
                <a:cs typeface="Times New Roman" panose="02020603050405020304" pitchFamily="18" charset="0"/>
              </a:rPr>
              <a:t>Mời</a:t>
            </a:r>
            <a:r>
              <a:rPr lang="en-US" sz="4000" b="1" dirty="0">
                <a:ln w="19050">
                  <a:solidFill>
                    <a:schemeClr val="bg1"/>
                  </a:solidFill>
                </a:ln>
                <a:solidFill>
                  <a:srgbClr val="0000FF"/>
                </a:solidFill>
                <a:latin typeface="UTM Kabel KT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19050">
                  <a:solidFill>
                    <a:schemeClr val="bg1"/>
                  </a:solidFill>
                </a:ln>
                <a:solidFill>
                  <a:srgbClr val="0000FF"/>
                </a:solidFill>
                <a:latin typeface="UTM Kabel KT" panose="020406030505060202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ln w="19050">
                  <a:solidFill>
                    <a:schemeClr val="bg1"/>
                  </a:solidFill>
                </a:ln>
                <a:solidFill>
                  <a:srgbClr val="0000FF"/>
                </a:solidFill>
                <a:latin typeface="UTM Kabel KT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19050">
                  <a:solidFill>
                    <a:schemeClr val="bg1"/>
                  </a:solidFill>
                </a:ln>
                <a:solidFill>
                  <a:srgbClr val="0000FF"/>
                </a:solidFill>
                <a:latin typeface="UTM Kabel KT" panose="020406030505060202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ln w="19050">
                  <a:solidFill>
                    <a:schemeClr val="bg1"/>
                  </a:solidFill>
                </a:ln>
                <a:solidFill>
                  <a:srgbClr val="0000FF"/>
                </a:solidFill>
                <a:latin typeface="UTM Kabel KT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19050">
                  <a:solidFill>
                    <a:schemeClr val="bg1"/>
                  </a:solidFill>
                </a:ln>
                <a:solidFill>
                  <a:srgbClr val="0000FF"/>
                </a:solidFill>
                <a:latin typeface="UTM Kabel KT" panose="02040603050506020204" pitchFamily="18" charset="0"/>
                <a:cs typeface="Times New Roman" panose="02020603050405020304" pitchFamily="18" charset="0"/>
              </a:rPr>
              <a:t>theo</a:t>
            </a:r>
            <a:r>
              <a:rPr lang="en-US" sz="4000" b="1" dirty="0">
                <a:ln w="19050">
                  <a:solidFill>
                    <a:schemeClr val="bg1"/>
                  </a:solidFill>
                </a:ln>
                <a:solidFill>
                  <a:srgbClr val="0000FF"/>
                </a:solidFill>
                <a:latin typeface="UTM Kabel KT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19050">
                  <a:solidFill>
                    <a:schemeClr val="bg1"/>
                  </a:solidFill>
                </a:ln>
                <a:solidFill>
                  <a:srgbClr val="0000FF"/>
                </a:solidFill>
                <a:latin typeface="UTM Kabel KT" panose="02040603050506020204" pitchFamily="18" charset="0"/>
                <a:cs typeface="Times New Roman" panose="02020603050405020304" pitchFamily="18" charset="0"/>
              </a:rPr>
              <a:t>dõi</a:t>
            </a:r>
            <a:r>
              <a:rPr lang="en-US" sz="4000" b="1" dirty="0">
                <a:ln w="19050">
                  <a:solidFill>
                    <a:schemeClr val="bg1"/>
                  </a:solidFill>
                </a:ln>
                <a:solidFill>
                  <a:srgbClr val="0000FF"/>
                </a:solidFill>
                <a:latin typeface="UTM Kabel KT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19050">
                  <a:solidFill>
                    <a:schemeClr val="bg1"/>
                  </a:solidFill>
                </a:ln>
                <a:solidFill>
                  <a:srgbClr val="0000FF"/>
                </a:solidFill>
                <a:latin typeface="UTM Kabel KT" panose="02040603050506020204" pitchFamily="18" charset="0"/>
                <a:cs typeface="Times New Roman" panose="02020603050405020304" pitchFamily="18" charset="0"/>
              </a:rPr>
              <a:t>tiểu</a:t>
            </a:r>
            <a:r>
              <a:rPr lang="en-US" sz="4000" b="1" dirty="0">
                <a:ln w="19050">
                  <a:solidFill>
                    <a:schemeClr val="bg1"/>
                  </a:solidFill>
                </a:ln>
                <a:solidFill>
                  <a:srgbClr val="0000FF"/>
                </a:solidFill>
                <a:latin typeface="UTM Kabel KT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19050">
                  <a:solidFill>
                    <a:schemeClr val="bg1"/>
                  </a:solidFill>
                </a:ln>
                <a:solidFill>
                  <a:srgbClr val="0000FF"/>
                </a:solidFill>
                <a:latin typeface="UTM Kabel KT" panose="02040603050506020204" pitchFamily="18" charset="0"/>
                <a:cs typeface="Times New Roman" panose="02020603050405020304" pitchFamily="18" charset="0"/>
              </a:rPr>
              <a:t>phẩm</a:t>
            </a:r>
            <a:r>
              <a:rPr lang="en-US" sz="4000" b="1" dirty="0">
                <a:ln w="19050">
                  <a:solidFill>
                    <a:schemeClr val="bg1"/>
                  </a:solidFill>
                </a:ln>
                <a:solidFill>
                  <a:srgbClr val="0000FF"/>
                </a:solidFill>
                <a:latin typeface="UTM Kabel KT" panose="02040603050506020204" pitchFamily="18" charset="0"/>
                <a:cs typeface="Times New Roman" panose="02020603050405020304" pitchFamily="18" charset="0"/>
              </a:rPr>
              <a:t>: </a:t>
            </a:r>
          </a:p>
          <a:p>
            <a:pPr algn="ctr" defTabSz="342900"/>
            <a:r>
              <a:rPr lang="en-US" sz="4000" b="1" dirty="0">
                <a:ln w="19050">
                  <a:solidFill>
                    <a:schemeClr val="bg1"/>
                  </a:solidFill>
                </a:ln>
                <a:solidFill>
                  <a:srgbClr val="0000FF"/>
                </a:solidFill>
                <a:latin typeface="UTM Kabel KT" panose="020406030505060202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dirty="0" err="1">
                <a:ln w="19050">
                  <a:solidFill>
                    <a:schemeClr val="bg1"/>
                  </a:solidFill>
                </a:ln>
                <a:solidFill>
                  <a:srgbClr val="0000FF"/>
                </a:solidFill>
                <a:latin typeface="UTM Kabel KT" panose="02040603050506020204" pitchFamily="18" charset="0"/>
                <a:cs typeface="Times New Roman" panose="02020603050405020304" pitchFamily="18" charset="0"/>
              </a:rPr>
              <a:t>Nghiện</a:t>
            </a:r>
            <a:r>
              <a:rPr lang="en-US" sz="4000" b="1" dirty="0">
                <a:ln w="19050">
                  <a:solidFill>
                    <a:schemeClr val="bg1"/>
                  </a:solidFill>
                </a:ln>
                <a:solidFill>
                  <a:srgbClr val="0000FF"/>
                </a:solidFill>
                <a:latin typeface="UTM Kabel KT" panose="02040603050506020204" pitchFamily="18" charset="0"/>
                <a:cs typeface="Times New Roman" panose="02020603050405020304" pitchFamily="18" charset="0"/>
              </a:rPr>
              <a:t> Game”</a:t>
            </a:r>
          </a:p>
        </p:txBody>
      </p:sp>
    </p:spTree>
    <p:extLst>
      <p:ext uri="{BB962C8B-B14F-4D97-AF65-F5344CB8AC3E}">
        <p14:creationId xmlns:p14="http://schemas.microsoft.com/office/powerpoint/2010/main" val="415655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67EC42D-815B-4892-AB46-0F1E09B1F77C}"/>
              </a:ext>
            </a:extLst>
          </p:cNvPr>
          <p:cNvSpPr/>
          <p:nvPr/>
        </p:nvSpPr>
        <p:spPr>
          <a:xfrm>
            <a:off x="2287981" y="208231"/>
            <a:ext cx="7728855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342900"/>
            <a:r>
              <a:rPr lang="en-US" sz="3600" b="1" dirty="0">
                <a:ln w="19050">
                  <a:solidFill>
                    <a:schemeClr val="bg1"/>
                  </a:solidFill>
                </a:ln>
                <a:latin typeface="UTM Kabel KT" panose="02040603050506020204" pitchFamily="18" charset="0"/>
                <a:cs typeface="Times New Roman" panose="02020603050405020304" pitchFamily="18" charset="0"/>
              </a:rPr>
              <a:t>  BÀI 5: </a:t>
            </a:r>
            <a:r>
              <a:rPr lang="en-US" sz="3600" b="1" dirty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latin typeface="UTM Kabel KT" panose="02040603050506020204" pitchFamily="18" charset="0"/>
                <a:cs typeface="Times New Roman" panose="02020603050405020304" pitchFamily="18" charset="0"/>
              </a:rPr>
              <a:t>ỨNG XỬ TRÊN MẠNG (t2)                  </a:t>
            </a:r>
            <a:r>
              <a:rPr lang="en-US" sz="4000" b="1" dirty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latin typeface="UTM Kabel KT" panose="020406030505060202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7EC42D-815B-4892-AB46-0F1E09B1F77C}"/>
              </a:ext>
            </a:extLst>
          </p:cNvPr>
          <p:cNvSpPr/>
          <p:nvPr/>
        </p:nvSpPr>
        <p:spPr>
          <a:xfrm>
            <a:off x="1841171" y="2110704"/>
            <a:ext cx="7728855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342900"/>
            <a:r>
              <a:rPr lang="en-US" sz="4000" b="1" dirty="0">
                <a:ln w="19050">
                  <a:solidFill>
                    <a:schemeClr val="bg1"/>
                  </a:solidFill>
                </a:ln>
                <a:solidFill>
                  <a:srgbClr val="0000FF"/>
                </a:solidFill>
                <a:latin typeface="UTM Kabel KT" panose="02040603050506020204" pitchFamily="18" charset="0"/>
                <a:cs typeface="Times New Roman" panose="02020603050405020304" pitchFamily="18" charset="0"/>
              </a:rPr>
              <a:t>TỔNG KẾT – TRAO QUÀ</a:t>
            </a:r>
          </a:p>
        </p:txBody>
      </p:sp>
      <p:sp>
        <p:nvSpPr>
          <p:cNvPr id="2" name="Action Button: Forward or Next 1">
            <a:hlinkClick r:id="rId2" action="ppaction://hlinksldjump" highlightClick="1"/>
          </p:cNvPr>
          <p:cNvSpPr/>
          <p:nvPr/>
        </p:nvSpPr>
        <p:spPr>
          <a:xfrm>
            <a:off x="7595754" y="5860473"/>
            <a:ext cx="1236518" cy="71697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82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1">
            <a:extLst>
              <a:ext uri="{FF2B5EF4-FFF2-40B4-BE49-F238E27FC236}">
                <a16:creationId xmlns:a16="http://schemas.microsoft.com/office/drawing/2014/main" id="{2C6CC85F-80B1-4649-B207-B5609F0D9149}"/>
              </a:ext>
            </a:extLst>
          </p:cNvPr>
          <p:cNvGrpSpPr/>
          <p:nvPr/>
        </p:nvGrpSpPr>
        <p:grpSpPr>
          <a:xfrm>
            <a:off x="2980607" y="1150453"/>
            <a:ext cx="5976143" cy="4679926"/>
            <a:chOff x="2424113" y="688975"/>
            <a:chExt cx="6713537" cy="5619751"/>
          </a:xfrm>
        </p:grpSpPr>
        <p:sp>
          <p:nvSpPr>
            <p:cNvPr id="24" name="AutoShape 3">
              <a:extLst>
                <a:ext uri="{FF2B5EF4-FFF2-40B4-BE49-F238E27FC236}">
                  <a16:creationId xmlns:a16="http://schemas.microsoft.com/office/drawing/2014/main" id="{96F37804-D255-4A9B-A31C-D534DA152B5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424113" y="692150"/>
              <a:ext cx="6710362" cy="561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510F233-43DE-4063-A25A-4E4D90C97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7288" y="1592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D5B3B4D8-2899-4E06-A301-F5AE91FEA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97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8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8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8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E5DC7212-55A6-41AB-BC0E-A36C56099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1127125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C6D25AEF-636D-4758-BC36-3DE084FA5F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2419350"/>
              <a:ext cx="801687" cy="800100"/>
            </a:xfrm>
            <a:custGeom>
              <a:avLst/>
              <a:gdLst>
                <a:gd name="T0" fmla="*/ 302 w 302"/>
                <a:gd name="T1" fmla="*/ 288 h 301"/>
                <a:gd name="T2" fmla="*/ 289 w 302"/>
                <a:gd name="T3" fmla="*/ 301 h 301"/>
                <a:gd name="T4" fmla="*/ 14 w 302"/>
                <a:gd name="T5" fmla="*/ 301 h 301"/>
                <a:gd name="T6" fmla="*/ 0 w 302"/>
                <a:gd name="T7" fmla="*/ 288 h 301"/>
                <a:gd name="T8" fmla="*/ 0 w 302"/>
                <a:gd name="T9" fmla="*/ 13 h 301"/>
                <a:gd name="T10" fmla="*/ 14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8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4" y="301"/>
                    <a:pt x="14" y="301"/>
                    <a:pt x="14" y="301"/>
                  </a:cubicBezTo>
                  <a:cubicBezTo>
                    <a:pt x="6" y="301"/>
                    <a:pt x="0" y="295"/>
                    <a:pt x="0" y="28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8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25B2E583-AE1D-42C1-952E-E6AF49F05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7288" y="2847975"/>
              <a:ext cx="800100" cy="798513"/>
            </a:xfrm>
            <a:custGeom>
              <a:avLst/>
              <a:gdLst>
                <a:gd name="T0" fmla="*/ 302 w 302"/>
                <a:gd name="T1" fmla="*/ 287 h 301"/>
                <a:gd name="T2" fmla="*/ 289 w 302"/>
                <a:gd name="T3" fmla="*/ 301 h 301"/>
                <a:gd name="T4" fmla="*/ 13 w 302"/>
                <a:gd name="T5" fmla="*/ 301 h 301"/>
                <a:gd name="T6" fmla="*/ 0 w 302"/>
                <a:gd name="T7" fmla="*/ 287 h 301"/>
                <a:gd name="T8" fmla="*/ 0 w 302"/>
                <a:gd name="T9" fmla="*/ 13 h 301"/>
                <a:gd name="T10" fmla="*/ 13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7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3" y="301"/>
                    <a:pt x="13" y="301"/>
                    <a:pt x="13" y="301"/>
                  </a:cubicBezTo>
                  <a:cubicBezTo>
                    <a:pt x="6" y="301"/>
                    <a:pt x="0" y="295"/>
                    <a:pt x="0" y="28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33A802D5-A787-4B92-BCB5-8E1C86E731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325" y="1165225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6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6AEE02AB-4BDC-4469-BEEB-58E5D2F3B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703263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6AF9EF2C-B8BB-4594-AA12-A7C2B3ADB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8488" y="68897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A22CE38D-535D-4CAF-8AF4-13C41A68B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1157288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39B64302-DA1B-4996-A180-A08EC12E8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4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id="{A30D1B24-4AA2-4F12-8789-6062A4B00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3717925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id="{D621600D-6724-4750-A869-B7C63B67D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2425700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id="{ECE8626B-FB43-409C-A027-541E3CD43B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2411413"/>
              <a:ext cx="815975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id="{B4D258B4-846A-4E33-BC05-D6C0F8980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150" y="1562100"/>
              <a:ext cx="817562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3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3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3" y="298"/>
                    <a:pt x="13" y="298"/>
                    <a:pt x="13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39" name="Freeform 19">
              <a:extLst>
                <a:ext uri="{FF2B5EF4-FFF2-40B4-BE49-F238E27FC236}">
                  <a16:creationId xmlns:a16="http://schemas.microsoft.com/office/drawing/2014/main" id="{C8195DB7-3FEF-40C7-B7F8-C0BD1ADFD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1584325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4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4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4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0" name="Freeform 20">
              <a:extLst>
                <a:ext uri="{FF2B5EF4-FFF2-40B4-BE49-F238E27FC236}">
                  <a16:creationId xmlns:a16="http://schemas.microsoft.com/office/drawing/2014/main" id="{446FF0C3-3437-4D5D-BA15-872119D4E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3150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41" name="Freeform 21">
              <a:extLst>
                <a:ext uri="{FF2B5EF4-FFF2-40B4-BE49-F238E27FC236}">
                  <a16:creationId xmlns:a16="http://schemas.microsoft.com/office/drawing/2014/main" id="{88FAF475-E03B-445A-83A7-A0168B7A2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6525" y="548322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2" name="Freeform 22">
              <a:extLst>
                <a:ext uri="{FF2B5EF4-FFF2-40B4-BE49-F238E27FC236}">
                  <a16:creationId xmlns:a16="http://schemas.microsoft.com/office/drawing/2014/main" id="{1865E573-CDAB-4975-958D-52B077E33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4663" y="5929313"/>
              <a:ext cx="722312" cy="379413"/>
            </a:xfrm>
            <a:custGeom>
              <a:avLst/>
              <a:gdLst>
                <a:gd name="T0" fmla="*/ 272 w 272"/>
                <a:gd name="T1" fmla="*/ 137 h 143"/>
                <a:gd name="T2" fmla="*/ 260 w 272"/>
                <a:gd name="T3" fmla="*/ 143 h 143"/>
                <a:gd name="T4" fmla="*/ 12 w 272"/>
                <a:gd name="T5" fmla="*/ 143 h 143"/>
                <a:gd name="T6" fmla="*/ 0 w 272"/>
                <a:gd name="T7" fmla="*/ 137 h 143"/>
                <a:gd name="T8" fmla="*/ 0 w 272"/>
                <a:gd name="T9" fmla="*/ 7 h 143"/>
                <a:gd name="T10" fmla="*/ 12 w 272"/>
                <a:gd name="T11" fmla="*/ 0 h 143"/>
                <a:gd name="T12" fmla="*/ 260 w 272"/>
                <a:gd name="T13" fmla="*/ 0 h 143"/>
                <a:gd name="T14" fmla="*/ 272 w 272"/>
                <a:gd name="T15" fmla="*/ 7 h 143"/>
                <a:gd name="T16" fmla="*/ 272 w 272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143">
                  <a:moveTo>
                    <a:pt x="272" y="137"/>
                  </a:moveTo>
                  <a:cubicBezTo>
                    <a:pt x="272" y="140"/>
                    <a:pt x="266" y="143"/>
                    <a:pt x="260" y="143"/>
                  </a:cubicBezTo>
                  <a:cubicBezTo>
                    <a:pt x="12" y="143"/>
                    <a:pt x="12" y="143"/>
                    <a:pt x="12" y="143"/>
                  </a:cubicBezTo>
                  <a:cubicBezTo>
                    <a:pt x="5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5" y="0"/>
                    <a:pt x="12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66" y="0"/>
                    <a:pt x="272" y="3"/>
                    <a:pt x="272" y="7"/>
                  </a:cubicBezTo>
                  <a:lnTo>
                    <a:pt x="272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3" name="Freeform 23">
              <a:extLst>
                <a:ext uri="{FF2B5EF4-FFF2-40B4-BE49-F238E27FC236}">
                  <a16:creationId xmlns:a16="http://schemas.microsoft.com/office/drawing/2014/main" id="{4A985ED5-8112-404F-BB55-1F9E15906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338" y="5026025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4" name="Freeform 24">
              <a:extLst>
                <a:ext uri="{FF2B5EF4-FFF2-40B4-BE49-F238E27FC236}">
                  <a16:creationId xmlns:a16="http://schemas.microsoft.com/office/drawing/2014/main" id="{B9B4BA42-CEFC-477D-AAD1-92B56619B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338" y="1122363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5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5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5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id="{2CE17DD6-3BBA-4441-B1E5-054F5B8A9A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4181475"/>
              <a:ext cx="815975" cy="377825"/>
            </a:xfrm>
            <a:custGeom>
              <a:avLst/>
              <a:gdLst>
                <a:gd name="T0" fmla="*/ 308 w 308"/>
                <a:gd name="T1" fmla="*/ 136 h 142"/>
                <a:gd name="T2" fmla="*/ 294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4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4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6" name="Freeform 26">
              <a:extLst>
                <a:ext uri="{FF2B5EF4-FFF2-40B4-BE49-F238E27FC236}">
                  <a16:creationId xmlns:a16="http://schemas.microsoft.com/office/drawing/2014/main" id="{E9B3D340-EC01-4036-B03B-4703C1ED7B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3733800"/>
              <a:ext cx="815975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7" name="Freeform 27">
              <a:extLst>
                <a:ext uri="{FF2B5EF4-FFF2-40B4-BE49-F238E27FC236}">
                  <a16:creationId xmlns:a16="http://schemas.microsoft.com/office/drawing/2014/main" id="{F2B8D980-9442-4FCB-BD10-185D1A79E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3268663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7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8" name="Freeform 28">
              <a:extLst>
                <a:ext uri="{FF2B5EF4-FFF2-40B4-BE49-F238E27FC236}">
                  <a16:creationId xmlns:a16="http://schemas.microsoft.com/office/drawing/2014/main" id="{85911E16-34EC-4BE8-A277-08F4B1A67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150" y="3733800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3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3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3" y="143"/>
                    <a:pt x="13" y="143"/>
                    <a:pt x="13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9" name="Freeform 29">
              <a:extLst>
                <a:ext uri="{FF2B5EF4-FFF2-40B4-BE49-F238E27FC236}">
                  <a16:creationId xmlns:a16="http://schemas.microsoft.com/office/drawing/2014/main" id="{4F1A3DF0-A097-4B67-968F-B60672337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375" y="5483225"/>
              <a:ext cx="379412" cy="379413"/>
            </a:xfrm>
            <a:custGeom>
              <a:avLst/>
              <a:gdLst>
                <a:gd name="T0" fmla="*/ 143 w 143"/>
                <a:gd name="T1" fmla="*/ 137 h 143"/>
                <a:gd name="T2" fmla="*/ 137 w 143"/>
                <a:gd name="T3" fmla="*/ 143 h 143"/>
                <a:gd name="T4" fmla="*/ 6 w 143"/>
                <a:gd name="T5" fmla="*/ 143 h 143"/>
                <a:gd name="T6" fmla="*/ 0 w 143"/>
                <a:gd name="T7" fmla="*/ 137 h 143"/>
                <a:gd name="T8" fmla="*/ 0 w 143"/>
                <a:gd name="T9" fmla="*/ 6 h 143"/>
                <a:gd name="T10" fmla="*/ 6 w 143"/>
                <a:gd name="T11" fmla="*/ 0 h 143"/>
                <a:gd name="T12" fmla="*/ 137 w 143"/>
                <a:gd name="T13" fmla="*/ 0 h 143"/>
                <a:gd name="T14" fmla="*/ 143 w 143"/>
                <a:gd name="T15" fmla="*/ 6 h 143"/>
                <a:gd name="T16" fmla="*/ 143 w 143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3">
                  <a:moveTo>
                    <a:pt x="143" y="137"/>
                  </a:moveTo>
                  <a:cubicBezTo>
                    <a:pt x="143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2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7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0" name="Freeform 30">
              <a:extLst>
                <a:ext uri="{FF2B5EF4-FFF2-40B4-BE49-F238E27FC236}">
                  <a16:creationId xmlns:a16="http://schemas.microsoft.com/office/drawing/2014/main" id="{B462CC04-E75E-484C-80CB-C323F951C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8575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1" name="Freeform 31">
              <a:extLst>
                <a:ext uri="{FF2B5EF4-FFF2-40B4-BE49-F238E27FC236}">
                  <a16:creationId xmlns:a16="http://schemas.microsoft.com/office/drawing/2014/main" id="{8ED94519-1B51-4A42-B79F-0508C1ACE8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4663" y="4614863"/>
              <a:ext cx="379412" cy="788988"/>
            </a:xfrm>
            <a:custGeom>
              <a:avLst/>
              <a:gdLst>
                <a:gd name="T0" fmla="*/ 143 w 143"/>
                <a:gd name="T1" fmla="*/ 284 h 297"/>
                <a:gd name="T2" fmla="*/ 137 w 143"/>
                <a:gd name="T3" fmla="*/ 297 h 297"/>
                <a:gd name="T4" fmla="*/ 6 w 143"/>
                <a:gd name="T5" fmla="*/ 297 h 297"/>
                <a:gd name="T6" fmla="*/ 0 w 143"/>
                <a:gd name="T7" fmla="*/ 284 h 297"/>
                <a:gd name="T8" fmla="*/ 0 w 143"/>
                <a:gd name="T9" fmla="*/ 13 h 297"/>
                <a:gd name="T10" fmla="*/ 6 w 143"/>
                <a:gd name="T11" fmla="*/ 0 h 297"/>
                <a:gd name="T12" fmla="*/ 137 w 143"/>
                <a:gd name="T13" fmla="*/ 0 h 297"/>
                <a:gd name="T14" fmla="*/ 143 w 143"/>
                <a:gd name="T15" fmla="*/ 13 h 297"/>
                <a:gd name="T16" fmla="*/ 143 w 143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297">
                  <a:moveTo>
                    <a:pt x="143" y="284"/>
                  </a:moveTo>
                  <a:cubicBezTo>
                    <a:pt x="143" y="292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2" y="297"/>
                    <a:pt x="0" y="292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6"/>
                    <a:pt x="143" y="13"/>
                  </a:cubicBezTo>
                  <a:lnTo>
                    <a:pt x="143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2" name="Freeform 32">
              <a:extLst>
                <a:ext uri="{FF2B5EF4-FFF2-40B4-BE49-F238E27FC236}">
                  <a16:creationId xmlns:a16="http://schemas.microsoft.com/office/drawing/2014/main" id="{D7A6CF31-BF6F-4671-9FAA-721289DFA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2138" y="4184650"/>
              <a:ext cx="382587" cy="788988"/>
            </a:xfrm>
            <a:custGeom>
              <a:avLst/>
              <a:gdLst>
                <a:gd name="T0" fmla="*/ 144 w 144"/>
                <a:gd name="T1" fmla="*/ 284 h 297"/>
                <a:gd name="T2" fmla="*/ 137 w 144"/>
                <a:gd name="T3" fmla="*/ 297 h 297"/>
                <a:gd name="T4" fmla="*/ 6 w 144"/>
                <a:gd name="T5" fmla="*/ 297 h 297"/>
                <a:gd name="T6" fmla="*/ 0 w 144"/>
                <a:gd name="T7" fmla="*/ 284 h 297"/>
                <a:gd name="T8" fmla="*/ 0 w 144"/>
                <a:gd name="T9" fmla="*/ 13 h 297"/>
                <a:gd name="T10" fmla="*/ 6 w 144"/>
                <a:gd name="T11" fmla="*/ 0 h 297"/>
                <a:gd name="T12" fmla="*/ 137 w 144"/>
                <a:gd name="T13" fmla="*/ 0 h 297"/>
                <a:gd name="T14" fmla="*/ 144 w 144"/>
                <a:gd name="T15" fmla="*/ 13 h 297"/>
                <a:gd name="T16" fmla="*/ 144 w 144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297">
                  <a:moveTo>
                    <a:pt x="144" y="284"/>
                  </a:moveTo>
                  <a:cubicBezTo>
                    <a:pt x="144" y="291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3" y="297"/>
                    <a:pt x="0" y="291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6"/>
                    <a:pt x="144" y="13"/>
                  </a:cubicBezTo>
                  <a:lnTo>
                    <a:pt x="144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3" name="Freeform 33">
              <a:extLst>
                <a:ext uri="{FF2B5EF4-FFF2-40B4-BE49-F238E27FC236}">
                  <a16:creationId xmlns:a16="http://schemas.microsoft.com/office/drawing/2014/main" id="{4DA6197D-968E-4547-B4DD-9D32DA530C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325" y="3697288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4" name="Freeform 34">
              <a:extLst>
                <a:ext uri="{FF2B5EF4-FFF2-40B4-BE49-F238E27FC236}">
                  <a16:creationId xmlns:a16="http://schemas.microsoft.com/office/drawing/2014/main" id="{D3C9F0CA-4BAA-47B4-BA79-3D34FDDB3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375" y="4181475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id="{C0926FC1-276C-4B39-9A3A-523A86234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6" name="Freeform 36">
              <a:extLst>
                <a:ext uri="{FF2B5EF4-FFF2-40B4-BE49-F238E27FC236}">
                  <a16:creationId xmlns:a16="http://schemas.microsoft.com/office/drawing/2014/main" id="{26C9039D-D265-4917-95DD-DBE0AED5E3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4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7" name="Freeform 37">
              <a:extLst>
                <a:ext uri="{FF2B5EF4-FFF2-40B4-BE49-F238E27FC236}">
                  <a16:creationId xmlns:a16="http://schemas.microsoft.com/office/drawing/2014/main" id="{F51D5F3D-71A7-4CB3-8A2A-62FBC16EC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8" name="Freeform 38">
              <a:extLst>
                <a:ext uri="{FF2B5EF4-FFF2-40B4-BE49-F238E27FC236}">
                  <a16:creationId xmlns:a16="http://schemas.microsoft.com/office/drawing/2014/main" id="{463A32C7-479A-4B51-BAB3-AA5F89043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7738" y="3268663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9" name="Freeform 39">
              <a:extLst>
                <a:ext uri="{FF2B5EF4-FFF2-40B4-BE49-F238E27FC236}">
                  <a16:creationId xmlns:a16="http://schemas.microsoft.com/office/drawing/2014/main" id="{258DD1E4-D60D-4DEF-A219-EB7C38A97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5675" y="3733800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0" name="Freeform 40">
              <a:extLst>
                <a:ext uri="{FF2B5EF4-FFF2-40B4-BE49-F238E27FC236}">
                  <a16:creationId xmlns:a16="http://schemas.microsoft.com/office/drawing/2014/main" id="{870D3001-83D2-4DC2-8FDD-208F7BE655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0488" y="1562100"/>
              <a:ext cx="1230312" cy="1643063"/>
            </a:xfrm>
            <a:custGeom>
              <a:avLst/>
              <a:gdLst>
                <a:gd name="T0" fmla="*/ 464 w 464"/>
                <a:gd name="T1" fmla="*/ 592 h 619"/>
                <a:gd name="T2" fmla="*/ 443 w 464"/>
                <a:gd name="T3" fmla="*/ 619 h 619"/>
                <a:gd name="T4" fmla="*/ 21 w 464"/>
                <a:gd name="T5" fmla="*/ 619 h 619"/>
                <a:gd name="T6" fmla="*/ 0 w 464"/>
                <a:gd name="T7" fmla="*/ 592 h 619"/>
                <a:gd name="T8" fmla="*/ 0 w 464"/>
                <a:gd name="T9" fmla="*/ 28 h 619"/>
                <a:gd name="T10" fmla="*/ 21 w 464"/>
                <a:gd name="T11" fmla="*/ 0 h 619"/>
                <a:gd name="T12" fmla="*/ 443 w 464"/>
                <a:gd name="T13" fmla="*/ 0 h 619"/>
                <a:gd name="T14" fmla="*/ 464 w 464"/>
                <a:gd name="T15" fmla="*/ 28 h 619"/>
                <a:gd name="T16" fmla="*/ 464 w 464"/>
                <a:gd name="T17" fmla="*/ 592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619">
                  <a:moveTo>
                    <a:pt x="464" y="592"/>
                  </a:moveTo>
                  <a:cubicBezTo>
                    <a:pt x="464" y="607"/>
                    <a:pt x="454" y="619"/>
                    <a:pt x="443" y="619"/>
                  </a:cubicBezTo>
                  <a:cubicBezTo>
                    <a:pt x="21" y="619"/>
                    <a:pt x="21" y="619"/>
                    <a:pt x="21" y="619"/>
                  </a:cubicBezTo>
                  <a:cubicBezTo>
                    <a:pt x="9" y="619"/>
                    <a:pt x="0" y="607"/>
                    <a:pt x="0" y="59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9" y="0"/>
                    <a:pt x="21" y="0"/>
                  </a:cubicBezTo>
                  <a:cubicBezTo>
                    <a:pt x="443" y="0"/>
                    <a:pt x="443" y="0"/>
                    <a:pt x="443" y="0"/>
                  </a:cubicBezTo>
                  <a:cubicBezTo>
                    <a:pt x="454" y="0"/>
                    <a:pt x="464" y="12"/>
                    <a:pt x="464" y="28"/>
                  </a:cubicBezTo>
                  <a:lnTo>
                    <a:pt x="464" y="59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1" name="Freeform 41">
              <a:extLst>
                <a:ext uri="{FF2B5EF4-FFF2-40B4-BE49-F238E27FC236}">
                  <a16:creationId xmlns:a16="http://schemas.microsoft.com/office/drawing/2014/main" id="{F49E952E-8D94-4BFD-B940-69187D07D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3763" y="4625975"/>
              <a:ext cx="835025" cy="777875"/>
            </a:xfrm>
            <a:custGeom>
              <a:avLst/>
              <a:gdLst>
                <a:gd name="T0" fmla="*/ 315 w 315"/>
                <a:gd name="T1" fmla="*/ 280 h 293"/>
                <a:gd name="T2" fmla="*/ 301 w 315"/>
                <a:gd name="T3" fmla="*/ 293 h 293"/>
                <a:gd name="T4" fmla="*/ 14 w 315"/>
                <a:gd name="T5" fmla="*/ 293 h 293"/>
                <a:gd name="T6" fmla="*/ 0 w 315"/>
                <a:gd name="T7" fmla="*/ 280 h 293"/>
                <a:gd name="T8" fmla="*/ 0 w 315"/>
                <a:gd name="T9" fmla="*/ 13 h 293"/>
                <a:gd name="T10" fmla="*/ 14 w 315"/>
                <a:gd name="T11" fmla="*/ 0 h 293"/>
                <a:gd name="T12" fmla="*/ 301 w 315"/>
                <a:gd name="T13" fmla="*/ 0 h 293"/>
                <a:gd name="T14" fmla="*/ 315 w 315"/>
                <a:gd name="T15" fmla="*/ 13 h 293"/>
                <a:gd name="T16" fmla="*/ 315 w 31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5" h="293">
                  <a:moveTo>
                    <a:pt x="315" y="280"/>
                  </a:moveTo>
                  <a:cubicBezTo>
                    <a:pt x="315" y="288"/>
                    <a:pt x="309" y="293"/>
                    <a:pt x="301" y="293"/>
                  </a:cubicBezTo>
                  <a:cubicBezTo>
                    <a:pt x="14" y="293"/>
                    <a:pt x="14" y="293"/>
                    <a:pt x="14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9" y="0"/>
                    <a:pt x="315" y="6"/>
                    <a:pt x="315" y="13"/>
                  </a:cubicBezTo>
                  <a:lnTo>
                    <a:pt x="31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2" name="Freeform 42">
              <a:extLst>
                <a:ext uri="{FF2B5EF4-FFF2-40B4-BE49-F238E27FC236}">
                  <a16:creationId xmlns:a16="http://schemas.microsoft.com/office/drawing/2014/main" id="{1E5CC48C-A6AF-4347-B4A4-ABAE741FE4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3" y="5068888"/>
              <a:ext cx="817562" cy="779463"/>
            </a:xfrm>
            <a:custGeom>
              <a:avLst/>
              <a:gdLst>
                <a:gd name="T0" fmla="*/ 308 w 308"/>
                <a:gd name="T1" fmla="*/ 281 h 294"/>
                <a:gd name="T2" fmla="*/ 294 w 308"/>
                <a:gd name="T3" fmla="*/ 294 h 294"/>
                <a:gd name="T4" fmla="*/ 14 w 308"/>
                <a:gd name="T5" fmla="*/ 294 h 294"/>
                <a:gd name="T6" fmla="*/ 0 w 308"/>
                <a:gd name="T7" fmla="*/ 281 h 294"/>
                <a:gd name="T8" fmla="*/ 0 w 308"/>
                <a:gd name="T9" fmla="*/ 13 h 294"/>
                <a:gd name="T10" fmla="*/ 14 w 308"/>
                <a:gd name="T11" fmla="*/ 0 h 294"/>
                <a:gd name="T12" fmla="*/ 294 w 308"/>
                <a:gd name="T13" fmla="*/ 0 h 294"/>
                <a:gd name="T14" fmla="*/ 308 w 308"/>
                <a:gd name="T15" fmla="*/ 13 h 294"/>
                <a:gd name="T16" fmla="*/ 308 w 308"/>
                <a:gd name="T17" fmla="*/ 28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4">
                  <a:moveTo>
                    <a:pt x="308" y="281"/>
                  </a:moveTo>
                  <a:cubicBezTo>
                    <a:pt x="308" y="288"/>
                    <a:pt x="302" y="294"/>
                    <a:pt x="294" y="294"/>
                  </a:cubicBezTo>
                  <a:cubicBezTo>
                    <a:pt x="14" y="294"/>
                    <a:pt x="14" y="294"/>
                    <a:pt x="14" y="294"/>
                  </a:cubicBezTo>
                  <a:cubicBezTo>
                    <a:pt x="6" y="294"/>
                    <a:pt x="0" y="288"/>
                    <a:pt x="0" y="28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1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3" name="Freeform 43">
              <a:extLst>
                <a:ext uri="{FF2B5EF4-FFF2-40B4-BE49-F238E27FC236}">
                  <a16:creationId xmlns:a16="http://schemas.microsoft.com/office/drawing/2014/main" id="{9FE3AAA6-983C-40A9-8F1C-B812655D6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7313" y="3316288"/>
              <a:ext cx="809625" cy="777875"/>
            </a:xfrm>
            <a:custGeom>
              <a:avLst/>
              <a:gdLst>
                <a:gd name="T0" fmla="*/ 305 w 305"/>
                <a:gd name="T1" fmla="*/ 280 h 293"/>
                <a:gd name="T2" fmla="*/ 291 w 305"/>
                <a:gd name="T3" fmla="*/ 293 h 293"/>
                <a:gd name="T4" fmla="*/ 13 w 305"/>
                <a:gd name="T5" fmla="*/ 293 h 293"/>
                <a:gd name="T6" fmla="*/ 0 w 305"/>
                <a:gd name="T7" fmla="*/ 280 h 293"/>
                <a:gd name="T8" fmla="*/ 0 w 305"/>
                <a:gd name="T9" fmla="*/ 13 h 293"/>
                <a:gd name="T10" fmla="*/ 13 w 305"/>
                <a:gd name="T11" fmla="*/ 0 h 293"/>
                <a:gd name="T12" fmla="*/ 291 w 305"/>
                <a:gd name="T13" fmla="*/ 0 h 293"/>
                <a:gd name="T14" fmla="*/ 305 w 305"/>
                <a:gd name="T15" fmla="*/ 13 h 293"/>
                <a:gd name="T16" fmla="*/ 305 w 30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5" h="293">
                  <a:moveTo>
                    <a:pt x="305" y="280"/>
                  </a:moveTo>
                  <a:cubicBezTo>
                    <a:pt x="305" y="288"/>
                    <a:pt x="299" y="293"/>
                    <a:pt x="291" y="293"/>
                  </a:cubicBezTo>
                  <a:cubicBezTo>
                    <a:pt x="13" y="293"/>
                    <a:pt x="13" y="293"/>
                    <a:pt x="13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299" y="0"/>
                    <a:pt x="305" y="6"/>
                    <a:pt x="305" y="13"/>
                  </a:cubicBezTo>
                  <a:lnTo>
                    <a:pt x="30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4" name="Freeform 44">
              <a:extLst>
                <a:ext uri="{FF2B5EF4-FFF2-40B4-BE49-F238E27FC236}">
                  <a16:creationId xmlns:a16="http://schemas.microsoft.com/office/drawing/2014/main" id="{CCC666AD-2635-48AC-BB69-17CED0467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5" name="Freeform 45">
              <a:extLst>
                <a:ext uri="{FF2B5EF4-FFF2-40B4-BE49-F238E27FC236}">
                  <a16:creationId xmlns:a16="http://schemas.microsoft.com/office/drawing/2014/main" id="{AEE195D8-6357-4095-AA8D-2A2694C128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6850" y="2419350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6" name="Freeform 46">
              <a:extLst>
                <a:ext uri="{FF2B5EF4-FFF2-40B4-BE49-F238E27FC236}">
                  <a16:creationId xmlns:a16="http://schemas.microsoft.com/office/drawing/2014/main" id="{18BB957F-1EE8-4FF0-85A8-5227C4852F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3" y="4206875"/>
              <a:ext cx="1223962" cy="766763"/>
            </a:xfrm>
            <a:custGeom>
              <a:avLst/>
              <a:gdLst>
                <a:gd name="T0" fmla="*/ 461 w 461"/>
                <a:gd name="T1" fmla="*/ 276 h 289"/>
                <a:gd name="T2" fmla="*/ 441 w 461"/>
                <a:gd name="T3" fmla="*/ 289 h 289"/>
                <a:gd name="T4" fmla="*/ 20 w 461"/>
                <a:gd name="T5" fmla="*/ 289 h 289"/>
                <a:gd name="T6" fmla="*/ 0 w 461"/>
                <a:gd name="T7" fmla="*/ 276 h 289"/>
                <a:gd name="T8" fmla="*/ 0 w 461"/>
                <a:gd name="T9" fmla="*/ 13 h 289"/>
                <a:gd name="T10" fmla="*/ 20 w 461"/>
                <a:gd name="T11" fmla="*/ 0 h 289"/>
                <a:gd name="T12" fmla="*/ 441 w 461"/>
                <a:gd name="T13" fmla="*/ 0 h 289"/>
                <a:gd name="T14" fmla="*/ 461 w 461"/>
                <a:gd name="T15" fmla="*/ 13 h 289"/>
                <a:gd name="T16" fmla="*/ 461 w 461"/>
                <a:gd name="T17" fmla="*/ 276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1" h="289">
                  <a:moveTo>
                    <a:pt x="461" y="276"/>
                  </a:moveTo>
                  <a:cubicBezTo>
                    <a:pt x="461" y="283"/>
                    <a:pt x="452" y="289"/>
                    <a:pt x="441" y="289"/>
                  </a:cubicBezTo>
                  <a:cubicBezTo>
                    <a:pt x="20" y="289"/>
                    <a:pt x="20" y="289"/>
                    <a:pt x="20" y="289"/>
                  </a:cubicBezTo>
                  <a:cubicBezTo>
                    <a:pt x="9" y="289"/>
                    <a:pt x="0" y="283"/>
                    <a:pt x="0" y="27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9" y="0"/>
                    <a:pt x="20" y="0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52" y="0"/>
                    <a:pt x="461" y="6"/>
                    <a:pt x="461" y="13"/>
                  </a:cubicBezTo>
                  <a:lnTo>
                    <a:pt x="461" y="27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7" name="Freeform 47">
              <a:extLst>
                <a:ext uri="{FF2B5EF4-FFF2-40B4-BE49-F238E27FC236}">
                  <a16:creationId xmlns:a16="http://schemas.microsoft.com/office/drawing/2014/main" id="{CADECC54-B54F-467C-B5B0-1CE0E77A6E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2800" y="3322638"/>
              <a:ext cx="1716087" cy="1201738"/>
            </a:xfrm>
            <a:custGeom>
              <a:avLst/>
              <a:gdLst>
                <a:gd name="T0" fmla="*/ 647 w 647"/>
                <a:gd name="T1" fmla="*/ 433 h 453"/>
                <a:gd name="T2" fmla="*/ 618 w 647"/>
                <a:gd name="T3" fmla="*/ 453 h 453"/>
                <a:gd name="T4" fmla="*/ 29 w 647"/>
                <a:gd name="T5" fmla="*/ 453 h 453"/>
                <a:gd name="T6" fmla="*/ 0 w 647"/>
                <a:gd name="T7" fmla="*/ 433 h 453"/>
                <a:gd name="T8" fmla="*/ 0 w 647"/>
                <a:gd name="T9" fmla="*/ 20 h 453"/>
                <a:gd name="T10" fmla="*/ 29 w 647"/>
                <a:gd name="T11" fmla="*/ 0 h 453"/>
                <a:gd name="T12" fmla="*/ 618 w 647"/>
                <a:gd name="T13" fmla="*/ 0 h 453"/>
                <a:gd name="T14" fmla="*/ 647 w 647"/>
                <a:gd name="T15" fmla="*/ 20 h 453"/>
                <a:gd name="T16" fmla="*/ 647 w 647"/>
                <a:gd name="T17" fmla="*/ 433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7" h="453">
                  <a:moveTo>
                    <a:pt x="647" y="433"/>
                  </a:moveTo>
                  <a:cubicBezTo>
                    <a:pt x="647" y="444"/>
                    <a:pt x="634" y="453"/>
                    <a:pt x="618" y="453"/>
                  </a:cubicBezTo>
                  <a:cubicBezTo>
                    <a:pt x="29" y="453"/>
                    <a:pt x="29" y="453"/>
                    <a:pt x="29" y="453"/>
                  </a:cubicBezTo>
                  <a:cubicBezTo>
                    <a:pt x="13" y="453"/>
                    <a:pt x="0" y="444"/>
                    <a:pt x="0" y="43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13" y="0"/>
                    <a:pt x="29" y="0"/>
                  </a:cubicBezTo>
                  <a:cubicBezTo>
                    <a:pt x="618" y="0"/>
                    <a:pt x="618" y="0"/>
                    <a:pt x="618" y="0"/>
                  </a:cubicBezTo>
                  <a:cubicBezTo>
                    <a:pt x="634" y="0"/>
                    <a:pt x="647" y="9"/>
                    <a:pt x="647" y="20"/>
                  </a:cubicBezTo>
                  <a:lnTo>
                    <a:pt x="647" y="433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8" name="Freeform 48">
              <a:extLst>
                <a:ext uri="{FF2B5EF4-FFF2-40B4-BE49-F238E27FC236}">
                  <a16:creationId xmlns:a16="http://schemas.microsoft.com/office/drawing/2014/main" id="{180124DB-F2AE-47AC-981D-66F4BB1CB4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975" y="2014538"/>
              <a:ext cx="800100" cy="1209675"/>
            </a:xfrm>
            <a:custGeom>
              <a:avLst/>
              <a:gdLst>
                <a:gd name="T0" fmla="*/ 302 w 302"/>
                <a:gd name="T1" fmla="*/ 436 h 456"/>
                <a:gd name="T2" fmla="*/ 288 w 302"/>
                <a:gd name="T3" fmla="*/ 456 h 456"/>
                <a:gd name="T4" fmla="*/ 13 w 302"/>
                <a:gd name="T5" fmla="*/ 456 h 456"/>
                <a:gd name="T6" fmla="*/ 0 w 302"/>
                <a:gd name="T7" fmla="*/ 436 h 456"/>
                <a:gd name="T8" fmla="*/ 0 w 302"/>
                <a:gd name="T9" fmla="*/ 20 h 456"/>
                <a:gd name="T10" fmla="*/ 13 w 302"/>
                <a:gd name="T11" fmla="*/ 0 h 456"/>
                <a:gd name="T12" fmla="*/ 288 w 302"/>
                <a:gd name="T13" fmla="*/ 0 h 456"/>
                <a:gd name="T14" fmla="*/ 302 w 302"/>
                <a:gd name="T15" fmla="*/ 20 h 456"/>
                <a:gd name="T16" fmla="*/ 302 w 302"/>
                <a:gd name="T17" fmla="*/ 43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6">
                  <a:moveTo>
                    <a:pt x="302" y="436"/>
                  </a:moveTo>
                  <a:cubicBezTo>
                    <a:pt x="302" y="447"/>
                    <a:pt x="296" y="456"/>
                    <a:pt x="288" y="456"/>
                  </a:cubicBezTo>
                  <a:cubicBezTo>
                    <a:pt x="13" y="456"/>
                    <a:pt x="13" y="456"/>
                    <a:pt x="13" y="456"/>
                  </a:cubicBezTo>
                  <a:cubicBezTo>
                    <a:pt x="6" y="456"/>
                    <a:pt x="0" y="447"/>
                    <a:pt x="0" y="43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9" name="Rectangle 49">
              <a:extLst>
                <a:ext uri="{FF2B5EF4-FFF2-40B4-BE49-F238E27FC236}">
                  <a16:creationId xmlns:a16="http://schemas.microsoft.com/office/drawing/2014/main" id="{15F1DBC8-B663-4CB9-9B42-271E4CB935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4697" y="1984678"/>
              <a:ext cx="606005" cy="369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LOVE</a:t>
              </a:r>
              <a:endPara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0" name="Rectangle 50">
              <a:extLst>
                <a:ext uri="{FF2B5EF4-FFF2-40B4-BE49-F238E27FC236}">
                  <a16:creationId xmlns:a16="http://schemas.microsoft.com/office/drawing/2014/main" id="{41E5E95D-8AE9-420E-ABD9-6F7DD481F1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300" y="1149350"/>
              <a:ext cx="138662" cy="425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300" dirty="0">
                  <a:solidFill>
                    <a:srgbClr val="FFFFFF"/>
                  </a:solidFill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1" name="Rectangle 51">
              <a:extLst>
                <a:ext uri="{FF2B5EF4-FFF2-40B4-BE49-F238E27FC236}">
                  <a16:creationId xmlns:a16="http://schemas.microsoft.com/office/drawing/2014/main" id="{66B708E3-0311-4D3D-AC73-EE47BD38C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300" y="3684587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2" name="Rectangle 52">
              <a:extLst>
                <a:ext uri="{FF2B5EF4-FFF2-40B4-BE49-F238E27FC236}">
                  <a16:creationId xmlns:a16="http://schemas.microsoft.com/office/drawing/2014/main" id="{FBDF44F0-B975-4DBF-80DF-F60717F3BD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6125" y="1149350"/>
              <a:ext cx="260350" cy="42502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3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3" name="Rectangle 53">
              <a:extLst>
                <a:ext uri="{FF2B5EF4-FFF2-40B4-BE49-F238E27FC236}">
                  <a16:creationId xmlns:a16="http://schemas.microsoft.com/office/drawing/2014/main" id="{1FB81681-A380-4158-9AF9-F7EFD2BDCA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6213" y="5449888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4" name="Rectangle 54">
              <a:extLst>
                <a:ext uri="{FF2B5EF4-FFF2-40B4-BE49-F238E27FC236}">
                  <a16:creationId xmlns:a16="http://schemas.microsoft.com/office/drawing/2014/main" id="{2FA22E07-C71A-482B-9422-81D404CC81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6353" y="3302375"/>
              <a:ext cx="600963" cy="33262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PIRCE</a:t>
              </a:r>
              <a:endParaRPr kumimoji="0" lang="zh-CN" altLang="zh-CN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5" name="Rectangle 55">
              <a:extLst>
                <a:ext uri="{FF2B5EF4-FFF2-40B4-BE49-F238E27FC236}">
                  <a16:creationId xmlns:a16="http://schemas.microsoft.com/office/drawing/2014/main" id="{F4994BDB-0663-453D-8693-5509DC8D4A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3774" y="3275013"/>
              <a:ext cx="217897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G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6" name="Rectangle 56">
              <a:extLst>
                <a:ext uri="{FF2B5EF4-FFF2-40B4-BE49-F238E27FC236}">
                  <a16:creationId xmlns:a16="http://schemas.microsoft.com/office/drawing/2014/main" id="{9A64F0FB-6F84-4FFF-9CB8-EAFD443A43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3774" y="3709988"/>
              <a:ext cx="158470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S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7" name="Rectangle 57">
              <a:extLst>
                <a:ext uri="{FF2B5EF4-FFF2-40B4-BE49-F238E27FC236}">
                  <a16:creationId xmlns:a16="http://schemas.microsoft.com/office/drawing/2014/main" id="{E4C505D5-C5ED-434D-8653-EE649CADCB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463" y="4602163"/>
              <a:ext cx="16927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T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8" name="Rectangle 58">
              <a:extLst>
                <a:ext uri="{FF2B5EF4-FFF2-40B4-BE49-F238E27FC236}">
                  <a16:creationId xmlns:a16="http://schemas.microsoft.com/office/drawing/2014/main" id="{DEFF40AE-ED0F-4466-ABCE-E566165508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463" y="4948238"/>
              <a:ext cx="21609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H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</p:grpSp>
      <p:sp>
        <p:nvSpPr>
          <p:cNvPr id="79" name="Rectangle 78"/>
          <p:cNvSpPr/>
          <p:nvPr/>
        </p:nvSpPr>
        <p:spPr>
          <a:xfrm>
            <a:off x="2020588" y="2561702"/>
            <a:ext cx="8417625" cy="83099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VÀ HẸN GẶP LẠI</a:t>
            </a:r>
          </a:p>
        </p:txBody>
      </p:sp>
      <p:pic>
        <p:nvPicPr>
          <p:cNvPr id="83" name="图片 14">
            <a:extLst>
              <a:ext uri="{FF2B5EF4-FFF2-40B4-BE49-F238E27FC236}">
                <a16:creationId xmlns:a16="http://schemas.microsoft.com/office/drawing/2014/main" id="{24C4C1C4-43C3-40EE-887E-6B37C3452A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43" y="2514581"/>
            <a:ext cx="9087556" cy="490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94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652DDDD-4BE5-4248-9D09-2AB7DD2A0F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956" y="2281141"/>
            <a:ext cx="4346222" cy="43331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9335B30-2798-42A8-8442-053AD1245E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0341" y="332094"/>
            <a:ext cx="8786621" cy="112023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67EC42D-815B-4892-AB46-0F1E09B1F77C}"/>
              </a:ext>
            </a:extLst>
          </p:cNvPr>
          <p:cNvSpPr/>
          <p:nvPr/>
        </p:nvSpPr>
        <p:spPr>
          <a:xfrm>
            <a:off x="2627052" y="1573255"/>
            <a:ext cx="7728855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342900"/>
            <a:r>
              <a:rPr lang="en-US" sz="3600" b="1" dirty="0">
                <a:ln w="19050">
                  <a:solidFill>
                    <a:schemeClr val="bg1"/>
                  </a:solidFill>
                </a:ln>
                <a:latin typeface="UTM Kabel KT" panose="02040603050506020204" pitchFamily="18" charset="0"/>
                <a:cs typeface="Times New Roman" panose="02020603050405020304" pitchFamily="18" charset="0"/>
              </a:rPr>
              <a:t>  BÀI 5: </a:t>
            </a:r>
            <a:r>
              <a:rPr lang="en-US" sz="3600" b="1" dirty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latin typeface="UTM Kabel KT" panose="02040603050506020204" pitchFamily="18" charset="0"/>
                <a:cs typeface="Times New Roman" panose="02020603050405020304" pitchFamily="18" charset="0"/>
              </a:rPr>
              <a:t>ỨNG XỬ TRÊN MẠNG (t2)                  </a:t>
            </a:r>
            <a:r>
              <a:rPr lang="en-US" sz="4000" b="1" dirty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latin typeface="UTM Kabel KT" panose="020406030505060202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8872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32657"/>
            <a:ext cx="10363200" cy="83820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            </a:t>
            </a:r>
            <a:r>
              <a:rPr lang="en-US" dirty="0" err="1">
                <a:solidFill>
                  <a:srgbClr val="C00000"/>
                </a:solidFill>
              </a:rPr>
              <a:t>Câu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hỏi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phụ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00" y="838200"/>
            <a:ext cx="11480800" cy="990600"/>
          </a:xfrm>
        </p:spPr>
        <p:txBody>
          <a:bodyPr>
            <a:noAutofit/>
          </a:bodyPr>
          <a:lstStyle/>
          <a:p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……….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3000" b="1" dirty="0">
              <a:solidFill>
                <a:srgbClr val="0070C0"/>
              </a:solidFill>
            </a:endParaRPr>
          </a:p>
          <a:p>
            <a:endParaRPr lang="en-US" sz="3000" b="1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98172" y="2133601"/>
            <a:ext cx="7620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lphaUcPeriod"/>
            </a:pP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marL="514350" indent="-514350">
              <a:buAutoNum type="alphaUcPeriod"/>
            </a:pP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lấycắp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marL="514350" indent="-514350">
              <a:buAutoNum type="alphaUcPeriod"/>
            </a:pP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marL="514350" indent="-514350">
              <a:buAutoNum type="alphaUcPeriod"/>
            </a:pP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tin</a:t>
            </a:r>
          </a:p>
        </p:txBody>
      </p:sp>
    </p:spTree>
    <p:extLst>
      <p:ext uri="{BB962C8B-B14F-4D97-AF65-F5344CB8AC3E}">
        <p14:creationId xmlns:p14="http://schemas.microsoft.com/office/powerpoint/2010/main" val="566471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32657"/>
            <a:ext cx="10363200" cy="83820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             </a:t>
            </a:r>
            <a:r>
              <a:rPr lang="en-US" dirty="0" err="1">
                <a:solidFill>
                  <a:srgbClr val="C00000"/>
                </a:solidFill>
              </a:rPr>
              <a:t>Câu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hỏi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phụ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00" y="838200"/>
            <a:ext cx="11480800" cy="990600"/>
          </a:xfrm>
        </p:spPr>
        <p:txBody>
          <a:bodyPr>
            <a:noAutofit/>
          </a:bodyPr>
          <a:lstStyle/>
          <a:p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……….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3000" b="1" dirty="0">
              <a:solidFill>
                <a:srgbClr val="0070C0"/>
              </a:solidFill>
            </a:endParaRPr>
          </a:p>
          <a:p>
            <a:endParaRPr lang="en-US" sz="3000" b="1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98172" y="2133601"/>
            <a:ext cx="7620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lphaUcPeriod"/>
            </a:pP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514350" indent="-514350">
              <a:buAutoNum type="alphaUcPeriod"/>
            </a:pP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lấycắp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marL="514350" indent="-514350">
              <a:buAutoNum type="alphaUcPeriod"/>
            </a:pP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marL="514350" indent="-514350">
              <a:buAutoNum type="alphaUcPeriod"/>
            </a:pP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tin</a:t>
            </a:r>
          </a:p>
        </p:txBody>
      </p:sp>
    </p:spTree>
    <p:extLst>
      <p:ext uri="{BB962C8B-B14F-4D97-AF65-F5344CB8AC3E}">
        <p14:creationId xmlns:p14="http://schemas.microsoft.com/office/powerpoint/2010/main" val="13805195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43543" y="762000"/>
            <a:ext cx="12090400" cy="609600"/>
          </a:xfrm>
        </p:spPr>
        <p:txBody>
          <a:bodyPr>
            <a:normAutofit/>
          </a:bodyPr>
          <a:lstStyle/>
          <a:p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2800" dirty="0" err="1">
                <a:solidFill>
                  <a:srgbClr val="0070C0"/>
                </a:solidFill>
              </a:rPr>
              <a:t>Chọn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phương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án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Sai</a:t>
            </a:r>
            <a:r>
              <a:rPr lang="en-US" sz="2800" dirty="0">
                <a:solidFill>
                  <a:srgbClr val="0070C0"/>
                </a:solidFill>
              </a:rPr>
              <a:t>. </a:t>
            </a:r>
            <a:r>
              <a:rPr lang="en-US" sz="2800" dirty="0" err="1">
                <a:solidFill>
                  <a:srgbClr val="0070C0"/>
                </a:solidFill>
              </a:rPr>
              <a:t>Thông</a:t>
            </a:r>
            <a:r>
              <a:rPr lang="en-US" sz="2800" dirty="0">
                <a:solidFill>
                  <a:srgbClr val="0070C0"/>
                </a:solidFill>
              </a:rPr>
              <a:t> tin </a:t>
            </a:r>
            <a:r>
              <a:rPr lang="en-US" sz="2800" dirty="0" err="1">
                <a:solidFill>
                  <a:srgbClr val="0070C0"/>
                </a:solidFill>
              </a:rPr>
              <a:t>có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nội</a:t>
            </a:r>
            <a:r>
              <a:rPr lang="en-US" sz="2800" dirty="0">
                <a:solidFill>
                  <a:srgbClr val="0070C0"/>
                </a:solidFill>
              </a:rPr>
              <a:t> dung </a:t>
            </a:r>
            <a:r>
              <a:rPr lang="en-US" sz="2800" dirty="0" err="1">
                <a:solidFill>
                  <a:srgbClr val="0070C0"/>
                </a:solidFill>
              </a:rPr>
              <a:t>xấu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là</a:t>
            </a:r>
            <a:r>
              <a:rPr lang="en-US" sz="2800" dirty="0">
                <a:solidFill>
                  <a:srgbClr val="0070C0"/>
                </a:solidFill>
              </a:rPr>
              <a:t>:</a:t>
            </a:r>
          </a:p>
        </p:txBody>
      </p:sp>
      <p:sp>
        <p:nvSpPr>
          <p:cNvPr id="4" name="Rectangle 3"/>
          <p:cNvSpPr/>
          <p:nvPr/>
        </p:nvSpPr>
        <p:spPr>
          <a:xfrm>
            <a:off x="101600" y="1752601"/>
            <a:ext cx="12801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khuyến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khích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nghiện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rủ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mạnh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833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381001"/>
            <a:ext cx="10363200" cy="838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219200"/>
            <a:ext cx="12090400" cy="609600"/>
          </a:xfrm>
        </p:spPr>
        <p:txBody>
          <a:bodyPr>
            <a:normAutofit/>
          </a:bodyPr>
          <a:lstStyle/>
          <a:p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2800" dirty="0" err="1">
                <a:solidFill>
                  <a:srgbClr val="0070C0"/>
                </a:solidFill>
              </a:rPr>
              <a:t>Chọn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phương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án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Sai</a:t>
            </a:r>
            <a:r>
              <a:rPr lang="en-US" sz="2800" dirty="0">
                <a:solidFill>
                  <a:srgbClr val="0070C0"/>
                </a:solidFill>
              </a:rPr>
              <a:t>. </a:t>
            </a:r>
            <a:r>
              <a:rPr lang="en-US" sz="2800" dirty="0" err="1">
                <a:solidFill>
                  <a:srgbClr val="0070C0"/>
                </a:solidFill>
              </a:rPr>
              <a:t>Thông</a:t>
            </a:r>
            <a:r>
              <a:rPr lang="en-US" sz="2800" dirty="0">
                <a:solidFill>
                  <a:srgbClr val="0070C0"/>
                </a:solidFill>
              </a:rPr>
              <a:t> tin </a:t>
            </a:r>
            <a:r>
              <a:rPr lang="en-US" sz="2800" dirty="0" err="1">
                <a:solidFill>
                  <a:srgbClr val="0070C0"/>
                </a:solidFill>
              </a:rPr>
              <a:t>có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nội</a:t>
            </a:r>
            <a:r>
              <a:rPr lang="en-US" sz="2800" dirty="0">
                <a:solidFill>
                  <a:srgbClr val="0070C0"/>
                </a:solidFill>
              </a:rPr>
              <a:t> dung </a:t>
            </a:r>
            <a:r>
              <a:rPr lang="en-US" sz="2800" dirty="0" err="1">
                <a:solidFill>
                  <a:srgbClr val="0070C0"/>
                </a:solidFill>
              </a:rPr>
              <a:t>xấu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là</a:t>
            </a:r>
            <a:r>
              <a:rPr lang="en-US" sz="2800" dirty="0">
                <a:solidFill>
                  <a:srgbClr val="0070C0"/>
                </a:solidFill>
              </a:rPr>
              <a:t>:</a:t>
            </a:r>
          </a:p>
        </p:txBody>
      </p:sp>
      <p:sp>
        <p:nvSpPr>
          <p:cNvPr id="4" name="Rectangle 3"/>
          <p:cNvSpPr/>
          <p:nvPr/>
        </p:nvSpPr>
        <p:spPr>
          <a:xfrm>
            <a:off x="101600" y="2057401"/>
            <a:ext cx="12801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khuyến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khích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nghiện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rủ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mạnh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274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245AB6D-7C24-4D42-B218-47BA83947FC6}"/>
              </a:ext>
            </a:extLst>
          </p:cNvPr>
          <p:cNvSpPr/>
          <p:nvPr/>
        </p:nvSpPr>
        <p:spPr>
          <a:xfrm>
            <a:off x="306892" y="1198788"/>
            <a:ext cx="11181907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vi-VN" sz="2800" b="1" dirty="0">
                <a:solidFill>
                  <a:srgbClr val="0000FF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3. TÁC HẠI VÀ CÁCH PHÒNG TRÁNH BỆNH NGHIỆN INTERNET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245AB6D-7C24-4D42-B218-47BA83947FC6}"/>
              </a:ext>
            </a:extLst>
          </p:cNvPr>
          <p:cNvSpPr/>
          <p:nvPr/>
        </p:nvSpPr>
        <p:spPr>
          <a:xfrm>
            <a:off x="951770" y="2622056"/>
            <a:ext cx="1035353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800" b="1" dirty="0" err="1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Mời</a:t>
            </a:r>
            <a:r>
              <a:rPr lang="en-US" sz="2800" b="1" dirty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xem</a:t>
            </a:r>
            <a:r>
              <a:rPr lang="en-US" sz="2800" b="1" dirty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 video </a:t>
            </a:r>
            <a:r>
              <a:rPr lang="en-US" sz="2800" b="1" dirty="0" err="1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dirty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 video </a:t>
            </a:r>
            <a:r>
              <a:rPr lang="en-US" sz="2800" b="1" dirty="0" err="1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dirty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b="1" dirty="0" err="1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?</a:t>
            </a:r>
            <a:endParaRPr lang="vi-VN" sz="2800" b="1" dirty="0">
              <a:solidFill>
                <a:srgbClr val="F03C69"/>
              </a:solidFill>
              <a:latin typeface="SVN-SAF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67EC42D-815B-4892-AB46-0F1E09B1F77C}"/>
              </a:ext>
            </a:extLst>
          </p:cNvPr>
          <p:cNvSpPr/>
          <p:nvPr/>
        </p:nvSpPr>
        <p:spPr>
          <a:xfrm>
            <a:off x="2287981" y="324120"/>
            <a:ext cx="7728855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342900"/>
            <a:r>
              <a:rPr lang="en-US" sz="3600" b="1" dirty="0">
                <a:ln w="19050">
                  <a:solidFill>
                    <a:schemeClr val="bg1"/>
                  </a:solidFill>
                </a:ln>
                <a:latin typeface="UTM Kabel KT" panose="02040603050506020204" pitchFamily="18" charset="0"/>
                <a:cs typeface="Times New Roman" panose="02020603050405020304" pitchFamily="18" charset="0"/>
              </a:rPr>
              <a:t>  BÀI 5: </a:t>
            </a:r>
            <a:r>
              <a:rPr lang="en-US" sz="3600" b="1" dirty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latin typeface="UTM Kabel KT" panose="02040603050506020204" pitchFamily="18" charset="0"/>
                <a:cs typeface="Times New Roman" panose="02020603050405020304" pitchFamily="18" charset="0"/>
              </a:rPr>
              <a:t>ỨNG XỬ TRÊN MẠNG (t2)                  </a:t>
            </a:r>
            <a:r>
              <a:rPr lang="en-US" sz="4000" b="1" dirty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latin typeface="UTM Kabel KT" panose="020406030505060202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45AB6D-7C24-4D42-B218-47BA83947FC6}"/>
              </a:ext>
            </a:extLst>
          </p:cNvPr>
          <p:cNvSpPr/>
          <p:nvPr/>
        </p:nvSpPr>
        <p:spPr>
          <a:xfrm>
            <a:off x="466348" y="1828970"/>
            <a:ext cx="892600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800" b="1" dirty="0" err="1">
                <a:latin typeface="SVN-SAF" panose="020406030505060202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latin typeface="SVN-SAF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VN-SAF" panose="020406030505060202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atin typeface="SVN-SAF" panose="02040603050506020204" pitchFamily="18" charset="0"/>
                <a:cs typeface="Times New Roman" panose="02020603050405020304" pitchFamily="18" charset="0"/>
              </a:rPr>
              <a:t> 4: </a:t>
            </a:r>
            <a:r>
              <a:rPr lang="en-US" sz="2800" b="1" dirty="0" err="1">
                <a:latin typeface="SVN-SAF" panose="02040603050506020204" pitchFamily="18" charset="0"/>
                <a:cs typeface="Times New Roman" panose="02020603050405020304" pitchFamily="18" charset="0"/>
              </a:rPr>
              <a:t>Nghiện</a:t>
            </a:r>
            <a:r>
              <a:rPr lang="en-US" sz="2800" b="1" dirty="0">
                <a:latin typeface="SVN-SAF" panose="02040603050506020204" pitchFamily="18" charset="0"/>
                <a:cs typeface="Times New Roman" panose="02020603050405020304" pitchFamily="18" charset="0"/>
              </a:rPr>
              <a:t> Internet – </a:t>
            </a:r>
            <a:r>
              <a:rPr lang="en-US" sz="2800" b="1" dirty="0" err="1">
                <a:latin typeface="SVN-SAF" panose="020406030505060202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latin typeface="SVN-SAF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VN-SAF" panose="020406030505060202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SVN-SAF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VN-SAF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SVN-SAF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VN-SAF" panose="020406030505060202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latin typeface="SVN-SAF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VN-SAF" panose="02040603050506020204" pitchFamily="18" charset="0"/>
                <a:cs typeface="Times New Roman" panose="02020603050405020304" pitchFamily="18" charset="0"/>
              </a:rPr>
              <a:t>hại</a:t>
            </a:r>
            <a:endParaRPr lang="vi-VN" sz="2800" b="1" dirty="0">
              <a:latin typeface="SVN-SAF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14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245AB6D-7C24-4D42-B218-47BA83947FC6}"/>
              </a:ext>
            </a:extLst>
          </p:cNvPr>
          <p:cNvSpPr/>
          <p:nvPr/>
        </p:nvSpPr>
        <p:spPr>
          <a:xfrm>
            <a:off x="306892" y="1198788"/>
            <a:ext cx="11181907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vi-VN" sz="2800" b="1" dirty="0">
                <a:solidFill>
                  <a:srgbClr val="0000FF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3. TÁC HẠI VÀ CÁCH PHÒNG TRÁNH BỆNH NGHIỆN INTERNET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245AB6D-7C24-4D42-B218-47BA83947FC6}"/>
              </a:ext>
            </a:extLst>
          </p:cNvPr>
          <p:cNvSpPr/>
          <p:nvPr/>
        </p:nvSpPr>
        <p:spPr>
          <a:xfrm>
            <a:off x="805016" y="1849356"/>
            <a:ext cx="8926006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 4: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Nghiện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 Internet –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hại</a:t>
            </a:r>
            <a:endParaRPr lang="vi-VN" sz="2800" b="1" dirty="0">
              <a:solidFill>
                <a:schemeClr val="accent5">
                  <a:lumMod val="75000"/>
                </a:schemeClr>
              </a:solidFill>
              <a:latin typeface="SVN-SAF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67EC42D-815B-4892-AB46-0F1E09B1F77C}"/>
              </a:ext>
            </a:extLst>
          </p:cNvPr>
          <p:cNvSpPr/>
          <p:nvPr/>
        </p:nvSpPr>
        <p:spPr>
          <a:xfrm>
            <a:off x="2287981" y="324120"/>
            <a:ext cx="7728855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342900"/>
            <a:r>
              <a:rPr lang="en-US" sz="3600" b="1" dirty="0">
                <a:ln w="19050">
                  <a:solidFill>
                    <a:schemeClr val="bg1"/>
                  </a:solidFill>
                </a:ln>
                <a:latin typeface="UTM Kabel KT" panose="02040603050506020204" pitchFamily="18" charset="0"/>
                <a:cs typeface="Times New Roman" panose="02020603050405020304" pitchFamily="18" charset="0"/>
              </a:rPr>
              <a:t>  BÀI 5: </a:t>
            </a:r>
            <a:r>
              <a:rPr lang="en-US" sz="3600" b="1" dirty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latin typeface="UTM Kabel KT" panose="02040603050506020204" pitchFamily="18" charset="0"/>
                <a:cs typeface="Times New Roman" panose="02020603050405020304" pitchFamily="18" charset="0"/>
              </a:rPr>
              <a:t>ỨNG XỬ TRÊN MẠNG (t2)                  </a:t>
            </a:r>
            <a:r>
              <a:rPr lang="en-US" sz="4000" b="1" dirty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latin typeface="UTM Kabel KT" panose="020406030505060202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45AB6D-7C24-4D42-B218-47BA83947FC6}"/>
              </a:ext>
            </a:extLst>
          </p:cNvPr>
          <p:cNvSpPr/>
          <p:nvPr/>
        </p:nvSpPr>
        <p:spPr>
          <a:xfrm>
            <a:off x="805015" y="2464600"/>
            <a:ext cx="1003231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800" b="1" dirty="0">
                <a:latin typeface="SVN-SAF" panose="020406030505060202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latin typeface="SVN-SAF" panose="020406030505060202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b="1" dirty="0">
                <a:latin typeface="SVN-SAF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VN-SAF" panose="020406030505060202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b="1" dirty="0">
                <a:latin typeface="SVN-SAF" panose="020406030505060202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>
                <a:latin typeface="SVN-SAF" panose="020406030505060202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latin typeface="SVN-SAF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VN-SAF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SVN-SAF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VN-SAF" panose="020406030505060202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latin typeface="SVN-SAF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VN-SAF" panose="020406030505060202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latin typeface="SVN-SAF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VN-SAF" panose="02040603050506020204" pitchFamily="18" charset="0"/>
                <a:cs typeface="Times New Roman" panose="02020603050405020304" pitchFamily="18" charset="0"/>
              </a:rPr>
              <a:t>máy</a:t>
            </a:r>
            <a:r>
              <a:rPr lang="en-US" sz="2800" b="1" dirty="0">
                <a:latin typeface="SVN-SAF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VN-SAF" panose="020406030505060202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latin typeface="SVN-SAF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VN-SAF" panose="020406030505060202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>
                <a:latin typeface="SVN-SAF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VN-SAF" panose="020406030505060202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b="1" dirty="0">
                <a:latin typeface="SVN-SAF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VN-SAF" panose="020406030505060202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1" dirty="0">
                <a:latin typeface="SVN-SAF" panose="02040603050506020204" pitchFamily="18" charset="0"/>
                <a:cs typeface="Times New Roman" panose="02020603050405020304" pitchFamily="18" charset="0"/>
              </a:rPr>
              <a:t>?</a:t>
            </a:r>
            <a:endParaRPr lang="vi-VN" sz="2800" b="1" dirty="0">
              <a:latin typeface="SVN-SAF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45AB6D-7C24-4D42-B218-47BA83947FC6}"/>
              </a:ext>
            </a:extLst>
          </p:cNvPr>
          <p:cNvSpPr/>
          <p:nvPr/>
        </p:nvSpPr>
        <p:spPr>
          <a:xfrm>
            <a:off x="805016" y="3079844"/>
            <a:ext cx="103258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800" b="1" dirty="0">
                <a:latin typeface="SVN-SAF" panose="020406030505060202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latin typeface="SVN-SAF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SVN-SAF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VN-SAF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SVN-SAF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VN-SAF" panose="020406030505060202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latin typeface="SVN-SAF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VN-SAF" panose="020406030505060202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dirty="0">
                <a:latin typeface="SVN-SAF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VN-SAF" panose="020406030505060202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latin typeface="SVN-SAF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VN-SAF" panose="020406030505060202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b="1" dirty="0">
                <a:latin typeface="SVN-SAF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VN-SAF" panose="02040603050506020204" pitchFamily="18" charset="0"/>
                <a:cs typeface="Times New Roman" panose="02020603050405020304" pitchFamily="18" charset="0"/>
              </a:rPr>
              <a:t>tử</a:t>
            </a:r>
            <a:r>
              <a:rPr lang="en-US" sz="2800" b="1" dirty="0">
                <a:latin typeface="SVN-SAF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VN-SAF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SVN-SAF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VN-SAF" panose="020406030505060202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latin typeface="SVN-SAF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VN-SAF" panose="020406030505060202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latin typeface="SVN-SAF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VN-SAF" panose="02040603050506020204" pitchFamily="18" charset="0"/>
                <a:cs typeface="Times New Roman" panose="02020603050405020304" pitchFamily="18" charset="0"/>
              </a:rPr>
              <a:t>mạng</a:t>
            </a:r>
            <a:r>
              <a:rPr lang="en-US" sz="2800" b="1" dirty="0">
                <a:latin typeface="SVN-SAF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VN-SAF" panose="02040603050506020204" pitchFamily="18" charset="0"/>
                <a:cs typeface="Times New Roman" panose="02020603050405020304" pitchFamily="18" charset="0"/>
              </a:rPr>
              <a:t>xã</a:t>
            </a:r>
            <a:r>
              <a:rPr lang="en-US" sz="2800" b="1" dirty="0">
                <a:latin typeface="SVN-SAF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VN-SAF" panose="020406030505060202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b="1" dirty="0">
                <a:latin typeface="SVN-SAF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VN-SAF" panose="020406030505060202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SVN-SAF" panose="020406030505060202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dirty="0" err="1">
                <a:latin typeface="SVN-SAF" panose="020406030505060202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b="1" dirty="0">
                <a:latin typeface="SVN-SAF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VN-SAF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SVN-SAF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VN-SAF" panose="02040603050506020204" pitchFamily="18" charset="0"/>
                <a:cs typeface="Times New Roman" panose="02020603050405020304" pitchFamily="18" charset="0"/>
              </a:rPr>
              <a:t>thì</a:t>
            </a:r>
            <a:r>
              <a:rPr lang="en-US" sz="2800" b="1" dirty="0">
                <a:latin typeface="SVN-SAF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VN-SAF" panose="020406030505060202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b="1" dirty="0">
                <a:latin typeface="SVN-SAF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VN-SAF" panose="020406030505060202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>
                <a:latin typeface="SVN-SAF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VN-SAF" panose="020406030505060202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b="1" dirty="0">
                <a:latin typeface="SVN-SAF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VN-SAF" panose="020406030505060202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1" dirty="0">
                <a:latin typeface="SVN-SAF" panose="020406030505060202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>
                <a:latin typeface="SVN-SAF" panose="020406030505060202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latin typeface="SVN-SAF" panose="02040603050506020204" pitchFamily="18" charset="0"/>
                <a:cs typeface="Times New Roman" panose="02020603050405020304" pitchFamily="18" charset="0"/>
              </a:rPr>
              <a:t>?</a:t>
            </a:r>
            <a:endParaRPr lang="vi-VN" sz="2800" b="1" dirty="0">
              <a:latin typeface="SVN-SAF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529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71FA5B9A-C622-4103-870F-FB52B2A83D92}"/>
              </a:ext>
            </a:extLst>
          </p:cNvPr>
          <p:cNvSpPr/>
          <p:nvPr/>
        </p:nvSpPr>
        <p:spPr>
          <a:xfrm>
            <a:off x="1376745" y="1426892"/>
            <a:ext cx="95513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- </a:t>
            </a:r>
            <a:r>
              <a:rPr lang="vi-VN" sz="24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MỘT SỐ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BIỂU HIỆN CỦA </a:t>
            </a:r>
            <a:r>
              <a:rPr lang="vi-VN" sz="24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NGƯỜI NGHIỆN INTERNET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38A6757-1EC0-43BB-8960-203534ABA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770" y="1271224"/>
            <a:ext cx="888648" cy="88572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FE0CB1A-3BDB-49F2-BFC0-A55023416962}"/>
              </a:ext>
            </a:extLst>
          </p:cNvPr>
          <p:cNvSpPr/>
          <p:nvPr/>
        </p:nvSpPr>
        <p:spPr>
          <a:xfrm>
            <a:off x="1249996" y="2033408"/>
            <a:ext cx="98048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*</a:t>
            </a:r>
            <a:r>
              <a:rPr lang="vi-VN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Ít</a:t>
            </a:r>
            <a:r>
              <a:rPr lang="vi-VN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giao tiếp với thế giới xung quanh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*</a:t>
            </a:r>
            <a:r>
              <a:rPr lang="vi-VN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Khó</a:t>
            </a:r>
            <a:r>
              <a:rPr lang="vi-VN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tập trung vào công việc, học tập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  <a:p>
            <a:pPr algn="just" defTabSz="342900">
              <a:lnSpc>
                <a:spcPct val="150000"/>
              </a:lnSpc>
            </a:pP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* Hay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ngủ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gật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mệt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mỏi</a:t>
            </a:r>
            <a:endParaRPr lang="en-US" sz="2400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7EC42D-815B-4892-AB46-0F1E09B1F77C}"/>
              </a:ext>
            </a:extLst>
          </p:cNvPr>
          <p:cNvSpPr/>
          <p:nvPr/>
        </p:nvSpPr>
        <p:spPr>
          <a:xfrm>
            <a:off x="2287981" y="324120"/>
            <a:ext cx="7728855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342900"/>
            <a:r>
              <a:rPr lang="en-US" sz="3600" b="1" dirty="0">
                <a:ln w="19050">
                  <a:solidFill>
                    <a:schemeClr val="bg1"/>
                  </a:solidFill>
                </a:ln>
                <a:latin typeface="UTM Kabel KT" panose="02040603050506020204" pitchFamily="18" charset="0"/>
                <a:cs typeface="Times New Roman" panose="02020603050405020304" pitchFamily="18" charset="0"/>
              </a:rPr>
              <a:t>  BÀI 5: </a:t>
            </a:r>
            <a:r>
              <a:rPr lang="en-US" sz="3600" b="1" dirty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latin typeface="UTM Kabel KT" panose="02040603050506020204" pitchFamily="18" charset="0"/>
                <a:cs typeface="Times New Roman" panose="02020603050405020304" pitchFamily="18" charset="0"/>
              </a:rPr>
              <a:t>ỨNG XỬ TRÊN MẠNG (t2)                  </a:t>
            </a:r>
            <a:r>
              <a:rPr lang="en-US" sz="4000" b="1" dirty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latin typeface="UTM Kabel KT" panose="020406030505060202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0865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98749" y="1155412"/>
            <a:ext cx="11804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Em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biểu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hiện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nào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trong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hành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vi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sau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đây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1726" y="1740187"/>
            <a:ext cx="1165449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A.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Bỏ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bê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việc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học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hành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để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lên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mạng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  <a:p>
            <a:pPr indent="0">
              <a:buFontTx/>
              <a:buNone/>
            </a:pP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B. Hay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thức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khuya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để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sử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dụng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mạng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</a:p>
          <a:p>
            <a:pPr marL="514350" indent="-514350">
              <a:buFontTx/>
              <a:buAutoNum type="alphaUcPeriod" startAt="3"/>
            </a:pP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Thấy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tức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giận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,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cáu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kỉnh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khi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không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được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sử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dụng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mạng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máy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 </a:t>
            </a:r>
          </a:p>
          <a:p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tính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</a:p>
          <a:p>
            <a:pPr marL="514350" indent="-514350">
              <a:buFontTx/>
              <a:buAutoNum type="alphaUcPeriod" startAt="4"/>
            </a:pP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Nói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dối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khi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có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người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hỏi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về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thời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gian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em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truy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cập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mạng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</a:p>
          <a:p>
            <a:pPr marL="514350" indent="-514350">
              <a:buFontTx/>
              <a:buAutoNum type="alphaUcPeriod" startAt="4"/>
            </a:pP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Thích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dành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thời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gian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trên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mạng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hơn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là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gia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đình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,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bạn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bè</a:t>
            </a:r>
            <a:endParaRPr lang="en-US" sz="3200" b="1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514350" indent="-514350">
              <a:buFontTx/>
              <a:buAutoNum type="alphaUcPeriod" startAt="4"/>
            </a:pP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Mất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hứng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thú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với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những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hoạt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động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thú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vị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trước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đây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,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khi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em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chưa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sử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dụng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mạng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. </a:t>
            </a:r>
          </a:p>
        </p:txBody>
      </p:sp>
      <p:sp>
        <p:nvSpPr>
          <p:cNvPr id="12" name="Sun 11">
            <a:hlinkClick r:id="rId3" action="ppaction://hlinksldjump"/>
          </p:cNvPr>
          <p:cNvSpPr/>
          <p:nvPr/>
        </p:nvSpPr>
        <p:spPr>
          <a:xfrm>
            <a:off x="11293433" y="6172200"/>
            <a:ext cx="914400" cy="685800"/>
          </a:xfrm>
          <a:prstGeom prst="sun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84000">
                <a:srgbClr val="FF0300"/>
              </a:gs>
              <a:gs pos="100000">
                <a:srgbClr val="4D0808"/>
              </a:gs>
            </a:gsLst>
            <a:lin ang="5400000" scaled="0"/>
          </a:gra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67EC42D-815B-4892-AB46-0F1E09B1F77C}"/>
              </a:ext>
            </a:extLst>
          </p:cNvPr>
          <p:cNvSpPr/>
          <p:nvPr/>
        </p:nvSpPr>
        <p:spPr>
          <a:xfrm>
            <a:off x="2683092" y="1717"/>
            <a:ext cx="7728855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342900"/>
            <a:r>
              <a:rPr lang="en-US" sz="3600" b="1" dirty="0">
                <a:ln w="19050">
                  <a:solidFill>
                    <a:schemeClr val="bg1"/>
                  </a:solidFill>
                </a:ln>
                <a:latin typeface="UTM Kabel KT" panose="02040603050506020204" pitchFamily="18" charset="0"/>
                <a:cs typeface="Times New Roman" panose="02020603050405020304" pitchFamily="18" charset="0"/>
              </a:rPr>
              <a:t>  BÀI 5: </a:t>
            </a:r>
            <a:r>
              <a:rPr lang="en-US" sz="3600" b="1" dirty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latin typeface="UTM Kabel KT" panose="02040603050506020204" pitchFamily="18" charset="0"/>
                <a:cs typeface="Times New Roman" panose="02020603050405020304" pitchFamily="18" charset="0"/>
              </a:rPr>
              <a:t>ỨNG XỬ TRÊN MẠNG (t2)                  </a:t>
            </a:r>
            <a:r>
              <a:rPr lang="en-US" sz="4000" b="1" dirty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latin typeface="UTM Kabel KT" panose="020406030505060202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5482" y="5779403"/>
            <a:ext cx="11804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Chúc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mừng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em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nếu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hầu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hết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câu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trả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lời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em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là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Không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19306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238A6757-1EC0-43BB-8960-203534ABA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770" y="1271224"/>
            <a:ext cx="888648" cy="8857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67EC42D-815B-4892-AB46-0F1E09B1F77C}"/>
              </a:ext>
            </a:extLst>
          </p:cNvPr>
          <p:cNvSpPr/>
          <p:nvPr/>
        </p:nvSpPr>
        <p:spPr>
          <a:xfrm>
            <a:off x="2287981" y="324120"/>
            <a:ext cx="7728855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342900"/>
            <a:r>
              <a:rPr lang="en-US" sz="3600" b="1" dirty="0">
                <a:ln w="19050">
                  <a:solidFill>
                    <a:schemeClr val="bg1"/>
                  </a:solidFill>
                </a:ln>
                <a:latin typeface="UTM Kabel KT" panose="02040603050506020204" pitchFamily="18" charset="0"/>
                <a:cs typeface="Times New Roman" panose="02020603050405020304" pitchFamily="18" charset="0"/>
              </a:rPr>
              <a:t>  BÀI 5: </a:t>
            </a:r>
            <a:r>
              <a:rPr lang="en-US" sz="3600" b="1" dirty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latin typeface="UTM Kabel KT" panose="02040603050506020204" pitchFamily="18" charset="0"/>
                <a:cs typeface="Times New Roman" panose="02020603050405020304" pitchFamily="18" charset="0"/>
              </a:rPr>
              <a:t>ỨNG XỬ TRÊN MẠNG (t2)                  </a:t>
            </a:r>
            <a:r>
              <a:rPr lang="en-US" sz="4000" b="1" dirty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latin typeface="UTM Kabel KT" panose="020406030505060202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1249995" y="2150757"/>
            <a:ext cx="778031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• Tăng nguy cơ tham gia vào các vụ bắt nạ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trên mạng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• Dễ bị dẫn dắt đến các trang thông tin xấu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• Dễ bị nghiện trò chơi trực tuyến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1FA5B9A-C622-4103-870F-FB52B2A83D92}"/>
              </a:ext>
            </a:extLst>
          </p:cNvPr>
          <p:cNvSpPr/>
          <p:nvPr/>
        </p:nvSpPr>
        <p:spPr>
          <a:xfrm>
            <a:off x="1529145" y="1390920"/>
            <a:ext cx="95513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- TÁC HẠI</a:t>
            </a:r>
            <a:endParaRPr lang="vi-VN" sz="24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782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238A6757-1EC0-43BB-8960-203534ABA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941" y="528395"/>
            <a:ext cx="888648" cy="8857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11E4AA-25A0-4DA4-A8B9-3CC9E6CEDF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7235" y="1508148"/>
            <a:ext cx="9254430" cy="37438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91F490D-0B41-46FA-A182-D7AC68C373F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5136"/>
          <a:stretch/>
        </p:blipFill>
        <p:spPr>
          <a:xfrm>
            <a:off x="483780" y="5204429"/>
            <a:ext cx="11224437" cy="134697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7EC42D-815B-4892-AB46-0F1E09B1F77C}"/>
              </a:ext>
            </a:extLst>
          </p:cNvPr>
          <p:cNvSpPr/>
          <p:nvPr/>
        </p:nvSpPr>
        <p:spPr>
          <a:xfrm>
            <a:off x="2287981" y="324120"/>
            <a:ext cx="7728855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342900"/>
            <a:r>
              <a:rPr lang="en-US" sz="3600" b="1" dirty="0">
                <a:ln w="19050">
                  <a:solidFill>
                    <a:schemeClr val="bg1"/>
                  </a:solidFill>
                </a:ln>
                <a:latin typeface="UTM Kabel KT" panose="02040603050506020204" pitchFamily="18" charset="0"/>
                <a:cs typeface="Times New Roman" panose="02020603050405020304" pitchFamily="18" charset="0"/>
              </a:rPr>
              <a:t>  BÀI 5: </a:t>
            </a:r>
            <a:r>
              <a:rPr lang="en-US" sz="3600" b="1" dirty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latin typeface="UTM Kabel KT" panose="02040603050506020204" pitchFamily="18" charset="0"/>
                <a:cs typeface="Times New Roman" panose="02020603050405020304" pitchFamily="18" charset="0"/>
              </a:rPr>
              <a:t>ỨNG XỬ TRÊN MẠNG (t2)                  </a:t>
            </a:r>
            <a:r>
              <a:rPr lang="en-US" sz="4000" b="1" dirty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latin typeface="UTM Kabel KT" panose="020406030505060202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2967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859973-4654-4405-899A-0C6501DF9D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139" y="1074511"/>
            <a:ext cx="11449722" cy="3800738"/>
          </a:xfrm>
          <a:prstGeom prst="rect">
            <a:avLst/>
          </a:prstGeom>
        </p:spPr>
      </p:pic>
      <p:pic>
        <p:nvPicPr>
          <p:cNvPr id="5" name="Picture 4" descr="A picture containing toy&#10;&#10;Description automatically generated">
            <a:extLst>
              <a:ext uri="{FF2B5EF4-FFF2-40B4-BE49-F238E27FC236}">
                <a16:creationId xmlns:a16="http://schemas.microsoft.com/office/drawing/2014/main" id="{62E2B5A7-0E31-43D3-B913-255FB56417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6837" y1="34538" x2="28115" y2="58635"/>
                        <a14:foregroundMark x1="21725" y1="77108" x2="21725" y2="77108"/>
                        <a14:foregroundMark x1="29712" y1="71285" x2="29712" y2="71285"/>
                        <a14:foregroundMark x1="35463" y1="83534" x2="35463" y2="83534"/>
                        <a14:foregroundMark x1="75719" y1="21888" x2="75719" y2="21888"/>
                        <a14:foregroundMark x1="89936" y1="19679" x2="89936" y2="19679"/>
                        <a14:foregroundMark x1="87220" y1="27711" x2="87220" y2="27711"/>
                        <a14:foregroundMark x1="80351" y1="58835" x2="80351" y2="58835"/>
                        <a14:foregroundMark x1="65655" y1="87751" x2="65655" y2="87751"/>
                        <a14:foregroundMark x1="67093" y1="76305" x2="67093" y2="76305"/>
                        <a14:foregroundMark x1="67732" y1="75100" x2="67732" y2="75100"/>
                        <a14:foregroundMark x1="53834" y1="85944" x2="53834" y2="85944"/>
                        <a14:foregroundMark x1="53834" y1="84137" x2="53834" y2="84137"/>
                        <a14:foregroundMark x1="61981" y1="83333" x2="61981" y2="8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675" y="3127022"/>
            <a:ext cx="4928415" cy="392068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67EC42D-815B-4892-AB46-0F1E09B1F77C}"/>
              </a:ext>
            </a:extLst>
          </p:cNvPr>
          <p:cNvSpPr/>
          <p:nvPr/>
        </p:nvSpPr>
        <p:spPr>
          <a:xfrm>
            <a:off x="2287981" y="297194"/>
            <a:ext cx="7728855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342900"/>
            <a:r>
              <a:rPr lang="en-US" sz="3600" b="1" dirty="0">
                <a:ln w="19050">
                  <a:solidFill>
                    <a:schemeClr val="bg1"/>
                  </a:solidFill>
                </a:ln>
                <a:latin typeface="UTM Kabel KT" panose="02040603050506020204" pitchFamily="18" charset="0"/>
                <a:cs typeface="Times New Roman" panose="02020603050405020304" pitchFamily="18" charset="0"/>
              </a:rPr>
              <a:t>  BÀI 5: </a:t>
            </a:r>
            <a:r>
              <a:rPr lang="en-US" sz="3600" b="1" dirty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latin typeface="UTM Kabel KT" panose="02040603050506020204" pitchFamily="18" charset="0"/>
                <a:cs typeface="Times New Roman" panose="02020603050405020304" pitchFamily="18" charset="0"/>
              </a:rPr>
              <a:t>ỨNG XỬ TRÊN MẠNG (t2)                  </a:t>
            </a:r>
            <a:r>
              <a:rPr lang="en-US" sz="4000" b="1" dirty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latin typeface="UTM Kabel KT" panose="020406030505060202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1645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8A3B"/>
      </a:accent1>
      <a:accent2>
        <a:srgbClr val="7DC8FF"/>
      </a:accent2>
      <a:accent3>
        <a:srgbClr val="56AF35"/>
      </a:accent3>
      <a:accent4>
        <a:srgbClr val="CDD500"/>
      </a:accent4>
      <a:accent5>
        <a:srgbClr val="4472C4"/>
      </a:accent5>
      <a:accent6>
        <a:srgbClr val="F95421"/>
      </a:accent6>
      <a:hlink>
        <a:srgbClr val="0563C1"/>
      </a:hlink>
      <a:folHlink>
        <a:srgbClr val="954F72"/>
      </a:folHlink>
    </a:clrScheme>
    <a:fontScheme name="zezbname">
      <a:majorFont>
        <a:latin typeface="Segoe Print"/>
        <a:ea typeface="方正黑体_GBK"/>
        <a:cs typeface=""/>
      </a:majorFont>
      <a:minorFont>
        <a:latin typeface="Segoe Print"/>
        <a:ea typeface="方正黑体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9655</TotalTime>
  <Words>1363</Words>
  <Application>Microsoft Office PowerPoint</Application>
  <PresentationFormat>Widescreen</PresentationFormat>
  <Paragraphs>120</Paragraphs>
  <Slides>23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等线</vt:lpstr>
      <vt:lpstr>Arial</vt:lpstr>
      <vt:lpstr>Calibri</vt:lpstr>
      <vt:lpstr>iCiel Cadena</vt:lpstr>
      <vt:lpstr>Segoe Print</vt:lpstr>
      <vt:lpstr>SVN-SAF</vt:lpstr>
      <vt:lpstr>Times New Roman</vt:lpstr>
      <vt:lpstr>UTM Avo</vt:lpstr>
      <vt:lpstr>UTM Kabel KT</vt:lpstr>
      <vt:lpstr>Wingdings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3.Chọn phương án ghép sai                    Ưu điểm của mạng xã hội là:</vt:lpstr>
      <vt:lpstr>PowerPoint Presentation</vt:lpstr>
      <vt:lpstr>PowerPoint Presentation</vt:lpstr>
      <vt:lpstr>PowerPoint Presentation</vt:lpstr>
      <vt:lpstr>            Câu hỏi phụ</vt:lpstr>
      <vt:lpstr>             Câu hỏi phụ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Uyen Uyen</dc:creator>
  <cp:lastModifiedBy>Administrator</cp:lastModifiedBy>
  <cp:revision>532</cp:revision>
  <dcterms:created xsi:type="dcterms:W3CDTF">2021-11-14T08:33:55Z</dcterms:created>
  <dcterms:modified xsi:type="dcterms:W3CDTF">2022-12-29T08:25:12Z</dcterms:modified>
</cp:coreProperties>
</file>