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94" r:id="rId6"/>
    <p:sldId id="295" r:id="rId7"/>
    <p:sldId id="293" r:id="rId8"/>
    <p:sldId id="284" r:id="rId9"/>
    <p:sldId id="257" r:id="rId10"/>
    <p:sldId id="283" r:id="rId11"/>
    <p:sldId id="258" r:id="rId12"/>
    <p:sldId id="286" r:id="rId13"/>
    <p:sldId id="287" r:id="rId14"/>
    <p:sldId id="288" r:id="rId15"/>
    <p:sldId id="289" r:id="rId16"/>
    <p:sldId id="290" r:id="rId17"/>
    <p:sldId id="29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3B"/>
    <a:srgbClr val="FFCC66"/>
    <a:srgbClr val="CCFFCC"/>
    <a:srgbClr val="FFCCFF"/>
    <a:srgbClr val="FFFFFF"/>
    <a:srgbClr val="0000CC"/>
    <a:srgbClr val="1F4E79"/>
    <a:srgbClr val="15142A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2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2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0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7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.wmf"/><Relationship Id="rId4" Type="http://schemas.openxmlformats.org/officeDocument/2006/relationships/image" Target="../media/image3.sv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138683"/>
            <a:ext cx="11952372" cy="242407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000" b="1" dirty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§3 </a:t>
            </a:r>
            <a:r>
              <a:rPr lang="en-US" sz="5000" b="1" dirty="0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THẲNG</a:t>
            </a:r>
            <a:br>
              <a:rPr lang="en-US" sz="5000" b="1" dirty="0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5000" b="1" dirty="0" err="1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endParaRPr lang="en-US" sz="5000" b="1" dirty="0">
              <a:solidFill>
                <a:srgbClr val="FAE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778104" y="2138683"/>
            <a:ext cx="33752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 smtClean="0">
                <a:solidFill>
                  <a:srgbClr val="FAE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4800" dirty="0">
              <a:solidFill>
                <a:srgbClr val="FAE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2920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2" y="754172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04" y="500972"/>
            <a:ext cx="708875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914421" y="2267897"/>
            <a:ext cx="7332699" cy="4009300"/>
          </a:xfrm>
          <a:prstGeom prst="cloudCallout">
            <a:avLst>
              <a:gd name="adj1" fmla="val -62726"/>
              <a:gd name="adj2" fmla="val -571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847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64" y="101210"/>
            <a:ext cx="7143856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98" y="1038544"/>
            <a:ext cx="43989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 trang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204" y="1061152"/>
            <a:ext cx="1168908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PQ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…………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976" y="2689784"/>
            <a:ext cx="1097280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K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 = GK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…..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3907" y="1555287"/>
            <a:ext cx="3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4378" y="2034451"/>
            <a:ext cx="95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P, 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5861" y="2066793"/>
            <a:ext cx="200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CP,  CQ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456" y="3207157"/>
            <a:ext cx="56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0503" y="3150786"/>
            <a:ext cx="8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4204" y="3826580"/>
            <a:ext cx="43989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 trang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30539" y="4371057"/>
            <a:ext cx="1097280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384" y="5454431"/>
            <a:ext cx="86453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b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6" y="6010203"/>
            <a:ext cx="792441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40" y="3723592"/>
            <a:ext cx="4308490" cy="25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3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20" grpId="0"/>
      <p:bldP spid="5" grpId="0"/>
      <p:bldP spid="21" grpId="0"/>
      <p:bldP spid="23" grpId="0"/>
      <p:bldP spid="6" grpId="0"/>
      <p:bldP spid="24" grpId="0"/>
      <p:bldP spid="25" grpId="0"/>
      <p:bldP spid="26" grpId="0"/>
      <p:bldP spid="7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10" y="420762"/>
            <a:ext cx="7246769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700" y="1121113"/>
            <a:ext cx="439896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 trang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4204" y="1944053"/>
            <a:ext cx="688649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89" y="3048582"/>
            <a:ext cx="65416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3721" y="4039301"/>
            <a:ext cx="772564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6292" y="452089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204" y="4892241"/>
            <a:ext cx="948720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IC, ID, CD, AI, IB, AB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204" y="5394201"/>
            <a:ext cx="893856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CD, AB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204" y="5934030"/>
            <a:ext cx="94148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IC, ID, CD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IB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93" y="699401"/>
            <a:ext cx="6146195" cy="30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4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38" y="629885"/>
            <a:ext cx="6271562" cy="7505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6432"/>
            <a:ext cx="2691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LUẬN: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340" y="1121113"/>
            <a:ext cx="310052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sung: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82" y="1595773"/>
            <a:ext cx="781817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6" y="2614979"/>
            <a:ext cx="10701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6" y="3170751"/>
            <a:ext cx="10746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1236" y="3720322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518" y="4179310"/>
            <a:ext cx="1185017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AE, EB, AB, BC, CF, FD, CD, DA, AO, OC, AC, OD, OB, BD, OE, OF, EF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777" y="5128359"/>
            <a:ext cx="1148014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Các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CD; BC =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AD; AO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OD; OD = OB; OE = OF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00" y="6106591"/>
            <a:ext cx="124932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O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BD, EF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32" y="16095"/>
            <a:ext cx="3644062" cy="260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8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5" grpId="0"/>
      <p:bldP spid="26" grpId="0"/>
      <p:bldP spid="7" grpId="0"/>
      <p:bldP spid="27" grpId="0"/>
      <p:bldP spid="22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12542" y="99607"/>
            <a:ext cx="11605476" cy="393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1600m.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500m.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6" y="3983184"/>
            <a:ext cx="7783701" cy="141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1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805137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8920" y="524498"/>
            <a:ext cx="6332379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83550" y="1905506"/>
            <a:ext cx="106341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theo SGK và vở ghi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bài toán vận dụng thực tế, ghi lại vào vở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(SGK/88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Bài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về 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nhà: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các bài tập trong 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SBT</a:t>
            </a:r>
          </a:p>
          <a:p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Bài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về nhà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Tia</a:t>
            </a:r>
          </a:p>
          <a:p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676891" y="-1315052"/>
            <a:ext cx="3030218" cy="7313527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7" y="737944"/>
            <a:ext cx="3434597" cy="296357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748914" y="1551895"/>
            <a:ext cx="6278492" cy="1579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Đại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diện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nhóm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lên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trình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bày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cấu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tạo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nguyên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lý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sản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phẩm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mô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cầu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bập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bênh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của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nhóm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noProof="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mình</a:t>
            </a:r>
            <a:r>
              <a:rPr lang="en-US" b="1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160767" y="710049"/>
            <a:ext cx="4985761" cy="4833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THUYẾT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TRÌNH SẢN 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80080"/>
              </p:ext>
            </p:extLst>
          </p:nvPr>
        </p:nvGraphicFramePr>
        <p:xfrm>
          <a:off x="635431" y="3649486"/>
          <a:ext cx="9391972" cy="3227070"/>
        </p:xfrm>
        <a:graphic>
          <a:graphicData uri="http://schemas.openxmlformats.org/drawingml/2006/table">
            <a:tbl>
              <a:tblPr/>
              <a:tblGrid>
                <a:gridCol w="7623151">
                  <a:extLst>
                    <a:ext uri="{9D8B030D-6E8A-4147-A177-3AD203B41FA5}">
                      <a16:colId xmlns="" xmlns:a16="http://schemas.microsoft.com/office/drawing/2014/main" val="3273920450"/>
                    </a:ext>
                  </a:extLst>
                </a:gridCol>
                <a:gridCol w="1768821">
                  <a:extLst>
                    <a:ext uri="{9D8B030D-6E8A-4147-A177-3AD203B41FA5}">
                      <a16:colId xmlns="" xmlns:a16="http://schemas.microsoft.com/office/drawing/2014/main" val="3343077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 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9240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  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1366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được trung điểm của thanh làm cầu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 3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8670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được khớp nối động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 3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761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 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8816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 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05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 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 10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D3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1993431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742" y="2825884"/>
            <a:ext cx="4412724" cy="750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51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457644" y="-1271733"/>
            <a:ext cx="3030218" cy="7313527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73" y="1224368"/>
            <a:ext cx="5097005" cy="2059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9" y="760955"/>
            <a:ext cx="4081601" cy="22092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208774" y="661684"/>
            <a:ext cx="4998731" cy="48332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SỐ SẢN PHẨM TIÊU BIỂU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9" y="3016738"/>
            <a:ext cx="4081601" cy="469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49" y="3352641"/>
            <a:ext cx="5146227" cy="38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4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35723" y="-1226013"/>
            <a:ext cx="3030218" cy="7313527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941" y="1348328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140" y="2564165"/>
            <a:ext cx="7153275" cy="33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8116" y="4015723"/>
            <a:ext cx="71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1983" y="4338888"/>
            <a:ext cx="71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87954" y="4338887"/>
            <a:ext cx="71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317899" y="1908107"/>
            <a:ext cx="6143049" cy="20939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xúc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AB)?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801550" y="5824829"/>
            <a:ext cx="8296730" cy="7996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trung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7066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5" grpId="0"/>
      <p:bldP spid="10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29266" y="1890741"/>
            <a:ext cx="5471074" cy="46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35723" y="-1226013"/>
            <a:ext cx="3030218" cy="7313527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822392" y="4816359"/>
            <a:ext cx="6904512" cy="83164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AB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B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nằm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B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271" y="3003120"/>
            <a:ext cx="3198612" cy="811327"/>
          </a:xfrm>
          <a:prstGeom prst="rect">
            <a:avLst/>
          </a:prstGeom>
        </p:spPr>
      </p:pic>
      <p:pic>
        <p:nvPicPr>
          <p:cNvPr id="2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3" y="7510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80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81" y="433741"/>
            <a:ext cx="5368544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9" y="3353875"/>
            <a:ext cx="9382634" cy="912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ài 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tập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 SGK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87: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vẽ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cho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biết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272959" y="5437532"/>
            <a:ext cx="9792002" cy="2068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ài 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tập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SGK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trang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88: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K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</a:t>
            </a: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272959" y="1283473"/>
            <a:ext cx="10658661" cy="5167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AB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gồm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A,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B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tất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cả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những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nằm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giữa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A </a:t>
            </a:r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B </a:t>
            </a:r>
            <a:endParaRPr lang="en-US" sz="2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38" y="273745"/>
            <a:ext cx="3198612" cy="811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32" y="4280776"/>
            <a:ext cx="5668211" cy="1093516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58634" y="1949768"/>
            <a:ext cx="6862792" cy="1159967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3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/>
      <p:bldP spid="2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47" y="738228"/>
            <a:ext cx="9431580" cy="1060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ài 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tập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 SGK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87: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vẽ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cho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biết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382326" y="3577332"/>
            <a:ext cx="9816591" cy="104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ài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SGK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88: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PQ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78" y="1488143"/>
            <a:ext cx="5668211" cy="10935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286" y="2407466"/>
            <a:ext cx="7969194" cy="10833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-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 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, N, P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đoạn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MN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Q.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33" y="4589429"/>
            <a:ext cx="4594173" cy="7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11299" y="5051393"/>
            <a:ext cx="1711942" cy="10412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70" y="5340829"/>
            <a:ext cx="5875895" cy="76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5" y="5722666"/>
            <a:ext cx="5232264" cy="1364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448732" y="4965129"/>
            <a:ext cx="1884308" cy="49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48732" y="5474697"/>
            <a:ext cx="1654846" cy="868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98470" y="5493474"/>
            <a:ext cx="1834570" cy="99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7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383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2" y="754172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05" y="500972"/>
            <a:ext cx="5368544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416723" y="2733990"/>
            <a:ext cx="6862792" cy="1375057"/>
          </a:xfrm>
          <a:prstGeom prst="cloudCallout">
            <a:avLst>
              <a:gd name="adj1" fmla="val -54259"/>
              <a:gd name="adj2" fmla="val -611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2852187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382" y="328294"/>
            <a:ext cx="5368544" cy="75053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2691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603" y="1064261"/>
            <a:ext cx="10917741" cy="5167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so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04" y="1647831"/>
            <a:ext cx="42995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(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 trang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88)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4761" y="2182272"/>
            <a:ext cx="631724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= 4cm, BC = 7cm, CD = 3cm, AD = 9cm.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dirty="0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AD.</a:t>
            </a:r>
            <a:endParaRPr lang="en-US" sz="2800" dirty="0">
              <a:solidFill>
                <a:srgbClr val="1F4E7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64" y="1596793"/>
            <a:ext cx="4641137" cy="31045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4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721236" y="4602637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18" y="5157877"/>
            <a:ext cx="114801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+ 7 + 3 + 9 =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 (cm)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73" y="5656656"/>
            <a:ext cx="1148014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(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23cm &gt; 9cm)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53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9" grpId="0"/>
      <p:bldP spid="2" grpId="0"/>
      <p:bldP spid="6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1496</TotalTime>
  <Words>1122</Words>
  <Application>Microsoft Office PowerPoint</Application>
  <PresentationFormat>Widescreen</PresentationFormat>
  <Paragraphs>133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Equation</vt:lpstr>
      <vt:lpstr> §3 ĐOẠN THẲNG ( tiết 3)</vt:lpstr>
      <vt:lpstr>Phiếu đánh giá sản phẩm</vt:lpstr>
      <vt:lpstr>PowerPoint Presentation</vt:lpstr>
      <vt:lpstr>PowerPoint Presentation</vt:lpstr>
      <vt:lpstr>PowerPoint Presentation</vt:lpstr>
      <vt:lpstr>Dạng 1. Khái niệm đoạn thẳng</vt:lpstr>
      <vt:lpstr>PowerPoint Presentation</vt:lpstr>
      <vt:lpstr>Dạng 2. Độ dài đoạn thẳng</vt:lpstr>
      <vt:lpstr>Dạng 2. Độ dài đoạn thẳng</vt:lpstr>
      <vt:lpstr>Dạng 3. Trung điểm của đoạn thẳng</vt:lpstr>
      <vt:lpstr>Dạng 3. Trung điểm của đoạn thẳng</vt:lpstr>
      <vt:lpstr>Dạng 3. Trung điểm của đoạn thẳng</vt:lpstr>
      <vt:lpstr>2 bạn cùng bàn thảo luận cặp đôi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53</cp:revision>
  <dcterms:created xsi:type="dcterms:W3CDTF">2021-06-07T13:44:30Z</dcterms:created>
  <dcterms:modified xsi:type="dcterms:W3CDTF">2021-07-29T14:38:20Z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