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338" r:id="rId7"/>
    <p:sldId id="287" r:id="rId8"/>
    <p:sldId id="258" r:id="rId9"/>
    <p:sldId id="336" r:id="rId10"/>
    <p:sldId id="335" r:id="rId11"/>
    <p:sldId id="289" r:id="rId12"/>
    <p:sldId id="286" r:id="rId13"/>
    <p:sldId id="265" r:id="rId14"/>
    <p:sldId id="340" r:id="rId15"/>
    <p:sldId id="328" r:id="rId16"/>
    <p:sldId id="329" r:id="rId17"/>
    <p:sldId id="266" r:id="rId18"/>
    <p:sldId id="292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91" r:id="rId39"/>
    <p:sldId id="337" r:id="rId40"/>
    <p:sldId id="290" r:id="rId41"/>
    <p:sldId id="269" r:id="rId42"/>
    <p:sldId id="324" r:id="rId43"/>
    <p:sldId id="325" r:id="rId44"/>
    <p:sldId id="326" r:id="rId45"/>
    <p:sldId id="327" r:id="rId46"/>
    <p:sldId id="268" r:id="rId47"/>
    <p:sldId id="330" r:id="rId48"/>
    <p:sldId id="333" r:id="rId49"/>
    <p:sldId id="331" r:id="rId50"/>
    <p:sldId id="33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AED3B"/>
    <a:srgbClr val="C55A11"/>
    <a:srgbClr val="0C0D0E"/>
    <a:srgbClr val="1F4E79"/>
    <a:srgbClr val="A7FDFF"/>
    <a:srgbClr val="15142A"/>
    <a:srgbClr val="3CDFE6"/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5099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A854C-7BC6-4B08-9C28-67937202C375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60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D177E2-59F5-4B48-A04C-042EE69F8618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14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82E3DA-812E-4ED5-B34B-067D586B08D3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31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27EC8-FB16-4A06-8CB1-CA4E4A29A1ED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53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E50B5B-1F2C-452F-94C7-55FBCFBB7DC3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045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E0C0E-45FE-408F-9A9A-25DF23014A66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84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F33F9-984D-444F-9CE2-3EB227A618FE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643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4BE76-D445-4F55-8084-469351BD7A9F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047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22A054-1DC9-4950-A056-2FF9EFF7C714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4987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8B7A52-EF40-4D83-95A4-D988044C30B6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250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1F45D-9EC9-466A-8BAB-025B5946E8EE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5864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A15EA-6673-4122-BB8F-DEC6493D15A7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035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131D3-788E-4C9F-96DF-45CEAD32A727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1750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FE33D-A4FA-4F04-B677-DAEBCE5C14D2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4872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F471E-A8E4-475C-8105-553891399635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8331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422AB1-EA57-40B7-83A7-0916B21B9D14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7817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6F8D6-9455-4B31-92D2-F4A39FE68A7D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656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4832-13B4-4977-A891-5261B1B37EF2}" type="slidenum">
              <a:rPr lang="en-US" altLang="en-US" sz="1200" smtClean="0"/>
              <a:pPr eaLnBrk="1" hangingPunct="1"/>
              <a:t>33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108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A854C-7BC6-4B08-9C28-67937202C375}" type="slidenum">
              <a:rPr lang="en-US" altLang="en-US" sz="1200" smtClean="0"/>
              <a:pPr eaLnBrk="1" hangingPunct="1"/>
              <a:t>34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950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5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5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nhac%20guitar\Track14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THẲNG (</a:t>
            </a:r>
            <a:r>
              <a:rPr lang="en-US" sz="5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5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:……………………………</a:t>
            </a:r>
          </a:p>
        </p:txBody>
      </p:sp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H6-CVI-Bài 3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4789" y="671071"/>
            <a:ext cx="220445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5393416" y="814452"/>
            <a:ext cx="5802356" cy="1338077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0932" y="964997"/>
            <a:ext cx="45319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so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B?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16" y="161287"/>
            <a:ext cx="537461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73088" y="1258888"/>
            <a:ext cx="3656013" cy="830262"/>
            <a:chOff x="361" y="793"/>
            <a:chExt cx="2303" cy="52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1" y="793"/>
              <a:ext cx="226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64" y="1182"/>
              <a:ext cx="2036" cy="12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399" y="830"/>
              <a:ext cx="189" cy="407"/>
              <a:chOff x="1399" y="830"/>
              <a:chExt cx="189" cy="407"/>
            </a:xfrm>
          </p:grpSpPr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1450" y="1140"/>
                <a:ext cx="64" cy="9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1450" y="1139"/>
                <a:ext cx="64" cy="9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399" y="830"/>
                <a:ext cx="18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89" y="850"/>
              <a:ext cx="164" cy="393"/>
              <a:chOff x="389" y="850"/>
              <a:chExt cx="164" cy="393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432" y="1146"/>
                <a:ext cx="64" cy="9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432" y="1146"/>
                <a:ext cx="64" cy="97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389" y="85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2469" y="837"/>
              <a:ext cx="195" cy="394"/>
              <a:chOff x="2469" y="837"/>
              <a:chExt cx="195" cy="394"/>
            </a:xfrm>
          </p:grpSpPr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2469" y="1133"/>
                <a:ext cx="63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>
                <a:off x="2469" y="1133"/>
                <a:ext cx="63" cy="9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2500" y="837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 flipH="1">
            <a:off x="1600200" y="1819275"/>
            <a:ext cx="91440" cy="153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63240" y="1819275"/>
            <a:ext cx="91440" cy="153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5476802" y="2313085"/>
            <a:ext cx="5758211" cy="1410583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37774" y="2480653"/>
            <a:ext cx="477559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264779" y="2358428"/>
            <a:ext cx="421811" cy="12932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7529" y="2311650"/>
            <a:ext cx="47814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9093" y="4716148"/>
            <a:ext cx="7470022" cy="9417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KL: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 = MB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503" y="2875494"/>
            <a:ext cx="471093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 =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216" y="3969404"/>
            <a:ext cx="667324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8760" y="5791785"/>
            <a:ext cx="122661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6552" y="5791785"/>
            <a:ext cx="554390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27" grpId="0"/>
      <p:bldP spid="4" grpId="0"/>
      <p:bldP spid="37" grpId="0" animBg="1"/>
      <p:bldP spid="38" grpId="0"/>
      <p:bldP spid="39" grpId="0" animBg="1"/>
      <p:bldP spid="42" grpId="0"/>
      <p:bldP spid="43" grpId="0" animBg="1"/>
      <p:bldP spid="44" grpId="0"/>
      <p:bldP spid="45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195350" y="2750821"/>
            <a:ext cx="922020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7" y="232539"/>
            <a:ext cx="1922006" cy="20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371600"/>
            <a:ext cx="6234113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324725" y="5638800"/>
            <a:ext cx="3029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Robecvan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6264275" y="2438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8305800" y="19335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Oval 8"/>
          <p:cNvSpPr>
            <a:spLocks noChangeArrowheads="1"/>
          </p:cNvSpPr>
          <p:nvPr/>
        </p:nvSpPr>
        <p:spPr bwMode="auto">
          <a:xfrm>
            <a:off x="4114800" y="2895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3946526" y="2316164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8612188" y="1600200"/>
            <a:ext cx="455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049964" y="2620964"/>
            <a:ext cx="522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6096000" y="229393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9" name="Text Box 4"/>
          <p:cNvSpPr txBox="1">
            <a:spLocks noChangeArrowheads="1"/>
          </p:cNvSpPr>
          <p:nvPr/>
        </p:nvSpPr>
        <p:spPr bwMode="auto">
          <a:xfrm>
            <a:off x="1524000" y="38101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47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511300" y="20638"/>
            <a:ext cx="9220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292850" y="46164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981200" y="4572000"/>
            <a:ext cx="8686800" cy="1371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10439400" y="5822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1905000" y="4495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>
            <a:off x="6477000" y="52228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752600" y="4876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10255250" y="598805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5389564" y="6215064"/>
            <a:ext cx="2561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324600" y="507047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377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261771" y="6373958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9" y="99748"/>
            <a:ext cx="8770231" cy="3840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1927" y="3971218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MN;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CD;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KH;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" y="1315787"/>
            <a:ext cx="957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VD 4: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6cm.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1520" y="2908694"/>
            <a:ext cx="4098779" cy="373063"/>
            <a:chOff x="1561831" y="2969654"/>
            <a:chExt cx="2394973" cy="373063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1908798" y="3158312"/>
              <a:ext cx="1750409" cy="3428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1561831" y="2972829"/>
              <a:ext cx="341403" cy="369888"/>
              <a:chOff x="886" y="779"/>
              <a:chExt cx="265" cy="233"/>
            </a:xfrm>
          </p:grpSpPr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86" y="779"/>
                <a:ext cx="10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14"/>
            <p:cNvGrpSpPr>
              <a:grpSpLocks/>
            </p:cNvGrpSpPr>
            <p:nvPr/>
          </p:nvGrpSpPr>
          <p:grpSpPr bwMode="auto">
            <a:xfrm>
              <a:off x="3659204" y="2969654"/>
              <a:ext cx="297600" cy="369888"/>
              <a:chOff x="2514" y="777"/>
              <a:chExt cx="231" cy="233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514" y="84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12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>
                <a:off x="2644" y="777"/>
                <a:ext cx="10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5" name="Picture 54" descr="Thuoc21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54" y="3157695"/>
            <a:ext cx="10785275" cy="957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03154" y="3004579"/>
            <a:ext cx="45719" cy="1836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9493" y="249659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loud 55"/>
          <p:cNvSpPr/>
          <p:nvPr/>
        </p:nvSpPr>
        <p:spPr>
          <a:xfrm>
            <a:off x="5319851" y="1859339"/>
            <a:ext cx="6241143" cy="1333733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67399" y="2009963"/>
            <a:ext cx="548718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MA, MB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2936" y="4358292"/>
            <a:ext cx="109880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ở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0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6" y="129067"/>
            <a:ext cx="1182647" cy="12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ave 7"/>
          <p:cNvSpPr/>
          <p:nvPr/>
        </p:nvSpPr>
        <p:spPr>
          <a:xfrm>
            <a:off x="1957885" y="215342"/>
            <a:ext cx="7562247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447" y="225281"/>
            <a:ext cx="724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245" y="5475163"/>
            <a:ext cx="1057467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=&gt;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ếp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264" y="3709199"/>
            <a:ext cx="29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 = MB = 3cm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3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56" grpId="0" animBg="1"/>
      <p:bldP spid="57" grpId="0"/>
      <p:bldP spid="58" grpId="0"/>
      <p:bldP spid="2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8386" y="914400"/>
            <a:ext cx="64008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962400" y="3352800"/>
            <a:ext cx="4495800" cy="304800"/>
            <a:chOff x="768" y="2112"/>
            <a:chExt cx="2832" cy="192"/>
          </a:xfrm>
        </p:grpSpPr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768" y="2208"/>
              <a:ext cx="283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768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9" name="Line 7"/>
            <p:cNvSpPr>
              <a:spLocks noChangeShapeType="1"/>
            </p:cNvSpPr>
            <p:nvPr/>
          </p:nvSpPr>
          <p:spPr bwMode="auto">
            <a:xfrm>
              <a:off x="3600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657600" y="24987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077200" y="2466069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762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35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4953000" y="838200"/>
            <a:ext cx="2362200" cy="5638800"/>
          </a:xfrm>
          <a:custGeom>
            <a:avLst/>
            <a:gdLst>
              <a:gd name="T0" fmla="*/ 0 w 1488"/>
              <a:gd name="T1" fmla="*/ 0 h 3552"/>
              <a:gd name="T2" fmla="*/ 0 w 1488"/>
              <a:gd name="T3" fmla="*/ 2147483647 h 3552"/>
              <a:gd name="T4" fmla="*/ 2147483647 w 1488"/>
              <a:gd name="T5" fmla="*/ 2147483647 h 3552"/>
              <a:gd name="T6" fmla="*/ 2147483647 w 1488"/>
              <a:gd name="T7" fmla="*/ 2147483647 h 3552"/>
              <a:gd name="T8" fmla="*/ 0 w 1488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3552"/>
              <a:gd name="T17" fmla="*/ 1488 w 1488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3552">
                <a:moveTo>
                  <a:pt x="0" y="0"/>
                </a:moveTo>
                <a:lnTo>
                  <a:pt x="0" y="3264"/>
                </a:lnTo>
                <a:lnTo>
                  <a:pt x="1488" y="3552"/>
                </a:lnTo>
                <a:lnTo>
                  <a:pt x="1488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2422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400800" y="2803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743200" y="3505200"/>
            <a:ext cx="4191000" cy="457200"/>
          </a:xfrm>
          <a:custGeom>
            <a:avLst/>
            <a:gdLst>
              <a:gd name="T0" fmla="*/ 0 w 2640"/>
              <a:gd name="T1" fmla="*/ 0 h 288"/>
              <a:gd name="T2" fmla="*/ 2209800 w 2640"/>
              <a:gd name="T3" fmla="*/ 0 h 288"/>
              <a:gd name="T4" fmla="*/ 4191000 w 2640"/>
              <a:gd name="T5" fmla="*/ 457200 h 288"/>
              <a:gd name="T6" fmla="*/ 0 60000 65536"/>
              <a:gd name="T7" fmla="*/ 0 60000 65536"/>
              <a:gd name="T8" fmla="*/ 0 60000 65536"/>
              <a:gd name="T9" fmla="*/ 0 w 2640"/>
              <a:gd name="T10" fmla="*/ 0 h 288"/>
              <a:gd name="T11" fmla="*/ 2640 w 26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288">
                <a:moveTo>
                  <a:pt x="0" y="0"/>
                </a:moveTo>
                <a:lnTo>
                  <a:pt x="1392" y="0"/>
                </a:lnTo>
                <a:lnTo>
                  <a:pt x="2640" y="288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6934200" y="38100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21340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18530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4953000" y="838200"/>
            <a:ext cx="1828800" cy="5867400"/>
          </a:xfrm>
          <a:custGeom>
            <a:avLst/>
            <a:gdLst>
              <a:gd name="T0" fmla="*/ 0 w 1152"/>
              <a:gd name="T1" fmla="*/ 0 h 3696"/>
              <a:gd name="T2" fmla="*/ 0 w 1152"/>
              <a:gd name="T3" fmla="*/ 2147483647 h 3696"/>
              <a:gd name="T4" fmla="*/ 2147483647 w 1152"/>
              <a:gd name="T5" fmla="*/ 2147483647 h 3696"/>
              <a:gd name="T6" fmla="*/ 2147483647 w 1152"/>
              <a:gd name="T7" fmla="*/ 2147483647 h 3696"/>
              <a:gd name="T8" fmla="*/ 0 w 1152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696"/>
              <a:gd name="T17" fmla="*/ 1152 w 1152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696">
                <a:moveTo>
                  <a:pt x="0" y="0"/>
                </a:moveTo>
                <a:lnTo>
                  <a:pt x="0" y="3264"/>
                </a:lnTo>
                <a:lnTo>
                  <a:pt x="1152" y="3696"/>
                </a:lnTo>
                <a:lnTo>
                  <a:pt x="1152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943600" y="29559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2743200" y="3505200"/>
            <a:ext cx="3505200" cy="609600"/>
          </a:xfrm>
          <a:custGeom>
            <a:avLst/>
            <a:gdLst>
              <a:gd name="T0" fmla="*/ 0 w 2208"/>
              <a:gd name="T1" fmla="*/ 0 h 384"/>
              <a:gd name="T2" fmla="*/ 2209800 w 2208"/>
              <a:gd name="T3" fmla="*/ 0 h 384"/>
              <a:gd name="T4" fmla="*/ 3505200 w 2208"/>
              <a:gd name="T5" fmla="*/ 60960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0"/>
                </a:moveTo>
                <a:lnTo>
                  <a:pt x="1392" y="0"/>
                </a:lnTo>
                <a:lnTo>
                  <a:pt x="2208" y="384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248400" y="39624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743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6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86035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4953000" y="838200"/>
            <a:ext cx="990600" cy="5943600"/>
          </a:xfrm>
          <a:custGeom>
            <a:avLst/>
            <a:gdLst>
              <a:gd name="T0" fmla="*/ 0 w 624"/>
              <a:gd name="T1" fmla="*/ 0 h 3744"/>
              <a:gd name="T2" fmla="*/ 0 w 624"/>
              <a:gd name="T3" fmla="*/ 2147483647 h 3744"/>
              <a:gd name="T4" fmla="*/ 2147483647 w 624"/>
              <a:gd name="T5" fmla="*/ 2147483647 h 3744"/>
              <a:gd name="T6" fmla="*/ 2147483647 w 624"/>
              <a:gd name="T7" fmla="*/ 2147483647 h 3744"/>
              <a:gd name="T8" fmla="*/ 0 w 624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3744"/>
              <a:gd name="T17" fmla="*/ 624 w 624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3744">
                <a:moveTo>
                  <a:pt x="0" y="0"/>
                </a:moveTo>
                <a:lnTo>
                  <a:pt x="0" y="3264"/>
                </a:lnTo>
                <a:lnTo>
                  <a:pt x="624" y="3744"/>
                </a:lnTo>
                <a:lnTo>
                  <a:pt x="624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0" y="28956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2743200" y="35052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2209800 w 1776"/>
              <a:gd name="T3" fmla="*/ 0 h 336"/>
              <a:gd name="T4" fmla="*/ 2819400 w 1776"/>
              <a:gd name="T5" fmla="*/ 53340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lnTo>
                  <a:pt x="1392" y="0"/>
                </a:lnTo>
                <a:lnTo>
                  <a:pt x="1776" y="33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5626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6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4208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5335" y="1419124"/>
            <a:ext cx="9592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9" y="631251"/>
            <a:ext cx="1922006" cy="20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74485" y="2717756"/>
            <a:ext cx="79095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602038" y="2065455"/>
            <a:ext cx="3513139" cy="696913"/>
            <a:chOff x="1309" y="1212"/>
            <a:chExt cx="2213" cy="439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2" y="1212"/>
              <a:ext cx="207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1614" y="1415"/>
              <a:ext cx="1667" cy="32"/>
            </a:xfrm>
            <a:prstGeom prst="line">
              <a:avLst/>
            </a:prstGeom>
            <a:noFill/>
            <a:ln w="3333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309" y="1260"/>
              <a:ext cx="333" cy="310"/>
              <a:chOff x="1309" y="1260"/>
              <a:chExt cx="333" cy="310"/>
            </a:xfrm>
          </p:grpSpPr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1586" y="1405"/>
                <a:ext cx="56" cy="8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1586" y="1405"/>
                <a:ext cx="56" cy="85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309" y="1260"/>
                <a:ext cx="18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253" y="1276"/>
              <a:ext cx="269" cy="310"/>
              <a:chOff x="3253" y="1276"/>
              <a:chExt cx="269" cy="310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3253" y="1373"/>
                <a:ext cx="56" cy="8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3253" y="1373"/>
                <a:ext cx="56" cy="85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3376" y="1276"/>
                <a:ext cx="14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2474485" y="3911744"/>
            <a:ext cx="720291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 </a:t>
            </a:r>
          </a:p>
          <a:p>
            <a:pPr algn="just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822688" y="855201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BÀI CŨ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953000" y="838200"/>
            <a:ext cx="457200" cy="5943600"/>
          </a:xfrm>
          <a:custGeom>
            <a:avLst/>
            <a:gdLst>
              <a:gd name="T0" fmla="*/ 0 w 288"/>
              <a:gd name="T1" fmla="*/ 0 h 3744"/>
              <a:gd name="T2" fmla="*/ 0 w 288"/>
              <a:gd name="T3" fmla="*/ 2147483647 h 3744"/>
              <a:gd name="T4" fmla="*/ 2147483647 w 288"/>
              <a:gd name="T5" fmla="*/ 2147483647 h 3744"/>
              <a:gd name="T6" fmla="*/ 2147483647 w 288"/>
              <a:gd name="T7" fmla="*/ 2147483647 h 3744"/>
              <a:gd name="T8" fmla="*/ 0 w 288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744"/>
              <a:gd name="T17" fmla="*/ 288 w 288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744">
                <a:moveTo>
                  <a:pt x="0" y="0"/>
                </a:moveTo>
                <a:lnTo>
                  <a:pt x="0" y="3264"/>
                </a:lnTo>
                <a:lnTo>
                  <a:pt x="288" y="3744"/>
                </a:lnTo>
                <a:lnTo>
                  <a:pt x="288" y="6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29200" y="303212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743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953000" y="3505200"/>
            <a:ext cx="2286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181600" y="379095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9434"/>
      </p:ext>
    </p:extLst>
  </p:cSld>
  <p:clrMapOvr>
    <a:masterClrMapping/>
  </p:clrMapOvr>
  <p:transition spd="slow" advClick="0" advTm="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Freeform 2051"/>
          <p:cNvSpPr>
            <a:spLocks/>
          </p:cNvSpPr>
          <p:nvPr/>
        </p:nvSpPr>
        <p:spPr bwMode="auto">
          <a:xfrm>
            <a:off x="4495800" y="838200"/>
            <a:ext cx="457200" cy="5867400"/>
          </a:xfrm>
          <a:custGeom>
            <a:avLst/>
            <a:gdLst>
              <a:gd name="T0" fmla="*/ 2147483647 w 288"/>
              <a:gd name="T1" fmla="*/ 0 h 3696"/>
              <a:gd name="T2" fmla="*/ 2147483647 w 288"/>
              <a:gd name="T3" fmla="*/ 2147483647 h 3696"/>
              <a:gd name="T4" fmla="*/ 0 w 288"/>
              <a:gd name="T5" fmla="*/ 2147483647 h 3696"/>
              <a:gd name="T6" fmla="*/ 0 w 288"/>
              <a:gd name="T7" fmla="*/ 2147483647 h 3696"/>
              <a:gd name="T8" fmla="*/ 2147483647 w 288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696"/>
              <a:gd name="T17" fmla="*/ 288 w 288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696">
                <a:moveTo>
                  <a:pt x="288" y="0"/>
                </a:moveTo>
                <a:lnTo>
                  <a:pt x="288" y="3264"/>
                </a:lnTo>
                <a:lnTo>
                  <a:pt x="0" y="3696"/>
                </a:lnTo>
                <a:lnTo>
                  <a:pt x="0" y="57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2052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7" name="Text Box 2053"/>
          <p:cNvSpPr txBox="1">
            <a:spLocks noChangeArrowheads="1"/>
          </p:cNvSpPr>
          <p:nvPr/>
        </p:nvSpPr>
        <p:spPr bwMode="auto">
          <a:xfrm>
            <a:off x="4419600" y="4114801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390" name="Line 2054"/>
          <p:cNvSpPr>
            <a:spLocks noChangeShapeType="1"/>
          </p:cNvSpPr>
          <p:nvPr/>
        </p:nvSpPr>
        <p:spPr bwMode="auto">
          <a:xfrm>
            <a:off x="2743200" y="3505200"/>
            <a:ext cx="1752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Line 2055"/>
          <p:cNvSpPr>
            <a:spLocks noChangeShapeType="1"/>
          </p:cNvSpPr>
          <p:nvPr/>
        </p:nvSpPr>
        <p:spPr bwMode="auto">
          <a:xfrm>
            <a:off x="4495800" y="3505200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Line 2056"/>
          <p:cNvSpPr>
            <a:spLocks noChangeShapeType="1"/>
          </p:cNvSpPr>
          <p:nvPr/>
        </p:nvSpPr>
        <p:spPr bwMode="auto">
          <a:xfrm flipH="1">
            <a:off x="4572000" y="3505200"/>
            <a:ext cx="3810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Line 2057"/>
          <p:cNvSpPr>
            <a:spLocks noChangeShapeType="1"/>
          </p:cNvSpPr>
          <p:nvPr/>
        </p:nvSpPr>
        <p:spPr bwMode="auto">
          <a:xfrm>
            <a:off x="45720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4" name="Line 2058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10035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3581400" y="838200"/>
            <a:ext cx="1371600" cy="5791200"/>
          </a:xfrm>
          <a:custGeom>
            <a:avLst/>
            <a:gdLst>
              <a:gd name="T0" fmla="*/ 2147483647 w 864"/>
              <a:gd name="T1" fmla="*/ 0 h 3648"/>
              <a:gd name="T2" fmla="*/ 2147483647 w 864"/>
              <a:gd name="T3" fmla="*/ 2147483647 h 3648"/>
              <a:gd name="T4" fmla="*/ 0 w 864"/>
              <a:gd name="T5" fmla="*/ 2147483647 h 3648"/>
              <a:gd name="T6" fmla="*/ 0 w 864"/>
              <a:gd name="T7" fmla="*/ 2147483647 h 3648"/>
              <a:gd name="T8" fmla="*/ 2147483647 w 864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3648"/>
              <a:gd name="T17" fmla="*/ 864 w 864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3648">
                <a:moveTo>
                  <a:pt x="864" y="0"/>
                </a:moveTo>
                <a:lnTo>
                  <a:pt x="864" y="3264"/>
                </a:lnTo>
                <a:lnTo>
                  <a:pt x="0" y="3648"/>
                </a:lnTo>
                <a:lnTo>
                  <a:pt x="0" y="624"/>
                </a:lnTo>
                <a:lnTo>
                  <a:pt x="86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81400" y="336708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743200" y="35052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581400" y="3505200"/>
            <a:ext cx="13716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3810000" y="3505200"/>
            <a:ext cx="114300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810000" y="4114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94591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3048000" y="838200"/>
            <a:ext cx="1905000" cy="5715000"/>
          </a:xfrm>
          <a:custGeom>
            <a:avLst/>
            <a:gdLst>
              <a:gd name="T0" fmla="*/ 2147483647 w 1200"/>
              <a:gd name="T1" fmla="*/ 0 h 3600"/>
              <a:gd name="T2" fmla="*/ 2147483647 w 1200"/>
              <a:gd name="T3" fmla="*/ 2147483647 h 3600"/>
              <a:gd name="T4" fmla="*/ 0 w 1200"/>
              <a:gd name="T5" fmla="*/ 2147483647 h 3600"/>
              <a:gd name="T6" fmla="*/ 0 w 1200"/>
              <a:gd name="T7" fmla="*/ 2147483647 h 3600"/>
              <a:gd name="T8" fmla="*/ 2147483647 w 12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3600"/>
              <a:gd name="T17" fmla="*/ 1200 w 12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3600">
                <a:moveTo>
                  <a:pt x="1200" y="0"/>
                </a:moveTo>
                <a:lnTo>
                  <a:pt x="1200" y="3264"/>
                </a:lnTo>
                <a:lnTo>
                  <a:pt x="0" y="3600"/>
                </a:lnTo>
                <a:lnTo>
                  <a:pt x="0" y="48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0" y="3276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743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743200" y="3505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048000" y="35052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3352800" y="3505200"/>
            <a:ext cx="1600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352800" y="4019550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6457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514600" y="838200"/>
            <a:ext cx="2438400" cy="5638800"/>
          </a:xfrm>
          <a:custGeom>
            <a:avLst/>
            <a:gdLst>
              <a:gd name="T0" fmla="*/ 2147483647 w 1536"/>
              <a:gd name="T1" fmla="*/ 0 h 3552"/>
              <a:gd name="T2" fmla="*/ 2147483647 w 1536"/>
              <a:gd name="T3" fmla="*/ 2147483647 h 3552"/>
              <a:gd name="T4" fmla="*/ 0 w 1536"/>
              <a:gd name="T5" fmla="*/ 2147483647 h 3552"/>
              <a:gd name="T6" fmla="*/ 0 w 1536"/>
              <a:gd name="T7" fmla="*/ 2147483647 h 3552"/>
              <a:gd name="T8" fmla="*/ 2147483647 w 1536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3552"/>
              <a:gd name="T17" fmla="*/ 1536 w 1536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3552">
                <a:moveTo>
                  <a:pt x="1536" y="0"/>
                </a:moveTo>
                <a:lnTo>
                  <a:pt x="1536" y="3312"/>
                </a:lnTo>
                <a:lnTo>
                  <a:pt x="0" y="3552"/>
                </a:lnTo>
                <a:lnTo>
                  <a:pt x="0" y="288"/>
                </a:lnTo>
                <a:lnTo>
                  <a:pt x="153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705100" y="3184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743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971800" y="3505200"/>
            <a:ext cx="1981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971800" y="40386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34445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438400" y="24384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743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2" name="Oval 9"/>
          <p:cNvSpPr>
            <a:spLocks noChangeArrowheads="1"/>
          </p:cNvSpPr>
          <p:nvPr/>
        </p:nvSpPr>
        <p:spPr bwMode="auto">
          <a:xfrm>
            <a:off x="4876800" y="337820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76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97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514600" y="838200"/>
            <a:ext cx="2438400" cy="5638800"/>
          </a:xfrm>
          <a:custGeom>
            <a:avLst/>
            <a:gdLst>
              <a:gd name="T0" fmla="*/ 2147483647 w 1536"/>
              <a:gd name="T1" fmla="*/ 0 h 3552"/>
              <a:gd name="T2" fmla="*/ 2147483647 w 1536"/>
              <a:gd name="T3" fmla="*/ 2147483647 h 3552"/>
              <a:gd name="T4" fmla="*/ 0 w 1536"/>
              <a:gd name="T5" fmla="*/ 2147483647 h 3552"/>
              <a:gd name="T6" fmla="*/ 0 w 1536"/>
              <a:gd name="T7" fmla="*/ 2147483647 h 3552"/>
              <a:gd name="T8" fmla="*/ 2147483647 w 1536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3552"/>
              <a:gd name="T17" fmla="*/ 1536 w 1536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3552">
                <a:moveTo>
                  <a:pt x="1536" y="0"/>
                </a:moveTo>
                <a:lnTo>
                  <a:pt x="1536" y="3312"/>
                </a:lnTo>
                <a:lnTo>
                  <a:pt x="0" y="3552"/>
                </a:lnTo>
                <a:lnTo>
                  <a:pt x="0" y="288"/>
                </a:lnTo>
                <a:lnTo>
                  <a:pt x="153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705100" y="3184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743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971800" y="3505200"/>
            <a:ext cx="1981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971800" y="40386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02819"/>
      </p:ext>
    </p:extLst>
  </p:cSld>
  <p:clrMapOvr>
    <a:masterClrMapping/>
  </p:clrMapOvr>
  <p:transition spd="slow" advTm="2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3048000" y="838200"/>
            <a:ext cx="1905000" cy="5715000"/>
          </a:xfrm>
          <a:custGeom>
            <a:avLst/>
            <a:gdLst>
              <a:gd name="T0" fmla="*/ 2147483647 w 1200"/>
              <a:gd name="T1" fmla="*/ 0 h 3600"/>
              <a:gd name="T2" fmla="*/ 2147483647 w 1200"/>
              <a:gd name="T3" fmla="*/ 2147483647 h 3600"/>
              <a:gd name="T4" fmla="*/ 0 w 1200"/>
              <a:gd name="T5" fmla="*/ 2147483647 h 3600"/>
              <a:gd name="T6" fmla="*/ 0 w 1200"/>
              <a:gd name="T7" fmla="*/ 2147483647 h 3600"/>
              <a:gd name="T8" fmla="*/ 2147483647 w 12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3600"/>
              <a:gd name="T17" fmla="*/ 1200 w 12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3600">
                <a:moveTo>
                  <a:pt x="1200" y="0"/>
                </a:moveTo>
                <a:lnTo>
                  <a:pt x="1200" y="3264"/>
                </a:lnTo>
                <a:lnTo>
                  <a:pt x="0" y="3600"/>
                </a:lnTo>
                <a:lnTo>
                  <a:pt x="0" y="48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48000" y="3276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743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743200" y="3505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048000" y="35052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3352800" y="3505200"/>
            <a:ext cx="1600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352800" y="4019550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8990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3581400" y="838200"/>
            <a:ext cx="1371600" cy="5791200"/>
          </a:xfrm>
          <a:custGeom>
            <a:avLst/>
            <a:gdLst>
              <a:gd name="T0" fmla="*/ 2147483647 w 864"/>
              <a:gd name="T1" fmla="*/ 0 h 3648"/>
              <a:gd name="T2" fmla="*/ 2147483647 w 864"/>
              <a:gd name="T3" fmla="*/ 2147483647 h 3648"/>
              <a:gd name="T4" fmla="*/ 0 w 864"/>
              <a:gd name="T5" fmla="*/ 2147483647 h 3648"/>
              <a:gd name="T6" fmla="*/ 0 w 864"/>
              <a:gd name="T7" fmla="*/ 2147483647 h 3648"/>
              <a:gd name="T8" fmla="*/ 2147483647 w 864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3648"/>
              <a:gd name="T17" fmla="*/ 864 w 864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3648">
                <a:moveTo>
                  <a:pt x="864" y="0"/>
                </a:moveTo>
                <a:lnTo>
                  <a:pt x="864" y="3264"/>
                </a:lnTo>
                <a:lnTo>
                  <a:pt x="0" y="3648"/>
                </a:lnTo>
                <a:lnTo>
                  <a:pt x="0" y="624"/>
                </a:lnTo>
                <a:lnTo>
                  <a:pt x="86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581400" y="336708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43200" y="35052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581400" y="3505200"/>
            <a:ext cx="13716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3810000" y="3505200"/>
            <a:ext cx="114300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810000" y="4114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12333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Freeform 2051"/>
          <p:cNvSpPr>
            <a:spLocks/>
          </p:cNvSpPr>
          <p:nvPr/>
        </p:nvSpPr>
        <p:spPr bwMode="auto">
          <a:xfrm>
            <a:off x="4495800" y="838200"/>
            <a:ext cx="457200" cy="5867400"/>
          </a:xfrm>
          <a:custGeom>
            <a:avLst/>
            <a:gdLst>
              <a:gd name="T0" fmla="*/ 2147483647 w 288"/>
              <a:gd name="T1" fmla="*/ 0 h 3696"/>
              <a:gd name="T2" fmla="*/ 2147483647 w 288"/>
              <a:gd name="T3" fmla="*/ 2147483647 h 3696"/>
              <a:gd name="T4" fmla="*/ 0 w 288"/>
              <a:gd name="T5" fmla="*/ 2147483647 h 3696"/>
              <a:gd name="T6" fmla="*/ 0 w 288"/>
              <a:gd name="T7" fmla="*/ 2147483647 h 3696"/>
              <a:gd name="T8" fmla="*/ 2147483647 w 288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696"/>
              <a:gd name="T17" fmla="*/ 288 w 288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696">
                <a:moveTo>
                  <a:pt x="288" y="0"/>
                </a:moveTo>
                <a:lnTo>
                  <a:pt x="288" y="3264"/>
                </a:lnTo>
                <a:lnTo>
                  <a:pt x="0" y="3696"/>
                </a:lnTo>
                <a:lnTo>
                  <a:pt x="0" y="57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Text Box 2052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0661" name="Text Box 2053"/>
          <p:cNvSpPr txBox="1">
            <a:spLocks noChangeArrowheads="1"/>
          </p:cNvSpPr>
          <p:nvPr/>
        </p:nvSpPr>
        <p:spPr bwMode="auto">
          <a:xfrm>
            <a:off x="4343400" y="326072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582" name="Line 2054"/>
          <p:cNvSpPr>
            <a:spLocks noChangeShapeType="1"/>
          </p:cNvSpPr>
          <p:nvPr/>
        </p:nvSpPr>
        <p:spPr bwMode="auto">
          <a:xfrm>
            <a:off x="2743200" y="3505200"/>
            <a:ext cx="1752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Line 2055"/>
          <p:cNvSpPr>
            <a:spLocks noChangeShapeType="1"/>
          </p:cNvSpPr>
          <p:nvPr/>
        </p:nvSpPr>
        <p:spPr bwMode="auto">
          <a:xfrm>
            <a:off x="4495800" y="3505200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Line 2056"/>
          <p:cNvSpPr>
            <a:spLocks noChangeShapeType="1"/>
          </p:cNvSpPr>
          <p:nvPr/>
        </p:nvSpPr>
        <p:spPr bwMode="auto">
          <a:xfrm flipH="1">
            <a:off x="4572000" y="3505200"/>
            <a:ext cx="3810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Line 2057"/>
          <p:cNvSpPr>
            <a:spLocks noChangeShapeType="1"/>
          </p:cNvSpPr>
          <p:nvPr/>
        </p:nvSpPr>
        <p:spPr bwMode="auto">
          <a:xfrm>
            <a:off x="45720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Line 2058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79705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8323" y="916304"/>
            <a:ext cx="8479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PHÂN BIỆT ĐƯỜNG THẲNG, ĐOẠN THẲNG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06119"/>
              </p:ext>
            </p:extLst>
          </p:nvPr>
        </p:nvGraphicFramePr>
        <p:xfrm>
          <a:off x="2937194" y="3066098"/>
          <a:ext cx="14922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" imgW="114120" imgH="126720" progId="Equation.DSMT4">
                  <p:embed/>
                </p:oleObj>
              </mc:Choice>
              <mc:Fallback>
                <p:oleObj name="Equation" r:id="rId3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194" y="3066098"/>
                        <a:ext cx="14922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63356"/>
              </p:ext>
            </p:extLst>
          </p:nvPr>
        </p:nvGraphicFramePr>
        <p:xfrm>
          <a:off x="4165919" y="3066098"/>
          <a:ext cx="14922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919" y="3066098"/>
                        <a:ext cx="14922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91412"/>
              </p:ext>
            </p:extLst>
          </p:nvPr>
        </p:nvGraphicFramePr>
        <p:xfrm>
          <a:off x="6861810" y="3001012"/>
          <a:ext cx="17145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810" y="3001012"/>
                        <a:ext cx="17145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85138"/>
              </p:ext>
            </p:extLst>
          </p:nvPr>
        </p:nvGraphicFramePr>
        <p:xfrm>
          <a:off x="8212774" y="2977198"/>
          <a:ext cx="2174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774" y="2977198"/>
                        <a:ext cx="21748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2549843" y="3142298"/>
            <a:ext cx="2495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6934836" y="3077211"/>
            <a:ext cx="134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856230" y="314229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046855" y="314229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742748" y="3077211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8087360" y="315499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941060" y="1969852"/>
            <a:ext cx="0" cy="322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9800" y="1950720"/>
            <a:ext cx="291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2435" y="188563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9800" y="3810657"/>
            <a:ext cx="27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7535" y="3810657"/>
            <a:ext cx="2650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0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4953000" y="838200"/>
            <a:ext cx="457200" cy="5943600"/>
          </a:xfrm>
          <a:custGeom>
            <a:avLst/>
            <a:gdLst>
              <a:gd name="T0" fmla="*/ 0 w 288"/>
              <a:gd name="T1" fmla="*/ 0 h 3744"/>
              <a:gd name="T2" fmla="*/ 0 w 288"/>
              <a:gd name="T3" fmla="*/ 2147483647 h 3744"/>
              <a:gd name="T4" fmla="*/ 2147483647 w 288"/>
              <a:gd name="T5" fmla="*/ 2147483647 h 3744"/>
              <a:gd name="T6" fmla="*/ 2147483647 w 288"/>
              <a:gd name="T7" fmla="*/ 2147483647 h 3744"/>
              <a:gd name="T8" fmla="*/ 0 w 288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744"/>
              <a:gd name="T17" fmla="*/ 288 w 288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744">
                <a:moveTo>
                  <a:pt x="0" y="0"/>
                </a:moveTo>
                <a:lnTo>
                  <a:pt x="0" y="3264"/>
                </a:lnTo>
                <a:lnTo>
                  <a:pt x="288" y="3744"/>
                </a:lnTo>
                <a:lnTo>
                  <a:pt x="288" y="6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029200" y="303212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743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953000" y="3505200"/>
            <a:ext cx="2286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181600" y="379095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42941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953000" y="838200"/>
            <a:ext cx="990600" cy="5943600"/>
          </a:xfrm>
          <a:custGeom>
            <a:avLst/>
            <a:gdLst>
              <a:gd name="T0" fmla="*/ 0 w 624"/>
              <a:gd name="T1" fmla="*/ 0 h 3744"/>
              <a:gd name="T2" fmla="*/ 0 w 624"/>
              <a:gd name="T3" fmla="*/ 2147483647 h 3744"/>
              <a:gd name="T4" fmla="*/ 2147483647 w 624"/>
              <a:gd name="T5" fmla="*/ 2147483647 h 3744"/>
              <a:gd name="T6" fmla="*/ 2147483647 w 624"/>
              <a:gd name="T7" fmla="*/ 2147483647 h 3744"/>
              <a:gd name="T8" fmla="*/ 0 w 624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3744"/>
              <a:gd name="T17" fmla="*/ 624 w 624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3744">
                <a:moveTo>
                  <a:pt x="0" y="0"/>
                </a:moveTo>
                <a:lnTo>
                  <a:pt x="0" y="3264"/>
                </a:lnTo>
                <a:lnTo>
                  <a:pt x="624" y="3744"/>
                </a:lnTo>
                <a:lnTo>
                  <a:pt x="624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0" y="28956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2743200" y="35052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2209800 w 1776"/>
              <a:gd name="T3" fmla="*/ 0 h 336"/>
              <a:gd name="T4" fmla="*/ 2819400 w 1776"/>
              <a:gd name="T5" fmla="*/ 53340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lnTo>
                  <a:pt x="1392" y="0"/>
                </a:lnTo>
                <a:lnTo>
                  <a:pt x="1776" y="33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743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5626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29448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4953000" y="838200"/>
            <a:ext cx="1828800" cy="5867400"/>
          </a:xfrm>
          <a:custGeom>
            <a:avLst/>
            <a:gdLst>
              <a:gd name="T0" fmla="*/ 0 w 1152"/>
              <a:gd name="T1" fmla="*/ 0 h 3696"/>
              <a:gd name="T2" fmla="*/ 0 w 1152"/>
              <a:gd name="T3" fmla="*/ 2147483647 h 3696"/>
              <a:gd name="T4" fmla="*/ 2147483647 w 1152"/>
              <a:gd name="T5" fmla="*/ 2147483647 h 3696"/>
              <a:gd name="T6" fmla="*/ 2147483647 w 1152"/>
              <a:gd name="T7" fmla="*/ 2147483647 h 3696"/>
              <a:gd name="T8" fmla="*/ 0 w 1152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696"/>
              <a:gd name="T17" fmla="*/ 1152 w 1152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696">
                <a:moveTo>
                  <a:pt x="0" y="0"/>
                </a:moveTo>
                <a:lnTo>
                  <a:pt x="0" y="3264"/>
                </a:lnTo>
                <a:lnTo>
                  <a:pt x="1152" y="3696"/>
                </a:lnTo>
                <a:lnTo>
                  <a:pt x="1152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943600" y="29559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>
            <a:off x="2743200" y="3505200"/>
            <a:ext cx="3505200" cy="609600"/>
          </a:xfrm>
          <a:custGeom>
            <a:avLst/>
            <a:gdLst>
              <a:gd name="T0" fmla="*/ 0 w 2208"/>
              <a:gd name="T1" fmla="*/ 0 h 384"/>
              <a:gd name="T2" fmla="*/ 2209800 w 2208"/>
              <a:gd name="T3" fmla="*/ 0 h 384"/>
              <a:gd name="T4" fmla="*/ 3505200 w 2208"/>
              <a:gd name="T5" fmla="*/ 60960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0"/>
                </a:moveTo>
                <a:lnTo>
                  <a:pt x="1392" y="0"/>
                </a:lnTo>
                <a:lnTo>
                  <a:pt x="2208" y="384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248400" y="39624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43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6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01799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4953000" y="838200"/>
            <a:ext cx="2362200" cy="5638800"/>
          </a:xfrm>
          <a:custGeom>
            <a:avLst/>
            <a:gdLst>
              <a:gd name="T0" fmla="*/ 0 w 1488"/>
              <a:gd name="T1" fmla="*/ 0 h 3552"/>
              <a:gd name="T2" fmla="*/ 0 w 1488"/>
              <a:gd name="T3" fmla="*/ 2147483647 h 3552"/>
              <a:gd name="T4" fmla="*/ 2147483647 w 1488"/>
              <a:gd name="T5" fmla="*/ 2147483647 h 3552"/>
              <a:gd name="T6" fmla="*/ 2147483647 w 1488"/>
              <a:gd name="T7" fmla="*/ 2147483647 h 3552"/>
              <a:gd name="T8" fmla="*/ 0 w 1488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3552"/>
              <a:gd name="T17" fmla="*/ 1488 w 1488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3552">
                <a:moveTo>
                  <a:pt x="0" y="0"/>
                </a:moveTo>
                <a:lnTo>
                  <a:pt x="0" y="3264"/>
                </a:lnTo>
                <a:lnTo>
                  <a:pt x="1488" y="3552"/>
                </a:lnTo>
                <a:lnTo>
                  <a:pt x="1488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38400" y="2422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00800" y="2803526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2743200" y="3505200"/>
            <a:ext cx="4191000" cy="457200"/>
          </a:xfrm>
          <a:custGeom>
            <a:avLst/>
            <a:gdLst>
              <a:gd name="T0" fmla="*/ 0 w 2640"/>
              <a:gd name="T1" fmla="*/ 0 h 288"/>
              <a:gd name="T2" fmla="*/ 2209800 w 2640"/>
              <a:gd name="T3" fmla="*/ 0 h 288"/>
              <a:gd name="T4" fmla="*/ 4191000 w 2640"/>
              <a:gd name="T5" fmla="*/ 457200 h 288"/>
              <a:gd name="T6" fmla="*/ 0 60000 65536"/>
              <a:gd name="T7" fmla="*/ 0 60000 65536"/>
              <a:gd name="T8" fmla="*/ 0 60000 65536"/>
              <a:gd name="T9" fmla="*/ 0 w 2640"/>
              <a:gd name="T10" fmla="*/ 0 h 288"/>
              <a:gd name="T11" fmla="*/ 2640 w 26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288">
                <a:moveTo>
                  <a:pt x="0" y="0"/>
                </a:moveTo>
                <a:lnTo>
                  <a:pt x="1392" y="0"/>
                </a:lnTo>
                <a:lnTo>
                  <a:pt x="2640" y="288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934200" y="38100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38345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9530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09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743200" y="3352800"/>
            <a:ext cx="4495800" cy="304800"/>
            <a:chOff x="768" y="2112"/>
            <a:chExt cx="2832" cy="192"/>
          </a:xfrm>
        </p:grpSpPr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768" y="2208"/>
              <a:ext cx="283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768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9" name="Line 7"/>
            <p:cNvSpPr>
              <a:spLocks noChangeShapeType="1"/>
            </p:cNvSpPr>
            <p:nvPr/>
          </p:nvSpPr>
          <p:spPr bwMode="auto">
            <a:xfrm>
              <a:off x="3600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4384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934200" y="23622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829175" y="2514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4948238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10000" y="3352800"/>
            <a:ext cx="152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6019800" y="3352800"/>
            <a:ext cx="152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7620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3084" y="2226439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703295"/>
              </p:ext>
            </p:extLst>
          </p:nvPr>
        </p:nvGraphicFramePr>
        <p:xfrm>
          <a:off x="10652760" y="4223658"/>
          <a:ext cx="620486" cy="103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760" y="4223658"/>
                        <a:ext cx="620486" cy="1034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22129" y="14110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8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 animBg="1"/>
      <p:bldP spid="29710" grpId="0" animBg="1"/>
      <p:bldP spid="29711" grpId="0" animBg="1"/>
      <p:bldP spid="2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" y="2743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" y="944880"/>
            <a:ext cx="106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58022" y="2269173"/>
            <a:ext cx="7231063" cy="190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65960" y="2453639"/>
            <a:ext cx="3622675" cy="185717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65960" y="2453639"/>
            <a:ext cx="7245350" cy="185717"/>
            <a:chOff x="962025" y="2173606"/>
            <a:chExt cx="3257550" cy="45719"/>
          </a:xfrm>
        </p:grpSpPr>
        <p:sp>
          <p:nvSpPr>
            <p:cNvPr id="13" name="Rectangle 12"/>
            <p:cNvSpPr/>
            <p:nvPr/>
          </p:nvSpPr>
          <p:spPr>
            <a:xfrm>
              <a:off x="2590800" y="2173606"/>
              <a:ext cx="1628775" cy="45719"/>
            </a:xfrm>
            <a:prstGeom prst="rect">
              <a:avLst/>
            </a:prstGeom>
            <a:blipFill dpi="0" rotWithShape="1">
              <a:blip r:embed="rId2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2025" y="2173606"/>
              <a:ext cx="1628775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" y="3794760"/>
            <a:ext cx="1066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" y="2743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" y="944880"/>
            <a:ext cx="106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58022" y="2269173"/>
            <a:ext cx="7231063" cy="190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" y="3794760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5960" y="2453639"/>
            <a:ext cx="3622675" cy="185717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65960" y="2453639"/>
            <a:ext cx="7245350" cy="185717"/>
            <a:chOff x="962025" y="2173606"/>
            <a:chExt cx="3257550" cy="45719"/>
          </a:xfrm>
        </p:grpSpPr>
        <p:sp>
          <p:nvSpPr>
            <p:cNvPr id="13" name="Rectangle 12"/>
            <p:cNvSpPr/>
            <p:nvPr/>
          </p:nvSpPr>
          <p:spPr>
            <a:xfrm>
              <a:off x="2590800" y="2173606"/>
              <a:ext cx="1628775" cy="45719"/>
            </a:xfrm>
            <a:prstGeom prst="rect">
              <a:avLst/>
            </a:prstGeom>
            <a:blipFill dpi="0" rotWithShape="1">
              <a:blip r:embed="rId2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2025" y="2173606"/>
              <a:ext cx="1628775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905000" y="2453153"/>
            <a:ext cx="288925" cy="201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5471160" y="2453639"/>
            <a:ext cx="273050" cy="1857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37360" y="2656819"/>
            <a:ext cx="66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80355" y="2627718"/>
            <a:ext cx="66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00160" y="2656819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" name="Oval 19">
            <a:extLst/>
          </p:cNvPr>
          <p:cNvSpPr/>
          <p:nvPr/>
        </p:nvSpPr>
        <p:spPr>
          <a:xfrm>
            <a:off x="8976360" y="2453639"/>
            <a:ext cx="273050" cy="1857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656330" y="2276179"/>
            <a:ext cx="193993" cy="5611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52360" y="2276179"/>
            <a:ext cx="152400" cy="609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/>
          </p:cNvPr>
          <p:cNvSpPr/>
          <p:nvPr/>
        </p:nvSpPr>
        <p:spPr>
          <a:xfrm>
            <a:off x="5440680" y="2179319"/>
            <a:ext cx="273050" cy="1857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80355" y="1700997"/>
            <a:ext cx="66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 animBg="1"/>
      <p:bldP spid="38" grpId="0" animBg="1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41960" y="726487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2032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0" y="3200402"/>
            <a:ext cx="3394710" cy="153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4892040"/>
            <a:ext cx="278257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41960" y="228285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0518" y="424802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" y="5725353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14450" y="2085033"/>
            <a:ext cx="3327400" cy="735013"/>
            <a:chOff x="1390650" y="2068514"/>
            <a:chExt cx="3455670" cy="735013"/>
          </a:xfrm>
        </p:grpSpPr>
        <p:sp>
          <p:nvSpPr>
            <p:cNvPr id="2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4071" y="2130427"/>
              <a:ext cx="3262249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749860" y="2619377"/>
              <a:ext cx="2941032" cy="3175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1390650" y="2112964"/>
              <a:ext cx="400657" cy="568325"/>
              <a:chOff x="876" y="1331"/>
              <a:chExt cx="232" cy="358"/>
            </a:xfrm>
          </p:grpSpPr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1060" y="1612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1060" y="1612"/>
                <a:ext cx="48" cy="77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876" y="1331"/>
                <a:ext cx="15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4630449" y="2112964"/>
              <a:ext cx="127796" cy="598488"/>
              <a:chOff x="2752" y="1331"/>
              <a:chExt cx="74" cy="377"/>
            </a:xfrm>
          </p:grpSpPr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763" y="1631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2763" y="1631"/>
                <a:ext cx="48" cy="77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2752" y="1331"/>
                <a:ext cx="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806034" y="2068514"/>
              <a:ext cx="274588" cy="627063"/>
              <a:chOff x="1775" y="1303"/>
              <a:chExt cx="159" cy="395"/>
            </a:xfrm>
          </p:grpSpPr>
          <p:sp>
            <p:nvSpPr>
              <p:cNvPr id="28" name="Oval 16"/>
              <p:cNvSpPr>
                <a:spLocks noChangeArrowheads="1"/>
              </p:cNvSpPr>
              <p:nvPr/>
            </p:nvSpPr>
            <p:spPr bwMode="auto">
              <a:xfrm>
                <a:off x="1852" y="1621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1852" y="1621"/>
                <a:ext cx="48" cy="77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1775" y="1303"/>
                <a:ext cx="1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5194735" y="2374900"/>
            <a:ext cx="5060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68772"/>
              </p:ext>
            </p:extLst>
          </p:nvPr>
        </p:nvGraphicFramePr>
        <p:xfrm>
          <a:off x="10045752" y="2455567"/>
          <a:ext cx="145670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789822" imgH="171271" progId="Equation.DSMT4">
                  <p:embed/>
                </p:oleObj>
              </mc:Choice>
              <mc:Fallback>
                <p:oleObj name="Equation" r:id="rId5" imgW="789822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52" y="2455567"/>
                        <a:ext cx="1456705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194736" y="3501855"/>
            <a:ext cx="601816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76358" y="5075944"/>
            <a:ext cx="50032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 = MB.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5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869709"/>
            <a:ext cx="742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MNP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2032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2286000"/>
            <a:ext cx="3688080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198369"/>
            <a:ext cx="3886200" cy="27508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84960" y="1136029"/>
            <a:ext cx="90830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:Nếu IA = IB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046720" y="3291841"/>
            <a:ext cx="9144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09" y="2499678"/>
            <a:ext cx="3779591" cy="18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006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410201"/>
            <a:ext cx="990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" y="2032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03" y="1040259"/>
            <a:ext cx="1922006" cy="20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5187856" y="1364388"/>
            <a:ext cx="2487737" cy="373063"/>
            <a:chOff x="1561831" y="2969654"/>
            <a:chExt cx="2487737" cy="373063"/>
          </a:xfrm>
        </p:grpSpPr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V="1">
              <a:off x="1908798" y="3158312"/>
              <a:ext cx="1750409" cy="3428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10"/>
            <p:cNvGrpSpPr>
              <a:grpSpLocks/>
            </p:cNvGrpSpPr>
            <p:nvPr/>
          </p:nvGrpSpPr>
          <p:grpSpPr bwMode="auto">
            <a:xfrm>
              <a:off x="1561831" y="2972829"/>
              <a:ext cx="341403" cy="369888"/>
              <a:chOff x="886" y="779"/>
              <a:chExt cx="265" cy="233"/>
            </a:xfrm>
          </p:grpSpPr>
          <p:sp>
            <p:nvSpPr>
              <p:cNvPr id="60" name="Oval 7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8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>
                <a:off x="886" y="779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14"/>
            <p:cNvGrpSpPr>
              <a:grpSpLocks/>
            </p:cNvGrpSpPr>
            <p:nvPr/>
          </p:nvGrpSpPr>
          <p:grpSpPr bwMode="auto">
            <a:xfrm>
              <a:off x="3659209" y="2969654"/>
              <a:ext cx="390359" cy="369888"/>
              <a:chOff x="2514" y="777"/>
              <a:chExt cx="303" cy="233"/>
            </a:xfrm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2514" y="84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12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13"/>
              <p:cNvSpPr>
                <a:spLocks noChangeArrowheads="1"/>
              </p:cNvSpPr>
              <p:nvPr/>
            </p:nvSpPr>
            <p:spPr bwMode="auto">
              <a:xfrm>
                <a:off x="2644" y="777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5068415" y="2076965"/>
            <a:ext cx="3429518" cy="405949"/>
            <a:chOff x="846365" y="4231092"/>
            <a:chExt cx="3489897" cy="405949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294847" y="4436856"/>
              <a:ext cx="2684759" cy="3727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846365" y="4231092"/>
              <a:ext cx="454140" cy="369104"/>
              <a:chOff x="872" y="1294"/>
              <a:chExt cx="241" cy="17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053" y="1357"/>
                <a:ext cx="60" cy="6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16"/>
              <p:cNvSpPr>
                <a:spLocks noChangeArrowheads="1"/>
              </p:cNvSpPr>
              <p:nvPr/>
            </p:nvSpPr>
            <p:spPr bwMode="auto">
              <a:xfrm>
                <a:off x="1073" y="1382"/>
                <a:ext cx="32" cy="43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oup 22"/>
            <p:cNvGrpSpPr>
              <a:grpSpLocks/>
            </p:cNvGrpSpPr>
            <p:nvPr/>
          </p:nvGrpSpPr>
          <p:grpSpPr bwMode="auto">
            <a:xfrm>
              <a:off x="3925464" y="4267937"/>
              <a:ext cx="410798" cy="369104"/>
              <a:chOff x="2506" y="1297"/>
              <a:chExt cx="218" cy="174"/>
            </a:xfrm>
          </p:grpSpPr>
          <p:sp>
            <p:nvSpPr>
              <p:cNvPr id="67" name="Oval 19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" name="Cloud 73"/>
          <p:cNvSpPr/>
          <p:nvPr/>
        </p:nvSpPr>
        <p:spPr>
          <a:xfrm>
            <a:off x="3139933" y="3156523"/>
            <a:ext cx="8396747" cy="1796477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83447" y="3605453"/>
            <a:ext cx="736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Trumg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5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524000" y="975360"/>
            <a:ext cx="746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 + MB = AB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 = MB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8519160" y="3657601"/>
            <a:ext cx="12954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3213101"/>
            <a:ext cx="3724431" cy="7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" y="2032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676400" y="1203960"/>
            <a:ext cx="838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 = MB =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củaAB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55928"/>
              </p:ext>
            </p:extLst>
          </p:nvPr>
        </p:nvGraphicFramePr>
        <p:xfrm>
          <a:off x="4343400" y="2284096"/>
          <a:ext cx="624840" cy="92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342751" imgH="507780" progId="Equation.DSMT4">
                  <p:embed/>
                </p:oleObj>
              </mc:Choice>
              <mc:Fallback>
                <p:oleObj name="Equation" r:id="rId3" imgW="342751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4096"/>
                        <a:ext cx="624840" cy="925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940040" y="4245610"/>
            <a:ext cx="12954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3839212"/>
            <a:ext cx="3429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" y="2032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905000" y="1661160"/>
            <a:ext cx="6477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(…).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MN = 9cm.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412511" y="2923341"/>
            <a:ext cx="1447800" cy="738664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4,5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7895" y="3198168"/>
            <a:ext cx="6858000" cy="461665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LUỆN TẬP -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080" y="7366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84019" y="959152"/>
            <a:ext cx="8393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84019" y="1720959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403957" y="2672059"/>
            <a:ext cx="6341082" cy="1563828"/>
            <a:chOff x="914399" y="1905000"/>
            <a:chExt cx="5909262" cy="1563228"/>
          </a:xfrm>
        </p:grpSpPr>
        <p:sp>
          <p:nvSpPr>
            <p:cNvPr id="38" name="TextBox 3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4800600" cy="52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M nằm giữa 2 điểm A và B</a:t>
              </a:r>
            </a:p>
          </p:txBody>
        </p:sp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914399" y="2514487"/>
              <a:ext cx="5909262" cy="9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 ( MA = MB)</a:t>
              </a:r>
            </a:p>
          </p:txBody>
        </p:sp>
      </p:grpSp>
      <p:sp>
        <p:nvSpPr>
          <p:cNvPr id="41" name="Left Brace 40"/>
          <p:cNvSpPr/>
          <p:nvPr/>
        </p:nvSpPr>
        <p:spPr>
          <a:xfrm rot="10800000">
            <a:off x="6370418" y="2804606"/>
            <a:ext cx="457200" cy="973753"/>
          </a:xfrm>
          <a:prstGeom prst="leftBrace">
            <a:avLst>
              <a:gd name="adj1" fmla="val 8333"/>
              <a:gd name="adj2" fmla="val 510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019359" y="318399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28367" y="2804606"/>
            <a:ext cx="34442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69719" y="4057323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2921" y="4859507"/>
            <a:ext cx="324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 = MB = AB : 2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914861" y="5044917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36818" y="4815840"/>
            <a:ext cx="621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99" y="111785"/>
            <a:ext cx="411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828">
            <a:off x="1941222" y="-101782"/>
            <a:ext cx="6470171" cy="42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94">
            <a:off x="2534001" y="1103881"/>
            <a:ext cx="6816032" cy="47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313523">
            <a:off x="3466266" y="1964995"/>
            <a:ext cx="49515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3192009"/>
            <a:ext cx="2500312" cy="18573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7" name="TextBox 24"/>
          <p:cNvSpPr txBox="1">
            <a:spLocks noChangeArrowheads="1"/>
          </p:cNvSpPr>
          <p:nvPr/>
        </p:nvSpPr>
        <p:spPr bwMode="auto">
          <a:xfrm>
            <a:off x="4648200" y="194871"/>
            <a:ext cx="4650846" cy="4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BÀI HỌC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228955">
            <a:off x="4794709" y="3609254"/>
            <a:ext cx="43085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41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290560" y="1893268"/>
            <a:ext cx="2667777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90560" y="771837"/>
            <a:ext cx="2614694" cy="1036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AM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MB = AB</a:t>
            </a:r>
          </a:p>
          <a:p>
            <a:pPr eaLnBrk="0" hangingPunct="0"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 = MB</a:t>
            </a:r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24">
            <a:off x="2238513" y="874852"/>
            <a:ext cx="4774941" cy="315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9907">
            <a:off x="3269275" y="2714131"/>
            <a:ext cx="3661042" cy="25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9715441">
            <a:off x="3458285" y="1937128"/>
            <a:ext cx="4086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71927">
            <a:off x="4376915" y="3993400"/>
            <a:ext cx="2457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3192009"/>
            <a:ext cx="2500312" cy="18573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143">
            <a:off x="6246867" y="807058"/>
            <a:ext cx="2000476" cy="13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949">
            <a:off x="6482126" y="1320439"/>
            <a:ext cx="2024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366761" y="1759804"/>
            <a:ext cx="268104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AM = MB =    AB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84786"/>
              </p:ext>
            </p:extLst>
          </p:nvPr>
        </p:nvGraphicFramePr>
        <p:xfrm>
          <a:off x="10159478" y="2024062"/>
          <a:ext cx="34088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190440" imgH="495000" progId="Equation.DSMT4">
                  <p:embed/>
                </p:oleObj>
              </mc:Choice>
              <mc:Fallback>
                <p:oleObj name="Equation" r:id="rId5" imgW="190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478" y="2024062"/>
                        <a:ext cx="34088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6" y="4267201"/>
            <a:ext cx="13366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0363">
            <a:off x="6204287" y="4091257"/>
            <a:ext cx="2024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799">
            <a:off x="5749151" y="3761651"/>
            <a:ext cx="2025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7"/>
          <p:cNvSpPr>
            <a:spLocks noChangeArrowheads="1"/>
          </p:cNvSpPr>
          <p:nvPr/>
        </p:nvSpPr>
        <p:spPr bwMode="auto">
          <a:xfrm rot="21396219">
            <a:off x="7676724" y="3574114"/>
            <a:ext cx="45222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428518">
            <a:off x="7955366" y="5068611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vi-V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7262718" y="5981072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7" name="TextBox 24"/>
          <p:cNvSpPr txBox="1">
            <a:spLocks noChangeArrowheads="1"/>
          </p:cNvSpPr>
          <p:nvPr/>
        </p:nvSpPr>
        <p:spPr bwMode="auto">
          <a:xfrm>
            <a:off x="1930140" y="445898"/>
            <a:ext cx="371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BÀI HỌC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8354669" y="771837"/>
            <a:ext cx="285103" cy="1036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182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0" grpId="0"/>
      <p:bldP spid="11" grpId="0"/>
      <p:bldP spid="12" grpId="0" animBg="1"/>
      <p:bldP spid="15" grpId="0"/>
      <p:bldP spid="21" grpId="0"/>
      <p:bldP spid="23" grpId="0"/>
      <p:bldP spid="24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560" y="304800"/>
            <a:ext cx="10058400" cy="55168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4960" y="1085968"/>
            <a:ext cx="9525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61, 62, SGK/126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1568" y="378082"/>
            <a:ext cx="5051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497322"/>
            <a:ext cx="854964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bập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Ống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lo00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39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3063240" y="1866899"/>
            <a:ext cx="5684520" cy="2590801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i="1" kern="10" dirty="0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i="1" kern="10" dirty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i="1" kern="10" dirty="0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i="1" kern="10" dirty="0" smtClean="0">
                <a:ln w="1587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i="1" kern="10" dirty="0">
              <a:ln w="15875" cap="rnd">
                <a:solidFill>
                  <a:srgbClr val="00FFFF"/>
                </a:solidFill>
                <a:prstDash val="sysDot"/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587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ĐẾN ĐÂY KẾT THÚC</a:t>
            </a:r>
          </a:p>
        </p:txBody>
      </p:sp>
      <p:pic>
        <p:nvPicPr>
          <p:cNvPr id="38917" name="Picture 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2" b="6667"/>
          <a:stretch>
            <a:fillRect/>
          </a:stretch>
        </p:blipFill>
        <p:spPr bwMode="auto">
          <a:xfrm>
            <a:off x="1524000" y="0"/>
            <a:ext cx="304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3659"/>
          <a:stretch>
            <a:fillRect/>
          </a:stretch>
        </p:blipFill>
        <p:spPr bwMode="auto">
          <a:xfrm>
            <a:off x="1524001" y="0"/>
            <a:ext cx="314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5732"/>
          <a:stretch>
            <a:fillRect/>
          </a:stretch>
        </p:blipFill>
        <p:spPr bwMode="auto">
          <a:xfrm>
            <a:off x="10439400" y="0"/>
            <a:ext cx="22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10363200" y="41910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7620000" y="6629400"/>
            <a:ext cx="304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45732"/>
          <a:stretch>
            <a:fillRect/>
          </a:stretch>
        </p:blipFill>
        <p:spPr bwMode="auto">
          <a:xfrm>
            <a:off x="1524000" y="43434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9" b="13333"/>
          <a:stretch>
            <a:fillRect/>
          </a:stretch>
        </p:blipFill>
        <p:spPr bwMode="auto">
          <a:xfrm>
            <a:off x="1524000" y="6705600"/>
            <a:ext cx="281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3659"/>
          <a:stretch>
            <a:fillRect/>
          </a:stretch>
        </p:blipFill>
        <p:spPr bwMode="auto">
          <a:xfrm>
            <a:off x="7848600" y="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Track1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Picture8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53000"/>
            <a:ext cx="1914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00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9921" fill="hold"/>
                                        <p:tgtEl>
                                          <p:spTgt spid="107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33"/>
                </p:tgtEl>
              </p:cMediaNode>
            </p:audio>
          </p:childTnLst>
        </p:cTn>
      </p:par>
    </p:tnLst>
    <p:bldLst>
      <p:bldP spid="107523" grpId="0" animBg="1"/>
      <p:bldP spid="1075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34639" y="257294"/>
            <a:ext cx="531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nl-NL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§3. ĐOẠN </a:t>
            </a:r>
            <a:r>
              <a:rPr lang="nl-NL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 (t)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90" y="903625"/>
            <a:ext cx="463780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073" y="1575091"/>
            <a:ext cx="626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AB, CD, EG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280169" y="1792532"/>
            <a:ext cx="5091474" cy="1333733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8615" y="1917712"/>
            <a:ext cx="40455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61831" y="2969654"/>
            <a:ext cx="2487737" cy="373063"/>
            <a:chOff x="1561831" y="2969654"/>
            <a:chExt cx="2487737" cy="37306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908798" y="3158312"/>
              <a:ext cx="1750409" cy="3428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561831" y="2972829"/>
              <a:ext cx="341403" cy="369888"/>
              <a:chOff x="886" y="779"/>
              <a:chExt cx="265" cy="233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886" y="779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3659209" y="2969654"/>
              <a:ext cx="390359" cy="369888"/>
              <a:chOff x="2514" y="777"/>
              <a:chExt cx="303" cy="233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514" y="84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2644" y="777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46361" y="4231092"/>
            <a:ext cx="3429522" cy="405949"/>
            <a:chOff x="846361" y="4231092"/>
            <a:chExt cx="3489901" cy="405949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94847" y="4436856"/>
              <a:ext cx="2684759" cy="3727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846361" y="4231092"/>
              <a:ext cx="510671" cy="369104"/>
              <a:chOff x="872" y="1294"/>
              <a:chExt cx="271" cy="174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5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925464" y="4267937"/>
              <a:ext cx="410798" cy="369104"/>
              <a:chOff x="2506" y="1297"/>
              <a:chExt cx="218" cy="174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49743" y="5542818"/>
            <a:ext cx="4069818" cy="374651"/>
            <a:chOff x="249743" y="5542818"/>
            <a:chExt cx="4069818" cy="37465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776163" y="5696804"/>
              <a:ext cx="3170998" cy="2955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249743" y="5542818"/>
              <a:ext cx="599411" cy="369888"/>
              <a:chOff x="872" y="1294"/>
              <a:chExt cx="271" cy="233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5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3863919" y="5547581"/>
              <a:ext cx="455642" cy="369888"/>
              <a:chOff x="2506" y="1297"/>
              <a:chExt cx="206" cy="233"/>
            </a:xfrm>
          </p:grpSpPr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2506" y="135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G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51" descr="Thuoc21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39" y="3218655"/>
            <a:ext cx="10785275" cy="957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56530" y="26010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3,5cm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 descr="Thuoc21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" y="5760503"/>
            <a:ext cx="10785275" cy="9727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005601" y="395449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25438" y="523804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 descr="Thuoc21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69" y="4498051"/>
            <a:ext cx="10785275" cy="957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  <p:bldP spid="14" grpId="0"/>
      <p:bldP spid="10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34639" y="257294"/>
            <a:ext cx="531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nl-NL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§3. ĐOẠN </a:t>
            </a:r>
            <a:r>
              <a:rPr lang="nl-NL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 (t)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90" y="903625"/>
            <a:ext cx="463780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073" y="1575091"/>
            <a:ext cx="626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AB, CD, EG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091549" y="1792532"/>
            <a:ext cx="5280094" cy="1333733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735" y="1917712"/>
            <a:ext cx="40455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61831" y="2969654"/>
            <a:ext cx="2487737" cy="373063"/>
            <a:chOff x="1561831" y="2969654"/>
            <a:chExt cx="2487737" cy="37306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908798" y="3158312"/>
              <a:ext cx="1750409" cy="3428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561831" y="2972829"/>
              <a:ext cx="341403" cy="369888"/>
              <a:chOff x="886" y="779"/>
              <a:chExt cx="265" cy="233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886" y="779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3659209" y="2969654"/>
              <a:ext cx="390359" cy="369888"/>
              <a:chOff x="2514" y="777"/>
              <a:chExt cx="303" cy="233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514" y="84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2644" y="777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46361" y="4231092"/>
            <a:ext cx="3429522" cy="405949"/>
            <a:chOff x="846361" y="4231092"/>
            <a:chExt cx="3489901" cy="405949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94847" y="4436856"/>
              <a:ext cx="2684759" cy="3727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846361" y="4231092"/>
              <a:ext cx="510671" cy="369104"/>
              <a:chOff x="872" y="1294"/>
              <a:chExt cx="271" cy="174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5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925464" y="4267937"/>
              <a:ext cx="410798" cy="369104"/>
              <a:chOff x="2506" y="1297"/>
              <a:chExt cx="218" cy="174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49743" y="5542818"/>
            <a:ext cx="4069818" cy="374651"/>
            <a:chOff x="249743" y="5542818"/>
            <a:chExt cx="4069818" cy="37465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776163" y="5696804"/>
              <a:ext cx="3170998" cy="2955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249743" y="5542818"/>
              <a:ext cx="599411" cy="369888"/>
              <a:chOff x="872" y="1294"/>
              <a:chExt cx="271" cy="233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auto">
              <a:xfrm>
                <a:off x="1077" y="1357"/>
                <a:ext cx="65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3863919" y="5547581"/>
              <a:ext cx="455642" cy="369888"/>
              <a:chOff x="2506" y="1297"/>
              <a:chExt cx="206" cy="233"/>
            </a:xfrm>
          </p:grpSpPr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2506" y="135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G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356530" y="26010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3,5cm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05601" y="395449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25438" y="523804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825" y="4154549"/>
            <a:ext cx="41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 &lt;  CD  &lt;  EG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0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96596" y="3095842"/>
            <a:ext cx="6891246" cy="699561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24904" y="157544"/>
            <a:ext cx="569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nl-NL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§3. ĐOẠN </a:t>
            </a:r>
            <a:r>
              <a:rPr lang="nl-NL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 (t)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54" y="803875"/>
            <a:ext cx="496328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38" y="1475341"/>
            <a:ext cx="670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AB, CD, EG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11520" y="3261078"/>
            <a:ext cx="2662326" cy="373063"/>
            <a:chOff x="1561831" y="2969654"/>
            <a:chExt cx="2487737" cy="37306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908798" y="3158312"/>
              <a:ext cx="1750409" cy="3428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561831" y="2972829"/>
              <a:ext cx="341403" cy="369888"/>
              <a:chOff x="886" y="779"/>
              <a:chExt cx="265" cy="233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085" y="864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886" y="779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3659209" y="2969654"/>
              <a:ext cx="390359" cy="369888"/>
              <a:chOff x="2514" y="777"/>
              <a:chExt cx="303" cy="233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514" y="847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2644" y="777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065804" y="4187015"/>
            <a:ext cx="3670201" cy="405949"/>
            <a:chOff x="846365" y="4231092"/>
            <a:chExt cx="3489897" cy="405949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94847" y="4436856"/>
              <a:ext cx="2684759" cy="3727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846365" y="4231092"/>
              <a:ext cx="454140" cy="369104"/>
              <a:chOff x="872" y="1294"/>
              <a:chExt cx="241" cy="174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053" y="1357"/>
                <a:ext cx="60" cy="6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1073" y="1382"/>
                <a:ext cx="32" cy="43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3925464" y="4267937"/>
              <a:ext cx="410798" cy="369104"/>
              <a:chOff x="2506" y="1297"/>
              <a:chExt cx="218" cy="174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48578" y="5040802"/>
            <a:ext cx="5034788" cy="385066"/>
            <a:chOff x="758313" y="5018632"/>
            <a:chExt cx="4704618" cy="385066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1377291" y="5172618"/>
              <a:ext cx="3687200" cy="2955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758313" y="5018632"/>
              <a:ext cx="708632" cy="369888"/>
              <a:chOff x="872" y="1294"/>
              <a:chExt cx="271" cy="233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107" y="1339"/>
                <a:ext cx="3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auto">
              <a:xfrm>
                <a:off x="1121" y="1391"/>
                <a:ext cx="20" cy="29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872" y="1294"/>
                <a:ext cx="7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5018774" y="5033871"/>
              <a:ext cx="444157" cy="369827"/>
              <a:chOff x="2506" y="1297"/>
              <a:chExt cx="212" cy="230"/>
            </a:xfrm>
          </p:grpSpPr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2506" y="1350"/>
                <a:ext cx="66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2506" y="1340"/>
                <a:ext cx="66" cy="68"/>
              </a:xfrm>
              <a:prstGeom prst="ellips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604" y="1297"/>
                <a:ext cx="11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G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631680" y="2193368"/>
            <a:ext cx="5630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84090" y="4054799"/>
            <a:ext cx="441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 &lt;  CD  &lt;  EG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2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0.00578 L -0.00417 -0.115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0183 -0.197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269" y="2353576"/>
            <a:ext cx="849347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CD; AB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 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9964" y="1644774"/>
            <a:ext cx="576254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AB = 3cm; CD = 2cm; EG = 3cm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118" y="3087514"/>
            <a:ext cx="3372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&gt; CD;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AB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EG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610" y="896474"/>
            <a:ext cx="10632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CD,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44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432" y="3610734"/>
            <a:ext cx="16995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2674" y="4280039"/>
            <a:ext cx="614405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AB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3cm; CD =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3cm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4cm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3233" y="49493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AB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AB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MN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MN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7552" y="498290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6263" y="5093553"/>
            <a:ext cx="403224" cy="350395"/>
          </a:xfrm>
          <a:prstGeom prst="rect">
            <a:avLst/>
          </a:prstGeom>
          <a:noFill/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2792" y="551630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91503" y="5657433"/>
            <a:ext cx="403224" cy="350395"/>
          </a:xfrm>
          <a:prstGeom prst="rect">
            <a:avLst/>
          </a:prstGeom>
          <a:noFill/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2792" y="606494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1503" y="6190833"/>
            <a:ext cx="403224" cy="350395"/>
          </a:xfrm>
          <a:prstGeom prst="rect">
            <a:avLst/>
          </a:prstGeom>
          <a:noFill/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956196" cy="523220"/>
          </a:xfrm>
          <a:prstGeom prst="rect">
            <a:avLst/>
          </a:prstGeom>
          <a:solidFill>
            <a:srgbClr val="FAED3B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THỰC HÀNH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3" grpId="0"/>
      <p:bldP spid="37" grpId="0"/>
      <p:bldP spid="16" grpId="0"/>
      <p:bldP spid="17" grpId="0"/>
      <p:bldP spid="18" grpId="0" animBg="1"/>
      <p:bldP spid="38" grpId="0"/>
      <p:bldP spid="39" grpId="0" animBg="1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85036" y="630490"/>
            <a:ext cx="2531058" cy="3835463"/>
            <a:chOff x="8171010" y="307566"/>
            <a:chExt cx="2531058" cy="3835463"/>
          </a:xfrm>
        </p:grpSpPr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>
              <a:off x="8225250" y="3061503"/>
              <a:ext cx="2476818" cy="696913"/>
              <a:chOff x="1226" y="1212"/>
              <a:chExt cx="2296" cy="439"/>
            </a:xfrm>
          </p:grpSpPr>
          <p:sp>
            <p:nvSpPr>
              <p:cNvPr id="3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12" y="1212"/>
                <a:ext cx="207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flipV="1">
                <a:off x="1614" y="1415"/>
                <a:ext cx="1667" cy="32"/>
              </a:xfrm>
              <a:prstGeom prst="line">
                <a:avLst/>
              </a:prstGeom>
              <a:noFill/>
              <a:ln w="33338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1226" y="1335"/>
                <a:ext cx="416" cy="310"/>
                <a:chOff x="1226" y="1335"/>
                <a:chExt cx="416" cy="310"/>
              </a:xfrm>
            </p:grpSpPr>
            <p:sp>
              <p:nvSpPr>
                <p:cNvPr id="46" name="Oval 6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7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1226" y="1335"/>
                  <a:ext cx="275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A</a:t>
                  </a: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41"/>
              <p:cNvGrpSpPr>
                <a:grpSpLocks/>
              </p:cNvGrpSpPr>
              <p:nvPr/>
            </p:nvGrpSpPr>
            <p:grpSpPr bwMode="auto">
              <a:xfrm>
                <a:off x="3253" y="1276"/>
                <a:ext cx="269" cy="310"/>
                <a:chOff x="3253" y="1276"/>
                <a:chExt cx="269" cy="310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12"/>
                <p:cNvSpPr>
                  <a:spLocks noChangeArrowheads="1"/>
                </p:cNvSpPr>
                <p:nvPr/>
              </p:nvSpPr>
              <p:spPr bwMode="auto">
                <a:xfrm>
                  <a:off x="3376" y="1276"/>
                  <a:ext cx="146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B</a:t>
                  </a: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 rot="5400000">
              <a:off x="7086871" y="1914796"/>
              <a:ext cx="3076778" cy="633557"/>
              <a:chOff x="1395" y="1212"/>
              <a:chExt cx="2127" cy="439"/>
            </a:xfrm>
          </p:grpSpPr>
          <p:sp>
            <p:nvSpPr>
              <p:cNvPr id="5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12" y="1212"/>
                <a:ext cx="207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 flipV="1">
                <a:off x="1614" y="1415"/>
                <a:ext cx="1667" cy="32"/>
              </a:xfrm>
              <a:prstGeom prst="line">
                <a:avLst/>
              </a:prstGeom>
              <a:noFill/>
              <a:ln w="33338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0" name="Group 9"/>
              <p:cNvGrpSpPr>
                <a:grpSpLocks/>
              </p:cNvGrpSpPr>
              <p:nvPr/>
            </p:nvGrpSpPr>
            <p:grpSpPr bwMode="auto">
              <a:xfrm>
                <a:off x="1395" y="1244"/>
                <a:ext cx="247" cy="341"/>
                <a:chOff x="1395" y="1244"/>
                <a:chExt cx="247" cy="341"/>
              </a:xfrm>
            </p:grpSpPr>
            <p:sp>
              <p:nvSpPr>
                <p:cNvPr id="65" name="Oval 6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val 7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>
                  <a:off x="1395" y="1244"/>
                  <a:ext cx="0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3253" y="1260"/>
                <a:ext cx="269" cy="341"/>
                <a:chOff x="3253" y="1260"/>
                <a:chExt cx="269" cy="341"/>
              </a:xfrm>
            </p:grpSpPr>
            <p:sp>
              <p:nvSpPr>
                <p:cNvPr id="62" name="Oval 10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val 11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376" y="1260"/>
                  <a:ext cx="146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" name="Group 4"/>
            <p:cNvGrpSpPr>
              <a:grpSpLocks noChangeAspect="1"/>
            </p:cNvGrpSpPr>
            <p:nvPr/>
          </p:nvGrpSpPr>
          <p:grpSpPr bwMode="auto">
            <a:xfrm rot="3162343">
              <a:off x="7616354" y="1908519"/>
              <a:ext cx="3835463" cy="633557"/>
              <a:chOff x="1395" y="1212"/>
              <a:chExt cx="2127" cy="439"/>
            </a:xfrm>
          </p:grpSpPr>
          <p:sp>
            <p:nvSpPr>
              <p:cNvPr id="6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12" y="1212"/>
                <a:ext cx="207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1614" y="1415"/>
                <a:ext cx="1667" cy="32"/>
              </a:xfrm>
              <a:prstGeom prst="line">
                <a:avLst/>
              </a:prstGeom>
              <a:noFill/>
              <a:ln w="33338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Group 9"/>
              <p:cNvGrpSpPr>
                <a:grpSpLocks/>
              </p:cNvGrpSpPr>
              <p:nvPr/>
            </p:nvGrpSpPr>
            <p:grpSpPr bwMode="auto">
              <a:xfrm>
                <a:off x="1395" y="1244"/>
                <a:ext cx="247" cy="341"/>
                <a:chOff x="1395" y="1244"/>
                <a:chExt cx="247" cy="341"/>
              </a:xfrm>
            </p:grpSpPr>
            <p:sp>
              <p:nvSpPr>
                <p:cNvPr id="76" name="Oval 6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Oval 7"/>
                <p:cNvSpPr>
                  <a:spLocks noChangeArrowheads="1"/>
                </p:cNvSpPr>
                <p:nvPr/>
              </p:nvSpPr>
              <p:spPr bwMode="auto">
                <a:xfrm>
                  <a:off x="1586" y="1405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395" y="1244"/>
                  <a:ext cx="0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3253" y="1260"/>
                <a:ext cx="269" cy="341"/>
                <a:chOff x="3253" y="1260"/>
                <a:chExt cx="269" cy="341"/>
              </a:xfrm>
            </p:grpSpPr>
            <p:sp>
              <p:nvSpPr>
                <p:cNvPr id="73" name="Oval 10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Oval 11"/>
                <p:cNvSpPr>
                  <a:spLocks noChangeArrowheads="1"/>
                </p:cNvSpPr>
                <p:nvPr/>
              </p:nvSpPr>
              <p:spPr bwMode="auto">
                <a:xfrm>
                  <a:off x="3253" y="1373"/>
                  <a:ext cx="56" cy="85"/>
                </a:xfrm>
                <a:prstGeom prst="ellips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12"/>
                <p:cNvSpPr>
                  <a:spLocks noChangeArrowheads="1"/>
                </p:cNvSpPr>
                <p:nvPr/>
              </p:nvSpPr>
              <p:spPr bwMode="auto">
                <a:xfrm>
                  <a:off x="3376" y="1260"/>
                  <a:ext cx="146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8171010" y="693184"/>
              <a:ext cx="3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08059" y="1045477"/>
            <a:ext cx="666195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HS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BC,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CA; 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SGK.</a:t>
            </a:r>
          </a:p>
          <a:p>
            <a:pPr algn="just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ắp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832" y="3644954"/>
            <a:ext cx="641424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Kq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AB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3cm; CA = 4cm; BC = 5cm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 &lt; AC &lt;  BC.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956196" cy="523220"/>
          </a:xfrm>
          <a:prstGeom prst="rect">
            <a:avLst/>
          </a:prstGeom>
          <a:solidFill>
            <a:srgbClr val="FAED3B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THỰC HÀNH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1622</TotalTime>
  <Words>1849</Words>
  <Application>Microsoft Office PowerPoint</Application>
  <PresentationFormat>Widescreen</PresentationFormat>
  <Paragraphs>338</Paragraphs>
  <Slides>47</Slides>
  <Notes>32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Equation</vt:lpstr>
      <vt:lpstr> ĐOẠN THẲNG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108</cp:revision>
  <dcterms:created xsi:type="dcterms:W3CDTF">2021-06-07T13:44:30Z</dcterms:created>
  <dcterms:modified xsi:type="dcterms:W3CDTF">2021-07-29T14:14:49Z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