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9" r:id="rId2"/>
    <p:sldId id="270" r:id="rId3"/>
    <p:sldId id="273" r:id="rId4"/>
    <p:sldId id="302" r:id="rId5"/>
    <p:sldId id="274" r:id="rId6"/>
    <p:sldId id="275" r:id="rId7"/>
    <p:sldId id="295" r:id="rId8"/>
    <p:sldId id="276" r:id="rId9"/>
    <p:sldId id="303" r:id="rId10"/>
    <p:sldId id="277" r:id="rId11"/>
    <p:sldId id="278" r:id="rId12"/>
    <p:sldId id="304" r:id="rId13"/>
    <p:sldId id="279" r:id="rId14"/>
    <p:sldId id="280" r:id="rId15"/>
    <p:sldId id="282" r:id="rId16"/>
    <p:sldId id="283" r:id="rId17"/>
    <p:sldId id="284" r:id="rId18"/>
    <p:sldId id="285" r:id="rId19"/>
    <p:sldId id="281" r:id="rId20"/>
    <p:sldId id="307" r:id="rId21"/>
    <p:sldId id="287" r:id="rId22"/>
    <p:sldId id="289" r:id="rId23"/>
    <p:sldId id="288" r:id="rId24"/>
    <p:sldId id="296" r:id="rId25"/>
    <p:sldId id="297" r:id="rId26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8"/>
    </p:embeddedFont>
    <p:embeddedFont>
      <p:font typeface="Space Grotesk Light" panose="020B0604020202020204" charset="-93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76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8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277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77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0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855300" y="4177700"/>
            <a:ext cx="5808600" cy="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11.png"/><Relationship Id="rId7" Type="http://schemas.openxmlformats.org/officeDocument/2006/relationships/image" Target="../media/image84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11" Type="http://schemas.openxmlformats.org/officeDocument/2006/relationships/image" Target="../media/image23.png"/><Relationship Id="rId5" Type="http://schemas.openxmlformats.org/officeDocument/2006/relationships/image" Target="../media/image820.png"/><Relationship Id="rId10" Type="http://schemas.openxmlformats.org/officeDocument/2006/relationships/image" Target="../media/image22.svg"/><Relationship Id="rId4" Type="http://schemas.openxmlformats.org/officeDocument/2006/relationships/image" Target="../media/image811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86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88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0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31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33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32.svg"/><Relationship Id="rId9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34.png"/><Relationship Id="rId7" Type="http://schemas.openxmlformats.org/officeDocument/2006/relationships/image" Target="../media/image111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11" Type="http://schemas.openxmlformats.org/officeDocument/2006/relationships/image" Target="../media/image36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35.svg"/><Relationship Id="rId9" Type="http://schemas.openxmlformats.org/officeDocument/2006/relationships/image" Target="../media/image1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38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40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39.svg"/><Relationship Id="rId9" Type="http://schemas.openxmlformats.org/officeDocument/2006/relationships/image" Target="../media/image1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45.svg"/><Relationship Id="rId10" Type="http://schemas.openxmlformats.org/officeDocument/2006/relationships/image" Target="../media/image132.png"/><Relationship Id="rId4" Type="http://schemas.openxmlformats.org/officeDocument/2006/relationships/image" Target="../media/image42.svg"/><Relationship Id="rId9" Type="http://schemas.openxmlformats.org/officeDocument/2006/relationships/image" Target="../media/image131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46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151.png"/><Relationship Id="rId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0.png"/><Relationship Id="rId10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157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169.png"/><Relationship Id="rId4" Type="http://schemas.openxmlformats.org/officeDocument/2006/relationships/image" Target="../media/image6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76.png"/><Relationship Id="rId7" Type="http://schemas.openxmlformats.org/officeDocument/2006/relationships/image" Target="../media/image85.pn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7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7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89B9737-8F3F-B5E7-C8E5-F60CD910A592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220A0BF9-58C7-2189-7708-35939F3F7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BD774F4-3071-8600-4140-BEBC7EF5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DC1E42A-EEC8-D9F1-AC95-DBAE471D9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0,8.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−0,2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F30B464-33E5-A76C-4FAB-E3A6D7EA6804}"/>
              </a:ext>
            </a:extLst>
          </p:cNvPr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FC32A1E-3D04-933A-F1CC-512BEE92935D}"/>
              </a:ext>
            </a:extLst>
          </p:cNvPr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8F1B3F-47A6-E417-0AFD-1A2F376A3F48}"/>
              </a:ext>
            </a:extLst>
          </p:cNvPr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nghịch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>
                <a:blip r:embed="rId3"/>
                <a:stretch>
                  <a:fillRect l="-1504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Số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0 </a:t>
                </a: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a,b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blipFill>
                <a:blip r:embed="rId4"/>
                <a:stretch>
                  <a:fillRect l="-812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5000162-CF0A-AFAB-CC5D-6EDF8F47BC83}"/>
              </a:ext>
            </a:extLst>
          </p:cNvPr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endParaRPr lang="en-US" sz="2400" b="1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4"/>
                <a:stretch>
                  <a:fillRect l="-137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>
                <a:blip r:embed="rId5"/>
                <a:stretch>
                  <a:fillRect r="-821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>
                <a:blip r:embed="rId6"/>
                <a:stretch>
                  <a:fillRect l="-1149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:a16="http://schemas.microsoft.com/office/drawing/2014/main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5E6C9D62-F311-9500-267D-0693CD7429D6}"/>
              </a:ext>
            </a:extLst>
          </p:cNvPr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5"/>
                <a:stretch>
                  <a:fillRect l="-137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>
                <a:blip r:embed="rId6"/>
                <a:stretch>
                  <a:fillRect l="-935" r="-1121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>
                <a:blip r:embed="rId7"/>
                <a:stretch>
                  <a:fillRect l="-114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1688C8B-376F-9FEC-FAE8-97A8C55C8D7B}"/>
              </a:ext>
            </a:extLst>
          </p:cNvPr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−(−0,9)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0,1+0,9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:a16="http://schemas.microsoft.com/office/drawing/2014/main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:a16="http://schemas.microsoft.com/office/drawing/2014/main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65DC083E-F632-DE6D-C95B-2A83D028BBF0}"/>
              </a:ext>
            </a:extLst>
          </p:cNvPr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8A25E63D-8AFD-6456-FBBB-FE3B73CD761D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,75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EE2C62C-A381-C9A3-CAC9-A31958FC5344}"/>
              </a:ext>
            </a:extLst>
          </p:cNvPr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.(−0,4)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50851B9B-C416-B586-7F6A-48ADC5C33BD5}"/>
              </a:ext>
            </a:extLst>
          </p:cNvPr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:(−6,5)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>
            <a:extLst>
              <a:ext uri="{FF2B5EF4-FFF2-40B4-BE49-F238E27FC236}">
                <a16:creationId xmlns:a16="http://schemas.microsoft.com/office/drawing/2014/main" id="{FF65DE26-F8E6-A474-0ACC-E070A5798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1,125−0,125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>
                <a:blip r:embed="rId7"/>
                <a:stretch>
                  <a:fillRect l="-962" r="-320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D57DDE2-F26A-2F81-2CB2-9EAA26B0BFE8}"/>
              </a:ext>
            </a:extLst>
          </p:cNvPr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:a16="http://schemas.microsoft.com/office/drawing/2014/main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3,7−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=3,7−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2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37AE1D9-FF85-995B-C5DC-3A7DEC38EA25}"/>
              </a:ext>
            </a:extLst>
          </p:cNvPr>
          <p:cNvSpPr txBox="1"/>
          <p:nvPr/>
        </p:nvSpPr>
        <p:spPr>
          <a:xfrm>
            <a:off x="144028" y="5134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/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=2,4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/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/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/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/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51C751F-FD12-5BED-30BF-456DA15CB45B}"/>
              </a:ext>
            </a:extLst>
          </p:cNvPr>
          <p:cNvSpPr txBox="1"/>
          <p:nvPr/>
        </p:nvSpPr>
        <p:spPr>
          <a:xfrm>
            <a:off x="5126525" y="5134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/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3,2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/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/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/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/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>
            <a:extLst>
              <a:ext uri="{FF2B5EF4-FFF2-40B4-BE49-F238E27FC236}">
                <a16:creationId xmlns:a16="http://schemas.microsoft.com/office/drawing/2014/main" id="{E788DDFB-0665-F045-10A1-5BA087C418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221" y="1366148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5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BC624E7-0FC5-5D89-2D00-37458108AE23}"/>
              </a:ext>
            </a:extLst>
          </p:cNvPr>
          <p:cNvSpPr txBox="1"/>
          <p:nvPr/>
        </p:nvSpPr>
        <p:spPr>
          <a:xfrm>
            <a:off x="85725" y="235744"/>
            <a:ext cx="537117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II. NHÂN, CHIA HAI SỐ HỮU TỈ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E5117C9-2EDD-B6FC-9F7C-E3DCC9EEB991}"/>
              </a:ext>
            </a:extLst>
          </p:cNvPr>
          <p:cNvSpPr txBox="1"/>
          <p:nvPr/>
        </p:nvSpPr>
        <p:spPr>
          <a:xfrm>
            <a:off x="85725" y="828734"/>
            <a:ext cx="563664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chia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D72D851A-6F12-23B1-B889-9600C38D6BF1}"/>
              </a:ext>
            </a:extLst>
          </p:cNvPr>
          <p:cNvSpPr/>
          <p:nvPr/>
        </p:nvSpPr>
        <p:spPr>
          <a:xfrm>
            <a:off x="85725" y="1457582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/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/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1.3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8.5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B50004A-2BB5-379C-2138-9E9181ABBCB9}"/>
              </a:ext>
            </a:extLst>
          </p:cNvPr>
          <p:cNvSpPr txBox="1"/>
          <p:nvPr/>
        </p:nvSpPr>
        <p:spPr>
          <a:xfrm>
            <a:off x="85725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AB8DE9-CCFB-B348-EABA-929E56E73C9C}"/>
              </a:ext>
            </a:extLst>
          </p:cNvPr>
          <p:cNvSpPr txBox="1"/>
          <p:nvPr/>
        </p:nvSpPr>
        <p:spPr>
          <a:xfrm>
            <a:off x="3759994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/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/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081E410-9782-8225-10CB-43630F8FCA94}"/>
              </a:ext>
            </a:extLst>
          </p:cNvPr>
          <p:cNvSpPr txBox="1"/>
          <p:nvPr/>
        </p:nvSpPr>
        <p:spPr>
          <a:xfrm>
            <a:off x="85725" y="362267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/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0,6.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−0,15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blipFill>
                <a:blip r:embed="rId7"/>
                <a:stretch>
                  <a:fillRect l="-321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/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−90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:a16="http://schemas.microsoft.com/office/drawing/2014/main" id="{CEF84BF6-0F73-77AD-30F5-CEB5A72A8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1" y="4032853"/>
            <a:ext cx="2060627" cy="111064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25" y="2673689"/>
            <a:ext cx="602108" cy="13591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6,5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60+3,9=63,9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63,9=21,3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63,9 –21,3=42,6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>
                <a:blip r:embed="rId3"/>
                <a:stretch>
                  <a:fillRect l="-1103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97D13DD-C024-ADEC-7839-18CBEAC5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88DA4CDF-AE10-2E1C-784A-09C96CB1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81DD33-73E7-F694-8DDF-D7335D267F92}"/>
              </a:ext>
            </a:extLst>
          </p:cNvPr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</a:p>
        </p:txBody>
      </p:sp>
      <p:pic>
        <p:nvPicPr>
          <p:cNvPr id="29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9A0CF3D-BC49-4CA2-07BE-205116834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7,1 . 3,4+(2,0+4,7). (5,1+5,8)=97,17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97,17 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>
                <a:blip r:embed="rId3"/>
                <a:stretch>
                  <a:fillRect b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>
            <a:extLst>
              <a:ext uri="{FF2B5EF4-FFF2-40B4-BE49-F238E27FC236}">
                <a16:creationId xmlns:a16="http://schemas.microsoft.com/office/drawing/2014/main" id="{E92B973F-BE17-0E7D-BA8C-F6CDA12960F2}"/>
              </a:ext>
            </a:extLst>
          </p:cNvPr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>
            <a:extLst>
              <a:ext uri="{FF2B5EF4-FFF2-40B4-BE49-F238E27FC236}">
                <a16:creationId xmlns:a16="http://schemas.microsoft.com/office/drawing/2014/main" id="{A4D5310A-A074-2037-14BF-97C270439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93DE08E9-D2BA-0F80-77EC-F4063D1D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D0F53DE2-8270-D352-C46E-BB87C7ED8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F1D3CC8F-5277-3318-E51E-68BB8BC606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>
            <a:extLst>
              <a:ext uri="{FF2B5EF4-FFF2-40B4-BE49-F238E27FC236}">
                <a16:creationId xmlns:a16="http://schemas.microsoft.com/office/drawing/2014/main" id="{E1206253-65FA-DDF1-6AE2-19A1D874A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E19F9016-DE5E-BE1F-2CDD-DC1E1BA37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08424D-7E62-3B42-AEAD-8039A4E9CFE6}"/>
              </a:ext>
            </a:extLst>
          </p:cNvPr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/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2,5 :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&lt;60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blipFill>
                <a:blip r:embed="rId5"/>
                <a:stretch>
                  <a:fillRect l="-667" r="-1400"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>
            <a:extLst>
              <a:ext uri="{FF2B5EF4-FFF2-40B4-BE49-F238E27FC236}">
                <a16:creationId xmlns:a16="http://schemas.microsoft.com/office/drawing/2014/main" id="{5049620F-C4CE-E2BB-69DD-6EFFED2805E4}"/>
              </a:ext>
            </a:extLst>
          </p:cNvPr>
          <p:cNvSpPr/>
          <p:nvPr/>
        </p:nvSpPr>
        <p:spPr>
          <a:xfrm>
            <a:off x="4214120" y="2190750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7DB2667-40B0-CD1C-8745-ACEF0601D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C81C243-7734-EA76-37FA-7FC2AC9A5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5C7D0F1-89A1-D6BC-04A1-7DF7674F680C}"/>
              </a:ext>
            </a:extLst>
          </p:cNvPr>
          <p:cNvSpPr txBox="1"/>
          <p:nvPr/>
        </p:nvSpPr>
        <p:spPr>
          <a:xfrm>
            <a:off x="64294" y="1690537"/>
            <a:ext cx="9079706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DC933D9-2929-558B-C914-D9A55CE4099B}"/>
              </a:ext>
            </a:extLst>
          </p:cNvPr>
          <p:cNvSpPr/>
          <p:nvPr/>
        </p:nvSpPr>
        <p:spPr>
          <a:xfrm>
            <a:off x="2971800" y="392907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6053" y="315708"/>
            <a:ext cx="1718831" cy="111880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2182070" y="361599"/>
            <a:ext cx="12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=−0,0622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5141EA1-D267-AAED-B43B-202247FEAD1C}"/>
              </a:ext>
            </a:extLst>
          </p:cNvPr>
          <p:cNvSpPr txBox="1"/>
          <p:nvPr/>
        </p:nvSpPr>
        <p:spPr>
          <a:xfrm>
            <a:off x="72705" y="155334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55F4686-4527-C73F-F6D6-3FCE0DE0FA68}"/>
              </a:ext>
            </a:extLst>
          </p:cNvPr>
          <p:cNvSpPr txBox="1"/>
          <p:nvPr/>
        </p:nvSpPr>
        <p:spPr>
          <a:xfrm>
            <a:off x="72705" y="307287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/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>
            <a:extLst>
              <a:ext uri="{FF2B5EF4-FFF2-40B4-BE49-F238E27FC236}">
                <a16:creationId xmlns:a16="http://schemas.microsoft.com/office/drawing/2014/main" id="{D51901CF-80AE-0F31-EB53-CBD38918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9349" y="4040955"/>
            <a:ext cx="3164651" cy="2042639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5C302BA5-FFB5-F78C-496D-DB0F46773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94359" y="2888788"/>
            <a:ext cx="1538765" cy="3744783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31B56BE6-B169-EAEF-E634-FAD505C86C86}"/>
              </a:ext>
            </a:extLst>
          </p:cNvPr>
          <p:cNvSpPr/>
          <p:nvPr/>
        </p:nvSpPr>
        <p:spPr>
          <a:xfrm>
            <a:off x="302095" y="15917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853021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9" grpId="0"/>
      <p:bldP spid="10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1210118" y="926861"/>
            <a:ext cx="2395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4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20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3A086A-B92C-4E56-04DE-CBB57EBE5948}"/>
              </a:ext>
            </a:extLst>
          </p:cNvPr>
          <p:cNvSpPr txBox="1"/>
          <p:nvPr/>
        </p:nvSpPr>
        <p:spPr>
          <a:xfrm>
            <a:off x="225640" y="303875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đèo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6,28 :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=20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EE932F-F7F8-3A8B-1AB5-7CBAE1C9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83" y="421481"/>
            <a:ext cx="5154842" cy="31170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DA603E-4458-233D-341A-AB6AF7B88B12}"/>
              </a:ext>
            </a:extLst>
          </p:cNvPr>
          <p:cNvSpPr txBox="1"/>
          <p:nvPr/>
        </p:nvSpPr>
        <p:spPr>
          <a:xfrm>
            <a:off x="1164431" y="285749"/>
            <a:ext cx="233831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5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66DB144F-C609-3B54-0149-FE84ABCBD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/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Một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từ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A </a:t>
                </a:r>
                <a:r>
                  <a:rPr lang="en-US" sz="2200" dirty="0" err="1">
                    <a:latin typeface="+mn-lt"/>
                  </a:rPr>
                  <a:t>đến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B. </a:t>
                </a:r>
                <a:r>
                  <a:rPr lang="en-US" sz="2200" dirty="0" err="1">
                    <a:latin typeface="+mn-lt"/>
                  </a:rPr>
                  <a:t>Trong</a:t>
                </a:r>
                <a:r>
                  <a:rPr lang="en-US" sz="2200" dirty="0">
                    <a:latin typeface="+mn-lt"/>
                  </a:rPr>
                  <a:t> 1 </a:t>
                </a:r>
                <a:r>
                  <a:rPr lang="en-US" sz="2200" dirty="0" err="1">
                    <a:latin typeface="+mn-lt"/>
                  </a:rPr>
                  <a:t>giờ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đầu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đã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được</a:t>
                </a:r>
                <a:r>
                  <a:rPr lang="en-US" sz="2200" dirty="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Hỏi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với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vận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tốc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đó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phải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mất</a:t>
                </a:r>
                <a:r>
                  <a:rPr lang="en-US" sz="2200" dirty="0">
                    <a:latin typeface="+mn-lt"/>
                  </a:rPr>
                  <a:t> bao </a:t>
                </a:r>
                <a:r>
                  <a:rPr lang="en-US" sz="2200" dirty="0" err="1">
                    <a:latin typeface="+mn-lt"/>
                  </a:rPr>
                  <a:t>lâu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để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hết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 AB.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blipFill>
                <a:blip r:embed="rId4"/>
                <a:stretch>
                  <a:fillRect l="-909" b="-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72DA10-4023-F7B6-94CA-20E135B1F445}"/>
              </a:ext>
            </a:extLst>
          </p:cNvPr>
          <p:cNvSpPr txBox="1"/>
          <p:nvPr/>
        </p:nvSpPr>
        <p:spPr>
          <a:xfrm>
            <a:off x="4212767" y="2824208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Giải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/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Thời </a:t>
                </a:r>
                <a:r>
                  <a:rPr lang="en-US" sz="2200" dirty="0" err="1"/>
                  <a:t>gian</a:t>
                </a:r>
                <a:r>
                  <a:rPr lang="en-US" sz="2200" dirty="0"/>
                  <a:t> ô </a:t>
                </a:r>
                <a:r>
                  <a:rPr lang="en-US" sz="2200" dirty="0" err="1"/>
                  <a:t>tô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AB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 :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ờ)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blipFill>
                <a:blip r:embed="rId5"/>
                <a:stretch>
                  <a:fillRect l="-1172" t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id="{DAC190F7-30F7-47F6-4F7A-4C480653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9509" y="2604964"/>
            <a:ext cx="1944491" cy="22159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54A792-7BA8-9762-A034-186A40DB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697064">
            <a:off x="636224" y="2846213"/>
            <a:ext cx="447374" cy="23300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2215880"/>
              </p:ext>
            </p:extLst>
          </p:nvPr>
        </p:nvGraphicFramePr>
        <p:xfrm>
          <a:off x="1315450" y="1607573"/>
          <a:ext cx="7279482" cy="334193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7C5426A-E110-AFD3-0E3F-A225ACE6A59E}"/>
              </a:ext>
            </a:extLst>
          </p:cNvPr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554C7B-E06E-EC78-07B2-D6F8D3227CCD}"/>
              </a:ext>
            </a:extLst>
          </p:cNvPr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83D9DCE-610A-187C-A8CE-58997C388999}"/>
              </a:ext>
            </a:extLst>
          </p:cNvPr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89FD5D0-2EEE-1FB9-9328-1BA93A3AAE8E}"/>
              </a:ext>
            </a:extLst>
          </p:cNvPr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.1=1.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1C73BEF-D82D-39B9-2AA9-469085947484}"/>
              </a:ext>
            </a:extLst>
          </p:cNvPr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6" grpId="0" animBg="1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D06F7C2-657D-A8D1-C5DA-CA39E5EFB41E}"/>
              </a:ext>
            </a:extLst>
          </p:cNvPr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CBC8B99-BA6E-CBA3-A443-D42BE7E6C038}"/>
              </a:ext>
            </a:extLst>
          </p:cNvPr>
          <p:cNvSpPr/>
          <p:nvPr/>
        </p:nvSpPr>
        <p:spPr>
          <a:xfrm>
            <a:off x="3028950" y="428626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−2,34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−0,34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−2,34+0,34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BA21ED2C-C355-1570-B4C7-84F08396D721}"/>
              </a:ext>
            </a:extLst>
          </p:cNvPr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1303</Words>
  <Application>Microsoft Office PowerPoint</Application>
  <PresentationFormat>On-screen Show (16:9)</PresentationFormat>
  <Paragraphs>163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Wingdings</vt:lpstr>
      <vt:lpstr>Cambria Math</vt:lpstr>
      <vt:lpstr>Space Grotesk Light</vt:lpstr>
      <vt:lpstr>Times New Roman</vt:lpstr>
      <vt:lpstr>Arial</vt:lpstr>
      <vt:lpstr>Calibri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Phương Anh Bùi Tuấn</cp:lastModifiedBy>
  <cp:revision>9</cp:revision>
  <dcterms:modified xsi:type="dcterms:W3CDTF">2024-05-10T08:37:50Z</dcterms:modified>
</cp:coreProperties>
</file>