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9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6" r:id="rId31"/>
    <p:sldId id="283" r:id="rId32"/>
    <p:sldId id="284" r:id="rId33"/>
    <p:sldId id="285" r:id="rId34"/>
  </p:sldIdLst>
  <p:sldSz cx="18288000" cy="10287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5050"/>
    <a:srgbClr val="EE8A4F"/>
    <a:srgbClr val="99CCFF"/>
    <a:srgbClr val="F9B3A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 autoAdjust="0"/>
    <p:restoredTop sz="94622" autoAdjust="0"/>
  </p:normalViewPr>
  <p:slideViewPr>
    <p:cSldViewPr>
      <p:cViewPr varScale="1">
        <p:scale>
          <a:sx n="40" d="100"/>
          <a:sy n="40" d="100"/>
        </p:scale>
        <p:origin x="77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D0617-DC62-4E96-943A-B9B4DB80A78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0DD9-A77B-4411-9A67-A5CAD61C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3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18" Type="http://schemas.openxmlformats.org/officeDocument/2006/relationships/image" Target="../media/image58.png"/><Relationship Id="rId3" Type="http://schemas.openxmlformats.org/officeDocument/2006/relationships/image" Target="../media/image43.svg"/><Relationship Id="rId21" Type="http://schemas.openxmlformats.org/officeDocument/2006/relationships/image" Target="../media/image61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23" Type="http://schemas.openxmlformats.org/officeDocument/2006/relationships/image" Target="../media/image63.svg"/><Relationship Id="rId10" Type="http://schemas.openxmlformats.org/officeDocument/2006/relationships/image" Target="../media/image50.png"/><Relationship Id="rId19" Type="http://schemas.openxmlformats.org/officeDocument/2006/relationships/image" Target="../media/image59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44.png"/><Relationship Id="rId12" Type="http://schemas.openxmlformats.org/officeDocument/2006/relationships/image" Target="../media/image18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17.png"/><Relationship Id="rId5" Type="http://schemas.openxmlformats.org/officeDocument/2006/relationships/image" Target="../media/image42.png"/><Relationship Id="rId10" Type="http://schemas.openxmlformats.org/officeDocument/2006/relationships/image" Target="../media/image68.svg"/><Relationship Id="rId4" Type="http://schemas.openxmlformats.org/officeDocument/2006/relationships/image" Target="../media/image66.svg"/><Relationship Id="rId9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sv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70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10.svg"/><Relationship Id="rId5" Type="http://schemas.openxmlformats.org/officeDocument/2006/relationships/image" Target="../media/image73.svg"/><Relationship Id="rId15" Type="http://schemas.openxmlformats.org/officeDocument/2006/relationships/image" Target="../media/image81.svg"/><Relationship Id="rId10" Type="http://schemas.openxmlformats.org/officeDocument/2006/relationships/image" Target="../media/image9.png"/><Relationship Id="rId4" Type="http://schemas.openxmlformats.org/officeDocument/2006/relationships/image" Target="../media/image72.png"/><Relationship Id="rId9" Type="http://schemas.openxmlformats.org/officeDocument/2006/relationships/image" Target="../media/image77.svg"/><Relationship Id="rId1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43.svg"/><Relationship Id="rId18" Type="http://schemas.openxmlformats.org/officeDocument/2006/relationships/image" Target="../media/image60.pn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openxmlformats.org/officeDocument/2006/relationships/image" Target="../media/image42.png"/><Relationship Id="rId17" Type="http://schemas.openxmlformats.org/officeDocument/2006/relationships/image" Target="../media/image97.svg"/><Relationship Id="rId2" Type="http://schemas.openxmlformats.org/officeDocument/2006/relationships/image" Target="../media/image84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svg"/><Relationship Id="rId5" Type="http://schemas.openxmlformats.org/officeDocument/2006/relationships/image" Target="../media/image87.svg"/><Relationship Id="rId15" Type="http://schemas.openxmlformats.org/officeDocument/2006/relationships/image" Target="../media/image95.svg"/><Relationship Id="rId10" Type="http://schemas.openxmlformats.org/officeDocument/2006/relationships/image" Target="../media/image92.png"/><Relationship Id="rId19" Type="http://schemas.openxmlformats.org/officeDocument/2006/relationships/image" Target="../media/image61.svg"/><Relationship Id="rId4" Type="http://schemas.openxmlformats.org/officeDocument/2006/relationships/image" Target="../media/image86.png"/><Relationship Id="rId9" Type="http://schemas.openxmlformats.org/officeDocument/2006/relationships/image" Target="../media/image91.svg"/><Relationship Id="rId14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Nhóm 12">
            <a:extLst>
              <a:ext uri="{FF2B5EF4-FFF2-40B4-BE49-F238E27FC236}">
                <a16:creationId xmlns:a16="http://schemas.microsoft.com/office/drawing/2014/main" id="{FC18B026-F3AB-DA4A-8052-E4DA1055AD90}"/>
              </a:ext>
            </a:extLst>
          </p:cNvPr>
          <p:cNvGrpSpPr/>
          <p:nvPr/>
        </p:nvGrpSpPr>
        <p:grpSpPr>
          <a:xfrm>
            <a:off x="1903945" y="1586715"/>
            <a:ext cx="13771490" cy="6928001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913744" y="2448481"/>
            <a:ext cx="4371373" cy="7391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8320" y="7559824"/>
            <a:ext cx="6744660" cy="1140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38632">
            <a:off x="13395628" y="643881"/>
            <a:ext cx="4001286" cy="22457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05649">
            <a:off x="117281" y="6979652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39886">
            <a:off x="13941058" y="711238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51ABB0A-D3CB-ECC8-BADF-8E70AF185876}"/>
              </a:ext>
            </a:extLst>
          </p:cNvPr>
          <p:cNvSpPr txBox="1"/>
          <p:nvPr/>
        </p:nvSpPr>
        <p:spPr>
          <a:xfrm>
            <a:off x="3518976" y="3041222"/>
            <a:ext cx="11250048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28" y="173306"/>
            <a:ext cx="16606944" cy="99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931F1454-C163-37D6-BDF9-2F494662CA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1231D73-3117-4577-1DDB-AD440AB151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025CA9C-6AED-2000-F81C-1C8C3E4BFC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9848A71-822B-67C7-011D-8EFBFC9A9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763FA9B-7B62-EC51-0294-F46284B70E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DE8ACC0-4E69-94DE-5B18-028B2B26A6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F6E5CB16-C1ED-4FD9-7207-D1F6D711FE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5CF957B9-36C1-5E65-ACA6-7E8131ABB9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259B1BC8-14BE-0332-40AC-893AB73C44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0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68109">
            <a:off x="-23227" y="9196014"/>
            <a:ext cx="3059459" cy="7843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587211">
            <a:off x="5691432" y="440097"/>
            <a:ext cx="1453334" cy="7514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563968" flipH="1">
            <a:off x="16332046" y="41816"/>
            <a:ext cx="1013961" cy="20588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07825">
            <a:off x="664993" y="422622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962143">
            <a:off x="16004742" y="9053538"/>
            <a:ext cx="2509116" cy="125035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77D7AF0-B237-2204-EA30-2B70F49AAE07}"/>
              </a:ext>
            </a:extLst>
          </p:cNvPr>
          <p:cNvSpPr txBox="1"/>
          <p:nvPr/>
        </p:nvSpPr>
        <p:spPr>
          <a:xfrm>
            <a:off x="6418100" y="396251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0" y="5293165"/>
            <a:ext cx="1860582" cy="4991806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526F9E0-4BFB-5929-0978-35B6FA715F31}"/>
              </a:ext>
            </a:extLst>
          </p:cNvPr>
          <p:cNvSpPr txBox="1"/>
          <p:nvPr/>
        </p:nvSpPr>
        <p:spPr>
          <a:xfrm>
            <a:off x="2757583" y="2105126"/>
            <a:ext cx="7321031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Một dây chuyền sản xuất ra các sản phẩm có dạng hình tam giác giống nhau (</a:t>
            </a:r>
            <a:r>
              <a:rPr lang="vi-VN" sz="4000" i="1" dirty="0">
                <a:ea typeface="Times New Roman" panose="02020603050405020304" pitchFamily="18" charset="0"/>
                <a:cs typeface="Arial" panose="020B0604020202020204" pitchFamily="34" charset="0"/>
              </a:rPr>
              <a:t>Hình 27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). Khi đóng gói hàng, người ta xếp chúng chồng khít lên nhau.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F557F9-817A-918B-C548-F70C55B582A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4" t="22765" r="3836" b="38328"/>
          <a:stretch/>
        </p:blipFill>
        <p:spPr>
          <a:xfrm>
            <a:off x="10591800" y="2629933"/>
            <a:ext cx="5869873" cy="39132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9702B7-5E0E-3121-D69A-69DFA96D0FF0}"/>
              </a:ext>
            </a:extLst>
          </p:cNvPr>
          <p:cNvSpPr txBox="1"/>
          <p:nvPr/>
        </p:nvSpPr>
        <p:spPr>
          <a:xfrm>
            <a:off x="2824316" y="7300917"/>
            <a:ext cx="13637357" cy="2035309"/>
          </a:xfrm>
          <a:prstGeom prst="wedgeRoundRectCallout">
            <a:avLst>
              <a:gd name="adj1" fmla="val -36930"/>
              <a:gd name="adj2" fmla="val 7336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Khi hai tam giác có thể chồng khít lên nhau thì các cạnh và các góc tương ứng liên hệ với nhau như thế nào?</a:t>
            </a:r>
            <a:endParaRPr lang="en-US" sz="4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28" y="173306"/>
            <a:ext cx="16606944" cy="99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0DB3ED8-DFA4-C022-1541-C333D6DEC0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E5CE50D-9473-2BBF-057C-90FD3B55AA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D2C0C5A-DC8B-ED93-2759-27AA86853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568C636-DB31-A017-9CB5-92BE61103D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C15B90D-62DB-D906-D7E5-2BD23CF0B8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596278D-D589-47B6-B147-ECFDBF992B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D119233-5E5E-6359-DB85-03625693C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6E452EA0-0B25-9668-6F31-595269722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6A836D99-925D-9F12-31CB-9DAB9FA6A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21046">
            <a:off x="15644735" y="5108230"/>
            <a:ext cx="2370336" cy="8760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6717" y="8474698"/>
            <a:ext cx="1378068" cy="12884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2727" flipH="1" flipV="1">
            <a:off x="16267752" y="8594758"/>
            <a:ext cx="2637924" cy="16256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271832">
            <a:off x="8456448" y="0"/>
            <a:ext cx="486061" cy="2057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9373">
            <a:off x="-400506" y="568598"/>
            <a:ext cx="3488924" cy="9202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6633461" y="480483"/>
            <a:ext cx="924499" cy="1373804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D60596E-7E11-59AE-02C0-421596906B62}"/>
              </a:ext>
            </a:extLst>
          </p:cNvPr>
          <p:cNvSpPr txBox="1"/>
          <p:nvPr/>
        </p:nvSpPr>
        <p:spPr>
          <a:xfrm>
            <a:off x="2908845" y="3191491"/>
            <a:ext cx="1247031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HAI TAM GIÁC BẰNG NHAU.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28" y="173306"/>
            <a:ext cx="16606944" cy="99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5AAB174F-BB57-0C6E-A729-77C91E582C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015C2572-82CE-EA2B-8DC5-0CE5C5C28C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499424C-3B77-C631-04E8-2E0DB10C4F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56156" flipH="1">
            <a:off x="4275255" y="2139458"/>
            <a:ext cx="1182110" cy="13705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78685" y="571810"/>
            <a:ext cx="1400175" cy="12654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0227" y="692659"/>
            <a:ext cx="1677925" cy="3766770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78A88FED-86DF-E87C-5BD9-5E544ECE789C}"/>
              </a:ext>
            </a:extLst>
          </p:cNvPr>
          <p:cNvGrpSpPr/>
          <p:nvPr/>
        </p:nvGrpSpPr>
        <p:grpSpPr>
          <a:xfrm>
            <a:off x="1271438" y="3364660"/>
            <a:ext cx="7851139" cy="5760781"/>
            <a:chOff x="2109315" y="4449649"/>
            <a:chExt cx="6910203" cy="551254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109315" y="4890285"/>
              <a:ext cx="6910203" cy="507191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68926" y="5154231"/>
              <a:ext cx="6190981" cy="45440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997569" y="4449649"/>
              <a:ext cx="5133696" cy="1176568"/>
            </a:xfrm>
            <a:prstGeom prst="rect">
              <a:avLst/>
            </a:prstGeom>
          </p:spPr>
        </p:pic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FF372459-496A-199E-C875-F1261FF1BC66}"/>
              </a:ext>
            </a:extLst>
          </p:cNvPr>
          <p:cNvGrpSpPr/>
          <p:nvPr/>
        </p:nvGrpSpPr>
        <p:grpSpPr>
          <a:xfrm>
            <a:off x="9297435" y="3364660"/>
            <a:ext cx="7851140" cy="5715000"/>
            <a:chOff x="9268482" y="4449649"/>
            <a:chExt cx="6910203" cy="551254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68482" y="4890285"/>
              <a:ext cx="6910203" cy="507191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628093" y="5182375"/>
              <a:ext cx="6190981" cy="454402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156735" y="4449649"/>
              <a:ext cx="5133696" cy="117656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56628" flipH="1" flipV="1">
            <a:off x="16772692" y="8133892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754515" y="6631382"/>
            <a:ext cx="548369" cy="26269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86375" y="-449959"/>
            <a:ext cx="1927610" cy="1431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5728833" y="2579403"/>
            <a:ext cx="1332761" cy="11761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57547" y="4962011"/>
            <a:ext cx="739033" cy="664206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0716C37-1118-4D85-5CB8-693754F5D5A6}"/>
              </a:ext>
            </a:extLst>
          </p:cNvPr>
          <p:cNvSpPr txBox="1"/>
          <p:nvPr/>
        </p:nvSpPr>
        <p:spPr>
          <a:xfrm>
            <a:off x="4398177" y="769418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9C0162-F6CE-A63B-F5B6-14686BEAFD27}"/>
              </a:ext>
            </a:extLst>
          </p:cNvPr>
          <p:cNvSpPr txBox="1"/>
          <p:nvPr/>
        </p:nvSpPr>
        <p:spPr>
          <a:xfrm>
            <a:off x="2821297" y="5083696"/>
            <a:ext cx="4361146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7CF0E7CA-A1EE-6959-C021-E0E518E16EAF}"/>
              </a:ext>
            </a:extLst>
          </p:cNvPr>
          <p:cNvSpPr txBox="1"/>
          <p:nvPr/>
        </p:nvSpPr>
        <p:spPr>
          <a:xfrm>
            <a:off x="9929254" y="5702563"/>
            <a:ext cx="6810743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35CE0-8426-8926-1F18-475634E7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26897" r="3805" b="40162"/>
          <a:stretch/>
        </p:blipFill>
        <p:spPr>
          <a:xfrm>
            <a:off x="99936" y="6145610"/>
            <a:ext cx="18088128" cy="30725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11856" flipH="1">
            <a:off x="16335431" y="403226"/>
            <a:ext cx="2419236" cy="12509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556156">
            <a:off x="17206183" y="885375"/>
            <a:ext cx="677733" cy="7857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7112340" y="8476178"/>
            <a:ext cx="865419" cy="782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082318" y="5395481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46979">
            <a:off x="860987" y="9453326"/>
            <a:ext cx="3059459" cy="7843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2367" y="272645"/>
            <a:ext cx="865419" cy="78212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983226" y="884347"/>
            <a:ext cx="9027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HAI TAM GIÁC BẰNG NHAU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7EE05374-0484-FCCC-CDB5-CDAF6F59CFC2}"/>
              </a:ext>
            </a:extLst>
          </p:cNvPr>
          <p:cNvSpPr/>
          <p:nvPr/>
        </p:nvSpPr>
        <p:spPr>
          <a:xfrm>
            <a:off x="1012723" y="3018351"/>
            <a:ext cx="1645485" cy="106680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2891094" y="2318795"/>
                <a:ext cx="15086665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kéo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94" y="2318795"/>
                <a:ext cx="15086665" cy="2748253"/>
              </a:xfrm>
              <a:prstGeom prst="rect">
                <a:avLst/>
              </a:prstGeom>
              <a:blipFill>
                <a:blip r:embed="rId13"/>
                <a:stretch>
                  <a:fillRect l="-1414" r="-145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28600" y="6903190"/>
            <a:ext cx="2419314" cy="43936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8670850" y="-1345961"/>
            <a:ext cx="946299" cy="45331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56045" y="1304082"/>
            <a:ext cx="1968850" cy="9128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-10365585">
            <a:off x="365577" y="708075"/>
            <a:ext cx="1961091" cy="19573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24528" y="460421"/>
            <a:ext cx="1085439" cy="1127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-152667" y="4152900"/>
            <a:ext cx="2419314" cy="17645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70266" y="8536349"/>
            <a:ext cx="1378068" cy="1288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FB93497-7057-B149-EEFC-405ADED5BA82}"/>
                  </a:ext>
                </a:extLst>
              </p:cNvPr>
              <p:cNvSpPr txBox="1"/>
              <p:nvPr/>
            </p:nvSpPr>
            <p:spPr>
              <a:xfrm>
                <a:off x="2281395" y="1464437"/>
                <a:ext cx="13801410" cy="374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Sau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FB93497-7057-B149-EEFC-405ADED5B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395" y="1464437"/>
                <a:ext cx="13801410" cy="3747051"/>
              </a:xfrm>
              <a:prstGeom prst="rect">
                <a:avLst/>
              </a:prstGeom>
              <a:blipFill>
                <a:blip r:embed="rId16"/>
                <a:stretch>
                  <a:fillRect l="-1546" r="-1590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9DD847A-DCEA-6DE2-12EF-569428571D47}"/>
                  </a:ext>
                </a:extLst>
              </p:cNvPr>
              <p:cNvSpPr txBox="1"/>
              <p:nvPr/>
            </p:nvSpPr>
            <p:spPr>
              <a:xfrm>
                <a:off x="5052370" y="7429500"/>
                <a:ext cx="8183258" cy="1900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9DD847A-DCEA-6DE2-12EF-569428571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370" y="7429500"/>
                <a:ext cx="8183258" cy="1900392"/>
              </a:xfrm>
              <a:prstGeom prst="rect">
                <a:avLst/>
              </a:prstGeom>
              <a:blipFill>
                <a:blip r:embed="rId17"/>
                <a:stretch>
                  <a:fillRect l="-2683" b="-13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Mũi tên: Xuống 21">
            <a:extLst>
              <a:ext uri="{FF2B5EF4-FFF2-40B4-BE49-F238E27FC236}">
                <a16:creationId xmlns:a16="http://schemas.microsoft.com/office/drawing/2014/main" id="{66EBF38E-C5CF-64B2-8D1E-22BC11D941B8}"/>
              </a:ext>
            </a:extLst>
          </p:cNvPr>
          <p:cNvSpPr/>
          <p:nvPr/>
        </p:nvSpPr>
        <p:spPr>
          <a:xfrm>
            <a:off x="8610600" y="5330371"/>
            <a:ext cx="1143000" cy="1447800"/>
          </a:xfrm>
          <a:prstGeom prst="downArrow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49844" y="1136581"/>
            <a:ext cx="13323009" cy="75608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39311" y="5230083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-779447" y="8080161"/>
            <a:ext cx="3613732" cy="26831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4000" y="9024851"/>
            <a:ext cx="2131341" cy="5463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333327" y="6005483"/>
            <a:ext cx="1388183" cy="16094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1854451" y="1918176"/>
            <a:ext cx="953470" cy="84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472142">
            <a:off x="847979" y="1719900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472142">
            <a:off x="1959473" y="895074"/>
            <a:ext cx="768670" cy="67835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73943BD-F9D4-21B4-208D-3AF2142C42BA}"/>
              </a:ext>
            </a:extLst>
          </p:cNvPr>
          <p:cNvSpPr txBox="1"/>
          <p:nvPr/>
        </p:nvSpPr>
        <p:spPr>
          <a:xfrm>
            <a:off x="3679447" y="3471777"/>
            <a:ext cx="11263805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tam giác bằng nhau là hai tam giác có các cạnh tương ứng bằng nhau và các góc tương ứng bằng nhau</a:t>
            </a:r>
            <a:endParaRPr lang="en-US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Lưu Đồ: Thay đổi Tiến Trình 15">
            <a:extLst>
              <a:ext uri="{FF2B5EF4-FFF2-40B4-BE49-F238E27FC236}">
                <a16:creationId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7215900" y="993455"/>
            <a:ext cx="4059441" cy="1239052"/>
          </a:xfrm>
          <a:prstGeom prst="flowChartAlternateProcess">
            <a:avLst/>
          </a:prstGeom>
          <a:solidFill>
            <a:srgbClr val="F9B3A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E79D0D9-A8FB-D9BD-C7E3-C940AA558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6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78BD1F7-32BD-27A8-87F5-0B5E7FC0C8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273</Words>
  <Application>Microsoft Office PowerPoint</Application>
  <PresentationFormat>Custom</PresentationFormat>
  <Paragraphs>18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Cambria Math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11570</cp:lastModifiedBy>
  <cp:revision>1</cp:revision>
  <dcterms:created xsi:type="dcterms:W3CDTF">2006-08-16T00:00:00Z</dcterms:created>
  <dcterms:modified xsi:type="dcterms:W3CDTF">2023-03-26T07:28:24Z</dcterms:modified>
  <dc:identifier>DAFO_vq2ktk</dc:identifier>
</cp:coreProperties>
</file>