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9" r:id="rId2"/>
    <p:sldId id="256" r:id="rId3"/>
    <p:sldId id="257" r:id="rId4"/>
    <p:sldId id="262" r:id="rId5"/>
    <p:sldId id="259" r:id="rId6"/>
    <p:sldId id="258" r:id="rId7"/>
    <p:sldId id="263" r:id="rId8"/>
    <p:sldId id="264" r:id="rId9"/>
    <p:sldId id="265" r:id="rId10"/>
    <p:sldId id="300" r:id="rId11"/>
    <p:sldId id="266" r:id="rId12"/>
    <p:sldId id="260" r:id="rId13"/>
    <p:sldId id="261" r:id="rId14"/>
    <p:sldId id="267" r:id="rId15"/>
    <p:sldId id="268" r:id="rId16"/>
    <p:sldId id="269" r:id="rId17"/>
    <p:sldId id="270" r:id="rId18"/>
    <p:sldId id="271" r:id="rId19"/>
    <p:sldId id="272" r:id="rId20"/>
    <p:sldId id="30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0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03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4" r:id="rId49"/>
    <p:sldId id="305" r:id="rId50"/>
    <p:sldId id="298" r:id="rId51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96A"/>
    <a:srgbClr val="FF9966"/>
    <a:srgbClr val="8EA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7-canh-dieu-du-na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sv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1955" y="7168752"/>
            <a:ext cx="2030327" cy="319051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429AB35-8B51-C601-FC8A-B9B2B46BB560}"/>
              </a:ext>
            </a:extLst>
          </p:cNvPr>
          <p:cNvSpPr txBox="1"/>
          <p:nvPr/>
        </p:nvSpPr>
        <p:spPr>
          <a:xfrm>
            <a:off x="1314450" y="1926661"/>
            <a:ext cx="156591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QUAN HỆ GIỮA GÓC VÀ CẠNH ĐỐI DIỆN.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BẤT ĐẲNG THỨC TAM GIÁC</a:t>
            </a:r>
          </a:p>
        </p:txBody>
      </p:sp>
    </p:spTree>
    <p:extLst>
      <p:ext uri="{BB962C8B-B14F-4D97-AF65-F5344CB8AC3E}">
        <p14:creationId xmlns:p14="http://schemas.microsoft.com/office/powerpoint/2010/main" val="27639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B67355A2-9508-D5E1-1C1C-6A466EDCB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16C2F723-F006-21A1-38F2-4283025178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34D0898B-F8A4-9C73-8F16-C8C7F42215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CD40B031-91C7-656E-052B-256F3B506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008C92E-1F12-841D-09FC-45F85C8F7F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2D374A6-8F5F-55F8-818E-4ACEE7191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FE7849E-713D-F61E-9A3D-0DBA42DC9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CFA3B7B5-2CD9-B61A-545D-8EE097C2D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99C22FF0-8990-2DA5-575A-B703AECD3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03206" y="966458"/>
            <a:ext cx="13688244" cy="83540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97F99F0-0246-EB41-3B6A-31A36C906A40}"/>
              </a:ext>
            </a:extLst>
          </p:cNvPr>
          <p:cNvSpPr txBox="1"/>
          <p:nvPr/>
        </p:nvSpPr>
        <p:spPr>
          <a:xfrm>
            <a:off x="2895600" y="3364744"/>
            <a:ext cx="12496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FF2280F5-026C-076B-E253-E5C5CCB43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E135A683-0EA9-DA16-8839-8DACF2155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2EB20E59-5E64-05FB-8086-901CECB1F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791BC9AD-E45C-BECF-D05D-236447659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2EB40E7-0923-4CA1-226E-C6BC537BC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081977B-B9D1-BB48-EA4E-623A2C119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CE80F95D-66CE-0D27-06BE-8E70755C3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2B6663D1-FA6E-7E4C-5295-13B96BEE7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43E9915B-8AC2-D481-CB64-9D90607A1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1128" y="495764"/>
            <a:ext cx="7466760" cy="19875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345" y="2744745"/>
            <a:ext cx="15633451" cy="7365067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11150" y="2806268"/>
            <a:ext cx="15461970" cy="7174826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004" y="1636749"/>
            <a:ext cx="2369221" cy="174806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43473F0-FD95-F7C6-24BC-2167249D655C}"/>
              </a:ext>
            </a:extLst>
          </p:cNvPr>
          <p:cNvSpPr txBox="1"/>
          <p:nvPr/>
        </p:nvSpPr>
        <p:spPr>
          <a:xfrm>
            <a:off x="1799308" y="935522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C927A-330A-9C2F-139D-CBF6A3C57529}"/>
              </a:ext>
            </a:extLst>
          </p:cNvPr>
          <p:cNvSpPr txBox="1"/>
          <p:nvPr/>
        </p:nvSpPr>
        <p:spPr>
          <a:xfrm>
            <a:off x="2821832" y="2939135"/>
            <a:ext cx="1263687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minh họa vị trí của ba khu du lịch Yên Tử, Tuần Châu và Vân Đồn (ở tỉnh Quảng Ninh).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577749-9557-720D-D574-4348136B8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2" t="15092" r="4450" b="22003"/>
          <a:stretch/>
        </p:blipFill>
        <p:spPr>
          <a:xfrm>
            <a:off x="8382000" y="5059589"/>
            <a:ext cx="8158692" cy="479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898EC1-53EF-00CB-63C6-780F6704B460}"/>
              </a:ext>
            </a:extLst>
          </p:cNvPr>
          <p:cNvSpPr txBox="1"/>
          <p:nvPr/>
        </p:nvSpPr>
        <p:spPr>
          <a:xfrm>
            <a:off x="1847791" y="5905694"/>
            <a:ext cx="6096917" cy="3056865"/>
          </a:xfrm>
          <a:prstGeom prst="wedgeRoundRectCallout">
            <a:avLst>
              <a:gd name="adj1" fmla="val -34893"/>
              <a:gd name="adj2" fmla="val 6623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Trong hai vị trí Yên Tử và Tuần Châu, vị trí nào gần Vân Đồn hơn?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A39BB354-BD74-EB14-6F73-6633DF100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299EE96D-37A7-B559-B02A-49EB559B6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EC895381-234B-8FBC-E1DF-2F839E88C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269C37B-7E71-CBF3-03AF-AA4B9AE68F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BAA3004-4A13-102C-B058-404BBE221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84B5C53-8ABF-7687-D8CD-882C0ECF3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A7EC46E5-BF87-79D5-32F1-61893B8962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3B372076-3B6F-1981-E180-7BC9A06539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F86BF89-19EF-66FB-914C-47DD52D9A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1955" y="7168752"/>
            <a:ext cx="2030327" cy="319051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429AB35-8B51-C601-FC8A-B9B2B46BB560}"/>
              </a:ext>
            </a:extLst>
          </p:cNvPr>
          <p:cNvSpPr txBox="1"/>
          <p:nvPr/>
        </p:nvSpPr>
        <p:spPr>
          <a:xfrm>
            <a:off x="1314450" y="1926661"/>
            <a:ext cx="156591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QUAN HỆ GIỮA GÓC VÀ CẠNH ĐỐI DIỆN.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BẤT ĐẲNG THỨC TAM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E284C5C-713D-B6D9-9555-71E51C7FA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11E256C-14D1-7CE4-5717-CDE63DFF2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20C9667-9F09-7ED6-05E5-5BFB1544C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27FD39B4-21C1-4584-89BA-BD9D63DF9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32381B3-AE1D-5E5E-FA19-B4C83AC27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71BFA978-2AAF-EB46-EACF-3C291527D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A32A62ED-5AA0-B571-D7B9-814160F58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611880" y="6594233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200">
                <a:hlinkClick r:id="rId2"/>
              </a:rPr>
              <a:t>https://tailieugiaovien.edu.vn/lesson/powerpoint-toan-7-canh-dieu-du-nam/</a:t>
            </a:r>
            <a:endParaRPr lang="vi-VN" sz="4200"/>
          </a:p>
          <a:p>
            <a:endParaRPr lang="vi-VN" sz="4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2362200" y="5379721"/>
            <a:ext cx="944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/>
              <a:t>Link tải đủ bộ: toán 7 cánh diều</a:t>
            </a:r>
          </a:p>
        </p:txBody>
      </p:sp>
    </p:spTree>
    <p:extLst>
      <p:ext uri="{BB962C8B-B14F-4D97-AF65-F5344CB8AC3E}">
        <p14:creationId xmlns:p14="http://schemas.microsoft.com/office/powerpoint/2010/main" val="37920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55325" y="631930"/>
            <a:ext cx="10368416" cy="324013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659FEC84-44FC-2800-9681-F4FB92888358}"/>
              </a:ext>
            </a:extLst>
          </p:cNvPr>
          <p:cNvGrpSpPr/>
          <p:nvPr/>
        </p:nvGrpSpPr>
        <p:grpSpPr>
          <a:xfrm>
            <a:off x="10041738" y="4730260"/>
            <a:ext cx="7075846" cy="5071874"/>
            <a:chOff x="10239745" y="4747822"/>
            <a:chExt cx="6667440" cy="5071874"/>
          </a:xfrm>
        </p:grpSpPr>
        <p:grpSp>
          <p:nvGrpSpPr>
            <p:cNvPr id="5" name="Group 5"/>
            <p:cNvGrpSpPr/>
            <p:nvPr/>
          </p:nvGrpSpPr>
          <p:grpSpPr>
            <a:xfrm>
              <a:off x="10239745" y="4747822"/>
              <a:ext cx="6667440" cy="5071874"/>
              <a:chOff x="0" y="0"/>
              <a:chExt cx="11841246" cy="463101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1845459" cy="4631014"/>
              </a:xfrm>
              <a:custGeom>
                <a:avLst/>
                <a:gdLst/>
                <a:ahLst/>
                <a:cxnLst/>
                <a:rect l="l" t="t" r="r" b="b"/>
                <a:pathLst>
                  <a:path w="11845459" h="463101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80996" y="12454"/>
                    </a:cubicBezTo>
                    <a:cubicBezTo>
                      <a:pt x="9708824" y="12671"/>
                      <a:pt x="11571391" y="0"/>
                      <a:pt x="11571391" y="0"/>
                    </a:cubicBezTo>
                    <a:cubicBezTo>
                      <a:pt x="11638855" y="0"/>
                      <a:pt x="11714791" y="0"/>
                      <a:pt x="11793565" y="85073"/>
                    </a:cubicBezTo>
                    <a:cubicBezTo>
                      <a:pt x="11836543" y="131488"/>
                      <a:pt x="11837611" y="240224"/>
                      <a:pt x="11838015" y="320281"/>
                    </a:cubicBezTo>
                    <a:cubicBezTo>
                      <a:pt x="11838015" y="320281"/>
                      <a:pt x="11836312" y="3209157"/>
                      <a:pt x="11836312" y="3868430"/>
                    </a:cubicBezTo>
                    <a:cubicBezTo>
                      <a:pt x="11836312" y="4082589"/>
                      <a:pt x="11845459" y="4381768"/>
                      <a:pt x="11845459" y="4381768"/>
                    </a:cubicBezTo>
                    <a:cubicBezTo>
                      <a:pt x="11845459" y="4510436"/>
                      <a:pt x="11841290" y="4631014"/>
                      <a:pt x="11588452" y="4622880"/>
                    </a:cubicBezTo>
                    <a:cubicBezTo>
                      <a:pt x="11588452" y="4622880"/>
                      <a:pt x="11211979" y="4602581"/>
                      <a:pt x="10017811" y="4610180"/>
                    </a:cubicBezTo>
                    <a:cubicBezTo>
                      <a:pt x="2733141" y="4618314"/>
                      <a:pt x="304023" y="4631014"/>
                      <a:pt x="304023" y="4631014"/>
                    </a:cubicBezTo>
                    <a:cubicBezTo>
                      <a:pt x="132548" y="4631014"/>
                      <a:pt x="4213" y="4529945"/>
                      <a:pt x="8532" y="4327398"/>
                    </a:cubicBezTo>
                    <a:cubicBezTo>
                      <a:pt x="8532" y="4327398"/>
                      <a:pt x="9630" y="3828857"/>
                      <a:pt x="4815" y="132027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AED4A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0325522" y="5954623"/>
              <a:ext cx="6498219" cy="3764303"/>
              <a:chOff x="0" y="0"/>
              <a:chExt cx="11737409" cy="3110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1741622" cy="3110306"/>
              </a:xfrm>
              <a:custGeom>
                <a:avLst/>
                <a:gdLst/>
                <a:ahLst/>
                <a:cxnLst/>
                <a:rect l="l" t="t" r="r" b="b"/>
                <a:pathLst>
                  <a:path w="11741622" h="311030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79147" y="12454"/>
                    </a:cubicBezTo>
                    <a:cubicBezTo>
                      <a:pt x="9618120" y="12671"/>
                      <a:pt x="11467554" y="0"/>
                      <a:pt x="11467554" y="0"/>
                    </a:cubicBezTo>
                    <a:cubicBezTo>
                      <a:pt x="11535017" y="0"/>
                      <a:pt x="11610954" y="0"/>
                      <a:pt x="11689727" y="85073"/>
                    </a:cubicBezTo>
                    <a:cubicBezTo>
                      <a:pt x="11732705" y="131488"/>
                      <a:pt x="11733773" y="240224"/>
                      <a:pt x="11734178" y="320281"/>
                    </a:cubicBezTo>
                    <a:cubicBezTo>
                      <a:pt x="11734178" y="320281"/>
                      <a:pt x="11732474" y="1950952"/>
                      <a:pt x="11732474" y="2347722"/>
                    </a:cubicBezTo>
                    <a:cubicBezTo>
                      <a:pt x="11732474" y="2561880"/>
                      <a:pt x="11741622" y="2861059"/>
                      <a:pt x="11741622" y="2861059"/>
                    </a:cubicBezTo>
                    <a:cubicBezTo>
                      <a:pt x="11741622" y="2989728"/>
                      <a:pt x="11737453" y="3110306"/>
                      <a:pt x="11484615" y="3102171"/>
                    </a:cubicBezTo>
                    <a:cubicBezTo>
                      <a:pt x="11484615" y="3102171"/>
                      <a:pt x="11108142" y="3081873"/>
                      <a:pt x="9923925" y="3089471"/>
                    </a:cubicBezTo>
                    <a:cubicBezTo>
                      <a:pt x="2714277" y="3097606"/>
                      <a:pt x="304023" y="3110306"/>
                      <a:pt x="304023" y="3110306"/>
                    </a:cubicBezTo>
                    <a:cubicBezTo>
                      <a:pt x="132548" y="3110306"/>
                      <a:pt x="4213" y="3009237"/>
                      <a:pt x="8532" y="2806689"/>
                    </a:cubicBezTo>
                    <a:cubicBezTo>
                      <a:pt x="8532" y="2806689"/>
                      <a:pt x="9630" y="2308148"/>
                      <a:pt x="4815" y="110601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6FBE981-C5EE-D2E3-7304-5894D2D19612}"/>
              </a:ext>
            </a:extLst>
          </p:cNvPr>
          <p:cNvGrpSpPr/>
          <p:nvPr/>
        </p:nvGrpSpPr>
        <p:grpSpPr>
          <a:xfrm>
            <a:off x="1074756" y="4751507"/>
            <a:ext cx="7073330" cy="5071875"/>
            <a:chOff x="1384870" y="5676900"/>
            <a:chExt cx="6802072" cy="4233675"/>
          </a:xfrm>
        </p:grpSpPr>
        <p:grpSp>
          <p:nvGrpSpPr>
            <p:cNvPr id="13" name="Group 13"/>
            <p:cNvGrpSpPr/>
            <p:nvPr/>
          </p:nvGrpSpPr>
          <p:grpSpPr>
            <a:xfrm>
              <a:off x="1384870" y="5676900"/>
              <a:ext cx="6802072" cy="4233675"/>
              <a:chOff x="0" y="0"/>
              <a:chExt cx="11841246" cy="46310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213" y="0"/>
                <a:ext cx="11845459" cy="4631014"/>
              </a:xfrm>
              <a:custGeom>
                <a:avLst/>
                <a:gdLst/>
                <a:ahLst/>
                <a:cxnLst/>
                <a:rect l="l" t="t" r="r" b="b"/>
                <a:pathLst>
                  <a:path w="11845459" h="463101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80996" y="12454"/>
                    </a:cubicBezTo>
                    <a:cubicBezTo>
                      <a:pt x="9708824" y="12671"/>
                      <a:pt x="11571391" y="0"/>
                      <a:pt x="11571391" y="0"/>
                    </a:cubicBezTo>
                    <a:cubicBezTo>
                      <a:pt x="11638855" y="0"/>
                      <a:pt x="11714791" y="0"/>
                      <a:pt x="11793565" y="85073"/>
                    </a:cubicBezTo>
                    <a:cubicBezTo>
                      <a:pt x="11836543" y="131488"/>
                      <a:pt x="11837611" y="240224"/>
                      <a:pt x="11838015" y="320281"/>
                    </a:cubicBezTo>
                    <a:cubicBezTo>
                      <a:pt x="11838015" y="320281"/>
                      <a:pt x="11836312" y="3209157"/>
                      <a:pt x="11836312" y="3868430"/>
                    </a:cubicBezTo>
                    <a:cubicBezTo>
                      <a:pt x="11836312" y="4082589"/>
                      <a:pt x="11845459" y="4381768"/>
                      <a:pt x="11845459" y="4381768"/>
                    </a:cubicBezTo>
                    <a:cubicBezTo>
                      <a:pt x="11845459" y="4510436"/>
                      <a:pt x="11841290" y="4631014"/>
                      <a:pt x="11588452" y="4622880"/>
                    </a:cubicBezTo>
                    <a:cubicBezTo>
                      <a:pt x="11588452" y="4622880"/>
                      <a:pt x="11211979" y="4602581"/>
                      <a:pt x="10017811" y="4610180"/>
                    </a:cubicBezTo>
                    <a:cubicBezTo>
                      <a:pt x="2733141" y="4618314"/>
                      <a:pt x="304023" y="4631014"/>
                      <a:pt x="304023" y="4631014"/>
                    </a:cubicBezTo>
                    <a:cubicBezTo>
                      <a:pt x="132548" y="4631014"/>
                      <a:pt x="4213" y="4529945"/>
                      <a:pt x="8532" y="4327398"/>
                    </a:cubicBezTo>
                    <a:cubicBezTo>
                      <a:pt x="8532" y="4327398"/>
                      <a:pt x="9630" y="3828857"/>
                      <a:pt x="4815" y="132027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AB8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1468419" y="6681183"/>
              <a:ext cx="6498219" cy="3142199"/>
              <a:chOff x="0" y="0"/>
              <a:chExt cx="11737409" cy="3110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213" y="0"/>
                <a:ext cx="11741622" cy="3110306"/>
              </a:xfrm>
              <a:custGeom>
                <a:avLst/>
                <a:gdLst/>
                <a:ahLst/>
                <a:cxnLst/>
                <a:rect l="l" t="t" r="r" b="b"/>
                <a:pathLst>
                  <a:path w="11741622" h="311030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79147" y="12454"/>
                    </a:cubicBezTo>
                    <a:cubicBezTo>
                      <a:pt x="9618120" y="12671"/>
                      <a:pt x="11467554" y="0"/>
                      <a:pt x="11467554" y="0"/>
                    </a:cubicBezTo>
                    <a:cubicBezTo>
                      <a:pt x="11535017" y="0"/>
                      <a:pt x="11610954" y="0"/>
                      <a:pt x="11689727" y="85073"/>
                    </a:cubicBezTo>
                    <a:cubicBezTo>
                      <a:pt x="11732705" y="131488"/>
                      <a:pt x="11733773" y="240224"/>
                      <a:pt x="11734178" y="320281"/>
                    </a:cubicBezTo>
                    <a:cubicBezTo>
                      <a:pt x="11734178" y="320281"/>
                      <a:pt x="11732474" y="1950952"/>
                      <a:pt x="11732474" y="2347722"/>
                    </a:cubicBezTo>
                    <a:cubicBezTo>
                      <a:pt x="11732474" y="2561880"/>
                      <a:pt x="11741622" y="2861059"/>
                      <a:pt x="11741622" y="2861059"/>
                    </a:cubicBezTo>
                    <a:cubicBezTo>
                      <a:pt x="11741622" y="2989728"/>
                      <a:pt x="11737453" y="3110306"/>
                      <a:pt x="11484615" y="3102171"/>
                    </a:cubicBezTo>
                    <a:cubicBezTo>
                      <a:pt x="11484615" y="3102171"/>
                      <a:pt x="11108142" y="3081873"/>
                      <a:pt x="9923925" y="3089471"/>
                    </a:cubicBezTo>
                    <a:cubicBezTo>
                      <a:pt x="2714277" y="3097606"/>
                      <a:pt x="304023" y="3110306"/>
                      <a:pt x="304023" y="3110306"/>
                    </a:cubicBezTo>
                    <a:cubicBezTo>
                      <a:pt x="132548" y="3110306"/>
                      <a:pt x="4213" y="3009237"/>
                      <a:pt x="8532" y="2806689"/>
                    </a:cubicBezTo>
                    <a:cubicBezTo>
                      <a:pt x="8532" y="2806689"/>
                      <a:pt x="9630" y="2308148"/>
                      <a:pt x="4815" y="110601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702E638-ADE9-CF6F-06C1-0AA39D5CF686}"/>
              </a:ext>
            </a:extLst>
          </p:cNvPr>
          <p:cNvSpPr txBox="1"/>
          <p:nvPr/>
        </p:nvSpPr>
        <p:spPr>
          <a:xfrm>
            <a:off x="7438576" y="1697997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B7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12BED2F-41C4-E3D9-F2C6-DBDD503F6D00}"/>
              </a:ext>
            </a:extLst>
          </p:cNvPr>
          <p:cNvSpPr txBox="1"/>
          <p:nvPr/>
        </p:nvSpPr>
        <p:spPr>
          <a:xfrm>
            <a:off x="3593069" y="4975208"/>
            <a:ext cx="203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A2ABAFDA-9824-9D3D-5A98-9C2B142CC242}"/>
              </a:ext>
            </a:extLst>
          </p:cNvPr>
          <p:cNvSpPr txBox="1"/>
          <p:nvPr/>
        </p:nvSpPr>
        <p:spPr>
          <a:xfrm>
            <a:off x="12562568" y="5031292"/>
            <a:ext cx="203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5DDDE7E-2DB0-038B-81BF-29C38573E3D5}"/>
              </a:ext>
            </a:extLst>
          </p:cNvPr>
          <p:cNvSpPr txBox="1"/>
          <p:nvPr/>
        </p:nvSpPr>
        <p:spPr>
          <a:xfrm>
            <a:off x="1534738" y="6137393"/>
            <a:ext cx="6008731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972DA14-08FE-1D45-ADBA-13DFE821F899}"/>
              </a:ext>
            </a:extLst>
          </p:cNvPr>
          <p:cNvSpPr txBox="1"/>
          <p:nvPr/>
        </p:nvSpPr>
        <p:spPr>
          <a:xfrm>
            <a:off x="11508195" y="6658769"/>
            <a:ext cx="4140778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32AF20AD-43A5-B529-5AD0-EDCB72613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5BC5576C-2835-A5DC-A3B8-25B06207C644}"/>
              </a:ext>
            </a:extLst>
          </p:cNvPr>
          <p:cNvGrpSpPr/>
          <p:nvPr/>
        </p:nvGrpSpPr>
        <p:grpSpPr>
          <a:xfrm>
            <a:off x="1033374" y="2552700"/>
            <a:ext cx="16221252" cy="7239000"/>
            <a:chOff x="5723892" y="5267781"/>
            <a:chExt cx="4937714" cy="3990519"/>
          </a:xfrm>
        </p:grpSpPr>
        <p:grpSp>
          <p:nvGrpSpPr>
            <p:cNvPr id="15" name="Group 15"/>
            <p:cNvGrpSpPr/>
            <p:nvPr/>
          </p:nvGrpSpPr>
          <p:grpSpPr>
            <a:xfrm>
              <a:off x="5723892" y="5267781"/>
              <a:ext cx="4937714" cy="3990519"/>
              <a:chOff x="0" y="0"/>
              <a:chExt cx="8769286" cy="70870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213" y="0"/>
                <a:ext cx="8773499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8773499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302" y="12454"/>
                    </a:cubicBezTo>
                    <a:cubicBezTo>
                      <a:pt x="7025412" y="12671"/>
                      <a:pt x="8499431" y="0"/>
                      <a:pt x="8499431" y="0"/>
                    </a:cubicBezTo>
                    <a:cubicBezTo>
                      <a:pt x="8566894" y="0"/>
                      <a:pt x="8642831" y="0"/>
                      <a:pt x="8721605" y="85073"/>
                    </a:cubicBezTo>
                    <a:cubicBezTo>
                      <a:pt x="8764583" y="131488"/>
                      <a:pt x="8765651" y="240224"/>
                      <a:pt x="8766056" y="320281"/>
                    </a:cubicBezTo>
                    <a:cubicBezTo>
                      <a:pt x="8766056" y="320281"/>
                      <a:pt x="8764352" y="5241263"/>
                      <a:pt x="8764352" y="6324502"/>
                    </a:cubicBezTo>
                    <a:cubicBezTo>
                      <a:pt x="8764352" y="6538661"/>
                      <a:pt x="8773499" y="6837839"/>
                      <a:pt x="8773499" y="6837839"/>
                    </a:cubicBezTo>
                    <a:cubicBezTo>
                      <a:pt x="8773499" y="6966508"/>
                      <a:pt x="8769330" y="7087086"/>
                      <a:pt x="8516492" y="7078952"/>
                    </a:cubicBezTo>
                    <a:cubicBezTo>
                      <a:pt x="8516492" y="7078952"/>
                      <a:pt x="8140020" y="7058653"/>
                      <a:pt x="7240257" y="7066252"/>
                    </a:cubicBezTo>
                    <a:cubicBezTo>
                      <a:pt x="217507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5809562" y="5348809"/>
              <a:ext cx="4768239" cy="3822298"/>
              <a:chOff x="0" y="0"/>
              <a:chExt cx="8612631" cy="69040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4213" y="0"/>
                <a:ext cx="8616843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8616843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513" y="12454"/>
                    </a:cubicBezTo>
                    <a:cubicBezTo>
                      <a:pt x="6888570" y="12671"/>
                      <a:pt x="8342775" y="0"/>
                      <a:pt x="8342775" y="0"/>
                    </a:cubicBezTo>
                    <a:cubicBezTo>
                      <a:pt x="8410239" y="0"/>
                      <a:pt x="8486176" y="0"/>
                      <a:pt x="8564949" y="85073"/>
                    </a:cubicBezTo>
                    <a:cubicBezTo>
                      <a:pt x="8607927" y="131488"/>
                      <a:pt x="8608996" y="240224"/>
                      <a:pt x="8609400" y="320281"/>
                    </a:cubicBezTo>
                    <a:cubicBezTo>
                      <a:pt x="8609400" y="320281"/>
                      <a:pt x="8607696" y="5089802"/>
                      <a:pt x="8607696" y="6141441"/>
                    </a:cubicBezTo>
                    <a:cubicBezTo>
                      <a:pt x="8607696" y="6355600"/>
                      <a:pt x="8616844" y="6654779"/>
                      <a:pt x="8616844" y="6654779"/>
                    </a:cubicBezTo>
                    <a:cubicBezTo>
                      <a:pt x="8616844" y="6783448"/>
                      <a:pt x="8612674" y="6904026"/>
                      <a:pt x="8359836" y="6895891"/>
                    </a:cubicBezTo>
                    <a:cubicBezTo>
                      <a:pt x="8359836" y="6895891"/>
                      <a:pt x="7983364" y="6875593"/>
                      <a:pt x="7098615" y="6883191"/>
                    </a:cubicBezTo>
                    <a:cubicBezTo>
                      <a:pt x="2146614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9DF1A85-B4EC-E3D5-3B01-443796C3FBFE}"/>
              </a:ext>
            </a:extLst>
          </p:cNvPr>
          <p:cNvSpPr txBox="1"/>
          <p:nvPr/>
        </p:nvSpPr>
        <p:spPr>
          <a:xfrm>
            <a:off x="1311914" y="291023"/>
            <a:ext cx="15077768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QUAN HỆ GIỮA GÓC VÀ CẠNH ĐỐI DIỆN TRONG MỘT TAM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5AE3B07-7E65-021F-1E84-34D262127FFB}"/>
                  </a:ext>
                </a:extLst>
              </p:cNvPr>
              <p:cNvSpPr txBox="1"/>
              <p:nvPr/>
            </p:nvSpPr>
            <p:spPr>
              <a:xfrm>
                <a:off x="2062152" y="5124450"/>
                <a:ext cx="75438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16),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5AE3B07-7E65-021F-1E84-34D26212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152" y="5124450"/>
                <a:ext cx="7543800" cy="2748253"/>
              </a:xfrm>
              <a:prstGeom prst="rect">
                <a:avLst/>
              </a:prstGeom>
              <a:blipFill>
                <a:blip r:embed="rId4"/>
                <a:stretch>
                  <a:fillRect l="-2827" r="-282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6BD3521-3803-92F3-E7E8-FB3147C63CE4}"/>
              </a:ext>
            </a:extLst>
          </p:cNvPr>
          <p:cNvSpPr txBox="1"/>
          <p:nvPr/>
        </p:nvSpPr>
        <p:spPr>
          <a:xfrm>
            <a:off x="1752600" y="3464384"/>
            <a:ext cx="967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FB3D3-5E5B-A6F1-FB0C-6283709B3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3" t="30541" r="3930" b="6942"/>
          <a:stretch/>
        </p:blipFill>
        <p:spPr>
          <a:xfrm>
            <a:off x="11018647" y="4703555"/>
            <a:ext cx="5684844" cy="39942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0631">
            <a:off x="13071001" y="8519601"/>
            <a:ext cx="5386943" cy="1635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135DB261-F9A9-73A7-F6D9-160F9518A7EE}"/>
              </a:ext>
            </a:extLst>
          </p:cNvPr>
          <p:cNvGrpSpPr/>
          <p:nvPr/>
        </p:nvGrpSpPr>
        <p:grpSpPr>
          <a:xfrm>
            <a:off x="1863244" y="789654"/>
            <a:ext cx="14706599" cy="8707691"/>
            <a:chOff x="1028700" y="3835899"/>
            <a:chExt cx="11453738" cy="6273913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3835899"/>
              <a:ext cx="11453738" cy="6273913"/>
              <a:chOff x="0" y="0"/>
              <a:chExt cx="12938277" cy="708708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2942490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2942490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00528" y="12454"/>
                    </a:cubicBezTo>
                    <a:cubicBezTo>
                      <a:pt x="10667100" y="12671"/>
                      <a:pt x="12668421" y="0"/>
                      <a:pt x="12668421" y="0"/>
                    </a:cubicBezTo>
                    <a:cubicBezTo>
                      <a:pt x="12735885" y="0"/>
                      <a:pt x="12811822" y="0"/>
                      <a:pt x="12890595" y="85073"/>
                    </a:cubicBezTo>
                    <a:cubicBezTo>
                      <a:pt x="12933573" y="131488"/>
                      <a:pt x="12934642" y="240224"/>
                      <a:pt x="12935046" y="320281"/>
                    </a:cubicBezTo>
                    <a:cubicBezTo>
                      <a:pt x="12935046" y="320281"/>
                      <a:pt x="12933342" y="5241263"/>
                      <a:pt x="12933342" y="6324502"/>
                    </a:cubicBezTo>
                    <a:cubicBezTo>
                      <a:pt x="12933342" y="6538661"/>
                      <a:pt x="12942490" y="6837839"/>
                      <a:pt x="12942490" y="6837839"/>
                    </a:cubicBezTo>
                    <a:cubicBezTo>
                      <a:pt x="12942490" y="6966508"/>
                      <a:pt x="12938320" y="7087086"/>
                      <a:pt x="12685482" y="7078952"/>
                    </a:cubicBezTo>
                    <a:cubicBezTo>
                      <a:pt x="12685482" y="7078952"/>
                      <a:pt x="12309010" y="7058653"/>
                      <a:pt x="11009706" y="7066252"/>
                    </a:cubicBezTo>
                    <a:cubicBezTo>
                      <a:pt x="293243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1112073" y="3997955"/>
              <a:ext cx="11283261" cy="6111857"/>
              <a:chOff x="0" y="0"/>
              <a:chExt cx="12745704" cy="690402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2749917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12749917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7099" y="12454"/>
                    </a:cubicBezTo>
                    <a:cubicBezTo>
                      <a:pt x="10498884" y="12671"/>
                      <a:pt x="12475849" y="0"/>
                      <a:pt x="12475849" y="0"/>
                    </a:cubicBezTo>
                    <a:cubicBezTo>
                      <a:pt x="12543312" y="0"/>
                      <a:pt x="12619249" y="0"/>
                      <a:pt x="12698022" y="85073"/>
                    </a:cubicBezTo>
                    <a:cubicBezTo>
                      <a:pt x="12741001" y="131488"/>
                      <a:pt x="12742068" y="240224"/>
                      <a:pt x="12742473" y="320281"/>
                    </a:cubicBezTo>
                    <a:cubicBezTo>
                      <a:pt x="12742473" y="320281"/>
                      <a:pt x="12740769" y="5089802"/>
                      <a:pt x="12740769" y="6141441"/>
                    </a:cubicBezTo>
                    <a:cubicBezTo>
                      <a:pt x="12740769" y="6355600"/>
                      <a:pt x="12749917" y="6654779"/>
                      <a:pt x="12749917" y="6654779"/>
                    </a:cubicBezTo>
                    <a:cubicBezTo>
                      <a:pt x="12749917" y="6783448"/>
                      <a:pt x="12745748" y="6904026"/>
                      <a:pt x="12492910" y="6895891"/>
                    </a:cubicBezTo>
                    <a:cubicBezTo>
                      <a:pt x="12492910" y="6895891"/>
                      <a:pt x="12116437" y="6875593"/>
                      <a:pt x="10835589" y="6883191"/>
                    </a:cubicBezTo>
                    <a:cubicBezTo>
                      <a:pt x="2897450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888">
            <a:off x="12119897" y="164605"/>
            <a:ext cx="6996538" cy="1819100"/>
          </a:xfrm>
          <a:prstGeom prst="rect">
            <a:avLst/>
          </a:prstGeom>
        </p:spPr>
      </p:pic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id="{F633EB66-2DF5-8B19-4E25-FE1E32B9A8CB}"/>
              </a:ext>
            </a:extLst>
          </p:cNvPr>
          <p:cNvSpPr/>
          <p:nvPr/>
        </p:nvSpPr>
        <p:spPr>
          <a:xfrm>
            <a:off x="2585256" y="1548479"/>
            <a:ext cx="1524000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341D64-D7EF-E805-D9F5-CFAB4368E88D}"/>
                  </a:ext>
                </a:extLst>
              </p:cNvPr>
              <p:cNvSpPr txBox="1"/>
              <p:nvPr/>
            </p:nvSpPr>
            <p:spPr>
              <a:xfrm>
                <a:off x="4401368" y="1689836"/>
                <a:ext cx="9906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341D64-D7EF-E805-D9F5-CFAB4368E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368" y="1689836"/>
                <a:ext cx="9906000" cy="707886"/>
              </a:xfrm>
              <a:prstGeom prst="rect">
                <a:avLst/>
              </a:prstGeom>
              <a:blipFill>
                <a:blip r:embed="rId6"/>
                <a:stretch>
                  <a:fillRect l="-215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9C944A-9D49-0177-99AB-F369954BCB52}"/>
                  </a:ext>
                </a:extLst>
              </p:cNvPr>
              <p:cNvSpPr txBox="1"/>
              <p:nvPr/>
            </p:nvSpPr>
            <p:spPr>
              <a:xfrm>
                <a:off x="2531487" y="2661195"/>
                <a:ext cx="1364576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9C944A-9D49-0177-99AB-F369954BC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487" y="2661195"/>
                <a:ext cx="13645761" cy="2748253"/>
              </a:xfrm>
              <a:prstGeom prst="rect">
                <a:avLst/>
              </a:prstGeom>
              <a:blipFill>
                <a:blip r:embed="rId7"/>
                <a:stretch>
                  <a:fillRect l="-1563" r="-156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6EEADD2-69D2-445E-96F0-EB7CF7107A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5" t="10278" r="3776" b="4682"/>
          <a:stretch/>
        </p:blipFill>
        <p:spPr>
          <a:xfrm>
            <a:off x="11125200" y="4984542"/>
            <a:ext cx="4768993" cy="4432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B6E661-1D49-2FED-26DB-9FEC4DC24725}"/>
                  </a:ext>
                </a:extLst>
              </p:cNvPr>
              <p:cNvSpPr txBox="1"/>
              <p:nvPr/>
            </p:nvSpPr>
            <p:spPr>
              <a:xfrm>
                <a:off x="5793725" y="6238458"/>
                <a:ext cx="2977344" cy="1924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endParaRPr lang="en-US" sz="40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B6E661-1D49-2FED-26DB-9FEC4DC24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725" y="6238458"/>
                <a:ext cx="2977344" cy="1924886"/>
              </a:xfrm>
              <a:prstGeom prst="rect">
                <a:avLst/>
              </a:prstGeom>
              <a:blipFill>
                <a:blip r:embed="rId9"/>
                <a:stretch>
                  <a:fillRect l="-7157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9FFC59A5-2A77-06A6-ECC7-AEC6DDAB3265}"/>
              </a:ext>
            </a:extLst>
          </p:cNvPr>
          <p:cNvSpPr/>
          <p:nvPr/>
        </p:nvSpPr>
        <p:spPr>
          <a:xfrm>
            <a:off x="3361543" y="6949479"/>
            <a:ext cx="1882660" cy="88964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C1497D9-2F99-73A8-AEB0-E2B8A24A7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670EC58-F698-C848-F0C7-C8272C61C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227</Words>
  <Application>Microsoft Office PowerPoint</Application>
  <PresentationFormat>Custom</PresentationFormat>
  <Paragraphs>24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11570</cp:lastModifiedBy>
  <cp:revision>1</cp:revision>
  <dcterms:created xsi:type="dcterms:W3CDTF">2006-08-16T00:00:00Z</dcterms:created>
  <dcterms:modified xsi:type="dcterms:W3CDTF">2023-03-19T02:41:31Z</dcterms:modified>
  <dc:identifier>DAFPFOmgWxw</dc:identifier>
</cp:coreProperties>
</file>