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13" r:id="rId2"/>
  </p:sldMasterIdLst>
  <p:notesMasterIdLst>
    <p:notesMasterId r:id="rId18"/>
  </p:notesMasterIdLst>
  <p:sldIdLst>
    <p:sldId id="321" r:id="rId3"/>
    <p:sldId id="304" r:id="rId4"/>
    <p:sldId id="305" r:id="rId5"/>
    <p:sldId id="278" r:id="rId6"/>
    <p:sldId id="306" r:id="rId7"/>
    <p:sldId id="307" r:id="rId8"/>
    <p:sldId id="308" r:id="rId9"/>
    <p:sldId id="309" r:id="rId10"/>
    <p:sldId id="312" r:id="rId11"/>
    <p:sldId id="314" r:id="rId12"/>
    <p:sldId id="270" r:id="rId13"/>
    <p:sldId id="313" r:id="rId14"/>
    <p:sldId id="318" r:id="rId15"/>
    <p:sldId id="320" r:id="rId16"/>
    <p:sldId id="329" r:id="rId1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ADDB7B"/>
    <a:srgbClr val="0000FF"/>
    <a:srgbClr val="FF00FF"/>
    <a:srgbClr val="FFFF66"/>
    <a:srgbClr val="FFFFFF"/>
    <a:srgbClr val="FFCCFF"/>
    <a:srgbClr val="CCFFCC"/>
    <a:srgbClr val="059CCB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11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084A6-3E28-4B0B-A21F-BF82E3E0797D}" type="datetimeFigureOut">
              <a:rPr lang="en-US" smtClean="0"/>
              <a:t>10-May-24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407F8-541E-4646-A7C7-FC618E7ED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8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9FBEFC29-94ED-49DC-AAE7-617102407A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370DD271-A665-422A-AEE9-93E6525F60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AA362C31-8396-4DB4-9279-D54FBCC1A5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BA17B4-4C44-45A0-8239-C03D13248B3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6EA7DF6E-8449-4CC6-8899-83DD2C1737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60BF3D18-5504-4F33-9381-76595D970F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44054" y="5753020"/>
            <a:ext cx="1699197" cy="93299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0294" y="99060"/>
            <a:ext cx="12036425" cy="6696709"/>
          </a:xfrm>
          <a:custGeom>
            <a:avLst/>
            <a:gdLst/>
            <a:ahLst/>
            <a:cxnLst/>
            <a:rect l="l" t="t" r="r" b="b"/>
            <a:pathLst>
              <a:path w="12036425" h="6696709">
                <a:moveTo>
                  <a:pt x="72481" y="0"/>
                </a:moveTo>
                <a:lnTo>
                  <a:pt x="137143" y="1770"/>
                </a:lnTo>
                <a:lnTo>
                  <a:pt x="201810" y="3522"/>
                </a:lnTo>
                <a:lnTo>
                  <a:pt x="266481" y="5256"/>
                </a:lnTo>
                <a:lnTo>
                  <a:pt x="331155" y="6971"/>
                </a:lnTo>
                <a:lnTo>
                  <a:pt x="395832" y="8669"/>
                </a:lnTo>
                <a:lnTo>
                  <a:pt x="460510" y="10348"/>
                </a:lnTo>
                <a:lnTo>
                  <a:pt x="525188" y="12009"/>
                </a:lnTo>
                <a:lnTo>
                  <a:pt x="589867" y="13653"/>
                </a:lnTo>
                <a:lnTo>
                  <a:pt x="654545" y="15278"/>
                </a:lnTo>
                <a:lnTo>
                  <a:pt x="719220" y="16884"/>
                </a:lnTo>
                <a:lnTo>
                  <a:pt x="783893" y="18473"/>
                </a:lnTo>
                <a:lnTo>
                  <a:pt x="848563" y="20044"/>
                </a:lnTo>
                <a:lnTo>
                  <a:pt x="913229" y="21596"/>
                </a:lnTo>
                <a:lnTo>
                  <a:pt x="977889" y="23131"/>
                </a:lnTo>
                <a:lnTo>
                  <a:pt x="1042543" y="24647"/>
                </a:lnTo>
                <a:lnTo>
                  <a:pt x="1107191" y="26145"/>
                </a:lnTo>
                <a:lnTo>
                  <a:pt x="1171831" y="27626"/>
                </a:lnTo>
                <a:lnTo>
                  <a:pt x="1236463" y="29088"/>
                </a:lnTo>
                <a:lnTo>
                  <a:pt x="1301085" y="30532"/>
                </a:lnTo>
                <a:lnTo>
                  <a:pt x="1365698" y="31958"/>
                </a:lnTo>
                <a:lnTo>
                  <a:pt x="1430299" y="33366"/>
                </a:lnTo>
                <a:lnTo>
                  <a:pt x="1494889" y="34756"/>
                </a:lnTo>
                <a:lnTo>
                  <a:pt x="1559466" y="36127"/>
                </a:lnTo>
                <a:lnTo>
                  <a:pt x="1624030" y="37481"/>
                </a:lnTo>
                <a:lnTo>
                  <a:pt x="1688580" y="38817"/>
                </a:lnTo>
                <a:lnTo>
                  <a:pt x="1753115" y="40135"/>
                </a:lnTo>
                <a:lnTo>
                  <a:pt x="1817634" y="41434"/>
                </a:lnTo>
                <a:lnTo>
                  <a:pt x="1882136" y="42716"/>
                </a:lnTo>
                <a:lnTo>
                  <a:pt x="1946621" y="43980"/>
                </a:lnTo>
                <a:lnTo>
                  <a:pt x="2011087" y="45225"/>
                </a:lnTo>
                <a:lnTo>
                  <a:pt x="2075535" y="46453"/>
                </a:lnTo>
                <a:lnTo>
                  <a:pt x="2139962" y="47662"/>
                </a:lnTo>
                <a:lnTo>
                  <a:pt x="2204369" y="48854"/>
                </a:lnTo>
                <a:lnTo>
                  <a:pt x="2268754" y="50028"/>
                </a:lnTo>
                <a:lnTo>
                  <a:pt x="2333116" y="51183"/>
                </a:lnTo>
                <a:lnTo>
                  <a:pt x="2397456" y="52321"/>
                </a:lnTo>
                <a:lnTo>
                  <a:pt x="2461771" y="53441"/>
                </a:lnTo>
                <a:lnTo>
                  <a:pt x="2526061" y="54543"/>
                </a:lnTo>
                <a:lnTo>
                  <a:pt x="2590326" y="55626"/>
                </a:lnTo>
                <a:lnTo>
                  <a:pt x="2654564" y="56692"/>
                </a:lnTo>
                <a:lnTo>
                  <a:pt x="2718774" y="57740"/>
                </a:lnTo>
                <a:lnTo>
                  <a:pt x="2782957" y="58770"/>
                </a:lnTo>
                <a:lnTo>
                  <a:pt x="2847110" y="59782"/>
                </a:lnTo>
                <a:lnTo>
                  <a:pt x="2911233" y="60776"/>
                </a:lnTo>
                <a:lnTo>
                  <a:pt x="2975326" y="61753"/>
                </a:lnTo>
                <a:lnTo>
                  <a:pt x="3039387" y="62711"/>
                </a:lnTo>
                <a:lnTo>
                  <a:pt x="3103416" y="63651"/>
                </a:lnTo>
                <a:lnTo>
                  <a:pt x="3167412" y="64574"/>
                </a:lnTo>
                <a:lnTo>
                  <a:pt x="3231373" y="65478"/>
                </a:lnTo>
                <a:lnTo>
                  <a:pt x="3295300" y="66365"/>
                </a:lnTo>
                <a:lnTo>
                  <a:pt x="3359192" y="67234"/>
                </a:lnTo>
                <a:lnTo>
                  <a:pt x="3423046" y="68085"/>
                </a:lnTo>
                <a:lnTo>
                  <a:pt x="3486864" y="68918"/>
                </a:lnTo>
                <a:lnTo>
                  <a:pt x="3550643" y="69733"/>
                </a:lnTo>
                <a:lnTo>
                  <a:pt x="3614383" y="70530"/>
                </a:lnTo>
                <a:lnTo>
                  <a:pt x="3678084" y="71310"/>
                </a:lnTo>
                <a:lnTo>
                  <a:pt x="3741744" y="72071"/>
                </a:lnTo>
                <a:lnTo>
                  <a:pt x="3805362" y="72815"/>
                </a:lnTo>
                <a:lnTo>
                  <a:pt x="3868939" y="73541"/>
                </a:lnTo>
                <a:lnTo>
                  <a:pt x="3932472" y="74249"/>
                </a:lnTo>
                <a:lnTo>
                  <a:pt x="3995961" y="74939"/>
                </a:lnTo>
                <a:lnTo>
                  <a:pt x="4059406" y="75611"/>
                </a:lnTo>
                <a:lnTo>
                  <a:pt x="4122805" y="76266"/>
                </a:lnTo>
                <a:lnTo>
                  <a:pt x="4186157" y="76903"/>
                </a:lnTo>
                <a:lnTo>
                  <a:pt x="4249463" y="77522"/>
                </a:lnTo>
                <a:lnTo>
                  <a:pt x="4312720" y="78123"/>
                </a:lnTo>
                <a:lnTo>
                  <a:pt x="4375928" y="78706"/>
                </a:lnTo>
                <a:lnTo>
                  <a:pt x="4439087" y="79272"/>
                </a:lnTo>
                <a:lnTo>
                  <a:pt x="4502196" y="79820"/>
                </a:lnTo>
                <a:lnTo>
                  <a:pt x="4565252" y="80350"/>
                </a:lnTo>
                <a:lnTo>
                  <a:pt x="4628257" y="80862"/>
                </a:lnTo>
                <a:lnTo>
                  <a:pt x="4691209" y="81356"/>
                </a:lnTo>
                <a:lnTo>
                  <a:pt x="4754107" y="81833"/>
                </a:lnTo>
                <a:lnTo>
                  <a:pt x="4816950" y="82292"/>
                </a:lnTo>
                <a:lnTo>
                  <a:pt x="4879738" y="82733"/>
                </a:lnTo>
                <a:lnTo>
                  <a:pt x="4942470" y="83156"/>
                </a:lnTo>
                <a:lnTo>
                  <a:pt x="5005144" y="83562"/>
                </a:lnTo>
                <a:lnTo>
                  <a:pt x="5067760" y="83950"/>
                </a:lnTo>
                <a:lnTo>
                  <a:pt x="5130318" y="84320"/>
                </a:lnTo>
                <a:lnTo>
                  <a:pt x="5192816" y="84673"/>
                </a:lnTo>
                <a:lnTo>
                  <a:pt x="5255254" y="85008"/>
                </a:lnTo>
                <a:lnTo>
                  <a:pt x="5317630" y="85325"/>
                </a:lnTo>
                <a:lnTo>
                  <a:pt x="5379944" y="85624"/>
                </a:lnTo>
                <a:lnTo>
                  <a:pt x="5442196" y="85906"/>
                </a:lnTo>
                <a:lnTo>
                  <a:pt x="5504384" y="86170"/>
                </a:lnTo>
                <a:lnTo>
                  <a:pt x="5566507" y="86416"/>
                </a:lnTo>
                <a:lnTo>
                  <a:pt x="5628564" y="86645"/>
                </a:lnTo>
                <a:lnTo>
                  <a:pt x="5690556" y="86856"/>
                </a:lnTo>
                <a:lnTo>
                  <a:pt x="5752480" y="87049"/>
                </a:lnTo>
                <a:lnTo>
                  <a:pt x="5814337" y="87225"/>
                </a:lnTo>
                <a:lnTo>
                  <a:pt x="5876125" y="87383"/>
                </a:lnTo>
                <a:lnTo>
                  <a:pt x="5937844" y="87523"/>
                </a:lnTo>
                <a:lnTo>
                  <a:pt x="5999492" y="87646"/>
                </a:lnTo>
                <a:lnTo>
                  <a:pt x="6061069" y="87751"/>
                </a:lnTo>
                <a:lnTo>
                  <a:pt x="6122574" y="87838"/>
                </a:lnTo>
                <a:lnTo>
                  <a:pt x="6184006" y="87908"/>
                </a:lnTo>
                <a:lnTo>
                  <a:pt x="6245364" y="87960"/>
                </a:lnTo>
                <a:lnTo>
                  <a:pt x="6306648" y="87994"/>
                </a:lnTo>
                <a:lnTo>
                  <a:pt x="6367857" y="88011"/>
                </a:lnTo>
                <a:lnTo>
                  <a:pt x="6428990" y="88010"/>
                </a:lnTo>
                <a:lnTo>
                  <a:pt x="6490045" y="87992"/>
                </a:lnTo>
                <a:lnTo>
                  <a:pt x="6551023" y="87956"/>
                </a:lnTo>
                <a:lnTo>
                  <a:pt x="6611923" y="87903"/>
                </a:lnTo>
                <a:lnTo>
                  <a:pt x="6672743" y="87832"/>
                </a:lnTo>
                <a:lnTo>
                  <a:pt x="6733482" y="87743"/>
                </a:lnTo>
                <a:lnTo>
                  <a:pt x="6794141" y="87637"/>
                </a:lnTo>
                <a:lnTo>
                  <a:pt x="6854717" y="87513"/>
                </a:lnTo>
                <a:lnTo>
                  <a:pt x="6915211" y="87372"/>
                </a:lnTo>
                <a:lnTo>
                  <a:pt x="6975622" y="87213"/>
                </a:lnTo>
                <a:lnTo>
                  <a:pt x="7035948" y="87036"/>
                </a:lnTo>
                <a:lnTo>
                  <a:pt x="7096189" y="86842"/>
                </a:lnTo>
                <a:lnTo>
                  <a:pt x="7156344" y="86630"/>
                </a:lnTo>
                <a:lnTo>
                  <a:pt x="7216412" y="86401"/>
                </a:lnTo>
                <a:lnTo>
                  <a:pt x="7276392" y="86155"/>
                </a:lnTo>
                <a:lnTo>
                  <a:pt x="7336284" y="85891"/>
                </a:lnTo>
                <a:lnTo>
                  <a:pt x="7396086" y="85609"/>
                </a:lnTo>
                <a:lnTo>
                  <a:pt x="7455798" y="85310"/>
                </a:lnTo>
                <a:lnTo>
                  <a:pt x="7515420" y="84993"/>
                </a:lnTo>
                <a:lnTo>
                  <a:pt x="7574949" y="84659"/>
                </a:lnTo>
                <a:lnTo>
                  <a:pt x="7634386" y="84307"/>
                </a:lnTo>
                <a:lnTo>
                  <a:pt x="7693729" y="83938"/>
                </a:lnTo>
                <a:lnTo>
                  <a:pt x="7752979" y="83551"/>
                </a:lnTo>
                <a:lnTo>
                  <a:pt x="7812133" y="83147"/>
                </a:lnTo>
                <a:lnTo>
                  <a:pt x="7871191" y="82726"/>
                </a:lnTo>
                <a:lnTo>
                  <a:pt x="7930152" y="82287"/>
                </a:lnTo>
                <a:lnTo>
                  <a:pt x="7989016" y="81830"/>
                </a:lnTo>
                <a:lnTo>
                  <a:pt x="8047781" y="81356"/>
                </a:lnTo>
                <a:lnTo>
                  <a:pt x="8106447" y="80865"/>
                </a:lnTo>
                <a:lnTo>
                  <a:pt x="8165013" y="80356"/>
                </a:lnTo>
                <a:lnTo>
                  <a:pt x="8223478" y="79829"/>
                </a:lnTo>
                <a:lnTo>
                  <a:pt x="8281842" y="79286"/>
                </a:lnTo>
                <a:lnTo>
                  <a:pt x="8340102" y="78725"/>
                </a:lnTo>
                <a:lnTo>
                  <a:pt x="8398260" y="78146"/>
                </a:lnTo>
                <a:lnTo>
                  <a:pt x="8456313" y="77550"/>
                </a:lnTo>
                <a:lnTo>
                  <a:pt x="8514262" y="76937"/>
                </a:lnTo>
                <a:lnTo>
                  <a:pt x="8572104" y="76306"/>
                </a:lnTo>
                <a:lnTo>
                  <a:pt x="8629840" y="75658"/>
                </a:lnTo>
                <a:lnTo>
                  <a:pt x="8687468" y="74992"/>
                </a:lnTo>
                <a:lnTo>
                  <a:pt x="8744988" y="74309"/>
                </a:lnTo>
                <a:lnTo>
                  <a:pt x="8802399" y="73609"/>
                </a:lnTo>
                <a:lnTo>
                  <a:pt x="8859699" y="72891"/>
                </a:lnTo>
                <a:lnTo>
                  <a:pt x="8916889" y="72156"/>
                </a:lnTo>
                <a:lnTo>
                  <a:pt x="8973968" y="71403"/>
                </a:lnTo>
                <a:lnTo>
                  <a:pt x="9030934" y="70634"/>
                </a:lnTo>
                <a:lnTo>
                  <a:pt x="9087786" y="69846"/>
                </a:lnTo>
                <a:lnTo>
                  <a:pt x="9144525" y="69042"/>
                </a:lnTo>
                <a:lnTo>
                  <a:pt x="9201149" y="68220"/>
                </a:lnTo>
                <a:lnTo>
                  <a:pt x="9257656" y="67381"/>
                </a:lnTo>
                <a:lnTo>
                  <a:pt x="9314048" y="66524"/>
                </a:lnTo>
                <a:lnTo>
                  <a:pt x="9370322" y="65651"/>
                </a:lnTo>
                <a:lnTo>
                  <a:pt x="9426477" y="64759"/>
                </a:lnTo>
                <a:lnTo>
                  <a:pt x="9482514" y="63851"/>
                </a:lnTo>
                <a:lnTo>
                  <a:pt x="9538430" y="62925"/>
                </a:lnTo>
                <a:lnTo>
                  <a:pt x="9594226" y="61982"/>
                </a:lnTo>
                <a:lnTo>
                  <a:pt x="9649901" y="61022"/>
                </a:lnTo>
                <a:lnTo>
                  <a:pt x="9705453" y="60044"/>
                </a:lnTo>
                <a:lnTo>
                  <a:pt x="9760882" y="59049"/>
                </a:lnTo>
                <a:lnTo>
                  <a:pt x="9816187" y="58037"/>
                </a:lnTo>
                <a:lnTo>
                  <a:pt x="9871367" y="57008"/>
                </a:lnTo>
                <a:lnTo>
                  <a:pt x="9926421" y="55961"/>
                </a:lnTo>
                <a:lnTo>
                  <a:pt x="9981349" y="54897"/>
                </a:lnTo>
                <a:lnTo>
                  <a:pt x="10036149" y="53816"/>
                </a:lnTo>
                <a:lnTo>
                  <a:pt x="10090822" y="52717"/>
                </a:lnTo>
                <a:lnTo>
                  <a:pt x="10145365" y="51601"/>
                </a:lnTo>
                <a:lnTo>
                  <a:pt x="10199779" y="50468"/>
                </a:lnTo>
                <a:lnTo>
                  <a:pt x="10254062" y="49318"/>
                </a:lnTo>
                <a:lnTo>
                  <a:pt x="10308214" y="48151"/>
                </a:lnTo>
                <a:lnTo>
                  <a:pt x="10362233" y="46966"/>
                </a:lnTo>
                <a:lnTo>
                  <a:pt x="10416119" y="45764"/>
                </a:lnTo>
                <a:lnTo>
                  <a:pt x="10469871" y="44545"/>
                </a:lnTo>
                <a:lnTo>
                  <a:pt x="10523489" y="43309"/>
                </a:lnTo>
                <a:lnTo>
                  <a:pt x="10576971" y="42055"/>
                </a:lnTo>
                <a:lnTo>
                  <a:pt x="10630316" y="40785"/>
                </a:lnTo>
                <a:lnTo>
                  <a:pt x="10683525" y="39497"/>
                </a:lnTo>
                <a:lnTo>
                  <a:pt x="10736595" y="38192"/>
                </a:lnTo>
                <a:lnTo>
                  <a:pt x="10789526" y="36870"/>
                </a:lnTo>
                <a:lnTo>
                  <a:pt x="10842318" y="35530"/>
                </a:lnTo>
                <a:lnTo>
                  <a:pt x="10894969" y="34174"/>
                </a:lnTo>
                <a:lnTo>
                  <a:pt x="10947479" y="32800"/>
                </a:lnTo>
                <a:lnTo>
                  <a:pt x="10999847" y="31409"/>
                </a:lnTo>
                <a:lnTo>
                  <a:pt x="11052071" y="30001"/>
                </a:lnTo>
                <a:lnTo>
                  <a:pt x="11104152" y="28576"/>
                </a:lnTo>
                <a:lnTo>
                  <a:pt x="11156088" y="27134"/>
                </a:lnTo>
                <a:lnTo>
                  <a:pt x="11207879" y="25674"/>
                </a:lnTo>
                <a:lnTo>
                  <a:pt x="11259523" y="24198"/>
                </a:lnTo>
                <a:lnTo>
                  <a:pt x="11311020" y="22704"/>
                </a:lnTo>
                <a:lnTo>
                  <a:pt x="11362369" y="21194"/>
                </a:lnTo>
                <a:lnTo>
                  <a:pt x="11413570" y="19666"/>
                </a:lnTo>
                <a:lnTo>
                  <a:pt x="11464621" y="18121"/>
                </a:lnTo>
                <a:lnTo>
                  <a:pt x="11515521" y="16559"/>
                </a:lnTo>
                <a:lnTo>
                  <a:pt x="11566270" y="14980"/>
                </a:lnTo>
                <a:lnTo>
                  <a:pt x="11616867" y="13383"/>
                </a:lnTo>
                <a:lnTo>
                  <a:pt x="11667311" y="11770"/>
                </a:lnTo>
                <a:lnTo>
                  <a:pt x="11717602" y="10140"/>
                </a:lnTo>
                <a:lnTo>
                  <a:pt x="11767737" y="8492"/>
                </a:lnTo>
                <a:lnTo>
                  <a:pt x="11817718" y="6828"/>
                </a:lnTo>
                <a:lnTo>
                  <a:pt x="11867542" y="5146"/>
                </a:lnTo>
                <a:lnTo>
                  <a:pt x="11917209" y="3448"/>
                </a:lnTo>
                <a:lnTo>
                  <a:pt x="11966718" y="1732"/>
                </a:lnTo>
                <a:lnTo>
                  <a:pt x="12016069" y="0"/>
                </a:lnTo>
                <a:lnTo>
                  <a:pt x="12013088" y="31611"/>
                </a:lnTo>
                <a:lnTo>
                  <a:pt x="12007486" y="97494"/>
                </a:lnTo>
                <a:lnTo>
                  <a:pt x="12002354" y="166835"/>
                </a:lnTo>
                <a:lnTo>
                  <a:pt x="11997678" y="239520"/>
                </a:lnTo>
                <a:lnTo>
                  <a:pt x="11993443" y="315441"/>
                </a:lnTo>
                <a:lnTo>
                  <a:pt x="11991486" y="354579"/>
                </a:lnTo>
                <a:lnTo>
                  <a:pt x="11989635" y="394485"/>
                </a:lnTo>
                <a:lnTo>
                  <a:pt x="11987887" y="435144"/>
                </a:lnTo>
                <a:lnTo>
                  <a:pt x="11986241" y="476542"/>
                </a:lnTo>
                <a:lnTo>
                  <a:pt x="11984695" y="518666"/>
                </a:lnTo>
                <a:lnTo>
                  <a:pt x="11983247" y="561501"/>
                </a:lnTo>
                <a:lnTo>
                  <a:pt x="11981896" y="605034"/>
                </a:lnTo>
                <a:lnTo>
                  <a:pt x="11980639" y="649251"/>
                </a:lnTo>
                <a:lnTo>
                  <a:pt x="11979475" y="694138"/>
                </a:lnTo>
                <a:lnTo>
                  <a:pt x="11978403" y="739682"/>
                </a:lnTo>
                <a:lnTo>
                  <a:pt x="11977419" y="785867"/>
                </a:lnTo>
                <a:lnTo>
                  <a:pt x="11976524" y="832681"/>
                </a:lnTo>
                <a:lnTo>
                  <a:pt x="11975714" y="880110"/>
                </a:lnTo>
                <a:lnTo>
                  <a:pt x="11974989" y="928139"/>
                </a:lnTo>
                <a:lnTo>
                  <a:pt x="11974346" y="976756"/>
                </a:lnTo>
                <a:lnTo>
                  <a:pt x="11973784" y="1025945"/>
                </a:lnTo>
                <a:lnTo>
                  <a:pt x="11973301" y="1075694"/>
                </a:lnTo>
                <a:lnTo>
                  <a:pt x="11972896" y="1125988"/>
                </a:lnTo>
                <a:lnTo>
                  <a:pt x="11972565" y="1176813"/>
                </a:lnTo>
                <a:lnTo>
                  <a:pt x="11972309" y="1228156"/>
                </a:lnTo>
                <a:lnTo>
                  <a:pt x="11972124" y="1280002"/>
                </a:lnTo>
                <a:lnTo>
                  <a:pt x="11972010" y="1332339"/>
                </a:lnTo>
                <a:lnTo>
                  <a:pt x="11971964" y="1385151"/>
                </a:lnTo>
                <a:lnTo>
                  <a:pt x="11971986" y="1438426"/>
                </a:lnTo>
                <a:lnTo>
                  <a:pt x="11972072" y="1492149"/>
                </a:lnTo>
                <a:lnTo>
                  <a:pt x="11972221" y="1546306"/>
                </a:lnTo>
                <a:lnTo>
                  <a:pt x="11972432" y="1600884"/>
                </a:lnTo>
                <a:lnTo>
                  <a:pt x="11972703" y="1655868"/>
                </a:lnTo>
                <a:lnTo>
                  <a:pt x="11973032" y="1711246"/>
                </a:lnTo>
                <a:lnTo>
                  <a:pt x="11973417" y="1767002"/>
                </a:lnTo>
                <a:lnTo>
                  <a:pt x="11973857" y="1823123"/>
                </a:lnTo>
                <a:lnTo>
                  <a:pt x="11974350" y="1879596"/>
                </a:lnTo>
                <a:lnTo>
                  <a:pt x="11974894" y="1936406"/>
                </a:lnTo>
                <a:lnTo>
                  <a:pt x="11975487" y="1993540"/>
                </a:lnTo>
                <a:lnTo>
                  <a:pt x="11976127" y="2050983"/>
                </a:lnTo>
                <a:lnTo>
                  <a:pt x="11976814" y="2108722"/>
                </a:lnTo>
                <a:lnTo>
                  <a:pt x="11977545" y="2166743"/>
                </a:lnTo>
                <a:lnTo>
                  <a:pt x="11978318" y="2225033"/>
                </a:lnTo>
                <a:lnTo>
                  <a:pt x="11979132" y="2283576"/>
                </a:lnTo>
                <a:lnTo>
                  <a:pt x="11979984" y="2342360"/>
                </a:lnTo>
                <a:lnTo>
                  <a:pt x="11980874" y="2401370"/>
                </a:lnTo>
                <a:lnTo>
                  <a:pt x="11981799" y="2460593"/>
                </a:lnTo>
                <a:lnTo>
                  <a:pt x="11982758" y="2520015"/>
                </a:lnTo>
                <a:lnTo>
                  <a:pt x="11983749" y="2579621"/>
                </a:lnTo>
                <a:lnTo>
                  <a:pt x="11984770" y="2639399"/>
                </a:lnTo>
                <a:lnTo>
                  <a:pt x="11985819" y="2699334"/>
                </a:lnTo>
                <a:lnTo>
                  <a:pt x="11986895" y="2759412"/>
                </a:lnTo>
                <a:lnTo>
                  <a:pt x="11987996" y="2819620"/>
                </a:lnTo>
                <a:lnTo>
                  <a:pt x="11989120" y="2879943"/>
                </a:lnTo>
                <a:lnTo>
                  <a:pt x="11990266" y="2940368"/>
                </a:lnTo>
                <a:lnTo>
                  <a:pt x="11991431" y="3000881"/>
                </a:lnTo>
                <a:lnTo>
                  <a:pt x="11992614" y="3061468"/>
                </a:lnTo>
                <a:lnTo>
                  <a:pt x="11993814" y="3122115"/>
                </a:lnTo>
                <a:lnTo>
                  <a:pt x="11995028" y="3182809"/>
                </a:lnTo>
                <a:lnTo>
                  <a:pt x="11996254" y="3243535"/>
                </a:lnTo>
                <a:lnTo>
                  <a:pt x="11997492" y="3304279"/>
                </a:lnTo>
                <a:lnTo>
                  <a:pt x="11998739" y="3365029"/>
                </a:lnTo>
                <a:lnTo>
                  <a:pt x="11999993" y="3425769"/>
                </a:lnTo>
                <a:lnTo>
                  <a:pt x="12001253" y="3486486"/>
                </a:lnTo>
                <a:lnTo>
                  <a:pt x="12002517" y="3547166"/>
                </a:lnTo>
                <a:lnTo>
                  <a:pt x="12003784" y="3607796"/>
                </a:lnTo>
                <a:lnTo>
                  <a:pt x="12005051" y="3668361"/>
                </a:lnTo>
                <a:lnTo>
                  <a:pt x="12006317" y="3728848"/>
                </a:lnTo>
                <a:lnTo>
                  <a:pt x="12007579" y="3789242"/>
                </a:lnTo>
                <a:lnTo>
                  <a:pt x="12008837" y="3849530"/>
                </a:lnTo>
                <a:lnTo>
                  <a:pt x="12010089" y="3909698"/>
                </a:lnTo>
                <a:lnTo>
                  <a:pt x="12011332" y="3969733"/>
                </a:lnTo>
                <a:lnTo>
                  <a:pt x="12012566" y="4029619"/>
                </a:lnTo>
                <a:lnTo>
                  <a:pt x="12013788" y="4089344"/>
                </a:lnTo>
                <a:lnTo>
                  <a:pt x="12014996" y="4148893"/>
                </a:lnTo>
                <a:lnTo>
                  <a:pt x="12016189" y="4208254"/>
                </a:lnTo>
                <a:lnTo>
                  <a:pt x="12017365" y="4267411"/>
                </a:lnTo>
                <a:lnTo>
                  <a:pt x="12018523" y="4326351"/>
                </a:lnTo>
                <a:lnTo>
                  <a:pt x="12019660" y="4385060"/>
                </a:lnTo>
                <a:lnTo>
                  <a:pt x="12020775" y="4443524"/>
                </a:lnTo>
                <a:lnTo>
                  <a:pt x="12021866" y="4501730"/>
                </a:lnTo>
                <a:lnTo>
                  <a:pt x="12022932" y="4559663"/>
                </a:lnTo>
                <a:lnTo>
                  <a:pt x="12023970" y="4617309"/>
                </a:lnTo>
                <a:lnTo>
                  <a:pt x="12024979" y="4674656"/>
                </a:lnTo>
                <a:lnTo>
                  <a:pt x="12025957" y="4731689"/>
                </a:lnTo>
                <a:lnTo>
                  <a:pt x="12026903" y="4788393"/>
                </a:lnTo>
                <a:lnTo>
                  <a:pt x="12027814" y="4844756"/>
                </a:lnTo>
                <a:lnTo>
                  <a:pt x="12028689" y="4900763"/>
                </a:lnTo>
                <a:lnTo>
                  <a:pt x="12029526" y="4956401"/>
                </a:lnTo>
                <a:lnTo>
                  <a:pt x="12030324" y="5011655"/>
                </a:lnTo>
                <a:lnTo>
                  <a:pt x="12031080" y="5066512"/>
                </a:lnTo>
                <a:lnTo>
                  <a:pt x="12031793" y="5120958"/>
                </a:lnTo>
                <a:lnTo>
                  <a:pt x="12032462" y="5174979"/>
                </a:lnTo>
                <a:lnTo>
                  <a:pt x="12033084" y="5228561"/>
                </a:lnTo>
                <a:lnTo>
                  <a:pt x="12033657" y="5281691"/>
                </a:lnTo>
                <a:lnTo>
                  <a:pt x="12034181" y="5334354"/>
                </a:lnTo>
                <a:lnTo>
                  <a:pt x="12034653" y="5386537"/>
                </a:lnTo>
                <a:lnTo>
                  <a:pt x="12035071" y="5438225"/>
                </a:lnTo>
                <a:lnTo>
                  <a:pt x="12035434" y="5489405"/>
                </a:lnTo>
                <a:lnTo>
                  <a:pt x="12035739" y="5540063"/>
                </a:lnTo>
                <a:lnTo>
                  <a:pt x="12035986" y="5590186"/>
                </a:lnTo>
                <a:lnTo>
                  <a:pt x="12036173" y="5639758"/>
                </a:lnTo>
                <a:lnTo>
                  <a:pt x="12036297" y="5688768"/>
                </a:lnTo>
                <a:lnTo>
                  <a:pt x="12036358" y="5737199"/>
                </a:lnTo>
                <a:lnTo>
                  <a:pt x="12036352" y="5785040"/>
                </a:lnTo>
                <a:lnTo>
                  <a:pt x="12036279" y="5832275"/>
                </a:lnTo>
                <a:lnTo>
                  <a:pt x="12036137" y="5878891"/>
                </a:lnTo>
                <a:lnTo>
                  <a:pt x="12035924" y="5924875"/>
                </a:lnTo>
                <a:lnTo>
                  <a:pt x="12035638" y="5970211"/>
                </a:lnTo>
                <a:lnTo>
                  <a:pt x="12035278" y="6014887"/>
                </a:lnTo>
                <a:lnTo>
                  <a:pt x="12034841" y="6058889"/>
                </a:lnTo>
                <a:lnTo>
                  <a:pt x="12034327" y="6102202"/>
                </a:lnTo>
                <a:lnTo>
                  <a:pt x="12033733" y="6144813"/>
                </a:lnTo>
                <a:lnTo>
                  <a:pt x="12033057" y="6186709"/>
                </a:lnTo>
                <a:lnTo>
                  <a:pt x="12032298" y="6227874"/>
                </a:lnTo>
                <a:lnTo>
                  <a:pt x="12031454" y="6268295"/>
                </a:lnTo>
                <a:lnTo>
                  <a:pt x="12030524" y="6307959"/>
                </a:lnTo>
                <a:lnTo>
                  <a:pt x="12029505" y="6346851"/>
                </a:lnTo>
                <a:lnTo>
                  <a:pt x="12028396" y="6384959"/>
                </a:lnTo>
                <a:lnTo>
                  <a:pt x="12025901" y="6458761"/>
                </a:lnTo>
                <a:lnTo>
                  <a:pt x="12023024" y="6529256"/>
                </a:lnTo>
                <a:lnTo>
                  <a:pt x="12019751" y="6596333"/>
                </a:lnTo>
                <a:lnTo>
                  <a:pt x="12016069" y="6659880"/>
                </a:lnTo>
                <a:lnTo>
                  <a:pt x="11969606" y="6663791"/>
                </a:lnTo>
                <a:lnTo>
                  <a:pt x="11919559" y="6667452"/>
                </a:lnTo>
                <a:lnTo>
                  <a:pt x="11865993" y="6670868"/>
                </a:lnTo>
                <a:lnTo>
                  <a:pt x="11808973" y="6674043"/>
                </a:lnTo>
                <a:lnTo>
                  <a:pt x="11748562" y="6676984"/>
                </a:lnTo>
                <a:lnTo>
                  <a:pt x="11684825" y="6679695"/>
                </a:lnTo>
                <a:lnTo>
                  <a:pt x="11617828" y="6682181"/>
                </a:lnTo>
                <a:lnTo>
                  <a:pt x="11547634" y="6684449"/>
                </a:lnTo>
                <a:lnTo>
                  <a:pt x="11474309" y="6686502"/>
                </a:lnTo>
                <a:lnTo>
                  <a:pt x="11397916" y="6688347"/>
                </a:lnTo>
                <a:lnTo>
                  <a:pt x="11358589" y="6689193"/>
                </a:lnTo>
                <a:lnTo>
                  <a:pt x="11318520" y="6689989"/>
                </a:lnTo>
                <a:lnTo>
                  <a:pt x="11277717" y="6690735"/>
                </a:lnTo>
                <a:lnTo>
                  <a:pt x="11236187" y="6691433"/>
                </a:lnTo>
                <a:lnTo>
                  <a:pt x="11193939" y="6692082"/>
                </a:lnTo>
                <a:lnTo>
                  <a:pt x="11150980" y="6692683"/>
                </a:lnTo>
                <a:lnTo>
                  <a:pt x="11107319" y="6693238"/>
                </a:lnTo>
                <a:lnTo>
                  <a:pt x="11062964" y="6693747"/>
                </a:lnTo>
                <a:lnTo>
                  <a:pt x="11017923" y="6694209"/>
                </a:lnTo>
                <a:lnTo>
                  <a:pt x="10972204" y="6694627"/>
                </a:lnTo>
                <a:lnTo>
                  <a:pt x="10925815" y="6695001"/>
                </a:lnTo>
                <a:lnTo>
                  <a:pt x="10878764" y="6695331"/>
                </a:lnTo>
                <a:lnTo>
                  <a:pt x="10831059" y="6695618"/>
                </a:lnTo>
                <a:lnTo>
                  <a:pt x="10782709" y="6695863"/>
                </a:lnTo>
                <a:lnTo>
                  <a:pt x="10733721" y="6696066"/>
                </a:lnTo>
                <a:lnTo>
                  <a:pt x="10684104" y="6696228"/>
                </a:lnTo>
                <a:lnTo>
                  <a:pt x="10633864" y="6696350"/>
                </a:lnTo>
                <a:lnTo>
                  <a:pt x="10583012" y="6696432"/>
                </a:lnTo>
                <a:lnTo>
                  <a:pt x="10531554" y="6696476"/>
                </a:lnTo>
                <a:lnTo>
                  <a:pt x="10479499" y="6696480"/>
                </a:lnTo>
                <a:lnTo>
                  <a:pt x="10426855" y="6696447"/>
                </a:lnTo>
                <a:lnTo>
                  <a:pt x="10373629" y="6696378"/>
                </a:lnTo>
                <a:lnTo>
                  <a:pt x="10319831" y="6696271"/>
                </a:lnTo>
                <a:lnTo>
                  <a:pt x="10265467" y="6696129"/>
                </a:lnTo>
                <a:lnTo>
                  <a:pt x="10210547" y="6695952"/>
                </a:lnTo>
                <a:lnTo>
                  <a:pt x="10155077" y="6695740"/>
                </a:lnTo>
                <a:lnTo>
                  <a:pt x="10099067" y="6695495"/>
                </a:lnTo>
                <a:lnTo>
                  <a:pt x="10042525" y="6695217"/>
                </a:lnTo>
                <a:lnTo>
                  <a:pt x="9985457" y="6694906"/>
                </a:lnTo>
                <a:lnTo>
                  <a:pt x="9927873" y="6694563"/>
                </a:lnTo>
                <a:lnTo>
                  <a:pt x="9869781" y="6694189"/>
                </a:lnTo>
                <a:lnTo>
                  <a:pt x="9811188" y="6693785"/>
                </a:lnTo>
                <a:lnTo>
                  <a:pt x="9752103" y="6693351"/>
                </a:lnTo>
                <a:lnTo>
                  <a:pt x="9692534" y="6692887"/>
                </a:lnTo>
                <a:lnTo>
                  <a:pt x="9632488" y="6692396"/>
                </a:lnTo>
                <a:lnTo>
                  <a:pt x="9571974" y="6691876"/>
                </a:lnTo>
                <a:lnTo>
                  <a:pt x="9511001" y="6691329"/>
                </a:lnTo>
                <a:lnTo>
                  <a:pt x="9449575" y="6690756"/>
                </a:lnTo>
                <a:lnTo>
                  <a:pt x="9387705" y="6690156"/>
                </a:lnTo>
                <a:lnTo>
                  <a:pt x="9325400" y="6689532"/>
                </a:lnTo>
                <a:lnTo>
                  <a:pt x="9262667" y="6688883"/>
                </a:lnTo>
                <a:lnTo>
                  <a:pt x="9199514" y="6688210"/>
                </a:lnTo>
                <a:lnTo>
                  <a:pt x="9135950" y="6687513"/>
                </a:lnTo>
                <a:lnTo>
                  <a:pt x="9071982" y="6686795"/>
                </a:lnTo>
                <a:lnTo>
                  <a:pt x="9007618" y="6686054"/>
                </a:lnTo>
                <a:lnTo>
                  <a:pt x="8942867" y="6685292"/>
                </a:lnTo>
                <a:lnTo>
                  <a:pt x="8877737" y="6684509"/>
                </a:lnTo>
                <a:lnTo>
                  <a:pt x="8812236" y="6683706"/>
                </a:lnTo>
                <a:lnTo>
                  <a:pt x="8746371" y="6682884"/>
                </a:lnTo>
                <a:lnTo>
                  <a:pt x="8680152" y="6682044"/>
                </a:lnTo>
                <a:lnTo>
                  <a:pt x="8613585" y="6681185"/>
                </a:lnTo>
                <a:lnTo>
                  <a:pt x="8546679" y="6680309"/>
                </a:lnTo>
                <a:lnTo>
                  <a:pt x="8479443" y="6679416"/>
                </a:lnTo>
                <a:lnTo>
                  <a:pt x="8411884" y="6678507"/>
                </a:lnTo>
                <a:lnTo>
                  <a:pt x="8344010" y="6677583"/>
                </a:lnTo>
                <a:lnTo>
                  <a:pt x="8275829" y="6676644"/>
                </a:lnTo>
                <a:lnTo>
                  <a:pt x="8207350" y="6675691"/>
                </a:lnTo>
                <a:lnTo>
                  <a:pt x="8138580" y="6674725"/>
                </a:lnTo>
                <a:lnTo>
                  <a:pt x="8069527" y="6673746"/>
                </a:lnTo>
                <a:lnTo>
                  <a:pt x="8000201" y="6672755"/>
                </a:lnTo>
                <a:lnTo>
                  <a:pt x="7930608" y="6671752"/>
                </a:lnTo>
                <a:lnTo>
                  <a:pt x="7860757" y="6670739"/>
                </a:lnTo>
                <a:lnTo>
                  <a:pt x="7790656" y="6669715"/>
                </a:lnTo>
                <a:lnTo>
                  <a:pt x="7720312" y="6668682"/>
                </a:lnTo>
                <a:lnTo>
                  <a:pt x="7649735" y="6667640"/>
                </a:lnTo>
                <a:lnTo>
                  <a:pt x="7578932" y="6666591"/>
                </a:lnTo>
                <a:lnTo>
                  <a:pt x="7507910" y="6665533"/>
                </a:lnTo>
                <a:lnTo>
                  <a:pt x="7436679" y="6664469"/>
                </a:lnTo>
                <a:lnTo>
                  <a:pt x="7365247" y="6663398"/>
                </a:lnTo>
                <a:lnTo>
                  <a:pt x="7293621" y="6662322"/>
                </a:lnTo>
                <a:lnTo>
                  <a:pt x="7221809" y="6661241"/>
                </a:lnTo>
                <a:lnTo>
                  <a:pt x="7149819" y="6660156"/>
                </a:lnTo>
                <a:lnTo>
                  <a:pt x="7077661" y="6659068"/>
                </a:lnTo>
                <a:lnTo>
                  <a:pt x="7005340" y="6657976"/>
                </a:lnTo>
                <a:lnTo>
                  <a:pt x="6932867" y="6656882"/>
                </a:lnTo>
                <a:lnTo>
                  <a:pt x="6860248" y="6655787"/>
                </a:lnTo>
                <a:lnTo>
                  <a:pt x="6787493" y="6654691"/>
                </a:lnTo>
                <a:lnTo>
                  <a:pt x="6714608" y="6653594"/>
                </a:lnTo>
                <a:lnTo>
                  <a:pt x="6641602" y="6652498"/>
                </a:lnTo>
                <a:lnTo>
                  <a:pt x="6568483" y="6651403"/>
                </a:lnTo>
                <a:lnTo>
                  <a:pt x="6495260" y="6650309"/>
                </a:lnTo>
                <a:lnTo>
                  <a:pt x="6421939" y="6649218"/>
                </a:lnTo>
                <a:lnTo>
                  <a:pt x="6348530" y="6648130"/>
                </a:lnTo>
                <a:lnTo>
                  <a:pt x="6275041" y="6647046"/>
                </a:lnTo>
                <a:lnTo>
                  <a:pt x="6201479" y="6645965"/>
                </a:lnTo>
                <a:lnTo>
                  <a:pt x="6127852" y="6644890"/>
                </a:lnTo>
                <a:lnTo>
                  <a:pt x="6054169" y="6643821"/>
                </a:lnTo>
                <a:lnTo>
                  <a:pt x="5980437" y="6642758"/>
                </a:lnTo>
                <a:lnTo>
                  <a:pt x="5906666" y="6641701"/>
                </a:lnTo>
                <a:lnTo>
                  <a:pt x="5832862" y="6640653"/>
                </a:lnTo>
                <a:lnTo>
                  <a:pt x="5759034" y="6639612"/>
                </a:lnTo>
                <a:lnTo>
                  <a:pt x="5685190" y="6638581"/>
                </a:lnTo>
                <a:lnTo>
                  <a:pt x="5611338" y="6637559"/>
                </a:lnTo>
                <a:lnTo>
                  <a:pt x="5537486" y="6636547"/>
                </a:lnTo>
                <a:lnTo>
                  <a:pt x="5463642" y="6635546"/>
                </a:lnTo>
                <a:lnTo>
                  <a:pt x="5389815" y="6634557"/>
                </a:lnTo>
                <a:lnTo>
                  <a:pt x="5316012" y="6633580"/>
                </a:lnTo>
                <a:lnTo>
                  <a:pt x="5242241" y="6632616"/>
                </a:lnTo>
                <a:lnTo>
                  <a:pt x="5168511" y="6631665"/>
                </a:lnTo>
                <a:lnTo>
                  <a:pt x="5094829" y="6630729"/>
                </a:lnTo>
                <a:lnTo>
                  <a:pt x="5021204" y="6629807"/>
                </a:lnTo>
                <a:lnTo>
                  <a:pt x="4947643" y="6628901"/>
                </a:lnTo>
                <a:lnTo>
                  <a:pt x="4874156" y="6628011"/>
                </a:lnTo>
                <a:lnTo>
                  <a:pt x="4800749" y="6627138"/>
                </a:lnTo>
                <a:lnTo>
                  <a:pt x="4727431" y="6626282"/>
                </a:lnTo>
                <a:lnTo>
                  <a:pt x="4654210" y="6625444"/>
                </a:lnTo>
                <a:lnTo>
                  <a:pt x="4581094" y="6624625"/>
                </a:lnTo>
                <a:lnTo>
                  <a:pt x="4508091" y="6623826"/>
                </a:lnTo>
                <a:lnTo>
                  <a:pt x="4435210" y="6623046"/>
                </a:lnTo>
                <a:lnTo>
                  <a:pt x="4362457" y="6622288"/>
                </a:lnTo>
                <a:lnTo>
                  <a:pt x="4289842" y="6621551"/>
                </a:lnTo>
                <a:lnTo>
                  <a:pt x="4217373" y="6620835"/>
                </a:lnTo>
                <a:lnTo>
                  <a:pt x="4145057" y="6620143"/>
                </a:lnTo>
                <a:lnTo>
                  <a:pt x="4072902" y="6619474"/>
                </a:lnTo>
                <a:lnTo>
                  <a:pt x="4000917" y="6618829"/>
                </a:lnTo>
                <a:lnTo>
                  <a:pt x="3929110" y="6618208"/>
                </a:lnTo>
                <a:lnTo>
                  <a:pt x="3857489" y="6617613"/>
                </a:lnTo>
                <a:lnTo>
                  <a:pt x="3786061" y="6617044"/>
                </a:lnTo>
                <a:lnTo>
                  <a:pt x="3714835" y="6616501"/>
                </a:lnTo>
                <a:lnTo>
                  <a:pt x="3643820" y="6615986"/>
                </a:lnTo>
                <a:lnTo>
                  <a:pt x="3573022" y="6615499"/>
                </a:lnTo>
                <a:lnTo>
                  <a:pt x="3502451" y="6615040"/>
                </a:lnTo>
                <a:lnTo>
                  <a:pt x="3432114" y="6614611"/>
                </a:lnTo>
                <a:lnTo>
                  <a:pt x="3362019" y="6614212"/>
                </a:lnTo>
                <a:lnTo>
                  <a:pt x="3292174" y="6613843"/>
                </a:lnTo>
                <a:lnTo>
                  <a:pt x="3222588" y="6613505"/>
                </a:lnTo>
                <a:lnTo>
                  <a:pt x="3153268" y="6613200"/>
                </a:lnTo>
                <a:lnTo>
                  <a:pt x="3084223" y="6612927"/>
                </a:lnTo>
                <a:lnTo>
                  <a:pt x="3015461" y="6612687"/>
                </a:lnTo>
                <a:lnTo>
                  <a:pt x="2946989" y="6612481"/>
                </a:lnTo>
                <a:lnTo>
                  <a:pt x="2878816" y="6612309"/>
                </a:lnTo>
                <a:lnTo>
                  <a:pt x="2810950" y="6612173"/>
                </a:lnTo>
                <a:lnTo>
                  <a:pt x="2743399" y="6612073"/>
                </a:lnTo>
                <a:lnTo>
                  <a:pt x="2676171" y="6612009"/>
                </a:lnTo>
                <a:lnTo>
                  <a:pt x="2609274" y="6611982"/>
                </a:lnTo>
                <a:lnTo>
                  <a:pt x="2542716" y="6611993"/>
                </a:lnTo>
                <a:lnTo>
                  <a:pt x="2476505" y="6612043"/>
                </a:lnTo>
                <a:lnTo>
                  <a:pt x="2410650" y="6612131"/>
                </a:lnTo>
                <a:lnTo>
                  <a:pt x="2345158" y="6612260"/>
                </a:lnTo>
                <a:lnTo>
                  <a:pt x="2280038" y="6612428"/>
                </a:lnTo>
                <a:lnTo>
                  <a:pt x="2215297" y="6612638"/>
                </a:lnTo>
                <a:lnTo>
                  <a:pt x="2150943" y="6612890"/>
                </a:lnTo>
                <a:lnTo>
                  <a:pt x="2086986" y="6613184"/>
                </a:lnTo>
                <a:lnTo>
                  <a:pt x="2023432" y="6613521"/>
                </a:lnTo>
                <a:lnTo>
                  <a:pt x="1960289" y="6613902"/>
                </a:lnTo>
                <a:lnTo>
                  <a:pt x="1897567" y="6614327"/>
                </a:lnTo>
                <a:lnTo>
                  <a:pt x="1835273" y="6614798"/>
                </a:lnTo>
                <a:lnTo>
                  <a:pt x="1773415" y="6615314"/>
                </a:lnTo>
                <a:lnTo>
                  <a:pt x="1712000" y="6615876"/>
                </a:lnTo>
                <a:lnTo>
                  <a:pt x="1651038" y="6616485"/>
                </a:lnTo>
                <a:lnTo>
                  <a:pt x="1590537" y="6617142"/>
                </a:lnTo>
                <a:lnTo>
                  <a:pt x="1530503" y="6617848"/>
                </a:lnTo>
                <a:lnTo>
                  <a:pt x="1470946" y="6618602"/>
                </a:lnTo>
                <a:lnTo>
                  <a:pt x="1411874" y="6619406"/>
                </a:lnTo>
                <a:lnTo>
                  <a:pt x="1353294" y="6620260"/>
                </a:lnTo>
                <a:lnTo>
                  <a:pt x="1295214" y="6621165"/>
                </a:lnTo>
                <a:lnTo>
                  <a:pt x="1237643" y="6622122"/>
                </a:lnTo>
                <a:lnTo>
                  <a:pt x="1180589" y="6623131"/>
                </a:lnTo>
                <a:lnTo>
                  <a:pt x="1124060" y="6624193"/>
                </a:lnTo>
                <a:lnTo>
                  <a:pt x="1068064" y="6625308"/>
                </a:lnTo>
                <a:lnTo>
                  <a:pt x="1012609" y="6626478"/>
                </a:lnTo>
                <a:lnTo>
                  <a:pt x="957703" y="6627703"/>
                </a:lnTo>
                <a:lnTo>
                  <a:pt x="903353" y="6628983"/>
                </a:lnTo>
                <a:lnTo>
                  <a:pt x="849570" y="6630319"/>
                </a:lnTo>
                <a:lnTo>
                  <a:pt x="796359" y="6631712"/>
                </a:lnTo>
                <a:lnTo>
                  <a:pt x="743730" y="6633163"/>
                </a:lnTo>
                <a:lnTo>
                  <a:pt x="691690" y="6634672"/>
                </a:lnTo>
                <a:lnTo>
                  <a:pt x="640247" y="6636240"/>
                </a:lnTo>
                <a:lnTo>
                  <a:pt x="589410" y="6637867"/>
                </a:lnTo>
                <a:lnTo>
                  <a:pt x="539187" y="6639554"/>
                </a:lnTo>
                <a:lnTo>
                  <a:pt x="489586" y="6641302"/>
                </a:lnTo>
                <a:lnTo>
                  <a:pt x="440614" y="6643112"/>
                </a:lnTo>
                <a:lnTo>
                  <a:pt x="392280" y="6644984"/>
                </a:lnTo>
                <a:lnTo>
                  <a:pt x="344592" y="6646918"/>
                </a:lnTo>
                <a:lnTo>
                  <a:pt x="297558" y="6648916"/>
                </a:lnTo>
                <a:lnTo>
                  <a:pt x="251186" y="6650978"/>
                </a:lnTo>
                <a:lnTo>
                  <a:pt x="205485" y="6653104"/>
                </a:lnTo>
                <a:lnTo>
                  <a:pt x="160461" y="6655297"/>
                </a:lnTo>
                <a:lnTo>
                  <a:pt x="116124" y="6657555"/>
                </a:lnTo>
                <a:lnTo>
                  <a:pt x="72481" y="6659880"/>
                </a:lnTo>
                <a:lnTo>
                  <a:pt x="71999" y="6642743"/>
                </a:lnTo>
                <a:lnTo>
                  <a:pt x="70922" y="6603854"/>
                </a:lnTo>
                <a:lnTo>
                  <a:pt x="69701" y="6558971"/>
                </a:lnTo>
                <a:lnTo>
                  <a:pt x="68345" y="6508285"/>
                </a:lnTo>
                <a:lnTo>
                  <a:pt x="66861" y="6451987"/>
                </a:lnTo>
                <a:lnTo>
                  <a:pt x="65259" y="6390269"/>
                </a:lnTo>
                <a:lnTo>
                  <a:pt x="63546" y="6323322"/>
                </a:lnTo>
                <a:lnTo>
                  <a:pt x="61732" y="6251336"/>
                </a:lnTo>
                <a:lnTo>
                  <a:pt x="59825" y="6174504"/>
                </a:lnTo>
                <a:lnTo>
                  <a:pt x="58839" y="6134330"/>
                </a:lnTo>
                <a:lnTo>
                  <a:pt x="57833" y="6093016"/>
                </a:lnTo>
                <a:lnTo>
                  <a:pt x="56808" y="6050586"/>
                </a:lnTo>
                <a:lnTo>
                  <a:pt x="55764" y="6007064"/>
                </a:lnTo>
                <a:lnTo>
                  <a:pt x="54704" y="5962474"/>
                </a:lnTo>
                <a:lnTo>
                  <a:pt x="53628" y="5916839"/>
                </a:lnTo>
                <a:lnTo>
                  <a:pt x="52537" y="5870183"/>
                </a:lnTo>
                <a:lnTo>
                  <a:pt x="51432" y="5822531"/>
                </a:lnTo>
                <a:lnTo>
                  <a:pt x="50315" y="5773907"/>
                </a:lnTo>
                <a:lnTo>
                  <a:pt x="49186" y="5724334"/>
                </a:lnTo>
                <a:lnTo>
                  <a:pt x="48046" y="5673835"/>
                </a:lnTo>
                <a:lnTo>
                  <a:pt x="46897" y="5622436"/>
                </a:lnTo>
                <a:lnTo>
                  <a:pt x="45740" y="5570160"/>
                </a:lnTo>
                <a:lnTo>
                  <a:pt x="44574" y="5517031"/>
                </a:lnTo>
                <a:lnTo>
                  <a:pt x="43403" y="5463072"/>
                </a:lnTo>
                <a:lnTo>
                  <a:pt x="42226" y="5408308"/>
                </a:lnTo>
                <a:lnTo>
                  <a:pt x="41045" y="5352763"/>
                </a:lnTo>
                <a:lnTo>
                  <a:pt x="39861" y="5296460"/>
                </a:lnTo>
                <a:lnTo>
                  <a:pt x="38675" y="5239424"/>
                </a:lnTo>
                <a:lnTo>
                  <a:pt x="37488" y="5181678"/>
                </a:lnTo>
                <a:lnTo>
                  <a:pt x="36300" y="5123246"/>
                </a:lnTo>
                <a:lnTo>
                  <a:pt x="35114" y="5064152"/>
                </a:lnTo>
                <a:lnTo>
                  <a:pt x="33930" y="5004420"/>
                </a:lnTo>
                <a:lnTo>
                  <a:pt x="32749" y="4944074"/>
                </a:lnTo>
                <a:lnTo>
                  <a:pt x="31572" y="4883137"/>
                </a:lnTo>
                <a:lnTo>
                  <a:pt x="30400" y="4821635"/>
                </a:lnTo>
                <a:lnTo>
                  <a:pt x="29235" y="4759590"/>
                </a:lnTo>
                <a:lnTo>
                  <a:pt x="28078" y="4697026"/>
                </a:lnTo>
                <a:lnTo>
                  <a:pt x="26928" y="4633968"/>
                </a:lnTo>
                <a:lnTo>
                  <a:pt x="25789" y="4570440"/>
                </a:lnTo>
                <a:lnTo>
                  <a:pt x="24660" y="4506464"/>
                </a:lnTo>
                <a:lnTo>
                  <a:pt x="23542" y="4442066"/>
                </a:lnTo>
                <a:lnTo>
                  <a:pt x="22437" y="4377268"/>
                </a:lnTo>
                <a:lnTo>
                  <a:pt x="21346" y="4312096"/>
                </a:lnTo>
                <a:lnTo>
                  <a:pt x="20270" y="4246572"/>
                </a:lnTo>
                <a:lnTo>
                  <a:pt x="19210" y="4180722"/>
                </a:lnTo>
                <a:lnTo>
                  <a:pt x="18166" y="4114567"/>
                </a:lnTo>
                <a:lnTo>
                  <a:pt x="17141" y="4048134"/>
                </a:lnTo>
                <a:lnTo>
                  <a:pt x="16135" y="3981445"/>
                </a:lnTo>
                <a:lnTo>
                  <a:pt x="15149" y="3914524"/>
                </a:lnTo>
                <a:lnTo>
                  <a:pt x="14184" y="3847395"/>
                </a:lnTo>
                <a:lnTo>
                  <a:pt x="13241" y="3780083"/>
                </a:lnTo>
                <a:lnTo>
                  <a:pt x="12322" y="3712610"/>
                </a:lnTo>
                <a:lnTo>
                  <a:pt x="11426" y="3645002"/>
                </a:lnTo>
                <a:lnTo>
                  <a:pt x="10557" y="3577281"/>
                </a:lnTo>
                <a:lnTo>
                  <a:pt x="9714" y="3509473"/>
                </a:lnTo>
                <a:lnTo>
                  <a:pt x="8898" y="3441600"/>
                </a:lnTo>
                <a:lnTo>
                  <a:pt x="8111" y="3373686"/>
                </a:lnTo>
                <a:lnTo>
                  <a:pt x="7354" y="3305756"/>
                </a:lnTo>
                <a:lnTo>
                  <a:pt x="6627" y="3237834"/>
                </a:lnTo>
                <a:lnTo>
                  <a:pt x="5932" y="3169942"/>
                </a:lnTo>
                <a:lnTo>
                  <a:pt x="5270" y="3102106"/>
                </a:lnTo>
                <a:lnTo>
                  <a:pt x="4642" y="3034349"/>
                </a:lnTo>
                <a:lnTo>
                  <a:pt x="4049" y="2966695"/>
                </a:lnTo>
                <a:lnTo>
                  <a:pt x="3491" y="2899168"/>
                </a:lnTo>
                <a:lnTo>
                  <a:pt x="2971" y="2831792"/>
                </a:lnTo>
                <a:lnTo>
                  <a:pt x="2489" y="2764590"/>
                </a:lnTo>
                <a:lnTo>
                  <a:pt x="2046" y="2697587"/>
                </a:lnTo>
                <a:lnTo>
                  <a:pt x="1644" y="2630807"/>
                </a:lnTo>
                <a:lnTo>
                  <a:pt x="1283" y="2564273"/>
                </a:lnTo>
                <a:lnTo>
                  <a:pt x="964" y="2498009"/>
                </a:lnTo>
                <a:lnTo>
                  <a:pt x="688" y="2432040"/>
                </a:lnTo>
                <a:lnTo>
                  <a:pt x="457" y="2366389"/>
                </a:lnTo>
                <a:lnTo>
                  <a:pt x="272" y="2301079"/>
                </a:lnTo>
                <a:lnTo>
                  <a:pt x="133" y="2236136"/>
                </a:lnTo>
                <a:lnTo>
                  <a:pt x="42" y="2171583"/>
                </a:lnTo>
                <a:lnTo>
                  <a:pt x="0" y="2107443"/>
                </a:lnTo>
                <a:lnTo>
                  <a:pt x="7" y="2043741"/>
                </a:lnTo>
                <a:lnTo>
                  <a:pt x="65" y="1980501"/>
                </a:lnTo>
                <a:lnTo>
                  <a:pt x="175" y="1917746"/>
                </a:lnTo>
                <a:lnTo>
                  <a:pt x="338" y="1855500"/>
                </a:lnTo>
                <a:lnTo>
                  <a:pt x="555" y="1793788"/>
                </a:lnTo>
                <a:lnTo>
                  <a:pt x="827" y="1732632"/>
                </a:lnTo>
                <a:lnTo>
                  <a:pt x="1156" y="1672058"/>
                </a:lnTo>
                <a:lnTo>
                  <a:pt x="1541" y="1612089"/>
                </a:lnTo>
                <a:lnTo>
                  <a:pt x="1985" y="1552749"/>
                </a:lnTo>
                <a:lnTo>
                  <a:pt x="2488" y="1494062"/>
                </a:lnTo>
                <a:lnTo>
                  <a:pt x="3051" y="1436051"/>
                </a:lnTo>
                <a:lnTo>
                  <a:pt x="3676" y="1378741"/>
                </a:lnTo>
                <a:lnTo>
                  <a:pt x="4364" y="1322155"/>
                </a:lnTo>
                <a:lnTo>
                  <a:pt x="5115" y="1266318"/>
                </a:lnTo>
                <a:lnTo>
                  <a:pt x="5930" y="1211253"/>
                </a:lnTo>
                <a:lnTo>
                  <a:pt x="6811" y="1156985"/>
                </a:lnTo>
                <a:lnTo>
                  <a:pt x="7759" y="1103536"/>
                </a:lnTo>
                <a:lnTo>
                  <a:pt x="8775" y="1050932"/>
                </a:lnTo>
                <a:lnTo>
                  <a:pt x="9859" y="999195"/>
                </a:lnTo>
                <a:lnTo>
                  <a:pt x="11014" y="948350"/>
                </a:lnTo>
                <a:lnTo>
                  <a:pt x="12239" y="898421"/>
                </a:lnTo>
                <a:lnTo>
                  <a:pt x="13537" y="849432"/>
                </a:lnTo>
                <a:lnTo>
                  <a:pt x="14907" y="801406"/>
                </a:lnTo>
                <a:lnTo>
                  <a:pt x="16352" y="754368"/>
                </a:lnTo>
                <a:lnTo>
                  <a:pt x="17872" y="708341"/>
                </a:lnTo>
                <a:lnTo>
                  <a:pt x="19468" y="663349"/>
                </a:lnTo>
                <a:lnTo>
                  <a:pt x="21142" y="619416"/>
                </a:lnTo>
                <a:lnTo>
                  <a:pt x="22894" y="576567"/>
                </a:lnTo>
                <a:lnTo>
                  <a:pt x="24725" y="534824"/>
                </a:lnTo>
                <a:lnTo>
                  <a:pt x="26637" y="494213"/>
                </a:lnTo>
                <a:lnTo>
                  <a:pt x="28630" y="454756"/>
                </a:lnTo>
                <a:lnTo>
                  <a:pt x="30706" y="416477"/>
                </a:lnTo>
                <a:lnTo>
                  <a:pt x="35110" y="343553"/>
                </a:lnTo>
                <a:lnTo>
                  <a:pt x="39858" y="275629"/>
                </a:lnTo>
                <a:lnTo>
                  <a:pt x="44956" y="212899"/>
                </a:lnTo>
                <a:lnTo>
                  <a:pt x="50416" y="155552"/>
                </a:lnTo>
                <a:lnTo>
                  <a:pt x="56243" y="103781"/>
                </a:lnTo>
                <a:lnTo>
                  <a:pt x="62448" y="57776"/>
                </a:lnTo>
                <a:lnTo>
                  <a:pt x="69038" y="17729"/>
                </a:lnTo>
                <a:lnTo>
                  <a:pt x="72481" y="0"/>
                </a:lnTo>
                <a:close/>
              </a:path>
            </a:pathLst>
          </a:custGeom>
          <a:ln w="69850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338315" y="99060"/>
            <a:ext cx="5718175" cy="494030"/>
          </a:xfrm>
          <a:custGeom>
            <a:avLst/>
            <a:gdLst/>
            <a:ahLst/>
            <a:cxnLst/>
            <a:rect l="l" t="t" r="r" b="b"/>
            <a:pathLst>
              <a:path w="5718175" h="494030">
                <a:moveTo>
                  <a:pt x="5635752" y="0"/>
                </a:moveTo>
                <a:lnTo>
                  <a:pt x="82296" y="0"/>
                </a:lnTo>
                <a:lnTo>
                  <a:pt x="50256" y="6465"/>
                </a:lnTo>
                <a:lnTo>
                  <a:pt x="24098" y="24098"/>
                </a:lnTo>
                <a:lnTo>
                  <a:pt x="6465" y="50256"/>
                </a:lnTo>
                <a:lnTo>
                  <a:pt x="0" y="82296"/>
                </a:lnTo>
                <a:lnTo>
                  <a:pt x="0" y="411480"/>
                </a:lnTo>
                <a:lnTo>
                  <a:pt x="6465" y="443519"/>
                </a:lnTo>
                <a:lnTo>
                  <a:pt x="24098" y="469677"/>
                </a:lnTo>
                <a:lnTo>
                  <a:pt x="50256" y="487310"/>
                </a:lnTo>
                <a:lnTo>
                  <a:pt x="82296" y="493776"/>
                </a:lnTo>
                <a:lnTo>
                  <a:pt x="5635752" y="493776"/>
                </a:lnTo>
                <a:lnTo>
                  <a:pt x="5667791" y="487310"/>
                </a:lnTo>
                <a:lnTo>
                  <a:pt x="5693949" y="469677"/>
                </a:lnTo>
                <a:lnTo>
                  <a:pt x="5711582" y="443519"/>
                </a:lnTo>
                <a:lnTo>
                  <a:pt x="5718048" y="411480"/>
                </a:lnTo>
                <a:lnTo>
                  <a:pt x="5718048" y="82296"/>
                </a:lnTo>
                <a:lnTo>
                  <a:pt x="5711582" y="50256"/>
                </a:lnTo>
                <a:lnTo>
                  <a:pt x="5693949" y="24098"/>
                </a:lnTo>
                <a:lnTo>
                  <a:pt x="5667791" y="6465"/>
                </a:lnTo>
                <a:lnTo>
                  <a:pt x="5635752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093711" y="108330"/>
            <a:ext cx="4208145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10-May-24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10-May-24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8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10-May-24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38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10-May-24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69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10-May-24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57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10-May-24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50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10-May-24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33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10-May-24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29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70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10-May-24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23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72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10-May-24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10-May-24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10-May-24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10-May-24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C617817-0E34-4996-AD0A-F936AE0896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4934C-2304-4B8E-B3F0-D8F1D71B646F}" type="datetimeFigureOut">
              <a:rPr lang="vi-VN"/>
              <a:pPr>
                <a:defRPr/>
              </a:pPr>
              <a:t>10/05/2024</a:t>
            </a:fld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B7C4180-0BB1-4FA9-A260-CA12249BF9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C6E169-821D-4A11-8D12-9725DB70DF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1339E5-CB19-47F7-B316-46CEF92427E5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66660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22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62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47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544054" y="5753020"/>
            <a:ext cx="1699197" cy="93299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6425" y="466089"/>
            <a:ext cx="2881630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2262" y="1574673"/>
            <a:ext cx="6364605" cy="3455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10-May-24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10-May-24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236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2.png"/><Relationship Id="rId18" Type="http://schemas.openxmlformats.org/officeDocument/2006/relationships/slide" Target="slide5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6.png"/><Relationship Id="rId7" Type="http://schemas.openxmlformats.org/officeDocument/2006/relationships/image" Target="../media/image7.gif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5" Type="http://schemas.openxmlformats.org/officeDocument/2006/relationships/image" Target="../media/image18.png"/><Relationship Id="rId2" Type="http://schemas.openxmlformats.org/officeDocument/2006/relationships/audio" Target="../media/media1.wma"/><Relationship Id="rId16" Type="http://schemas.openxmlformats.org/officeDocument/2006/relationships/slide" Target="slide4.xml"/><Relationship Id="rId20" Type="http://schemas.openxmlformats.org/officeDocument/2006/relationships/slide" Target="slide6.xml"/><Relationship Id="rId1" Type="http://schemas.microsoft.com/office/2007/relationships/media" Target="../media/media1.wma"/><Relationship Id="rId6" Type="http://schemas.openxmlformats.org/officeDocument/2006/relationships/image" Target="../media/image6.gif"/><Relationship Id="rId11" Type="http://schemas.openxmlformats.org/officeDocument/2006/relationships/slide" Target="slide9.xml"/><Relationship Id="rId24" Type="http://schemas.openxmlformats.org/officeDocument/2006/relationships/slide" Target="slide8.xml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23" Type="http://schemas.openxmlformats.org/officeDocument/2006/relationships/image" Target="../media/image17.png"/><Relationship Id="rId10" Type="http://schemas.openxmlformats.org/officeDocument/2006/relationships/image" Target="../media/image10.gif"/><Relationship Id="rId19" Type="http://schemas.openxmlformats.org/officeDocument/2006/relationships/image" Target="../media/image15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slide" Target="slide3.xml"/><Relationship Id="rId22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4945" y="-43657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10700" y="5439155"/>
            <a:ext cx="2086355" cy="141884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580638" y="4748021"/>
            <a:ext cx="4914900" cy="0"/>
          </a:xfrm>
          <a:custGeom>
            <a:avLst/>
            <a:gdLst/>
            <a:ahLst/>
            <a:cxnLst/>
            <a:rect l="l" t="t" r="r" b="b"/>
            <a:pathLst>
              <a:path w="4914900">
                <a:moveTo>
                  <a:pt x="0" y="0"/>
                </a:moveTo>
                <a:lnTo>
                  <a:pt x="491490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26384" y="5157342"/>
            <a:ext cx="54209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Giáo</a:t>
            </a:r>
            <a:r>
              <a:rPr kumimoji="0" sz="28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viên</a:t>
            </a: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: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4156481"/>
            <a:ext cx="2151380" cy="2701925"/>
          </a:xfrm>
          <a:custGeom>
            <a:avLst/>
            <a:gdLst/>
            <a:ahLst/>
            <a:cxnLst/>
            <a:rect l="l" t="t" r="r" b="b"/>
            <a:pathLst>
              <a:path w="2151380" h="2701925">
                <a:moveTo>
                  <a:pt x="2139290" y="610617"/>
                </a:moveTo>
                <a:lnTo>
                  <a:pt x="1945124" y="574549"/>
                </a:lnTo>
                <a:lnTo>
                  <a:pt x="1572627" y="2579824"/>
                </a:lnTo>
                <a:lnTo>
                  <a:pt x="0" y="2287694"/>
                </a:lnTo>
                <a:lnTo>
                  <a:pt x="0" y="2488449"/>
                </a:lnTo>
                <a:lnTo>
                  <a:pt x="1147012" y="2701517"/>
                </a:lnTo>
                <a:lnTo>
                  <a:pt x="1746309" y="2701517"/>
                </a:lnTo>
                <a:lnTo>
                  <a:pt x="1754776" y="2680578"/>
                </a:lnTo>
                <a:lnTo>
                  <a:pt x="2139290" y="610617"/>
                </a:lnTo>
                <a:close/>
              </a:path>
              <a:path w="2151380" h="2701925">
                <a:moveTo>
                  <a:pt x="1402378" y="72135"/>
                </a:moveTo>
                <a:lnTo>
                  <a:pt x="1014046" y="0"/>
                </a:lnTo>
                <a:lnTo>
                  <a:pt x="961890" y="871"/>
                </a:lnTo>
                <a:lnTo>
                  <a:pt x="915567" y="21021"/>
                </a:lnTo>
                <a:lnTo>
                  <a:pt x="880116" y="56991"/>
                </a:lnTo>
                <a:lnTo>
                  <a:pt x="860571" y="105327"/>
                </a:lnTo>
                <a:lnTo>
                  <a:pt x="848540" y="170094"/>
                </a:lnTo>
                <a:lnTo>
                  <a:pt x="298404" y="67901"/>
                </a:lnTo>
                <a:lnTo>
                  <a:pt x="246247" y="68773"/>
                </a:lnTo>
                <a:lnTo>
                  <a:pt x="199925" y="88922"/>
                </a:lnTo>
                <a:lnTo>
                  <a:pt x="164473" y="124893"/>
                </a:lnTo>
                <a:lnTo>
                  <a:pt x="144928" y="173229"/>
                </a:lnTo>
                <a:lnTo>
                  <a:pt x="0" y="953425"/>
                </a:lnTo>
                <a:lnTo>
                  <a:pt x="0" y="2034750"/>
                </a:lnTo>
                <a:lnTo>
                  <a:pt x="327077" y="273983"/>
                </a:lnTo>
                <a:lnTo>
                  <a:pt x="2139290" y="610617"/>
                </a:lnTo>
                <a:lnTo>
                  <a:pt x="2151306" y="545931"/>
                </a:lnTo>
                <a:lnTo>
                  <a:pt x="1148117" y="359580"/>
                </a:lnTo>
                <a:lnTo>
                  <a:pt x="1111119" y="345022"/>
                </a:lnTo>
                <a:lnTo>
                  <a:pt x="1084127" y="318835"/>
                </a:lnTo>
                <a:lnTo>
                  <a:pt x="1069366" y="284254"/>
                </a:lnTo>
                <a:lnTo>
                  <a:pt x="1069058" y="244516"/>
                </a:lnTo>
                <a:lnTo>
                  <a:pt x="1074455" y="225599"/>
                </a:lnTo>
                <a:lnTo>
                  <a:pt x="1095501" y="193401"/>
                </a:lnTo>
                <a:lnTo>
                  <a:pt x="1126984" y="171754"/>
                </a:lnTo>
                <a:lnTo>
                  <a:pt x="1164577" y="163681"/>
                </a:lnTo>
                <a:lnTo>
                  <a:pt x="1184180" y="165440"/>
                </a:lnTo>
                <a:lnTo>
                  <a:pt x="1507789" y="225553"/>
                </a:lnTo>
                <a:lnTo>
                  <a:pt x="1506906" y="173423"/>
                </a:lnTo>
                <a:lnTo>
                  <a:pt x="1486738" y="127121"/>
                </a:lnTo>
                <a:lnTo>
                  <a:pt x="1450742" y="91680"/>
                </a:lnTo>
                <a:lnTo>
                  <a:pt x="1402378" y="72135"/>
                </a:lnTo>
                <a:close/>
              </a:path>
              <a:path w="2151380" h="2701925">
                <a:moveTo>
                  <a:pt x="1589154" y="508425"/>
                </a:moveTo>
                <a:lnTo>
                  <a:pt x="683048" y="340107"/>
                </a:lnTo>
                <a:lnTo>
                  <a:pt x="647000" y="534166"/>
                </a:lnTo>
                <a:lnTo>
                  <a:pt x="1553106" y="702483"/>
                </a:lnTo>
                <a:lnTo>
                  <a:pt x="1589154" y="508425"/>
                </a:lnTo>
                <a:close/>
              </a:path>
              <a:path w="2151380" h="2701925">
                <a:moveTo>
                  <a:pt x="1507789" y="225553"/>
                </a:moveTo>
                <a:lnTo>
                  <a:pt x="1184180" y="165440"/>
                </a:lnTo>
                <a:lnTo>
                  <a:pt x="1221176" y="180011"/>
                </a:lnTo>
                <a:lnTo>
                  <a:pt x="1248162" y="206226"/>
                </a:lnTo>
                <a:lnTo>
                  <a:pt x="1262918" y="240834"/>
                </a:lnTo>
                <a:lnTo>
                  <a:pt x="1263224" y="280584"/>
                </a:lnTo>
                <a:lnTo>
                  <a:pt x="1248666" y="317560"/>
                </a:lnTo>
                <a:lnTo>
                  <a:pt x="1222470" y="344533"/>
                </a:lnTo>
                <a:lnTo>
                  <a:pt x="1187875" y="359280"/>
                </a:lnTo>
                <a:lnTo>
                  <a:pt x="1148117" y="359580"/>
                </a:lnTo>
                <a:lnTo>
                  <a:pt x="2151306" y="545931"/>
                </a:lnTo>
                <a:lnTo>
                  <a:pt x="2150423" y="493801"/>
                </a:lnTo>
                <a:lnTo>
                  <a:pt x="2130254" y="447498"/>
                </a:lnTo>
                <a:lnTo>
                  <a:pt x="2094258" y="412058"/>
                </a:lnTo>
                <a:lnTo>
                  <a:pt x="2045894" y="392513"/>
                </a:lnTo>
                <a:lnTo>
                  <a:pt x="1495758" y="290320"/>
                </a:lnTo>
                <a:lnTo>
                  <a:pt x="1507789" y="225553"/>
                </a:lnTo>
                <a:close/>
              </a:path>
            </a:pathLst>
          </a:custGeom>
          <a:solidFill>
            <a:srgbClr val="FFD2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725523" y="138554"/>
            <a:ext cx="474980" cy="1590040"/>
          </a:xfrm>
          <a:custGeom>
            <a:avLst/>
            <a:gdLst/>
            <a:ahLst/>
            <a:cxnLst/>
            <a:rect l="l" t="t" r="r" b="b"/>
            <a:pathLst>
              <a:path w="474979" h="1590039">
                <a:moveTo>
                  <a:pt x="0" y="0"/>
                </a:moveTo>
                <a:lnTo>
                  <a:pt x="4418" y="1589615"/>
                </a:lnTo>
                <a:lnTo>
                  <a:pt x="474648" y="1588057"/>
                </a:lnTo>
                <a:lnTo>
                  <a:pt x="474100" y="1390788"/>
                </a:lnTo>
                <a:lnTo>
                  <a:pt x="376883" y="1488597"/>
                </a:lnTo>
                <a:lnTo>
                  <a:pt x="101631" y="1489509"/>
                </a:lnTo>
                <a:lnTo>
                  <a:pt x="97754" y="97162"/>
                </a:lnTo>
                <a:lnTo>
                  <a:pt x="194006" y="323"/>
                </a:lnTo>
                <a:lnTo>
                  <a:pt x="0" y="0"/>
                </a:lnTo>
                <a:close/>
              </a:path>
              <a:path w="474979" h="1590039">
                <a:moveTo>
                  <a:pt x="234004" y="1248222"/>
                </a:moveTo>
                <a:lnTo>
                  <a:pt x="234181" y="1312448"/>
                </a:lnTo>
                <a:lnTo>
                  <a:pt x="376395" y="1311977"/>
                </a:lnTo>
                <a:lnTo>
                  <a:pt x="376883" y="1488597"/>
                </a:lnTo>
                <a:lnTo>
                  <a:pt x="474100" y="1390788"/>
                </a:lnTo>
                <a:lnTo>
                  <a:pt x="473431" y="1149945"/>
                </a:lnTo>
                <a:lnTo>
                  <a:pt x="376217" y="1247751"/>
                </a:lnTo>
                <a:lnTo>
                  <a:pt x="234004" y="1248222"/>
                </a:lnTo>
                <a:close/>
              </a:path>
              <a:path w="474979" h="1590039">
                <a:moveTo>
                  <a:pt x="233332" y="1005083"/>
                </a:moveTo>
                <a:lnTo>
                  <a:pt x="233509" y="1069308"/>
                </a:lnTo>
                <a:lnTo>
                  <a:pt x="375723" y="1068837"/>
                </a:lnTo>
                <a:lnTo>
                  <a:pt x="376217" y="1247751"/>
                </a:lnTo>
                <a:lnTo>
                  <a:pt x="473431" y="1149945"/>
                </a:lnTo>
                <a:lnTo>
                  <a:pt x="472755" y="906809"/>
                </a:lnTo>
                <a:lnTo>
                  <a:pt x="375545" y="1004611"/>
                </a:lnTo>
                <a:lnTo>
                  <a:pt x="233332" y="1005083"/>
                </a:lnTo>
                <a:close/>
              </a:path>
              <a:path w="474979" h="1590039">
                <a:moveTo>
                  <a:pt x="232660" y="761943"/>
                </a:moveTo>
                <a:lnTo>
                  <a:pt x="232837" y="826169"/>
                </a:lnTo>
                <a:lnTo>
                  <a:pt x="375051" y="825697"/>
                </a:lnTo>
                <a:lnTo>
                  <a:pt x="375545" y="1004611"/>
                </a:lnTo>
                <a:lnTo>
                  <a:pt x="472755" y="906809"/>
                </a:lnTo>
                <a:lnTo>
                  <a:pt x="472080" y="663673"/>
                </a:lnTo>
                <a:lnTo>
                  <a:pt x="374873" y="761472"/>
                </a:lnTo>
                <a:lnTo>
                  <a:pt x="232660" y="761943"/>
                </a:lnTo>
                <a:close/>
              </a:path>
              <a:path w="474979" h="1590039">
                <a:moveTo>
                  <a:pt x="231988" y="518803"/>
                </a:moveTo>
                <a:lnTo>
                  <a:pt x="232165" y="583029"/>
                </a:lnTo>
                <a:lnTo>
                  <a:pt x="374379" y="582558"/>
                </a:lnTo>
                <a:lnTo>
                  <a:pt x="374873" y="761472"/>
                </a:lnTo>
                <a:lnTo>
                  <a:pt x="472080" y="663673"/>
                </a:lnTo>
                <a:lnTo>
                  <a:pt x="471404" y="420537"/>
                </a:lnTo>
                <a:lnTo>
                  <a:pt x="374201" y="518332"/>
                </a:lnTo>
                <a:lnTo>
                  <a:pt x="231988" y="518803"/>
                </a:lnTo>
                <a:close/>
              </a:path>
              <a:path w="474979" h="1590039">
                <a:moveTo>
                  <a:pt x="231309" y="273370"/>
                </a:moveTo>
                <a:lnTo>
                  <a:pt x="231493" y="339889"/>
                </a:lnTo>
                <a:lnTo>
                  <a:pt x="373707" y="339418"/>
                </a:lnTo>
                <a:lnTo>
                  <a:pt x="374201" y="518332"/>
                </a:lnTo>
                <a:lnTo>
                  <a:pt x="471404" y="420537"/>
                </a:lnTo>
                <a:lnTo>
                  <a:pt x="470722" y="175107"/>
                </a:lnTo>
                <a:lnTo>
                  <a:pt x="373523" y="272898"/>
                </a:lnTo>
                <a:lnTo>
                  <a:pt x="231309" y="273370"/>
                </a:lnTo>
                <a:close/>
              </a:path>
              <a:path w="474979" h="1590039">
                <a:moveTo>
                  <a:pt x="194006" y="323"/>
                </a:moveTo>
                <a:lnTo>
                  <a:pt x="97754" y="97162"/>
                </a:lnTo>
                <a:lnTo>
                  <a:pt x="373016" y="96297"/>
                </a:lnTo>
                <a:lnTo>
                  <a:pt x="373523" y="272898"/>
                </a:lnTo>
                <a:lnTo>
                  <a:pt x="470722" y="175107"/>
                </a:lnTo>
                <a:lnTo>
                  <a:pt x="470238" y="783"/>
                </a:lnTo>
                <a:lnTo>
                  <a:pt x="194006" y="323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271225" y="805040"/>
            <a:ext cx="844550" cy="1497330"/>
          </a:xfrm>
          <a:custGeom>
            <a:avLst/>
            <a:gdLst/>
            <a:ahLst/>
            <a:cxnLst/>
            <a:rect l="l" t="t" r="r" b="b"/>
            <a:pathLst>
              <a:path w="844550" h="1497330">
                <a:moveTo>
                  <a:pt x="741527" y="349110"/>
                </a:moveTo>
                <a:lnTo>
                  <a:pt x="494207" y="223100"/>
                </a:lnTo>
                <a:lnTo>
                  <a:pt x="210096" y="781380"/>
                </a:lnTo>
                <a:lnTo>
                  <a:pt x="210096" y="1244130"/>
                </a:lnTo>
                <a:lnTo>
                  <a:pt x="201599" y="1273835"/>
                </a:lnTo>
                <a:lnTo>
                  <a:pt x="90855" y="1354912"/>
                </a:lnTo>
                <a:lnTo>
                  <a:pt x="61874" y="1340142"/>
                </a:lnTo>
                <a:lnTo>
                  <a:pt x="62484" y="1202956"/>
                </a:lnTo>
                <a:lnTo>
                  <a:pt x="82664" y="1179207"/>
                </a:lnTo>
                <a:lnTo>
                  <a:pt x="108864" y="1165136"/>
                </a:lnTo>
                <a:lnTo>
                  <a:pt x="138252" y="1161808"/>
                </a:lnTo>
                <a:lnTo>
                  <a:pt x="167995" y="1170317"/>
                </a:lnTo>
                <a:lnTo>
                  <a:pt x="192316" y="1189367"/>
                </a:lnTo>
                <a:lnTo>
                  <a:pt x="206679" y="1214970"/>
                </a:lnTo>
                <a:lnTo>
                  <a:pt x="210096" y="1244130"/>
                </a:lnTo>
                <a:lnTo>
                  <a:pt x="210096" y="781380"/>
                </a:lnTo>
                <a:lnTo>
                  <a:pt x="1955" y="1190371"/>
                </a:lnTo>
                <a:lnTo>
                  <a:pt x="0" y="1497228"/>
                </a:lnTo>
                <a:lnTo>
                  <a:pt x="248805" y="1314919"/>
                </a:lnTo>
                <a:lnTo>
                  <a:pt x="255701" y="1301394"/>
                </a:lnTo>
                <a:lnTo>
                  <a:pt x="368173" y="1080947"/>
                </a:lnTo>
                <a:lnTo>
                  <a:pt x="741527" y="349110"/>
                </a:lnTo>
                <a:close/>
              </a:path>
              <a:path w="844550" h="1497330">
                <a:moveTo>
                  <a:pt x="844042" y="135597"/>
                </a:moveTo>
                <a:lnTo>
                  <a:pt x="830541" y="91973"/>
                </a:lnTo>
                <a:lnTo>
                  <a:pt x="673925" y="6769"/>
                </a:lnTo>
                <a:lnTo>
                  <a:pt x="650113" y="0"/>
                </a:lnTo>
                <a:lnTo>
                  <a:pt x="626668" y="2781"/>
                </a:lnTo>
                <a:lnTo>
                  <a:pt x="606069" y="14300"/>
                </a:lnTo>
                <a:lnTo>
                  <a:pt x="590778" y="33769"/>
                </a:lnTo>
                <a:lnTo>
                  <a:pt x="521804" y="169024"/>
                </a:lnTo>
                <a:lnTo>
                  <a:pt x="767194" y="294043"/>
                </a:lnTo>
                <a:lnTo>
                  <a:pt x="836142" y="158826"/>
                </a:lnTo>
                <a:lnTo>
                  <a:pt x="844042" y="135597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1172" y="52730"/>
            <a:ext cx="5754828" cy="1063753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67665" marR="0" lvl="0" indent="0" algn="l" defTabSz="914400" rtl="0" eaLnBrk="1" fontAlgn="auto" latinLnBrk="0" hangingPunct="1">
              <a:lnSpc>
                <a:spcPct val="100000"/>
              </a:lnSpc>
              <a:spcBef>
                <a:spcPts val="7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PHÒNG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GD&amp;ĐT</a:t>
            </a: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367665" marR="0" lvl="0" indent="0" algn="l" defTabSz="914400" rtl="0" eaLnBrk="1" fontAlgn="auto" latinLnBrk="0" hangingPunct="1">
              <a:lnSpc>
                <a:spcPct val="100000"/>
              </a:lnSpc>
              <a:spcBef>
                <a:spcPts val="7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TRƯỜNG</a:t>
            </a:r>
            <a:r>
              <a:rPr kumimoji="0" sz="280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THCS</a:t>
            </a: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…….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54173" y="2137409"/>
            <a:ext cx="8124825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53467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94BDDD-A12E-4524-9C6E-23B18235F0F3}"/>
              </a:ext>
            </a:extLst>
          </p:cNvPr>
          <p:cNvSpPr txBox="1"/>
          <p:nvPr/>
        </p:nvSpPr>
        <p:spPr>
          <a:xfrm>
            <a:off x="3733800" y="1981200"/>
            <a:ext cx="533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ÔN TẬP GIỮA KỲ II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1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74A3ED7B-EA28-464C-B809-0252961399DB}"/>
              </a:ext>
            </a:extLst>
          </p:cNvPr>
          <p:cNvSpPr/>
          <p:nvPr/>
        </p:nvSpPr>
        <p:spPr>
          <a:xfrm>
            <a:off x="2743200" y="76200"/>
            <a:ext cx="7543800" cy="914400"/>
          </a:xfrm>
          <a:prstGeom prst="cloudCallout">
            <a:avLst>
              <a:gd name="adj1" fmla="val 21338"/>
              <a:gd name="adj2" fmla="val 100000"/>
            </a:avLst>
          </a:prstGeom>
          <a:solidFill>
            <a:srgbClr val="CCFFCC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C3D0D5-F3A8-40F8-B9A8-D3B583C8B261}"/>
              </a:ext>
            </a:extLst>
          </p:cNvPr>
          <p:cNvSpPr/>
          <p:nvPr/>
        </p:nvSpPr>
        <p:spPr>
          <a:xfrm>
            <a:off x="381000" y="2209800"/>
            <a:ext cx="9677400" cy="4027385"/>
          </a:xfrm>
          <a:prstGeom prst="rect">
            <a:avLst/>
          </a:prstGeom>
          <a:ln>
            <a:solidFill>
              <a:srgbClr val="FFCCFF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Vẽ hình theo yêu cầu sau:</a:t>
            </a:r>
            <a:endParaRPr lang="en-US" sz="2800" b="1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-V</a:t>
            </a:r>
            <a:r>
              <a:rPr lang="vi-VN" sz="2800" dirty="0">
                <a:ea typeface="Times New Roman" panose="02020603050405020304" pitchFamily="18" charset="0"/>
                <a:cs typeface="Arial" panose="020B0604020202020204" pitchFamily="34" charset="0"/>
              </a:rPr>
              <a:t>ẽ</a:t>
            </a:r>
            <a:r>
              <a:rPr lang="vi-VN" sz="2800" dirty="0"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vi-VN" sz="2800" dirty="0">
                <a:ea typeface="Times New Roman" panose="02020603050405020304" pitchFamily="18" charset="0"/>
                <a:cs typeface="Arial" panose="020B0604020202020204" pitchFamily="34" charset="0"/>
              </a:rPr>
              <a:t>đườ</a:t>
            </a:r>
            <a:r>
              <a:rPr lang="vi-VN" sz="2800" dirty="0">
                <a:ea typeface="Times New Roman" panose="02020603050405020304" pitchFamily="18" charset="0"/>
                <a:cs typeface=".VnTime" panose="020B7200000000000000" pitchFamily="34" charset="0"/>
              </a:rPr>
              <a:t>ng th</a:t>
            </a:r>
            <a:r>
              <a:rPr lang="vi-VN" sz="2800" dirty="0">
                <a:ea typeface="Times New Roman" panose="02020603050405020304" pitchFamily="18" charset="0"/>
                <a:cs typeface="Arial" panose="020B0604020202020204" pitchFamily="34" charset="0"/>
              </a:rPr>
              <a:t>ẳ</a:t>
            </a:r>
            <a:r>
              <a:rPr lang="vi-VN" sz="2800" dirty="0">
                <a:ea typeface="Times New Roman" panose="02020603050405020304" pitchFamily="18" charset="0"/>
                <a:cs typeface=".VnTime" panose="020B7200000000000000" pitchFamily="34" charset="0"/>
              </a:rPr>
              <a:t>ng d, l</a:t>
            </a:r>
            <a:r>
              <a:rPr lang="vi-VN" sz="2800" dirty="0">
                <a:ea typeface="Times New Roman" panose="02020603050405020304" pitchFamily="18" charset="0"/>
                <a:cs typeface="Arial" panose="020B0604020202020204" pitchFamily="34" charset="0"/>
              </a:rPr>
              <a:t>ấ</a:t>
            </a:r>
            <a:r>
              <a:rPr lang="vi-VN" sz="2800" dirty="0">
                <a:ea typeface="Times New Roman" panose="02020603050405020304" pitchFamily="18" charset="0"/>
                <a:cs typeface=".VnTime" panose="020B7200000000000000" pitchFamily="34" charset="0"/>
              </a:rPr>
              <a:t>y </a:t>
            </a:r>
            <a:r>
              <a:rPr lang="vi-VN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3 điểm M, N, Q thuộc đường thẳng d, lấy điểm P không thuộc đường thẳng d.</a:t>
            </a:r>
            <a:endParaRPr lang="en-US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-V</a:t>
            </a:r>
            <a:r>
              <a:rPr lang="vi-VN" sz="2800" dirty="0">
                <a:ea typeface="Times New Roman" panose="02020603050405020304" pitchFamily="18" charset="0"/>
                <a:cs typeface="Arial" panose="020B0604020202020204" pitchFamily="34" charset="0"/>
              </a:rPr>
              <a:t>ẽ</a:t>
            </a:r>
            <a:r>
              <a:rPr lang="vi-VN" sz="2800" dirty="0"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vi-VN" sz="2800" dirty="0">
                <a:ea typeface="Times New Roman" panose="02020603050405020304" pitchFamily="18" charset="0"/>
                <a:cs typeface="Arial" panose="020B0604020202020204" pitchFamily="34" charset="0"/>
              </a:rPr>
              <a:t>đườ</a:t>
            </a:r>
            <a:r>
              <a:rPr lang="vi-VN" sz="2800" dirty="0">
                <a:ea typeface="Times New Roman" panose="02020603050405020304" pitchFamily="18" charset="0"/>
                <a:cs typeface=".VnTime" panose="020B7200000000000000" pitchFamily="34" charset="0"/>
              </a:rPr>
              <a:t>ng th</a:t>
            </a:r>
            <a:r>
              <a:rPr lang="vi-VN" sz="2800" dirty="0">
                <a:ea typeface="Times New Roman" panose="02020603050405020304" pitchFamily="18" charset="0"/>
                <a:cs typeface="Arial" panose="020B0604020202020204" pitchFamily="34" charset="0"/>
              </a:rPr>
              <a:t>ẳ</a:t>
            </a:r>
            <a:r>
              <a:rPr lang="vi-VN" sz="2800" dirty="0">
                <a:ea typeface="Times New Roman" panose="02020603050405020304" pitchFamily="18" charset="0"/>
                <a:cs typeface=".VnTime" panose="020B7200000000000000" pitchFamily="34" charset="0"/>
              </a:rPr>
              <a:t>ng NP, MP.</a:t>
            </a:r>
            <a:endParaRPr lang="en-US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Quan sát hình vẽ rồi trả lời các câu hỏi sau:</a:t>
            </a:r>
            <a:endParaRPr lang="en-US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a) M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700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77FA0D-0583-4DA7-BD36-AD837BFD37F8}"/>
              </a:ext>
            </a:extLst>
          </p:cNvPr>
          <p:cNvSpPr/>
          <p:nvPr/>
        </p:nvSpPr>
        <p:spPr>
          <a:xfrm>
            <a:off x="609601" y="1066800"/>
            <a:ext cx="10515598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en-US" sz="2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2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2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2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2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dirty="0">
                <a:solidFill>
                  <a:srgbClr val="FF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a, Điểm M là giao điểm của hai đường thẳng MN và MP</a:t>
            </a:r>
            <a:endParaRPr lang="en-US" sz="2800" dirty="0">
              <a:solidFill>
                <a:srgbClr val="FF00FF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dirty="0">
                <a:solidFill>
                  <a:srgbClr val="FF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b,Các cặp đường thẳng cắt nhau là:</a:t>
            </a:r>
            <a:endParaRPr lang="en-US" sz="2800" dirty="0">
              <a:solidFill>
                <a:srgbClr val="FF00FF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vi-VN" sz="2800" dirty="0">
                <a:solidFill>
                  <a:srgbClr val="FF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Đườ</a:t>
            </a:r>
            <a:r>
              <a:rPr lang="vi-VN" sz="2800" dirty="0">
                <a:solidFill>
                  <a:srgbClr val="FF00FF"/>
                </a:solidFill>
                <a:ea typeface="Times New Roman" panose="02020603050405020304" pitchFamily="18" charset="0"/>
                <a:cs typeface=".VnTime" panose="020B7200000000000000" pitchFamily="34" charset="0"/>
              </a:rPr>
              <a:t>ng th</a:t>
            </a:r>
            <a:r>
              <a:rPr lang="vi-VN" sz="2800" dirty="0">
                <a:solidFill>
                  <a:srgbClr val="FF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ẳ</a:t>
            </a:r>
            <a:r>
              <a:rPr lang="vi-VN" sz="2800" dirty="0">
                <a:solidFill>
                  <a:srgbClr val="FF00FF"/>
                </a:solidFill>
                <a:ea typeface="Times New Roman" panose="02020603050405020304" pitchFamily="18" charset="0"/>
                <a:cs typeface=".VnTime" panose="020B7200000000000000" pitchFamily="34" charset="0"/>
              </a:rPr>
              <a:t>ng </a:t>
            </a:r>
            <a:r>
              <a:rPr lang="vi-VN" sz="2800" dirty="0">
                <a:solidFill>
                  <a:srgbClr val="FF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MN cắt đường thẳng MP tại điểm M.</a:t>
            </a:r>
            <a:endParaRPr lang="en-US" sz="2800" dirty="0">
              <a:solidFill>
                <a:srgbClr val="FF00FF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vi-VN" sz="2800" dirty="0">
                <a:solidFill>
                  <a:srgbClr val="FF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Đườ</a:t>
            </a:r>
            <a:r>
              <a:rPr lang="vi-VN" sz="2800" dirty="0">
                <a:solidFill>
                  <a:srgbClr val="FF00FF"/>
                </a:solidFill>
                <a:ea typeface="Times New Roman" panose="02020603050405020304" pitchFamily="18" charset="0"/>
                <a:cs typeface=".VnTime" panose="020B7200000000000000" pitchFamily="34" charset="0"/>
              </a:rPr>
              <a:t>ng th</a:t>
            </a:r>
            <a:r>
              <a:rPr lang="vi-VN" sz="2800" dirty="0">
                <a:solidFill>
                  <a:srgbClr val="FF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ẳ</a:t>
            </a:r>
            <a:r>
              <a:rPr lang="vi-VN" sz="2800" dirty="0">
                <a:solidFill>
                  <a:srgbClr val="FF00FF"/>
                </a:solidFill>
                <a:ea typeface="Times New Roman" panose="02020603050405020304" pitchFamily="18" charset="0"/>
                <a:cs typeface=".VnTime" panose="020B7200000000000000" pitchFamily="34" charset="0"/>
              </a:rPr>
              <a:t>ng MP c</a:t>
            </a:r>
            <a:r>
              <a:rPr lang="vi-VN" sz="2800" dirty="0">
                <a:solidFill>
                  <a:srgbClr val="FF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ắ</a:t>
            </a:r>
            <a:r>
              <a:rPr lang="vi-VN" sz="2800" dirty="0">
                <a:solidFill>
                  <a:srgbClr val="FF00FF"/>
                </a:solidFill>
                <a:ea typeface="Times New Roman" panose="02020603050405020304" pitchFamily="18" charset="0"/>
                <a:cs typeface=".VnTime" panose="020B7200000000000000" pitchFamily="34" charset="0"/>
              </a:rPr>
              <a:t>t </a:t>
            </a:r>
            <a:r>
              <a:rPr lang="vi-VN" sz="2800" dirty="0">
                <a:solidFill>
                  <a:srgbClr val="FF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đườ</a:t>
            </a:r>
            <a:r>
              <a:rPr lang="vi-VN" sz="2800" dirty="0">
                <a:solidFill>
                  <a:srgbClr val="FF00FF"/>
                </a:solidFill>
                <a:ea typeface="Times New Roman" panose="02020603050405020304" pitchFamily="18" charset="0"/>
                <a:cs typeface=".VnTime" panose="020B7200000000000000" pitchFamily="34" charset="0"/>
              </a:rPr>
              <a:t>ng th</a:t>
            </a:r>
            <a:r>
              <a:rPr lang="vi-VN" sz="2800" dirty="0">
                <a:solidFill>
                  <a:srgbClr val="FF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ẳ</a:t>
            </a:r>
            <a:r>
              <a:rPr lang="vi-VN" sz="2800" dirty="0">
                <a:solidFill>
                  <a:srgbClr val="FF00FF"/>
                </a:solidFill>
                <a:ea typeface="Times New Roman" panose="02020603050405020304" pitchFamily="18" charset="0"/>
                <a:cs typeface=".VnTime" panose="020B7200000000000000" pitchFamily="34" charset="0"/>
              </a:rPr>
              <a:t>ng NP t</a:t>
            </a:r>
            <a:r>
              <a:rPr lang="vi-VN" sz="2800" dirty="0">
                <a:solidFill>
                  <a:srgbClr val="FF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ạ</a:t>
            </a:r>
            <a:r>
              <a:rPr lang="vi-VN" sz="2800" dirty="0">
                <a:solidFill>
                  <a:srgbClr val="FF00FF"/>
                </a:solidFill>
                <a:ea typeface="Times New Roman" panose="02020603050405020304" pitchFamily="18" charset="0"/>
                <a:cs typeface=".VnTime" panose="020B7200000000000000" pitchFamily="34" charset="0"/>
              </a:rPr>
              <a:t>i </a:t>
            </a:r>
            <a:r>
              <a:rPr lang="vi-VN" sz="2800" dirty="0">
                <a:solidFill>
                  <a:srgbClr val="FF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vi-VN" sz="2800" dirty="0">
                <a:solidFill>
                  <a:srgbClr val="FF00FF"/>
                </a:solidFill>
                <a:ea typeface="Times New Roman" panose="02020603050405020304" pitchFamily="18" charset="0"/>
                <a:cs typeface=".VnTime" panose="020B7200000000000000" pitchFamily="34" charset="0"/>
              </a:rPr>
              <a:t>i</a:t>
            </a:r>
            <a:r>
              <a:rPr lang="vi-VN" sz="2800" dirty="0">
                <a:solidFill>
                  <a:srgbClr val="FF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ể</a:t>
            </a:r>
            <a:r>
              <a:rPr lang="vi-VN" sz="2800" dirty="0">
                <a:solidFill>
                  <a:srgbClr val="FF00FF"/>
                </a:solidFill>
                <a:ea typeface="Times New Roman" panose="02020603050405020304" pitchFamily="18" charset="0"/>
                <a:cs typeface=".VnTime" panose="020B7200000000000000" pitchFamily="34" charset="0"/>
              </a:rPr>
              <a:t>m P</a:t>
            </a:r>
            <a:endParaRPr lang="en-US" sz="2800" dirty="0">
              <a:solidFill>
                <a:srgbClr val="FF00FF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vi-VN" sz="2800" dirty="0">
                <a:solidFill>
                  <a:srgbClr val="FF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Đườ</a:t>
            </a:r>
            <a:r>
              <a:rPr lang="vi-VN" sz="2800" dirty="0">
                <a:solidFill>
                  <a:srgbClr val="FF00FF"/>
                </a:solidFill>
                <a:ea typeface="Times New Roman" panose="02020603050405020304" pitchFamily="18" charset="0"/>
                <a:cs typeface=".VnTime" panose="020B7200000000000000" pitchFamily="34" charset="0"/>
              </a:rPr>
              <a:t>ng th</a:t>
            </a:r>
            <a:r>
              <a:rPr lang="vi-VN" sz="2800" dirty="0">
                <a:solidFill>
                  <a:srgbClr val="FF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ẳ</a:t>
            </a:r>
            <a:r>
              <a:rPr lang="vi-VN" sz="2800" dirty="0">
                <a:solidFill>
                  <a:srgbClr val="FF00FF"/>
                </a:solidFill>
                <a:ea typeface="Times New Roman" panose="02020603050405020304" pitchFamily="18" charset="0"/>
                <a:cs typeface=".VnTime" panose="020B7200000000000000" pitchFamily="34" charset="0"/>
              </a:rPr>
              <a:t>ng d</a:t>
            </a:r>
            <a:r>
              <a:rPr lang="vi-VN" sz="2800" dirty="0">
                <a:solidFill>
                  <a:srgbClr val="FF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cắt đường thẳng NP tại điểm N</a:t>
            </a:r>
            <a:endParaRPr lang="en-US" sz="2800" dirty="0">
              <a:solidFill>
                <a:srgbClr val="FF00FF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rgbClr val="FF00FF"/>
                </a:solidFill>
                <a:ea typeface="Times New Roman" panose="02020603050405020304" pitchFamily="18" charset="0"/>
              </a:rPr>
              <a:t>c, Ba điểm thẳng hàng trên hình vẽ là M, N, Q</a:t>
            </a:r>
            <a:endParaRPr lang="en-US" sz="2800" dirty="0">
              <a:solidFill>
                <a:srgbClr val="FF00FF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E946E00-90D8-4BD4-8029-1CF555380A85}"/>
              </a:ext>
            </a:extLst>
          </p:cNvPr>
          <p:cNvCxnSpPr>
            <a:cxnSpLocks/>
          </p:cNvCxnSpPr>
          <p:nvPr/>
        </p:nvCxnSpPr>
        <p:spPr>
          <a:xfrm>
            <a:off x="6438900" y="1019799"/>
            <a:ext cx="1828800" cy="167640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ED1AA01-34EE-40EC-87A7-B8D47F9F9531}"/>
              </a:ext>
            </a:extLst>
          </p:cNvPr>
          <p:cNvCxnSpPr>
            <a:cxnSpLocks/>
          </p:cNvCxnSpPr>
          <p:nvPr/>
        </p:nvCxnSpPr>
        <p:spPr>
          <a:xfrm>
            <a:off x="6096000" y="1399365"/>
            <a:ext cx="4191000" cy="940841"/>
          </a:xfrm>
          <a:prstGeom prst="line">
            <a:avLst/>
          </a:prstGeom>
          <a:ln w="28575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0A72430-0163-48BF-8BE9-15CFA3069A07}"/>
              </a:ext>
            </a:extLst>
          </p:cNvPr>
          <p:cNvCxnSpPr/>
          <p:nvPr/>
        </p:nvCxnSpPr>
        <p:spPr>
          <a:xfrm flipV="1">
            <a:off x="5867400" y="2133600"/>
            <a:ext cx="5562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78632C5-14F9-4698-A67D-59A9B17A7085}"/>
              </a:ext>
            </a:extLst>
          </p:cNvPr>
          <p:cNvSpPr txBox="1"/>
          <p:nvPr/>
        </p:nvSpPr>
        <p:spPr>
          <a:xfrm flipH="1">
            <a:off x="6553200" y="1101804"/>
            <a:ext cx="304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F38578-C7CB-490E-B6AD-FA31048848BD}"/>
              </a:ext>
            </a:extLst>
          </p:cNvPr>
          <p:cNvSpPr txBox="1"/>
          <p:nvPr/>
        </p:nvSpPr>
        <p:spPr>
          <a:xfrm>
            <a:off x="7315200" y="1729153"/>
            <a:ext cx="419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003BB61-DB95-4830-A22E-A2E17C072070}"/>
              </a:ext>
            </a:extLst>
          </p:cNvPr>
          <p:cNvSpPr txBox="1"/>
          <p:nvPr/>
        </p:nvSpPr>
        <p:spPr>
          <a:xfrm>
            <a:off x="9353549" y="1635204"/>
            <a:ext cx="419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8D8683-AEA6-44A6-A399-5508431A5F45}"/>
              </a:ext>
            </a:extLst>
          </p:cNvPr>
          <p:cNvSpPr txBox="1"/>
          <p:nvPr/>
        </p:nvSpPr>
        <p:spPr>
          <a:xfrm flipH="1">
            <a:off x="5810250" y="1729305"/>
            <a:ext cx="400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C2A6544-6701-42DE-AAA1-EBAC78C1C987}"/>
              </a:ext>
            </a:extLst>
          </p:cNvPr>
          <p:cNvSpPr txBox="1"/>
          <p:nvPr/>
        </p:nvSpPr>
        <p:spPr>
          <a:xfrm flipH="1">
            <a:off x="6229352" y="1482804"/>
            <a:ext cx="400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7D72762-F9A3-4DD8-90C2-21E99EA629B4}"/>
              </a:ext>
            </a:extLst>
          </p:cNvPr>
          <p:cNvSpPr txBox="1"/>
          <p:nvPr/>
        </p:nvSpPr>
        <p:spPr>
          <a:xfrm>
            <a:off x="6324600" y="1711404"/>
            <a:ext cx="419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B6B042-198A-457E-BEE0-DB7B47228576}"/>
              </a:ext>
            </a:extLst>
          </p:cNvPr>
          <p:cNvSpPr txBox="1"/>
          <p:nvPr/>
        </p:nvSpPr>
        <p:spPr>
          <a:xfrm flipH="1">
            <a:off x="6858000" y="797004"/>
            <a:ext cx="15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007D49-2B4F-429A-AFF1-BB55A137FBEB}"/>
              </a:ext>
            </a:extLst>
          </p:cNvPr>
          <p:cNvSpPr txBox="1"/>
          <p:nvPr/>
        </p:nvSpPr>
        <p:spPr>
          <a:xfrm>
            <a:off x="7505700" y="1406604"/>
            <a:ext cx="419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AA5252-035F-4B6D-A011-E5CB06B798A8}"/>
              </a:ext>
            </a:extLst>
          </p:cNvPr>
          <p:cNvSpPr txBox="1"/>
          <p:nvPr/>
        </p:nvSpPr>
        <p:spPr>
          <a:xfrm>
            <a:off x="9258300" y="1349454"/>
            <a:ext cx="419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object 9">
            <a:extLst>
              <a:ext uri="{FF2B5EF4-FFF2-40B4-BE49-F238E27FC236}">
                <a16:creationId xmlns:a16="http://schemas.microsoft.com/office/drawing/2014/main" id="{F3F6A012-1BF1-4861-AB4C-98CEAD61381F}"/>
              </a:ext>
            </a:extLst>
          </p:cNvPr>
          <p:cNvSpPr/>
          <p:nvPr/>
        </p:nvSpPr>
        <p:spPr>
          <a:xfrm>
            <a:off x="11501628" y="61452"/>
            <a:ext cx="654050" cy="6682248"/>
          </a:xfrm>
          <a:custGeom>
            <a:avLst/>
            <a:gdLst/>
            <a:ahLst/>
            <a:cxnLst/>
            <a:rect l="l" t="t" r="r" b="b"/>
            <a:pathLst>
              <a:path w="654050" h="6644640">
                <a:moveTo>
                  <a:pt x="544829" y="0"/>
                </a:moveTo>
                <a:lnTo>
                  <a:pt x="108966" y="0"/>
                </a:lnTo>
                <a:lnTo>
                  <a:pt x="66544" y="8560"/>
                </a:lnTo>
                <a:lnTo>
                  <a:pt x="31908" y="31908"/>
                </a:lnTo>
                <a:lnTo>
                  <a:pt x="8560" y="66544"/>
                </a:lnTo>
                <a:lnTo>
                  <a:pt x="0" y="108966"/>
                </a:lnTo>
                <a:lnTo>
                  <a:pt x="0" y="6535674"/>
                </a:lnTo>
                <a:lnTo>
                  <a:pt x="8560" y="6578090"/>
                </a:lnTo>
                <a:lnTo>
                  <a:pt x="31908" y="6612725"/>
                </a:lnTo>
                <a:lnTo>
                  <a:pt x="66544" y="6636076"/>
                </a:lnTo>
                <a:lnTo>
                  <a:pt x="108966" y="6644638"/>
                </a:lnTo>
                <a:lnTo>
                  <a:pt x="544829" y="6644638"/>
                </a:lnTo>
                <a:lnTo>
                  <a:pt x="587251" y="6636076"/>
                </a:lnTo>
                <a:lnTo>
                  <a:pt x="621887" y="6612725"/>
                </a:lnTo>
                <a:lnTo>
                  <a:pt x="645235" y="6578090"/>
                </a:lnTo>
                <a:lnTo>
                  <a:pt x="653796" y="6535674"/>
                </a:lnTo>
                <a:lnTo>
                  <a:pt x="653796" y="108966"/>
                </a:lnTo>
                <a:lnTo>
                  <a:pt x="645235" y="66544"/>
                </a:lnTo>
                <a:lnTo>
                  <a:pt x="621887" y="31908"/>
                </a:lnTo>
                <a:lnTo>
                  <a:pt x="587251" y="8560"/>
                </a:lnTo>
                <a:lnTo>
                  <a:pt x="544829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539C62A6-FC47-430B-BBD4-62816A2FBD27}"/>
              </a:ext>
            </a:extLst>
          </p:cNvPr>
          <p:cNvSpPr txBox="1"/>
          <p:nvPr/>
        </p:nvSpPr>
        <p:spPr>
          <a:xfrm>
            <a:off x="11632880" y="543813"/>
            <a:ext cx="346249" cy="58140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720"/>
              </a:lnSpc>
            </a:pP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HOẠT</a:t>
            </a:r>
            <a:r>
              <a:rPr sz="2400" b="1" spc="-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ĐỘNG</a:t>
            </a:r>
            <a:r>
              <a:rPr lang="en-US"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 LUYỆN TẬP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917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84067C-5965-4574-8099-8922B16EE68A}"/>
              </a:ext>
            </a:extLst>
          </p:cNvPr>
          <p:cNvSpPr txBox="1"/>
          <p:nvPr/>
        </p:nvSpPr>
        <p:spPr>
          <a:xfrm>
            <a:off x="790577" y="219412"/>
            <a:ext cx="1002982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sng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ạt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iểm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ẳ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p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q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ẳng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 c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ắt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ẳ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p c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ắt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ắt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C.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ẳn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 MN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ẳ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PQ c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ắt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O.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41">
            <a:extLst>
              <a:ext uri="{FF2B5EF4-FFF2-40B4-BE49-F238E27FC236}">
                <a16:creationId xmlns:a16="http://schemas.microsoft.com/office/drawing/2014/main" id="{03AC342F-09C3-4997-A03C-A191F80F7CA1}"/>
              </a:ext>
            </a:extLst>
          </p:cNvPr>
          <p:cNvGrpSpPr>
            <a:grpSpLocks/>
          </p:cNvGrpSpPr>
          <p:nvPr/>
        </p:nvGrpSpPr>
        <p:grpSpPr bwMode="auto">
          <a:xfrm>
            <a:off x="2063751" y="3197225"/>
            <a:ext cx="7502525" cy="2851150"/>
            <a:chOff x="340" y="2014"/>
            <a:chExt cx="4726" cy="1796"/>
          </a:xfrm>
        </p:grpSpPr>
        <p:sp>
          <p:nvSpPr>
            <p:cNvPr id="17414" name="Text Box 20">
              <a:extLst>
                <a:ext uri="{FF2B5EF4-FFF2-40B4-BE49-F238E27FC236}">
                  <a16:creationId xmlns:a16="http://schemas.microsoft.com/office/drawing/2014/main" id="{8110EB8E-E91C-4E80-A14E-514BD59250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3" y="2014"/>
              <a:ext cx="43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4400" b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altLang="en-US" sz="18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</a:t>
              </a:r>
            </a:p>
          </p:txBody>
        </p:sp>
        <p:sp>
          <p:nvSpPr>
            <p:cNvPr id="17415" name="Text Box 6">
              <a:extLst>
                <a:ext uri="{FF2B5EF4-FFF2-40B4-BE49-F238E27FC236}">
                  <a16:creationId xmlns:a16="http://schemas.microsoft.com/office/drawing/2014/main" id="{D48A12A9-AFF9-4D13-B775-14F1A9FC28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" y="2153"/>
              <a:ext cx="31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8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</a:p>
          </p:txBody>
        </p:sp>
        <p:sp>
          <p:nvSpPr>
            <p:cNvPr id="17416" name="Text Box 31">
              <a:extLst>
                <a:ext uri="{FF2B5EF4-FFF2-40B4-BE49-F238E27FC236}">
                  <a16:creationId xmlns:a16="http://schemas.microsoft.com/office/drawing/2014/main" id="{21DA0D47-FB92-4E86-BC70-61E9C3CA56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8" y="2269"/>
              <a:ext cx="4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8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17417" name="Line 7">
              <a:extLst>
                <a:ext uri="{FF2B5EF4-FFF2-40B4-BE49-F238E27FC236}">
                  <a16:creationId xmlns:a16="http://schemas.microsoft.com/office/drawing/2014/main" id="{C117CAF1-AD9A-4F81-BAD4-5193F72EE7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" y="2548"/>
              <a:ext cx="960" cy="6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" name="Line 8">
              <a:extLst>
                <a:ext uri="{FF2B5EF4-FFF2-40B4-BE49-F238E27FC236}">
                  <a16:creationId xmlns:a16="http://schemas.microsoft.com/office/drawing/2014/main" id="{EA7147DD-CA39-4F4A-B1F6-F6A80FC72A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" y="2618"/>
              <a:ext cx="840" cy="6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" name="Text Box 9">
              <a:extLst>
                <a:ext uri="{FF2B5EF4-FFF2-40B4-BE49-F238E27FC236}">
                  <a16:creationId xmlns:a16="http://schemas.microsoft.com/office/drawing/2014/main" id="{250671B7-0C08-40C1-82D9-386A778D74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" y="2858"/>
              <a:ext cx="1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8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</a:t>
              </a:r>
            </a:p>
          </p:txBody>
        </p:sp>
        <p:sp>
          <p:nvSpPr>
            <p:cNvPr id="17420" name="Text Box 10">
              <a:extLst>
                <a:ext uri="{FF2B5EF4-FFF2-40B4-BE49-F238E27FC236}">
                  <a16:creationId xmlns:a16="http://schemas.microsoft.com/office/drawing/2014/main" id="{7691E2FA-8011-4B7A-BDCB-7B0DB553F7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" y="2598"/>
              <a:ext cx="161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400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7421" name="Text Box 11">
              <a:extLst>
                <a:ext uri="{FF2B5EF4-FFF2-40B4-BE49-F238E27FC236}">
                  <a16:creationId xmlns:a16="http://schemas.microsoft.com/office/drawing/2014/main" id="{31C1373D-F181-4B70-B8D1-7BF8ECD982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1" y="2701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8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17422" name="Text Box 12">
              <a:extLst>
                <a:ext uri="{FF2B5EF4-FFF2-40B4-BE49-F238E27FC236}">
                  <a16:creationId xmlns:a16="http://schemas.microsoft.com/office/drawing/2014/main" id="{D5526AFC-4DC9-4008-9C0E-606D830F2F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5" y="2548"/>
              <a:ext cx="1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6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17423" name="Text Box 13">
              <a:extLst>
                <a:ext uri="{FF2B5EF4-FFF2-40B4-BE49-F238E27FC236}">
                  <a16:creationId xmlns:a16="http://schemas.microsoft.com/office/drawing/2014/main" id="{FABE882E-D5A0-4894-BD23-4760C0BDAB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8" y="3178"/>
              <a:ext cx="6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8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  <p:sp>
          <p:nvSpPr>
            <p:cNvPr id="17424" name="Text Box 14">
              <a:extLst>
                <a:ext uri="{FF2B5EF4-FFF2-40B4-BE49-F238E27FC236}">
                  <a16:creationId xmlns:a16="http://schemas.microsoft.com/office/drawing/2014/main" id="{452115A3-40BC-429B-A070-42B84B2601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9" y="2198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8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</a:p>
          </p:txBody>
        </p:sp>
        <p:sp>
          <p:nvSpPr>
            <p:cNvPr id="17425" name="Line 15">
              <a:extLst>
                <a:ext uri="{FF2B5EF4-FFF2-40B4-BE49-F238E27FC236}">
                  <a16:creationId xmlns:a16="http://schemas.microsoft.com/office/drawing/2014/main" id="{1987226D-A60C-4940-8D86-CC832AFD96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01" y="2106"/>
              <a:ext cx="816" cy="13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Line 16">
              <a:extLst>
                <a:ext uri="{FF2B5EF4-FFF2-40B4-BE49-F238E27FC236}">
                  <a16:creationId xmlns:a16="http://schemas.microsoft.com/office/drawing/2014/main" id="{42EE0521-06C2-49F6-AD2F-820DDAC8CE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5" y="2125"/>
              <a:ext cx="831" cy="11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7" name="Line 17">
              <a:extLst>
                <a:ext uri="{FF2B5EF4-FFF2-40B4-BE49-F238E27FC236}">
                  <a16:creationId xmlns:a16="http://schemas.microsoft.com/office/drawing/2014/main" id="{0C58E591-E339-4FDA-A952-3348A99107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5" y="2808"/>
              <a:ext cx="1240" cy="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8" name="Text Box 22">
              <a:extLst>
                <a:ext uri="{FF2B5EF4-FFF2-40B4-BE49-F238E27FC236}">
                  <a16:creationId xmlns:a16="http://schemas.microsoft.com/office/drawing/2014/main" id="{7FE2EF3A-E6F4-40D7-B3DA-B916E1CBD7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5" y="2176"/>
              <a:ext cx="2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8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17429" name="Text Box 23">
              <a:extLst>
                <a:ext uri="{FF2B5EF4-FFF2-40B4-BE49-F238E27FC236}">
                  <a16:creationId xmlns:a16="http://schemas.microsoft.com/office/drawing/2014/main" id="{4730DE5A-E46B-43DB-8ABA-0B85D309C0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2" y="3108"/>
              <a:ext cx="2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8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7430" name="Text Box 24">
              <a:extLst>
                <a:ext uri="{FF2B5EF4-FFF2-40B4-BE49-F238E27FC236}">
                  <a16:creationId xmlns:a16="http://schemas.microsoft.com/office/drawing/2014/main" id="{91FD6989-DD28-414B-BC9B-14F29BD8CE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5" y="2583"/>
              <a:ext cx="64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6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17431" name="Text Box 25">
              <a:extLst>
                <a:ext uri="{FF2B5EF4-FFF2-40B4-BE49-F238E27FC236}">
                  <a16:creationId xmlns:a16="http://schemas.microsoft.com/office/drawing/2014/main" id="{E6634E23-FBF1-46FF-BD40-9CE690A5ED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" y="2198"/>
              <a:ext cx="3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8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c)</a:t>
              </a:r>
            </a:p>
          </p:txBody>
        </p:sp>
        <p:sp>
          <p:nvSpPr>
            <p:cNvPr id="17432" name="Line 26">
              <a:extLst>
                <a:ext uri="{FF2B5EF4-FFF2-40B4-BE49-F238E27FC236}">
                  <a16:creationId xmlns:a16="http://schemas.microsoft.com/office/drawing/2014/main" id="{762A1C42-166A-4043-8B41-F789FE6DD5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25" y="2196"/>
              <a:ext cx="1360" cy="13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Line 27">
              <a:extLst>
                <a:ext uri="{FF2B5EF4-FFF2-40B4-BE49-F238E27FC236}">
                  <a16:creationId xmlns:a16="http://schemas.microsoft.com/office/drawing/2014/main" id="{257848A1-5263-4E6E-8D43-5B7D4886D8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5" y="2196"/>
              <a:ext cx="441" cy="15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4" name="Text Box 28">
              <a:extLst>
                <a:ext uri="{FF2B5EF4-FFF2-40B4-BE49-F238E27FC236}">
                  <a16:creationId xmlns:a16="http://schemas.microsoft.com/office/drawing/2014/main" id="{1CE6B730-201A-45A8-A1AF-4847ED86D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8" y="2559"/>
              <a:ext cx="419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440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altLang="en-US" sz="18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</a:t>
              </a:r>
            </a:p>
          </p:txBody>
        </p:sp>
        <p:sp>
          <p:nvSpPr>
            <p:cNvPr id="17435" name="Text Box 29">
              <a:extLst>
                <a:ext uri="{FF2B5EF4-FFF2-40B4-BE49-F238E27FC236}">
                  <a16:creationId xmlns:a16="http://schemas.microsoft.com/office/drawing/2014/main" id="{17ED75EB-904B-43A2-B4C6-39AD519ECB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2" y="2251"/>
              <a:ext cx="3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8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17436" name="Text Box 30">
              <a:extLst>
                <a:ext uri="{FF2B5EF4-FFF2-40B4-BE49-F238E27FC236}">
                  <a16:creationId xmlns:a16="http://schemas.microsoft.com/office/drawing/2014/main" id="{CC0672F8-3198-4411-87F0-B0EFF56756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8" y="3579"/>
              <a:ext cx="3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8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7437" name="Text Box 32">
              <a:extLst>
                <a:ext uri="{FF2B5EF4-FFF2-40B4-BE49-F238E27FC236}">
                  <a16:creationId xmlns:a16="http://schemas.microsoft.com/office/drawing/2014/main" id="{37CD24DF-7D92-47E6-9756-0AA6DD64E9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9" y="3441"/>
              <a:ext cx="6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8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  <p:sp>
          <p:nvSpPr>
            <p:cNvPr id="17438" name="Text Box 33">
              <a:extLst>
                <a:ext uri="{FF2B5EF4-FFF2-40B4-BE49-F238E27FC236}">
                  <a16:creationId xmlns:a16="http://schemas.microsoft.com/office/drawing/2014/main" id="{213572E3-60B6-453C-8F7D-31CAB520FE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8" y="2514"/>
              <a:ext cx="314" cy="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400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altLang="en-US" sz="18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</a:t>
              </a:r>
            </a:p>
          </p:txBody>
        </p:sp>
        <p:sp>
          <p:nvSpPr>
            <p:cNvPr id="17439" name="Text Box 34">
              <a:extLst>
                <a:ext uri="{FF2B5EF4-FFF2-40B4-BE49-F238E27FC236}">
                  <a16:creationId xmlns:a16="http://schemas.microsoft.com/office/drawing/2014/main" id="{30923948-5154-439A-A23D-CA311B5D22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2" y="2560"/>
              <a:ext cx="329" cy="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4000">
                  <a:solidFill>
                    <a:srgbClr val="24602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altLang="en-US" sz="40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31" name="object 9">
            <a:extLst>
              <a:ext uri="{FF2B5EF4-FFF2-40B4-BE49-F238E27FC236}">
                <a16:creationId xmlns:a16="http://schemas.microsoft.com/office/drawing/2014/main" id="{77592B5D-6DA6-46FF-8DC6-0C7691C4832F}"/>
              </a:ext>
            </a:extLst>
          </p:cNvPr>
          <p:cNvSpPr/>
          <p:nvPr/>
        </p:nvSpPr>
        <p:spPr>
          <a:xfrm>
            <a:off x="11501628" y="61452"/>
            <a:ext cx="654050" cy="6682248"/>
          </a:xfrm>
          <a:custGeom>
            <a:avLst/>
            <a:gdLst/>
            <a:ahLst/>
            <a:cxnLst/>
            <a:rect l="l" t="t" r="r" b="b"/>
            <a:pathLst>
              <a:path w="654050" h="6644640">
                <a:moveTo>
                  <a:pt x="544829" y="0"/>
                </a:moveTo>
                <a:lnTo>
                  <a:pt x="108966" y="0"/>
                </a:lnTo>
                <a:lnTo>
                  <a:pt x="66544" y="8560"/>
                </a:lnTo>
                <a:lnTo>
                  <a:pt x="31908" y="31908"/>
                </a:lnTo>
                <a:lnTo>
                  <a:pt x="8560" y="66544"/>
                </a:lnTo>
                <a:lnTo>
                  <a:pt x="0" y="108966"/>
                </a:lnTo>
                <a:lnTo>
                  <a:pt x="0" y="6535674"/>
                </a:lnTo>
                <a:lnTo>
                  <a:pt x="8560" y="6578090"/>
                </a:lnTo>
                <a:lnTo>
                  <a:pt x="31908" y="6612725"/>
                </a:lnTo>
                <a:lnTo>
                  <a:pt x="66544" y="6636076"/>
                </a:lnTo>
                <a:lnTo>
                  <a:pt x="108966" y="6644638"/>
                </a:lnTo>
                <a:lnTo>
                  <a:pt x="544829" y="6644638"/>
                </a:lnTo>
                <a:lnTo>
                  <a:pt x="587251" y="6636076"/>
                </a:lnTo>
                <a:lnTo>
                  <a:pt x="621887" y="6612725"/>
                </a:lnTo>
                <a:lnTo>
                  <a:pt x="645235" y="6578090"/>
                </a:lnTo>
                <a:lnTo>
                  <a:pt x="653796" y="6535674"/>
                </a:lnTo>
                <a:lnTo>
                  <a:pt x="653796" y="108966"/>
                </a:lnTo>
                <a:lnTo>
                  <a:pt x="645235" y="66544"/>
                </a:lnTo>
                <a:lnTo>
                  <a:pt x="621887" y="31908"/>
                </a:lnTo>
                <a:lnTo>
                  <a:pt x="587251" y="8560"/>
                </a:lnTo>
                <a:lnTo>
                  <a:pt x="544829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0">
            <a:extLst>
              <a:ext uri="{FF2B5EF4-FFF2-40B4-BE49-F238E27FC236}">
                <a16:creationId xmlns:a16="http://schemas.microsoft.com/office/drawing/2014/main" id="{83EE0AF7-CE68-4B05-88E5-A2E81F16D817}"/>
              </a:ext>
            </a:extLst>
          </p:cNvPr>
          <p:cNvSpPr txBox="1"/>
          <p:nvPr/>
        </p:nvSpPr>
        <p:spPr>
          <a:xfrm>
            <a:off x="11632880" y="543813"/>
            <a:ext cx="346249" cy="58140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720"/>
              </a:lnSpc>
            </a:pP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HOẠT</a:t>
            </a:r>
            <a:r>
              <a:rPr sz="2400" b="1" spc="-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ĐỘNG</a:t>
            </a:r>
            <a:r>
              <a:rPr lang="en-US"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 LUYỆN TẬP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4">
            <a:extLst>
              <a:ext uri="{FF2B5EF4-FFF2-40B4-BE49-F238E27FC236}">
                <a16:creationId xmlns:a16="http://schemas.microsoft.com/office/drawing/2014/main" id="{62162AE6-BC0B-46B1-9775-7506C3BD4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463675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80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68" name="Rectangle 200">
            <a:extLst>
              <a:ext uri="{FF2B5EF4-FFF2-40B4-BE49-F238E27FC236}">
                <a16:creationId xmlns:a16="http://schemas.microsoft.com/office/drawing/2014/main" id="{198BA69F-458F-40ED-931C-4CC82705A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711393"/>
            <a:ext cx="9296400" cy="1870192"/>
          </a:xfrm>
          <a:prstGeom prst="rect">
            <a:avLst/>
          </a:prstGeom>
          <a:noFill/>
          <a:ln>
            <a:noFill/>
          </a:ln>
          <a:effectLst>
            <a:outerShdw dist="56796" dir="1593903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just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80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alt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ký</a:t>
            </a:r>
            <a:r>
              <a:rPr lang="en-US" alt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alt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,</a:t>
            </a:r>
            <a:r>
              <a:rPr lang="en-US" alt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 </a:t>
            </a:r>
            <a:r>
              <a:rPr lang="en-US" altLang="en-US" sz="280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alt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altLang="en-US" sz="280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endParaRPr lang="en-US" altLang="en-US" sz="28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2800" b="1" dirty="0"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3600" b="1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B         </a:t>
            </a:r>
            <a:r>
              <a:rPr lang="en-US" altLang="en-US" sz="3600" b="1" dirty="0" err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altLang="en-US" sz="3600" b="1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c)   C          OA</a:t>
            </a:r>
          </a:p>
          <a:p>
            <a:pPr algn="just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3600" b="1" dirty="0"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3600" b="1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O        </a:t>
            </a:r>
            <a:r>
              <a:rPr lang="en-US" altLang="en-US" sz="3600" b="1" dirty="0" err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endParaRPr lang="en-US" altLang="en-US" sz="3600" b="1" dirty="0"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37" name="Text Box 169">
            <a:extLst>
              <a:ext uri="{FF2B5EF4-FFF2-40B4-BE49-F238E27FC236}">
                <a16:creationId xmlns:a16="http://schemas.microsoft.com/office/drawing/2014/main" id="{16F1E9F6-D0C3-4D54-B674-DF7883978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050" y="3276600"/>
            <a:ext cx="598488" cy="533400"/>
          </a:xfrm>
          <a:prstGeom prst="rect">
            <a:avLst/>
          </a:prstGeom>
          <a:solidFill>
            <a:srgbClr val="006666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3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7336" name="Text Box 168">
            <a:extLst>
              <a:ext uri="{FF2B5EF4-FFF2-40B4-BE49-F238E27FC236}">
                <a16:creationId xmlns:a16="http://schemas.microsoft.com/office/drawing/2014/main" id="{C3F98BD1-4845-4843-B493-45058A92D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2026" y="3276600"/>
            <a:ext cx="644525" cy="533400"/>
          </a:xfrm>
          <a:prstGeom prst="rect">
            <a:avLst/>
          </a:prstGeom>
          <a:solidFill>
            <a:srgbClr val="006666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3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</a:p>
        </p:txBody>
      </p:sp>
      <p:sp>
        <p:nvSpPr>
          <p:cNvPr id="7335" name="Text Box 167">
            <a:extLst>
              <a:ext uri="{FF2B5EF4-FFF2-40B4-BE49-F238E27FC236}">
                <a16:creationId xmlns:a16="http://schemas.microsoft.com/office/drawing/2014/main" id="{EDE70419-0825-40B6-958E-816233A18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6201" y="4114800"/>
            <a:ext cx="608013" cy="533400"/>
          </a:xfrm>
          <a:prstGeom prst="rect">
            <a:avLst/>
          </a:prstGeom>
          <a:solidFill>
            <a:srgbClr val="006666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SG" altLang="en-US" sz="36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371" name="Text Box 203">
            <a:extLst>
              <a:ext uri="{FF2B5EF4-FFF2-40B4-BE49-F238E27FC236}">
                <a16:creationId xmlns:a16="http://schemas.microsoft.com/office/drawing/2014/main" id="{641A0A26-D83A-4C2E-96D5-F4E61466A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4763" y="3124200"/>
            <a:ext cx="601662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altLang="en-US" sz="4000" b="1" dirty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</a:t>
            </a:r>
          </a:p>
        </p:txBody>
      </p:sp>
      <p:sp>
        <p:nvSpPr>
          <p:cNvPr id="7372" name="Text Box 204">
            <a:extLst>
              <a:ext uri="{FF2B5EF4-FFF2-40B4-BE49-F238E27FC236}">
                <a16:creationId xmlns:a16="http://schemas.microsoft.com/office/drawing/2014/main" id="{9DD55C43-F215-4533-8CDB-9616FB146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6675" y="3962400"/>
            <a:ext cx="6111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b="1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</a:t>
            </a:r>
          </a:p>
        </p:txBody>
      </p:sp>
      <p:sp>
        <p:nvSpPr>
          <p:cNvPr id="7373" name="Text Box 205">
            <a:extLst>
              <a:ext uri="{FF2B5EF4-FFF2-40B4-BE49-F238E27FC236}">
                <a16:creationId xmlns:a16="http://schemas.microsoft.com/office/drawing/2014/main" id="{E3B103BA-4511-48DE-9BA6-C361C01E0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5200" y="3048000"/>
            <a:ext cx="6477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400" b="1" dirty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</a:t>
            </a:r>
          </a:p>
        </p:txBody>
      </p:sp>
      <p:sp>
        <p:nvSpPr>
          <p:cNvPr id="7375" name="Text Box 207">
            <a:extLst>
              <a:ext uri="{FF2B5EF4-FFF2-40B4-BE49-F238E27FC236}">
                <a16:creationId xmlns:a16="http://schemas.microsoft.com/office/drawing/2014/main" id="{84DB4E98-0433-4B3F-9B4B-32CB811F4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825" y="1048763"/>
            <a:ext cx="9220200" cy="523220"/>
          </a:xfrm>
          <a:prstGeom prst="rect">
            <a:avLst/>
          </a:prstGeom>
          <a:noFill/>
          <a:ln>
            <a:noFill/>
          </a:ln>
          <a:effectLst>
            <a:outerShdw dist="56796" dir="1593903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 err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8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: </a:t>
            </a:r>
            <a:r>
              <a:rPr lang="en-US" altLang="en-US" sz="2800" dirty="0" err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28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altLang="en-US" sz="28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8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altLang="en-US" sz="28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8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8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28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grpSp>
        <p:nvGrpSpPr>
          <p:cNvPr id="7389" name="Group 221">
            <a:extLst>
              <a:ext uri="{FF2B5EF4-FFF2-40B4-BE49-F238E27FC236}">
                <a16:creationId xmlns:a16="http://schemas.microsoft.com/office/drawing/2014/main" id="{083F3CFC-6277-4406-856A-99F1A54250C3}"/>
              </a:ext>
            </a:extLst>
          </p:cNvPr>
          <p:cNvGrpSpPr>
            <a:grpSpLocks/>
          </p:cNvGrpSpPr>
          <p:nvPr/>
        </p:nvGrpSpPr>
        <p:grpSpPr bwMode="auto">
          <a:xfrm>
            <a:off x="7316709" y="831850"/>
            <a:ext cx="4419600" cy="2057400"/>
            <a:chOff x="2928" y="2412"/>
            <a:chExt cx="2784" cy="1296"/>
          </a:xfrm>
        </p:grpSpPr>
        <p:sp>
          <p:nvSpPr>
            <p:cNvPr id="8207" name="Line 222">
              <a:extLst>
                <a:ext uri="{FF2B5EF4-FFF2-40B4-BE49-F238E27FC236}">
                  <a16:creationId xmlns:a16="http://schemas.microsoft.com/office/drawing/2014/main" id="{DCCEFA34-4FF3-4596-90A7-9E31A7B123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50" y="2567"/>
              <a:ext cx="1179" cy="114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CC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208" name="Line 223">
              <a:extLst>
                <a:ext uri="{FF2B5EF4-FFF2-40B4-BE49-F238E27FC236}">
                  <a16:creationId xmlns:a16="http://schemas.microsoft.com/office/drawing/2014/main" id="{0943DFF3-3639-46C7-A71A-B4075DAED8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7" y="2628"/>
              <a:ext cx="1576" cy="7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CC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209" name="Line 224">
              <a:extLst>
                <a:ext uri="{FF2B5EF4-FFF2-40B4-BE49-F238E27FC236}">
                  <a16:creationId xmlns:a16="http://schemas.microsoft.com/office/drawing/2014/main" id="{225DBF1B-A5B9-42D9-9DA8-0722A48879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8" y="3081"/>
              <a:ext cx="2504" cy="3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CC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210" name="Line 225">
              <a:extLst>
                <a:ext uri="{FF2B5EF4-FFF2-40B4-BE49-F238E27FC236}">
                  <a16:creationId xmlns:a16="http://schemas.microsoft.com/office/drawing/2014/main" id="{C67347BF-DB82-401A-98BD-1719354D4B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556"/>
              <a:ext cx="490" cy="10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CC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394" name="Text Box 226">
              <a:extLst>
                <a:ext uri="{FF2B5EF4-FFF2-40B4-BE49-F238E27FC236}">
                  <a16:creationId xmlns:a16="http://schemas.microsoft.com/office/drawing/2014/main" id="{FFD3C51C-4A00-4170-90B3-555E6D455C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3180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7395" name="Text Box 227">
              <a:extLst>
                <a:ext uri="{FF2B5EF4-FFF2-40B4-BE49-F238E27FC236}">
                  <a16:creationId xmlns:a16="http://schemas.microsoft.com/office/drawing/2014/main" id="{FA869077-53F8-478A-B74E-2B7AC40898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4" y="279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7396" name="Text Box 228">
              <a:extLst>
                <a:ext uri="{FF2B5EF4-FFF2-40B4-BE49-F238E27FC236}">
                  <a16:creationId xmlns:a16="http://schemas.microsoft.com/office/drawing/2014/main" id="{F51675DE-115E-4D89-BAF8-91EB8B1C73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0" y="3372"/>
              <a:ext cx="34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7397" name="Text Box 229">
              <a:extLst>
                <a:ext uri="{FF2B5EF4-FFF2-40B4-BE49-F238E27FC236}">
                  <a16:creationId xmlns:a16="http://schemas.microsoft.com/office/drawing/2014/main" id="{06412ADA-9AEA-40F1-9A43-7DBFDD7753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3276"/>
              <a:ext cx="333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7398" name="Text Box 230">
              <a:extLst>
                <a:ext uri="{FF2B5EF4-FFF2-40B4-BE49-F238E27FC236}">
                  <a16:creationId xmlns:a16="http://schemas.microsoft.com/office/drawing/2014/main" id="{83559D06-C37C-49A8-A073-4DC9FAC661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3180"/>
              <a:ext cx="28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7399" name="Text Box 231">
              <a:extLst>
                <a:ext uri="{FF2B5EF4-FFF2-40B4-BE49-F238E27FC236}">
                  <a16:creationId xmlns:a16="http://schemas.microsoft.com/office/drawing/2014/main" id="{DE5BBE1A-4D9C-48C7-9A71-05A3C8AEAD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4" y="2412"/>
              <a:ext cx="335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7400" name="Text Box 232">
              <a:extLst>
                <a:ext uri="{FF2B5EF4-FFF2-40B4-BE49-F238E27FC236}">
                  <a16:creationId xmlns:a16="http://schemas.microsoft.com/office/drawing/2014/main" id="{9A7519BD-474C-4319-A5F5-2FDBB02A4A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6" y="2656"/>
              <a:ext cx="14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 b="1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7401" name="Text Box 233">
              <a:extLst>
                <a:ext uri="{FF2B5EF4-FFF2-40B4-BE49-F238E27FC236}">
                  <a16:creationId xmlns:a16="http://schemas.microsoft.com/office/drawing/2014/main" id="{6E3D79AD-993E-4E9F-AB68-37D812EB16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4" y="3213"/>
              <a:ext cx="251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 b="1">
                  <a:solidFill>
                    <a:srgbClr val="FFCC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7402" name="Text Box 234">
              <a:extLst>
                <a:ext uri="{FF2B5EF4-FFF2-40B4-BE49-F238E27FC236}">
                  <a16:creationId xmlns:a16="http://schemas.microsoft.com/office/drawing/2014/main" id="{E04609B9-EFBE-4C27-9F17-CA7D7709CD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8" y="3085"/>
              <a:ext cx="222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 b="1">
                  <a:solidFill>
                    <a:srgbClr val="FFCC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</a:t>
              </a:r>
            </a:p>
          </p:txBody>
        </p:sp>
        <p:sp>
          <p:nvSpPr>
            <p:cNvPr id="7403" name="Text Box 235">
              <a:extLst>
                <a:ext uri="{FF2B5EF4-FFF2-40B4-BE49-F238E27FC236}">
                  <a16:creationId xmlns:a16="http://schemas.microsoft.com/office/drawing/2014/main" id="{EFDF06AB-593E-435F-95F6-32F5C91984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7" y="3003"/>
              <a:ext cx="244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 b="1">
                  <a:solidFill>
                    <a:srgbClr val="FFCC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</a:t>
              </a:r>
            </a:p>
          </p:txBody>
        </p:sp>
      </p:grpSp>
      <p:sp>
        <p:nvSpPr>
          <p:cNvPr id="27" name="object 9">
            <a:extLst>
              <a:ext uri="{FF2B5EF4-FFF2-40B4-BE49-F238E27FC236}">
                <a16:creationId xmlns:a16="http://schemas.microsoft.com/office/drawing/2014/main" id="{D8203A27-88B3-4B07-ABDE-C544589DC6D8}"/>
              </a:ext>
            </a:extLst>
          </p:cNvPr>
          <p:cNvSpPr/>
          <p:nvPr/>
        </p:nvSpPr>
        <p:spPr>
          <a:xfrm>
            <a:off x="11501628" y="61452"/>
            <a:ext cx="654050" cy="6682248"/>
          </a:xfrm>
          <a:custGeom>
            <a:avLst/>
            <a:gdLst/>
            <a:ahLst/>
            <a:cxnLst/>
            <a:rect l="l" t="t" r="r" b="b"/>
            <a:pathLst>
              <a:path w="654050" h="6644640">
                <a:moveTo>
                  <a:pt x="544829" y="0"/>
                </a:moveTo>
                <a:lnTo>
                  <a:pt x="108966" y="0"/>
                </a:lnTo>
                <a:lnTo>
                  <a:pt x="66544" y="8560"/>
                </a:lnTo>
                <a:lnTo>
                  <a:pt x="31908" y="31908"/>
                </a:lnTo>
                <a:lnTo>
                  <a:pt x="8560" y="66544"/>
                </a:lnTo>
                <a:lnTo>
                  <a:pt x="0" y="108966"/>
                </a:lnTo>
                <a:lnTo>
                  <a:pt x="0" y="6535674"/>
                </a:lnTo>
                <a:lnTo>
                  <a:pt x="8560" y="6578090"/>
                </a:lnTo>
                <a:lnTo>
                  <a:pt x="31908" y="6612725"/>
                </a:lnTo>
                <a:lnTo>
                  <a:pt x="66544" y="6636076"/>
                </a:lnTo>
                <a:lnTo>
                  <a:pt x="108966" y="6644638"/>
                </a:lnTo>
                <a:lnTo>
                  <a:pt x="544829" y="6644638"/>
                </a:lnTo>
                <a:lnTo>
                  <a:pt x="587251" y="6636076"/>
                </a:lnTo>
                <a:lnTo>
                  <a:pt x="621887" y="6612725"/>
                </a:lnTo>
                <a:lnTo>
                  <a:pt x="645235" y="6578090"/>
                </a:lnTo>
                <a:lnTo>
                  <a:pt x="653796" y="6535674"/>
                </a:lnTo>
                <a:lnTo>
                  <a:pt x="653796" y="108966"/>
                </a:lnTo>
                <a:lnTo>
                  <a:pt x="645235" y="66544"/>
                </a:lnTo>
                <a:lnTo>
                  <a:pt x="621887" y="31908"/>
                </a:lnTo>
                <a:lnTo>
                  <a:pt x="587251" y="8560"/>
                </a:lnTo>
                <a:lnTo>
                  <a:pt x="544829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0">
            <a:extLst>
              <a:ext uri="{FF2B5EF4-FFF2-40B4-BE49-F238E27FC236}">
                <a16:creationId xmlns:a16="http://schemas.microsoft.com/office/drawing/2014/main" id="{8D5401E6-5B04-49ED-B681-4C8865F253B4}"/>
              </a:ext>
            </a:extLst>
          </p:cNvPr>
          <p:cNvSpPr txBox="1"/>
          <p:nvPr/>
        </p:nvSpPr>
        <p:spPr>
          <a:xfrm>
            <a:off x="11632880" y="543813"/>
            <a:ext cx="346249" cy="58140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720"/>
              </a:lnSpc>
            </a:pP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HOẠT</a:t>
            </a:r>
            <a:r>
              <a:rPr sz="2400" b="1" spc="-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ĐỘNG</a:t>
            </a:r>
            <a:r>
              <a:rPr lang="en-US"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 LUYỆN TẬP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68" grpId="0"/>
      <p:bldP spid="7337" grpId="0" animBg="1"/>
      <p:bldP spid="7336" grpId="0" animBg="1"/>
      <p:bldP spid="7335" grpId="0" animBg="1"/>
      <p:bldP spid="7371" grpId="0"/>
      <p:bldP spid="7372" grpId="0"/>
      <p:bldP spid="7373" grpId="0"/>
      <p:bldP spid="73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1000"/>
            <a:ext cx="12106275" cy="6766559"/>
            <a:chOff x="5369" y="64135"/>
            <a:chExt cx="12106275" cy="6766559"/>
          </a:xfrm>
        </p:grpSpPr>
        <p:sp>
          <p:nvSpPr>
            <p:cNvPr id="3" name="object 3"/>
            <p:cNvSpPr/>
            <p:nvPr/>
          </p:nvSpPr>
          <p:spPr>
            <a:xfrm>
              <a:off x="40294" y="99060"/>
              <a:ext cx="12036425" cy="6696709"/>
            </a:xfrm>
            <a:custGeom>
              <a:avLst/>
              <a:gdLst/>
              <a:ahLst/>
              <a:cxnLst/>
              <a:rect l="l" t="t" r="r" b="b"/>
              <a:pathLst>
                <a:path w="12036425" h="6696709">
                  <a:moveTo>
                    <a:pt x="72481" y="0"/>
                  </a:moveTo>
                  <a:lnTo>
                    <a:pt x="137143" y="1770"/>
                  </a:lnTo>
                  <a:lnTo>
                    <a:pt x="201810" y="3522"/>
                  </a:lnTo>
                  <a:lnTo>
                    <a:pt x="266481" y="5256"/>
                  </a:lnTo>
                  <a:lnTo>
                    <a:pt x="331155" y="6971"/>
                  </a:lnTo>
                  <a:lnTo>
                    <a:pt x="395832" y="8669"/>
                  </a:lnTo>
                  <a:lnTo>
                    <a:pt x="460510" y="10348"/>
                  </a:lnTo>
                  <a:lnTo>
                    <a:pt x="525188" y="12009"/>
                  </a:lnTo>
                  <a:lnTo>
                    <a:pt x="589867" y="13653"/>
                  </a:lnTo>
                  <a:lnTo>
                    <a:pt x="654545" y="15278"/>
                  </a:lnTo>
                  <a:lnTo>
                    <a:pt x="719220" y="16884"/>
                  </a:lnTo>
                  <a:lnTo>
                    <a:pt x="783893" y="18473"/>
                  </a:lnTo>
                  <a:lnTo>
                    <a:pt x="848563" y="20044"/>
                  </a:lnTo>
                  <a:lnTo>
                    <a:pt x="913229" y="21596"/>
                  </a:lnTo>
                  <a:lnTo>
                    <a:pt x="977889" y="23131"/>
                  </a:lnTo>
                  <a:lnTo>
                    <a:pt x="1042543" y="24647"/>
                  </a:lnTo>
                  <a:lnTo>
                    <a:pt x="1107191" y="26145"/>
                  </a:lnTo>
                  <a:lnTo>
                    <a:pt x="1171831" y="27626"/>
                  </a:lnTo>
                  <a:lnTo>
                    <a:pt x="1236463" y="29088"/>
                  </a:lnTo>
                  <a:lnTo>
                    <a:pt x="1301085" y="30532"/>
                  </a:lnTo>
                  <a:lnTo>
                    <a:pt x="1365698" y="31958"/>
                  </a:lnTo>
                  <a:lnTo>
                    <a:pt x="1430299" y="33366"/>
                  </a:lnTo>
                  <a:lnTo>
                    <a:pt x="1494889" y="34756"/>
                  </a:lnTo>
                  <a:lnTo>
                    <a:pt x="1559466" y="36127"/>
                  </a:lnTo>
                  <a:lnTo>
                    <a:pt x="1624030" y="37481"/>
                  </a:lnTo>
                  <a:lnTo>
                    <a:pt x="1688580" y="38817"/>
                  </a:lnTo>
                  <a:lnTo>
                    <a:pt x="1753115" y="40135"/>
                  </a:lnTo>
                  <a:lnTo>
                    <a:pt x="1817634" y="41434"/>
                  </a:lnTo>
                  <a:lnTo>
                    <a:pt x="1882136" y="42716"/>
                  </a:lnTo>
                  <a:lnTo>
                    <a:pt x="1946621" y="43980"/>
                  </a:lnTo>
                  <a:lnTo>
                    <a:pt x="2011087" y="45225"/>
                  </a:lnTo>
                  <a:lnTo>
                    <a:pt x="2075535" y="46453"/>
                  </a:lnTo>
                  <a:lnTo>
                    <a:pt x="2139962" y="47662"/>
                  </a:lnTo>
                  <a:lnTo>
                    <a:pt x="2204369" y="48854"/>
                  </a:lnTo>
                  <a:lnTo>
                    <a:pt x="2268754" y="50028"/>
                  </a:lnTo>
                  <a:lnTo>
                    <a:pt x="2333116" y="51183"/>
                  </a:lnTo>
                  <a:lnTo>
                    <a:pt x="2397456" y="52321"/>
                  </a:lnTo>
                  <a:lnTo>
                    <a:pt x="2461771" y="53441"/>
                  </a:lnTo>
                  <a:lnTo>
                    <a:pt x="2526061" y="54543"/>
                  </a:lnTo>
                  <a:lnTo>
                    <a:pt x="2590326" y="55626"/>
                  </a:lnTo>
                  <a:lnTo>
                    <a:pt x="2654564" y="56692"/>
                  </a:lnTo>
                  <a:lnTo>
                    <a:pt x="2718774" y="57740"/>
                  </a:lnTo>
                  <a:lnTo>
                    <a:pt x="2782957" y="58770"/>
                  </a:lnTo>
                  <a:lnTo>
                    <a:pt x="2847110" y="59782"/>
                  </a:lnTo>
                  <a:lnTo>
                    <a:pt x="2911233" y="60776"/>
                  </a:lnTo>
                  <a:lnTo>
                    <a:pt x="2975326" y="61753"/>
                  </a:lnTo>
                  <a:lnTo>
                    <a:pt x="3039387" y="62711"/>
                  </a:lnTo>
                  <a:lnTo>
                    <a:pt x="3103416" y="63651"/>
                  </a:lnTo>
                  <a:lnTo>
                    <a:pt x="3167412" y="64574"/>
                  </a:lnTo>
                  <a:lnTo>
                    <a:pt x="3231373" y="65478"/>
                  </a:lnTo>
                  <a:lnTo>
                    <a:pt x="3295300" y="66365"/>
                  </a:lnTo>
                  <a:lnTo>
                    <a:pt x="3359192" y="67234"/>
                  </a:lnTo>
                  <a:lnTo>
                    <a:pt x="3423046" y="68085"/>
                  </a:lnTo>
                  <a:lnTo>
                    <a:pt x="3486864" y="68918"/>
                  </a:lnTo>
                  <a:lnTo>
                    <a:pt x="3550643" y="69733"/>
                  </a:lnTo>
                  <a:lnTo>
                    <a:pt x="3614383" y="70530"/>
                  </a:lnTo>
                  <a:lnTo>
                    <a:pt x="3678084" y="71310"/>
                  </a:lnTo>
                  <a:lnTo>
                    <a:pt x="3741744" y="72071"/>
                  </a:lnTo>
                  <a:lnTo>
                    <a:pt x="3805362" y="72815"/>
                  </a:lnTo>
                  <a:lnTo>
                    <a:pt x="3868939" y="73541"/>
                  </a:lnTo>
                  <a:lnTo>
                    <a:pt x="3932472" y="74249"/>
                  </a:lnTo>
                  <a:lnTo>
                    <a:pt x="3995961" y="74939"/>
                  </a:lnTo>
                  <a:lnTo>
                    <a:pt x="4059406" y="75611"/>
                  </a:lnTo>
                  <a:lnTo>
                    <a:pt x="4122805" y="76266"/>
                  </a:lnTo>
                  <a:lnTo>
                    <a:pt x="4186157" y="76903"/>
                  </a:lnTo>
                  <a:lnTo>
                    <a:pt x="4249463" y="77522"/>
                  </a:lnTo>
                  <a:lnTo>
                    <a:pt x="4312720" y="78123"/>
                  </a:lnTo>
                  <a:lnTo>
                    <a:pt x="4375928" y="78706"/>
                  </a:lnTo>
                  <a:lnTo>
                    <a:pt x="4439087" y="79272"/>
                  </a:lnTo>
                  <a:lnTo>
                    <a:pt x="4502196" y="79820"/>
                  </a:lnTo>
                  <a:lnTo>
                    <a:pt x="4565252" y="80350"/>
                  </a:lnTo>
                  <a:lnTo>
                    <a:pt x="4628257" y="80862"/>
                  </a:lnTo>
                  <a:lnTo>
                    <a:pt x="4691209" y="81356"/>
                  </a:lnTo>
                  <a:lnTo>
                    <a:pt x="4754107" y="81833"/>
                  </a:lnTo>
                  <a:lnTo>
                    <a:pt x="4816950" y="82292"/>
                  </a:lnTo>
                  <a:lnTo>
                    <a:pt x="4879738" y="82733"/>
                  </a:lnTo>
                  <a:lnTo>
                    <a:pt x="4942470" y="83156"/>
                  </a:lnTo>
                  <a:lnTo>
                    <a:pt x="5005144" y="83562"/>
                  </a:lnTo>
                  <a:lnTo>
                    <a:pt x="5067760" y="83950"/>
                  </a:lnTo>
                  <a:lnTo>
                    <a:pt x="5130318" y="84320"/>
                  </a:lnTo>
                  <a:lnTo>
                    <a:pt x="5192816" y="84673"/>
                  </a:lnTo>
                  <a:lnTo>
                    <a:pt x="5255254" y="85008"/>
                  </a:lnTo>
                  <a:lnTo>
                    <a:pt x="5317630" y="85325"/>
                  </a:lnTo>
                  <a:lnTo>
                    <a:pt x="5379944" y="85624"/>
                  </a:lnTo>
                  <a:lnTo>
                    <a:pt x="5442196" y="85906"/>
                  </a:lnTo>
                  <a:lnTo>
                    <a:pt x="5504384" y="86170"/>
                  </a:lnTo>
                  <a:lnTo>
                    <a:pt x="5566507" y="86416"/>
                  </a:lnTo>
                  <a:lnTo>
                    <a:pt x="5628564" y="86645"/>
                  </a:lnTo>
                  <a:lnTo>
                    <a:pt x="5690556" y="86856"/>
                  </a:lnTo>
                  <a:lnTo>
                    <a:pt x="5752480" y="87049"/>
                  </a:lnTo>
                  <a:lnTo>
                    <a:pt x="5814337" y="87225"/>
                  </a:lnTo>
                  <a:lnTo>
                    <a:pt x="5876125" y="87383"/>
                  </a:lnTo>
                  <a:lnTo>
                    <a:pt x="5937844" y="87523"/>
                  </a:lnTo>
                  <a:lnTo>
                    <a:pt x="5999492" y="87646"/>
                  </a:lnTo>
                  <a:lnTo>
                    <a:pt x="6061069" y="87751"/>
                  </a:lnTo>
                  <a:lnTo>
                    <a:pt x="6122574" y="87838"/>
                  </a:lnTo>
                  <a:lnTo>
                    <a:pt x="6184006" y="87908"/>
                  </a:lnTo>
                  <a:lnTo>
                    <a:pt x="6245364" y="87960"/>
                  </a:lnTo>
                  <a:lnTo>
                    <a:pt x="6306648" y="87994"/>
                  </a:lnTo>
                  <a:lnTo>
                    <a:pt x="6367857" y="88011"/>
                  </a:lnTo>
                  <a:lnTo>
                    <a:pt x="6428990" y="88010"/>
                  </a:lnTo>
                  <a:lnTo>
                    <a:pt x="6490045" y="87992"/>
                  </a:lnTo>
                  <a:lnTo>
                    <a:pt x="6551023" y="87956"/>
                  </a:lnTo>
                  <a:lnTo>
                    <a:pt x="6611923" y="87903"/>
                  </a:lnTo>
                  <a:lnTo>
                    <a:pt x="6672743" y="87832"/>
                  </a:lnTo>
                  <a:lnTo>
                    <a:pt x="6733482" y="87743"/>
                  </a:lnTo>
                  <a:lnTo>
                    <a:pt x="6794141" y="87637"/>
                  </a:lnTo>
                  <a:lnTo>
                    <a:pt x="6854717" y="87513"/>
                  </a:lnTo>
                  <a:lnTo>
                    <a:pt x="6915211" y="87372"/>
                  </a:lnTo>
                  <a:lnTo>
                    <a:pt x="6975622" y="87213"/>
                  </a:lnTo>
                  <a:lnTo>
                    <a:pt x="7035948" y="87036"/>
                  </a:lnTo>
                  <a:lnTo>
                    <a:pt x="7096189" y="86842"/>
                  </a:lnTo>
                  <a:lnTo>
                    <a:pt x="7156344" y="86630"/>
                  </a:lnTo>
                  <a:lnTo>
                    <a:pt x="7216412" y="86401"/>
                  </a:lnTo>
                  <a:lnTo>
                    <a:pt x="7276392" y="86155"/>
                  </a:lnTo>
                  <a:lnTo>
                    <a:pt x="7336284" y="85891"/>
                  </a:lnTo>
                  <a:lnTo>
                    <a:pt x="7396086" y="85609"/>
                  </a:lnTo>
                  <a:lnTo>
                    <a:pt x="7455798" y="85310"/>
                  </a:lnTo>
                  <a:lnTo>
                    <a:pt x="7515420" y="84993"/>
                  </a:lnTo>
                  <a:lnTo>
                    <a:pt x="7574949" y="84659"/>
                  </a:lnTo>
                  <a:lnTo>
                    <a:pt x="7634386" y="84307"/>
                  </a:lnTo>
                  <a:lnTo>
                    <a:pt x="7693729" y="83938"/>
                  </a:lnTo>
                  <a:lnTo>
                    <a:pt x="7752979" y="83551"/>
                  </a:lnTo>
                  <a:lnTo>
                    <a:pt x="7812133" y="83147"/>
                  </a:lnTo>
                  <a:lnTo>
                    <a:pt x="7871191" y="82726"/>
                  </a:lnTo>
                  <a:lnTo>
                    <a:pt x="7930152" y="82287"/>
                  </a:lnTo>
                  <a:lnTo>
                    <a:pt x="7989016" y="81830"/>
                  </a:lnTo>
                  <a:lnTo>
                    <a:pt x="8047781" y="81356"/>
                  </a:lnTo>
                  <a:lnTo>
                    <a:pt x="8106447" y="80865"/>
                  </a:lnTo>
                  <a:lnTo>
                    <a:pt x="8165013" y="80356"/>
                  </a:lnTo>
                  <a:lnTo>
                    <a:pt x="8223478" y="79829"/>
                  </a:lnTo>
                  <a:lnTo>
                    <a:pt x="8281842" y="79286"/>
                  </a:lnTo>
                  <a:lnTo>
                    <a:pt x="8340102" y="78725"/>
                  </a:lnTo>
                  <a:lnTo>
                    <a:pt x="8398260" y="78146"/>
                  </a:lnTo>
                  <a:lnTo>
                    <a:pt x="8456313" y="77550"/>
                  </a:lnTo>
                  <a:lnTo>
                    <a:pt x="8514262" y="76937"/>
                  </a:lnTo>
                  <a:lnTo>
                    <a:pt x="8572104" y="76306"/>
                  </a:lnTo>
                  <a:lnTo>
                    <a:pt x="8629840" y="75658"/>
                  </a:lnTo>
                  <a:lnTo>
                    <a:pt x="8687468" y="74992"/>
                  </a:lnTo>
                  <a:lnTo>
                    <a:pt x="8744988" y="74309"/>
                  </a:lnTo>
                  <a:lnTo>
                    <a:pt x="8802399" y="73609"/>
                  </a:lnTo>
                  <a:lnTo>
                    <a:pt x="8859699" y="72891"/>
                  </a:lnTo>
                  <a:lnTo>
                    <a:pt x="8916889" y="72156"/>
                  </a:lnTo>
                  <a:lnTo>
                    <a:pt x="8973968" y="71403"/>
                  </a:lnTo>
                  <a:lnTo>
                    <a:pt x="9030934" y="70634"/>
                  </a:lnTo>
                  <a:lnTo>
                    <a:pt x="9087786" y="69846"/>
                  </a:lnTo>
                  <a:lnTo>
                    <a:pt x="9144525" y="69042"/>
                  </a:lnTo>
                  <a:lnTo>
                    <a:pt x="9201149" y="68220"/>
                  </a:lnTo>
                  <a:lnTo>
                    <a:pt x="9257656" y="67381"/>
                  </a:lnTo>
                  <a:lnTo>
                    <a:pt x="9314048" y="66524"/>
                  </a:lnTo>
                  <a:lnTo>
                    <a:pt x="9370322" y="65651"/>
                  </a:lnTo>
                  <a:lnTo>
                    <a:pt x="9426477" y="64759"/>
                  </a:lnTo>
                  <a:lnTo>
                    <a:pt x="9482514" y="63851"/>
                  </a:lnTo>
                  <a:lnTo>
                    <a:pt x="9538430" y="62925"/>
                  </a:lnTo>
                  <a:lnTo>
                    <a:pt x="9594226" y="61982"/>
                  </a:lnTo>
                  <a:lnTo>
                    <a:pt x="9649901" y="61022"/>
                  </a:lnTo>
                  <a:lnTo>
                    <a:pt x="9705453" y="60044"/>
                  </a:lnTo>
                  <a:lnTo>
                    <a:pt x="9760882" y="59049"/>
                  </a:lnTo>
                  <a:lnTo>
                    <a:pt x="9816187" y="58037"/>
                  </a:lnTo>
                  <a:lnTo>
                    <a:pt x="9871367" y="57008"/>
                  </a:lnTo>
                  <a:lnTo>
                    <a:pt x="9926421" y="55961"/>
                  </a:lnTo>
                  <a:lnTo>
                    <a:pt x="9981349" y="54897"/>
                  </a:lnTo>
                  <a:lnTo>
                    <a:pt x="10036149" y="53816"/>
                  </a:lnTo>
                  <a:lnTo>
                    <a:pt x="10090822" y="52717"/>
                  </a:lnTo>
                  <a:lnTo>
                    <a:pt x="10145365" y="51601"/>
                  </a:lnTo>
                  <a:lnTo>
                    <a:pt x="10199779" y="50468"/>
                  </a:lnTo>
                  <a:lnTo>
                    <a:pt x="10254062" y="49318"/>
                  </a:lnTo>
                  <a:lnTo>
                    <a:pt x="10308214" y="48151"/>
                  </a:lnTo>
                  <a:lnTo>
                    <a:pt x="10362233" y="46966"/>
                  </a:lnTo>
                  <a:lnTo>
                    <a:pt x="10416119" y="45764"/>
                  </a:lnTo>
                  <a:lnTo>
                    <a:pt x="10469871" y="44545"/>
                  </a:lnTo>
                  <a:lnTo>
                    <a:pt x="10523489" y="43309"/>
                  </a:lnTo>
                  <a:lnTo>
                    <a:pt x="10576971" y="42055"/>
                  </a:lnTo>
                  <a:lnTo>
                    <a:pt x="10630316" y="40785"/>
                  </a:lnTo>
                  <a:lnTo>
                    <a:pt x="10683525" y="39497"/>
                  </a:lnTo>
                  <a:lnTo>
                    <a:pt x="10736595" y="38192"/>
                  </a:lnTo>
                  <a:lnTo>
                    <a:pt x="10789526" y="36870"/>
                  </a:lnTo>
                  <a:lnTo>
                    <a:pt x="10842318" y="35530"/>
                  </a:lnTo>
                  <a:lnTo>
                    <a:pt x="10894969" y="34174"/>
                  </a:lnTo>
                  <a:lnTo>
                    <a:pt x="10947479" y="32800"/>
                  </a:lnTo>
                  <a:lnTo>
                    <a:pt x="10999847" y="31409"/>
                  </a:lnTo>
                  <a:lnTo>
                    <a:pt x="11052071" y="30001"/>
                  </a:lnTo>
                  <a:lnTo>
                    <a:pt x="11104152" y="28576"/>
                  </a:lnTo>
                  <a:lnTo>
                    <a:pt x="11156088" y="27134"/>
                  </a:lnTo>
                  <a:lnTo>
                    <a:pt x="11207879" y="25674"/>
                  </a:lnTo>
                  <a:lnTo>
                    <a:pt x="11259523" y="24198"/>
                  </a:lnTo>
                  <a:lnTo>
                    <a:pt x="11311020" y="22704"/>
                  </a:lnTo>
                  <a:lnTo>
                    <a:pt x="11362369" y="21194"/>
                  </a:lnTo>
                  <a:lnTo>
                    <a:pt x="11413570" y="19666"/>
                  </a:lnTo>
                  <a:lnTo>
                    <a:pt x="11464621" y="18121"/>
                  </a:lnTo>
                  <a:lnTo>
                    <a:pt x="11515521" y="16559"/>
                  </a:lnTo>
                  <a:lnTo>
                    <a:pt x="11566270" y="14980"/>
                  </a:lnTo>
                  <a:lnTo>
                    <a:pt x="11616867" y="13383"/>
                  </a:lnTo>
                  <a:lnTo>
                    <a:pt x="11667311" y="11770"/>
                  </a:lnTo>
                  <a:lnTo>
                    <a:pt x="11717602" y="10140"/>
                  </a:lnTo>
                  <a:lnTo>
                    <a:pt x="11767737" y="8492"/>
                  </a:lnTo>
                  <a:lnTo>
                    <a:pt x="11817718" y="6828"/>
                  </a:lnTo>
                  <a:lnTo>
                    <a:pt x="11867542" y="5146"/>
                  </a:lnTo>
                  <a:lnTo>
                    <a:pt x="11917209" y="3448"/>
                  </a:lnTo>
                  <a:lnTo>
                    <a:pt x="11966718" y="1732"/>
                  </a:lnTo>
                  <a:lnTo>
                    <a:pt x="12016069" y="0"/>
                  </a:lnTo>
                  <a:lnTo>
                    <a:pt x="12013088" y="31611"/>
                  </a:lnTo>
                  <a:lnTo>
                    <a:pt x="12007486" y="97494"/>
                  </a:lnTo>
                  <a:lnTo>
                    <a:pt x="12002354" y="166835"/>
                  </a:lnTo>
                  <a:lnTo>
                    <a:pt x="11997678" y="239520"/>
                  </a:lnTo>
                  <a:lnTo>
                    <a:pt x="11993443" y="315441"/>
                  </a:lnTo>
                  <a:lnTo>
                    <a:pt x="11991486" y="354579"/>
                  </a:lnTo>
                  <a:lnTo>
                    <a:pt x="11989635" y="394485"/>
                  </a:lnTo>
                  <a:lnTo>
                    <a:pt x="11987887" y="435144"/>
                  </a:lnTo>
                  <a:lnTo>
                    <a:pt x="11986241" y="476542"/>
                  </a:lnTo>
                  <a:lnTo>
                    <a:pt x="11984695" y="518666"/>
                  </a:lnTo>
                  <a:lnTo>
                    <a:pt x="11983247" y="561501"/>
                  </a:lnTo>
                  <a:lnTo>
                    <a:pt x="11981896" y="605034"/>
                  </a:lnTo>
                  <a:lnTo>
                    <a:pt x="11980639" y="649251"/>
                  </a:lnTo>
                  <a:lnTo>
                    <a:pt x="11979475" y="694138"/>
                  </a:lnTo>
                  <a:lnTo>
                    <a:pt x="11978403" y="739682"/>
                  </a:lnTo>
                  <a:lnTo>
                    <a:pt x="11977419" y="785867"/>
                  </a:lnTo>
                  <a:lnTo>
                    <a:pt x="11976524" y="832681"/>
                  </a:lnTo>
                  <a:lnTo>
                    <a:pt x="11975714" y="880110"/>
                  </a:lnTo>
                  <a:lnTo>
                    <a:pt x="11974989" y="928139"/>
                  </a:lnTo>
                  <a:lnTo>
                    <a:pt x="11974346" y="976756"/>
                  </a:lnTo>
                  <a:lnTo>
                    <a:pt x="11973784" y="1025945"/>
                  </a:lnTo>
                  <a:lnTo>
                    <a:pt x="11973301" y="1075694"/>
                  </a:lnTo>
                  <a:lnTo>
                    <a:pt x="11972896" y="1125988"/>
                  </a:lnTo>
                  <a:lnTo>
                    <a:pt x="11972565" y="1176813"/>
                  </a:lnTo>
                  <a:lnTo>
                    <a:pt x="11972309" y="1228156"/>
                  </a:lnTo>
                  <a:lnTo>
                    <a:pt x="11972124" y="1280002"/>
                  </a:lnTo>
                  <a:lnTo>
                    <a:pt x="11972010" y="1332339"/>
                  </a:lnTo>
                  <a:lnTo>
                    <a:pt x="11971964" y="1385151"/>
                  </a:lnTo>
                  <a:lnTo>
                    <a:pt x="11971986" y="1438426"/>
                  </a:lnTo>
                  <a:lnTo>
                    <a:pt x="11972072" y="1492149"/>
                  </a:lnTo>
                  <a:lnTo>
                    <a:pt x="11972221" y="1546306"/>
                  </a:lnTo>
                  <a:lnTo>
                    <a:pt x="11972432" y="1600884"/>
                  </a:lnTo>
                  <a:lnTo>
                    <a:pt x="11972703" y="1655868"/>
                  </a:lnTo>
                  <a:lnTo>
                    <a:pt x="11973032" y="1711246"/>
                  </a:lnTo>
                  <a:lnTo>
                    <a:pt x="11973417" y="1767002"/>
                  </a:lnTo>
                  <a:lnTo>
                    <a:pt x="11973857" y="1823123"/>
                  </a:lnTo>
                  <a:lnTo>
                    <a:pt x="11974350" y="1879596"/>
                  </a:lnTo>
                  <a:lnTo>
                    <a:pt x="11974894" y="1936406"/>
                  </a:lnTo>
                  <a:lnTo>
                    <a:pt x="11975487" y="1993540"/>
                  </a:lnTo>
                  <a:lnTo>
                    <a:pt x="11976127" y="2050983"/>
                  </a:lnTo>
                  <a:lnTo>
                    <a:pt x="11976814" y="2108722"/>
                  </a:lnTo>
                  <a:lnTo>
                    <a:pt x="11977545" y="2166743"/>
                  </a:lnTo>
                  <a:lnTo>
                    <a:pt x="11978318" y="2225033"/>
                  </a:lnTo>
                  <a:lnTo>
                    <a:pt x="11979132" y="2283576"/>
                  </a:lnTo>
                  <a:lnTo>
                    <a:pt x="11979984" y="2342360"/>
                  </a:lnTo>
                  <a:lnTo>
                    <a:pt x="11980874" y="2401370"/>
                  </a:lnTo>
                  <a:lnTo>
                    <a:pt x="11981799" y="2460593"/>
                  </a:lnTo>
                  <a:lnTo>
                    <a:pt x="11982758" y="2520015"/>
                  </a:lnTo>
                  <a:lnTo>
                    <a:pt x="11983749" y="2579621"/>
                  </a:lnTo>
                  <a:lnTo>
                    <a:pt x="11984770" y="2639399"/>
                  </a:lnTo>
                  <a:lnTo>
                    <a:pt x="11985819" y="2699334"/>
                  </a:lnTo>
                  <a:lnTo>
                    <a:pt x="11986895" y="2759412"/>
                  </a:lnTo>
                  <a:lnTo>
                    <a:pt x="11987996" y="2819620"/>
                  </a:lnTo>
                  <a:lnTo>
                    <a:pt x="11989120" y="2879943"/>
                  </a:lnTo>
                  <a:lnTo>
                    <a:pt x="11990266" y="2940368"/>
                  </a:lnTo>
                  <a:lnTo>
                    <a:pt x="11991431" y="3000881"/>
                  </a:lnTo>
                  <a:lnTo>
                    <a:pt x="11992614" y="3061468"/>
                  </a:lnTo>
                  <a:lnTo>
                    <a:pt x="11993814" y="3122115"/>
                  </a:lnTo>
                  <a:lnTo>
                    <a:pt x="11995028" y="3182809"/>
                  </a:lnTo>
                  <a:lnTo>
                    <a:pt x="11996254" y="3243535"/>
                  </a:lnTo>
                  <a:lnTo>
                    <a:pt x="11997492" y="3304279"/>
                  </a:lnTo>
                  <a:lnTo>
                    <a:pt x="11998739" y="3365029"/>
                  </a:lnTo>
                  <a:lnTo>
                    <a:pt x="11999993" y="3425769"/>
                  </a:lnTo>
                  <a:lnTo>
                    <a:pt x="12001253" y="3486486"/>
                  </a:lnTo>
                  <a:lnTo>
                    <a:pt x="12002517" y="3547166"/>
                  </a:lnTo>
                  <a:lnTo>
                    <a:pt x="12003784" y="3607796"/>
                  </a:lnTo>
                  <a:lnTo>
                    <a:pt x="12005051" y="3668361"/>
                  </a:lnTo>
                  <a:lnTo>
                    <a:pt x="12006317" y="3728848"/>
                  </a:lnTo>
                  <a:lnTo>
                    <a:pt x="12007579" y="3789242"/>
                  </a:lnTo>
                  <a:lnTo>
                    <a:pt x="12008837" y="3849530"/>
                  </a:lnTo>
                  <a:lnTo>
                    <a:pt x="12010089" y="3909698"/>
                  </a:lnTo>
                  <a:lnTo>
                    <a:pt x="12011332" y="3969733"/>
                  </a:lnTo>
                  <a:lnTo>
                    <a:pt x="12012566" y="4029619"/>
                  </a:lnTo>
                  <a:lnTo>
                    <a:pt x="12013788" y="4089344"/>
                  </a:lnTo>
                  <a:lnTo>
                    <a:pt x="12014996" y="4148893"/>
                  </a:lnTo>
                  <a:lnTo>
                    <a:pt x="12016189" y="4208254"/>
                  </a:lnTo>
                  <a:lnTo>
                    <a:pt x="12017365" y="4267411"/>
                  </a:lnTo>
                  <a:lnTo>
                    <a:pt x="12018523" y="4326351"/>
                  </a:lnTo>
                  <a:lnTo>
                    <a:pt x="12019660" y="4385060"/>
                  </a:lnTo>
                  <a:lnTo>
                    <a:pt x="12020775" y="4443524"/>
                  </a:lnTo>
                  <a:lnTo>
                    <a:pt x="12021866" y="4501730"/>
                  </a:lnTo>
                  <a:lnTo>
                    <a:pt x="12022932" y="4559663"/>
                  </a:lnTo>
                  <a:lnTo>
                    <a:pt x="12023970" y="4617309"/>
                  </a:lnTo>
                  <a:lnTo>
                    <a:pt x="12024979" y="4674656"/>
                  </a:lnTo>
                  <a:lnTo>
                    <a:pt x="12025957" y="4731689"/>
                  </a:lnTo>
                  <a:lnTo>
                    <a:pt x="12026903" y="4788393"/>
                  </a:lnTo>
                  <a:lnTo>
                    <a:pt x="12027814" y="4844756"/>
                  </a:lnTo>
                  <a:lnTo>
                    <a:pt x="12028689" y="4900763"/>
                  </a:lnTo>
                  <a:lnTo>
                    <a:pt x="12029526" y="4956401"/>
                  </a:lnTo>
                  <a:lnTo>
                    <a:pt x="12030324" y="5011655"/>
                  </a:lnTo>
                  <a:lnTo>
                    <a:pt x="12031080" y="5066512"/>
                  </a:lnTo>
                  <a:lnTo>
                    <a:pt x="12031793" y="5120958"/>
                  </a:lnTo>
                  <a:lnTo>
                    <a:pt x="12032462" y="5174979"/>
                  </a:lnTo>
                  <a:lnTo>
                    <a:pt x="12033084" y="5228561"/>
                  </a:lnTo>
                  <a:lnTo>
                    <a:pt x="12033657" y="5281691"/>
                  </a:lnTo>
                  <a:lnTo>
                    <a:pt x="12034181" y="5334354"/>
                  </a:lnTo>
                  <a:lnTo>
                    <a:pt x="12034653" y="5386537"/>
                  </a:lnTo>
                  <a:lnTo>
                    <a:pt x="12035071" y="5438225"/>
                  </a:lnTo>
                  <a:lnTo>
                    <a:pt x="12035434" y="5489405"/>
                  </a:lnTo>
                  <a:lnTo>
                    <a:pt x="12035739" y="5540063"/>
                  </a:lnTo>
                  <a:lnTo>
                    <a:pt x="12035986" y="5590186"/>
                  </a:lnTo>
                  <a:lnTo>
                    <a:pt x="12036173" y="5639758"/>
                  </a:lnTo>
                  <a:lnTo>
                    <a:pt x="12036297" y="5688768"/>
                  </a:lnTo>
                  <a:lnTo>
                    <a:pt x="12036358" y="5737199"/>
                  </a:lnTo>
                  <a:lnTo>
                    <a:pt x="12036352" y="5785040"/>
                  </a:lnTo>
                  <a:lnTo>
                    <a:pt x="12036279" y="5832275"/>
                  </a:lnTo>
                  <a:lnTo>
                    <a:pt x="12036137" y="5878891"/>
                  </a:lnTo>
                  <a:lnTo>
                    <a:pt x="12035924" y="5924875"/>
                  </a:lnTo>
                  <a:lnTo>
                    <a:pt x="12035638" y="5970211"/>
                  </a:lnTo>
                  <a:lnTo>
                    <a:pt x="12035278" y="6014887"/>
                  </a:lnTo>
                  <a:lnTo>
                    <a:pt x="12034841" y="6058889"/>
                  </a:lnTo>
                  <a:lnTo>
                    <a:pt x="12034327" y="6102202"/>
                  </a:lnTo>
                  <a:lnTo>
                    <a:pt x="12033733" y="6144813"/>
                  </a:lnTo>
                  <a:lnTo>
                    <a:pt x="12033057" y="6186709"/>
                  </a:lnTo>
                  <a:lnTo>
                    <a:pt x="12032298" y="6227874"/>
                  </a:lnTo>
                  <a:lnTo>
                    <a:pt x="12031454" y="6268295"/>
                  </a:lnTo>
                  <a:lnTo>
                    <a:pt x="12030524" y="6307959"/>
                  </a:lnTo>
                  <a:lnTo>
                    <a:pt x="12029505" y="6346851"/>
                  </a:lnTo>
                  <a:lnTo>
                    <a:pt x="12028396" y="6384959"/>
                  </a:lnTo>
                  <a:lnTo>
                    <a:pt x="12025901" y="6458761"/>
                  </a:lnTo>
                  <a:lnTo>
                    <a:pt x="12023024" y="6529256"/>
                  </a:lnTo>
                  <a:lnTo>
                    <a:pt x="12019751" y="6596333"/>
                  </a:lnTo>
                  <a:lnTo>
                    <a:pt x="12016069" y="6659880"/>
                  </a:lnTo>
                  <a:lnTo>
                    <a:pt x="11969606" y="6663791"/>
                  </a:lnTo>
                  <a:lnTo>
                    <a:pt x="11919559" y="6667452"/>
                  </a:lnTo>
                  <a:lnTo>
                    <a:pt x="11865993" y="6670868"/>
                  </a:lnTo>
                  <a:lnTo>
                    <a:pt x="11808973" y="6674043"/>
                  </a:lnTo>
                  <a:lnTo>
                    <a:pt x="11748562" y="6676984"/>
                  </a:lnTo>
                  <a:lnTo>
                    <a:pt x="11684825" y="6679695"/>
                  </a:lnTo>
                  <a:lnTo>
                    <a:pt x="11617828" y="6682181"/>
                  </a:lnTo>
                  <a:lnTo>
                    <a:pt x="11547634" y="6684449"/>
                  </a:lnTo>
                  <a:lnTo>
                    <a:pt x="11474309" y="6686502"/>
                  </a:lnTo>
                  <a:lnTo>
                    <a:pt x="11397916" y="6688347"/>
                  </a:lnTo>
                  <a:lnTo>
                    <a:pt x="11358589" y="6689193"/>
                  </a:lnTo>
                  <a:lnTo>
                    <a:pt x="11318520" y="6689989"/>
                  </a:lnTo>
                  <a:lnTo>
                    <a:pt x="11277717" y="6690735"/>
                  </a:lnTo>
                  <a:lnTo>
                    <a:pt x="11236187" y="6691433"/>
                  </a:lnTo>
                  <a:lnTo>
                    <a:pt x="11193939" y="6692082"/>
                  </a:lnTo>
                  <a:lnTo>
                    <a:pt x="11150980" y="6692683"/>
                  </a:lnTo>
                  <a:lnTo>
                    <a:pt x="11107319" y="6693238"/>
                  </a:lnTo>
                  <a:lnTo>
                    <a:pt x="11062964" y="6693747"/>
                  </a:lnTo>
                  <a:lnTo>
                    <a:pt x="11017923" y="6694209"/>
                  </a:lnTo>
                  <a:lnTo>
                    <a:pt x="10972204" y="6694627"/>
                  </a:lnTo>
                  <a:lnTo>
                    <a:pt x="10925815" y="6695001"/>
                  </a:lnTo>
                  <a:lnTo>
                    <a:pt x="10878764" y="6695331"/>
                  </a:lnTo>
                  <a:lnTo>
                    <a:pt x="10831059" y="6695618"/>
                  </a:lnTo>
                  <a:lnTo>
                    <a:pt x="10782709" y="6695863"/>
                  </a:lnTo>
                  <a:lnTo>
                    <a:pt x="10733721" y="6696066"/>
                  </a:lnTo>
                  <a:lnTo>
                    <a:pt x="10684104" y="6696228"/>
                  </a:lnTo>
                  <a:lnTo>
                    <a:pt x="10633864" y="6696350"/>
                  </a:lnTo>
                  <a:lnTo>
                    <a:pt x="10583012" y="6696432"/>
                  </a:lnTo>
                  <a:lnTo>
                    <a:pt x="10531554" y="6696476"/>
                  </a:lnTo>
                  <a:lnTo>
                    <a:pt x="10479499" y="6696480"/>
                  </a:lnTo>
                  <a:lnTo>
                    <a:pt x="10426855" y="6696447"/>
                  </a:lnTo>
                  <a:lnTo>
                    <a:pt x="10373629" y="6696378"/>
                  </a:lnTo>
                  <a:lnTo>
                    <a:pt x="10319831" y="6696271"/>
                  </a:lnTo>
                  <a:lnTo>
                    <a:pt x="10265467" y="6696129"/>
                  </a:lnTo>
                  <a:lnTo>
                    <a:pt x="10210547" y="6695952"/>
                  </a:lnTo>
                  <a:lnTo>
                    <a:pt x="10155077" y="6695740"/>
                  </a:lnTo>
                  <a:lnTo>
                    <a:pt x="10099067" y="6695495"/>
                  </a:lnTo>
                  <a:lnTo>
                    <a:pt x="10042525" y="6695217"/>
                  </a:lnTo>
                  <a:lnTo>
                    <a:pt x="9985457" y="6694906"/>
                  </a:lnTo>
                  <a:lnTo>
                    <a:pt x="9927873" y="6694563"/>
                  </a:lnTo>
                  <a:lnTo>
                    <a:pt x="9869781" y="6694189"/>
                  </a:lnTo>
                  <a:lnTo>
                    <a:pt x="9811188" y="6693785"/>
                  </a:lnTo>
                  <a:lnTo>
                    <a:pt x="9752103" y="6693351"/>
                  </a:lnTo>
                  <a:lnTo>
                    <a:pt x="9692534" y="6692887"/>
                  </a:lnTo>
                  <a:lnTo>
                    <a:pt x="9632488" y="6692396"/>
                  </a:lnTo>
                  <a:lnTo>
                    <a:pt x="9571974" y="6691876"/>
                  </a:lnTo>
                  <a:lnTo>
                    <a:pt x="9511001" y="6691329"/>
                  </a:lnTo>
                  <a:lnTo>
                    <a:pt x="9449575" y="6690756"/>
                  </a:lnTo>
                  <a:lnTo>
                    <a:pt x="9387705" y="6690156"/>
                  </a:lnTo>
                  <a:lnTo>
                    <a:pt x="9325400" y="6689532"/>
                  </a:lnTo>
                  <a:lnTo>
                    <a:pt x="9262667" y="6688883"/>
                  </a:lnTo>
                  <a:lnTo>
                    <a:pt x="9199514" y="6688210"/>
                  </a:lnTo>
                  <a:lnTo>
                    <a:pt x="9135950" y="6687513"/>
                  </a:lnTo>
                  <a:lnTo>
                    <a:pt x="9071982" y="6686795"/>
                  </a:lnTo>
                  <a:lnTo>
                    <a:pt x="9007618" y="6686054"/>
                  </a:lnTo>
                  <a:lnTo>
                    <a:pt x="8942867" y="6685292"/>
                  </a:lnTo>
                  <a:lnTo>
                    <a:pt x="8877737" y="6684509"/>
                  </a:lnTo>
                  <a:lnTo>
                    <a:pt x="8812236" y="6683706"/>
                  </a:lnTo>
                  <a:lnTo>
                    <a:pt x="8746371" y="6682884"/>
                  </a:lnTo>
                  <a:lnTo>
                    <a:pt x="8680152" y="6682044"/>
                  </a:lnTo>
                  <a:lnTo>
                    <a:pt x="8613585" y="6681185"/>
                  </a:lnTo>
                  <a:lnTo>
                    <a:pt x="8546679" y="6680309"/>
                  </a:lnTo>
                  <a:lnTo>
                    <a:pt x="8479443" y="6679416"/>
                  </a:lnTo>
                  <a:lnTo>
                    <a:pt x="8411884" y="6678507"/>
                  </a:lnTo>
                  <a:lnTo>
                    <a:pt x="8344010" y="6677583"/>
                  </a:lnTo>
                  <a:lnTo>
                    <a:pt x="8275829" y="6676644"/>
                  </a:lnTo>
                  <a:lnTo>
                    <a:pt x="8207350" y="6675691"/>
                  </a:lnTo>
                  <a:lnTo>
                    <a:pt x="8138580" y="6674725"/>
                  </a:lnTo>
                  <a:lnTo>
                    <a:pt x="8069527" y="6673746"/>
                  </a:lnTo>
                  <a:lnTo>
                    <a:pt x="8000201" y="6672755"/>
                  </a:lnTo>
                  <a:lnTo>
                    <a:pt x="7930608" y="6671752"/>
                  </a:lnTo>
                  <a:lnTo>
                    <a:pt x="7860757" y="6670739"/>
                  </a:lnTo>
                  <a:lnTo>
                    <a:pt x="7790656" y="6669715"/>
                  </a:lnTo>
                  <a:lnTo>
                    <a:pt x="7720312" y="6668682"/>
                  </a:lnTo>
                  <a:lnTo>
                    <a:pt x="7649735" y="6667640"/>
                  </a:lnTo>
                  <a:lnTo>
                    <a:pt x="7578932" y="6666591"/>
                  </a:lnTo>
                  <a:lnTo>
                    <a:pt x="7507910" y="6665533"/>
                  </a:lnTo>
                  <a:lnTo>
                    <a:pt x="7436679" y="6664469"/>
                  </a:lnTo>
                  <a:lnTo>
                    <a:pt x="7365247" y="6663398"/>
                  </a:lnTo>
                  <a:lnTo>
                    <a:pt x="7293621" y="6662322"/>
                  </a:lnTo>
                  <a:lnTo>
                    <a:pt x="7221809" y="6661241"/>
                  </a:lnTo>
                  <a:lnTo>
                    <a:pt x="7149819" y="6660156"/>
                  </a:lnTo>
                  <a:lnTo>
                    <a:pt x="7077661" y="6659068"/>
                  </a:lnTo>
                  <a:lnTo>
                    <a:pt x="7005340" y="6657976"/>
                  </a:lnTo>
                  <a:lnTo>
                    <a:pt x="6932867" y="6656882"/>
                  </a:lnTo>
                  <a:lnTo>
                    <a:pt x="6860248" y="6655787"/>
                  </a:lnTo>
                  <a:lnTo>
                    <a:pt x="6787493" y="6654691"/>
                  </a:lnTo>
                  <a:lnTo>
                    <a:pt x="6714608" y="6653594"/>
                  </a:lnTo>
                  <a:lnTo>
                    <a:pt x="6641602" y="6652498"/>
                  </a:lnTo>
                  <a:lnTo>
                    <a:pt x="6568483" y="6651403"/>
                  </a:lnTo>
                  <a:lnTo>
                    <a:pt x="6495260" y="6650309"/>
                  </a:lnTo>
                  <a:lnTo>
                    <a:pt x="6421939" y="6649218"/>
                  </a:lnTo>
                  <a:lnTo>
                    <a:pt x="6348530" y="6648130"/>
                  </a:lnTo>
                  <a:lnTo>
                    <a:pt x="6275041" y="6647046"/>
                  </a:lnTo>
                  <a:lnTo>
                    <a:pt x="6201479" y="6645965"/>
                  </a:lnTo>
                  <a:lnTo>
                    <a:pt x="6127852" y="6644890"/>
                  </a:lnTo>
                  <a:lnTo>
                    <a:pt x="6054169" y="6643821"/>
                  </a:lnTo>
                  <a:lnTo>
                    <a:pt x="5980437" y="6642758"/>
                  </a:lnTo>
                  <a:lnTo>
                    <a:pt x="5906666" y="6641701"/>
                  </a:lnTo>
                  <a:lnTo>
                    <a:pt x="5832862" y="6640653"/>
                  </a:lnTo>
                  <a:lnTo>
                    <a:pt x="5759034" y="6639612"/>
                  </a:lnTo>
                  <a:lnTo>
                    <a:pt x="5685190" y="6638581"/>
                  </a:lnTo>
                  <a:lnTo>
                    <a:pt x="5611338" y="6637559"/>
                  </a:lnTo>
                  <a:lnTo>
                    <a:pt x="5537486" y="6636547"/>
                  </a:lnTo>
                  <a:lnTo>
                    <a:pt x="5463642" y="6635546"/>
                  </a:lnTo>
                  <a:lnTo>
                    <a:pt x="5389815" y="6634557"/>
                  </a:lnTo>
                  <a:lnTo>
                    <a:pt x="5316012" y="6633580"/>
                  </a:lnTo>
                  <a:lnTo>
                    <a:pt x="5242241" y="6632616"/>
                  </a:lnTo>
                  <a:lnTo>
                    <a:pt x="5168511" y="6631665"/>
                  </a:lnTo>
                  <a:lnTo>
                    <a:pt x="5094829" y="6630729"/>
                  </a:lnTo>
                  <a:lnTo>
                    <a:pt x="5021204" y="6629807"/>
                  </a:lnTo>
                  <a:lnTo>
                    <a:pt x="4947643" y="6628901"/>
                  </a:lnTo>
                  <a:lnTo>
                    <a:pt x="4874156" y="6628011"/>
                  </a:lnTo>
                  <a:lnTo>
                    <a:pt x="4800749" y="6627138"/>
                  </a:lnTo>
                  <a:lnTo>
                    <a:pt x="4727431" y="6626282"/>
                  </a:lnTo>
                  <a:lnTo>
                    <a:pt x="4654210" y="6625444"/>
                  </a:lnTo>
                  <a:lnTo>
                    <a:pt x="4581094" y="6624625"/>
                  </a:lnTo>
                  <a:lnTo>
                    <a:pt x="4508091" y="6623826"/>
                  </a:lnTo>
                  <a:lnTo>
                    <a:pt x="4435210" y="6623046"/>
                  </a:lnTo>
                  <a:lnTo>
                    <a:pt x="4362457" y="6622288"/>
                  </a:lnTo>
                  <a:lnTo>
                    <a:pt x="4289842" y="6621551"/>
                  </a:lnTo>
                  <a:lnTo>
                    <a:pt x="4217373" y="6620835"/>
                  </a:lnTo>
                  <a:lnTo>
                    <a:pt x="4145057" y="6620143"/>
                  </a:lnTo>
                  <a:lnTo>
                    <a:pt x="4072902" y="6619474"/>
                  </a:lnTo>
                  <a:lnTo>
                    <a:pt x="4000917" y="6618829"/>
                  </a:lnTo>
                  <a:lnTo>
                    <a:pt x="3929110" y="6618208"/>
                  </a:lnTo>
                  <a:lnTo>
                    <a:pt x="3857489" y="6617613"/>
                  </a:lnTo>
                  <a:lnTo>
                    <a:pt x="3786061" y="6617044"/>
                  </a:lnTo>
                  <a:lnTo>
                    <a:pt x="3714835" y="6616501"/>
                  </a:lnTo>
                  <a:lnTo>
                    <a:pt x="3643820" y="6615986"/>
                  </a:lnTo>
                  <a:lnTo>
                    <a:pt x="3573022" y="6615499"/>
                  </a:lnTo>
                  <a:lnTo>
                    <a:pt x="3502451" y="6615040"/>
                  </a:lnTo>
                  <a:lnTo>
                    <a:pt x="3432114" y="6614611"/>
                  </a:lnTo>
                  <a:lnTo>
                    <a:pt x="3362019" y="6614212"/>
                  </a:lnTo>
                  <a:lnTo>
                    <a:pt x="3292174" y="6613843"/>
                  </a:lnTo>
                  <a:lnTo>
                    <a:pt x="3222588" y="6613505"/>
                  </a:lnTo>
                  <a:lnTo>
                    <a:pt x="3153268" y="6613200"/>
                  </a:lnTo>
                  <a:lnTo>
                    <a:pt x="3084223" y="6612927"/>
                  </a:lnTo>
                  <a:lnTo>
                    <a:pt x="3015461" y="6612687"/>
                  </a:lnTo>
                  <a:lnTo>
                    <a:pt x="2946989" y="6612481"/>
                  </a:lnTo>
                  <a:lnTo>
                    <a:pt x="2878816" y="6612309"/>
                  </a:lnTo>
                  <a:lnTo>
                    <a:pt x="2810950" y="6612173"/>
                  </a:lnTo>
                  <a:lnTo>
                    <a:pt x="2743399" y="6612073"/>
                  </a:lnTo>
                  <a:lnTo>
                    <a:pt x="2676171" y="6612009"/>
                  </a:lnTo>
                  <a:lnTo>
                    <a:pt x="2609274" y="6611982"/>
                  </a:lnTo>
                  <a:lnTo>
                    <a:pt x="2542716" y="6611993"/>
                  </a:lnTo>
                  <a:lnTo>
                    <a:pt x="2476505" y="6612043"/>
                  </a:lnTo>
                  <a:lnTo>
                    <a:pt x="2410650" y="6612131"/>
                  </a:lnTo>
                  <a:lnTo>
                    <a:pt x="2345158" y="6612260"/>
                  </a:lnTo>
                  <a:lnTo>
                    <a:pt x="2280038" y="6612428"/>
                  </a:lnTo>
                  <a:lnTo>
                    <a:pt x="2215297" y="6612638"/>
                  </a:lnTo>
                  <a:lnTo>
                    <a:pt x="2150943" y="6612890"/>
                  </a:lnTo>
                  <a:lnTo>
                    <a:pt x="2086986" y="6613184"/>
                  </a:lnTo>
                  <a:lnTo>
                    <a:pt x="2023432" y="6613521"/>
                  </a:lnTo>
                  <a:lnTo>
                    <a:pt x="1960289" y="6613902"/>
                  </a:lnTo>
                  <a:lnTo>
                    <a:pt x="1897567" y="6614327"/>
                  </a:lnTo>
                  <a:lnTo>
                    <a:pt x="1835273" y="6614798"/>
                  </a:lnTo>
                  <a:lnTo>
                    <a:pt x="1773415" y="6615314"/>
                  </a:lnTo>
                  <a:lnTo>
                    <a:pt x="1712000" y="6615876"/>
                  </a:lnTo>
                  <a:lnTo>
                    <a:pt x="1651038" y="6616485"/>
                  </a:lnTo>
                  <a:lnTo>
                    <a:pt x="1590537" y="6617142"/>
                  </a:lnTo>
                  <a:lnTo>
                    <a:pt x="1530503" y="6617848"/>
                  </a:lnTo>
                  <a:lnTo>
                    <a:pt x="1470946" y="6618602"/>
                  </a:lnTo>
                  <a:lnTo>
                    <a:pt x="1411874" y="6619406"/>
                  </a:lnTo>
                  <a:lnTo>
                    <a:pt x="1353294" y="6620260"/>
                  </a:lnTo>
                  <a:lnTo>
                    <a:pt x="1295214" y="6621165"/>
                  </a:lnTo>
                  <a:lnTo>
                    <a:pt x="1237643" y="6622122"/>
                  </a:lnTo>
                  <a:lnTo>
                    <a:pt x="1180589" y="6623131"/>
                  </a:lnTo>
                  <a:lnTo>
                    <a:pt x="1124060" y="6624193"/>
                  </a:lnTo>
                  <a:lnTo>
                    <a:pt x="1068064" y="6625308"/>
                  </a:lnTo>
                  <a:lnTo>
                    <a:pt x="1012609" y="6626478"/>
                  </a:lnTo>
                  <a:lnTo>
                    <a:pt x="957703" y="6627703"/>
                  </a:lnTo>
                  <a:lnTo>
                    <a:pt x="903353" y="6628983"/>
                  </a:lnTo>
                  <a:lnTo>
                    <a:pt x="849570" y="6630319"/>
                  </a:lnTo>
                  <a:lnTo>
                    <a:pt x="796359" y="6631712"/>
                  </a:lnTo>
                  <a:lnTo>
                    <a:pt x="743730" y="6633163"/>
                  </a:lnTo>
                  <a:lnTo>
                    <a:pt x="691690" y="6634672"/>
                  </a:lnTo>
                  <a:lnTo>
                    <a:pt x="640247" y="6636240"/>
                  </a:lnTo>
                  <a:lnTo>
                    <a:pt x="589410" y="6637867"/>
                  </a:lnTo>
                  <a:lnTo>
                    <a:pt x="539187" y="6639554"/>
                  </a:lnTo>
                  <a:lnTo>
                    <a:pt x="489586" y="6641302"/>
                  </a:lnTo>
                  <a:lnTo>
                    <a:pt x="440614" y="6643112"/>
                  </a:lnTo>
                  <a:lnTo>
                    <a:pt x="392280" y="6644984"/>
                  </a:lnTo>
                  <a:lnTo>
                    <a:pt x="344592" y="6646918"/>
                  </a:lnTo>
                  <a:lnTo>
                    <a:pt x="297558" y="6648916"/>
                  </a:lnTo>
                  <a:lnTo>
                    <a:pt x="251186" y="6650978"/>
                  </a:lnTo>
                  <a:lnTo>
                    <a:pt x="205485" y="6653104"/>
                  </a:lnTo>
                  <a:lnTo>
                    <a:pt x="160461" y="6655297"/>
                  </a:lnTo>
                  <a:lnTo>
                    <a:pt x="116124" y="6657555"/>
                  </a:lnTo>
                  <a:lnTo>
                    <a:pt x="72481" y="6659880"/>
                  </a:lnTo>
                  <a:lnTo>
                    <a:pt x="71999" y="6642743"/>
                  </a:lnTo>
                  <a:lnTo>
                    <a:pt x="70922" y="6603854"/>
                  </a:lnTo>
                  <a:lnTo>
                    <a:pt x="69701" y="6558971"/>
                  </a:lnTo>
                  <a:lnTo>
                    <a:pt x="68345" y="6508285"/>
                  </a:lnTo>
                  <a:lnTo>
                    <a:pt x="66861" y="6451987"/>
                  </a:lnTo>
                  <a:lnTo>
                    <a:pt x="65259" y="6390269"/>
                  </a:lnTo>
                  <a:lnTo>
                    <a:pt x="63546" y="6323322"/>
                  </a:lnTo>
                  <a:lnTo>
                    <a:pt x="61732" y="6251336"/>
                  </a:lnTo>
                  <a:lnTo>
                    <a:pt x="59825" y="6174504"/>
                  </a:lnTo>
                  <a:lnTo>
                    <a:pt x="58839" y="6134330"/>
                  </a:lnTo>
                  <a:lnTo>
                    <a:pt x="57833" y="6093016"/>
                  </a:lnTo>
                  <a:lnTo>
                    <a:pt x="56808" y="6050586"/>
                  </a:lnTo>
                  <a:lnTo>
                    <a:pt x="55764" y="6007064"/>
                  </a:lnTo>
                  <a:lnTo>
                    <a:pt x="54704" y="5962474"/>
                  </a:lnTo>
                  <a:lnTo>
                    <a:pt x="53628" y="5916839"/>
                  </a:lnTo>
                  <a:lnTo>
                    <a:pt x="52537" y="5870183"/>
                  </a:lnTo>
                  <a:lnTo>
                    <a:pt x="51432" y="5822531"/>
                  </a:lnTo>
                  <a:lnTo>
                    <a:pt x="50315" y="5773907"/>
                  </a:lnTo>
                  <a:lnTo>
                    <a:pt x="49186" y="5724334"/>
                  </a:lnTo>
                  <a:lnTo>
                    <a:pt x="48046" y="5673835"/>
                  </a:lnTo>
                  <a:lnTo>
                    <a:pt x="46897" y="5622436"/>
                  </a:lnTo>
                  <a:lnTo>
                    <a:pt x="45740" y="5570160"/>
                  </a:lnTo>
                  <a:lnTo>
                    <a:pt x="44574" y="5517031"/>
                  </a:lnTo>
                  <a:lnTo>
                    <a:pt x="43403" y="5463072"/>
                  </a:lnTo>
                  <a:lnTo>
                    <a:pt x="42226" y="5408308"/>
                  </a:lnTo>
                  <a:lnTo>
                    <a:pt x="41045" y="5352763"/>
                  </a:lnTo>
                  <a:lnTo>
                    <a:pt x="39861" y="5296460"/>
                  </a:lnTo>
                  <a:lnTo>
                    <a:pt x="38675" y="5239424"/>
                  </a:lnTo>
                  <a:lnTo>
                    <a:pt x="37488" y="5181678"/>
                  </a:lnTo>
                  <a:lnTo>
                    <a:pt x="36300" y="5123246"/>
                  </a:lnTo>
                  <a:lnTo>
                    <a:pt x="35114" y="5064152"/>
                  </a:lnTo>
                  <a:lnTo>
                    <a:pt x="33930" y="5004420"/>
                  </a:lnTo>
                  <a:lnTo>
                    <a:pt x="32749" y="4944074"/>
                  </a:lnTo>
                  <a:lnTo>
                    <a:pt x="31572" y="4883137"/>
                  </a:lnTo>
                  <a:lnTo>
                    <a:pt x="30400" y="4821635"/>
                  </a:lnTo>
                  <a:lnTo>
                    <a:pt x="29235" y="4759590"/>
                  </a:lnTo>
                  <a:lnTo>
                    <a:pt x="28078" y="4697026"/>
                  </a:lnTo>
                  <a:lnTo>
                    <a:pt x="26928" y="4633968"/>
                  </a:lnTo>
                  <a:lnTo>
                    <a:pt x="25789" y="4570440"/>
                  </a:lnTo>
                  <a:lnTo>
                    <a:pt x="24660" y="4506464"/>
                  </a:lnTo>
                  <a:lnTo>
                    <a:pt x="23542" y="4442066"/>
                  </a:lnTo>
                  <a:lnTo>
                    <a:pt x="22437" y="4377268"/>
                  </a:lnTo>
                  <a:lnTo>
                    <a:pt x="21346" y="4312096"/>
                  </a:lnTo>
                  <a:lnTo>
                    <a:pt x="20270" y="4246572"/>
                  </a:lnTo>
                  <a:lnTo>
                    <a:pt x="19210" y="4180722"/>
                  </a:lnTo>
                  <a:lnTo>
                    <a:pt x="18166" y="4114567"/>
                  </a:lnTo>
                  <a:lnTo>
                    <a:pt x="17141" y="4048134"/>
                  </a:lnTo>
                  <a:lnTo>
                    <a:pt x="16135" y="3981445"/>
                  </a:lnTo>
                  <a:lnTo>
                    <a:pt x="15149" y="3914524"/>
                  </a:lnTo>
                  <a:lnTo>
                    <a:pt x="14184" y="3847395"/>
                  </a:lnTo>
                  <a:lnTo>
                    <a:pt x="13241" y="3780083"/>
                  </a:lnTo>
                  <a:lnTo>
                    <a:pt x="12322" y="3712610"/>
                  </a:lnTo>
                  <a:lnTo>
                    <a:pt x="11426" y="3645002"/>
                  </a:lnTo>
                  <a:lnTo>
                    <a:pt x="10557" y="3577281"/>
                  </a:lnTo>
                  <a:lnTo>
                    <a:pt x="9714" y="3509473"/>
                  </a:lnTo>
                  <a:lnTo>
                    <a:pt x="8898" y="3441600"/>
                  </a:lnTo>
                  <a:lnTo>
                    <a:pt x="8111" y="3373686"/>
                  </a:lnTo>
                  <a:lnTo>
                    <a:pt x="7354" y="3305756"/>
                  </a:lnTo>
                  <a:lnTo>
                    <a:pt x="6627" y="3237834"/>
                  </a:lnTo>
                  <a:lnTo>
                    <a:pt x="5932" y="3169942"/>
                  </a:lnTo>
                  <a:lnTo>
                    <a:pt x="5270" y="3102106"/>
                  </a:lnTo>
                  <a:lnTo>
                    <a:pt x="4642" y="3034349"/>
                  </a:lnTo>
                  <a:lnTo>
                    <a:pt x="4049" y="2966695"/>
                  </a:lnTo>
                  <a:lnTo>
                    <a:pt x="3491" y="2899168"/>
                  </a:lnTo>
                  <a:lnTo>
                    <a:pt x="2971" y="2831792"/>
                  </a:lnTo>
                  <a:lnTo>
                    <a:pt x="2489" y="2764590"/>
                  </a:lnTo>
                  <a:lnTo>
                    <a:pt x="2046" y="2697587"/>
                  </a:lnTo>
                  <a:lnTo>
                    <a:pt x="1644" y="2630807"/>
                  </a:lnTo>
                  <a:lnTo>
                    <a:pt x="1283" y="2564273"/>
                  </a:lnTo>
                  <a:lnTo>
                    <a:pt x="964" y="2498009"/>
                  </a:lnTo>
                  <a:lnTo>
                    <a:pt x="688" y="2432040"/>
                  </a:lnTo>
                  <a:lnTo>
                    <a:pt x="457" y="2366389"/>
                  </a:lnTo>
                  <a:lnTo>
                    <a:pt x="272" y="2301079"/>
                  </a:lnTo>
                  <a:lnTo>
                    <a:pt x="133" y="2236136"/>
                  </a:lnTo>
                  <a:lnTo>
                    <a:pt x="42" y="2171583"/>
                  </a:lnTo>
                  <a:lnTo>
                    <a:pt x="0" y="2107443"/>
                  </a:lnTo>
                  <a:lnTo>
                    <a:pt x="7" y="2043741"/>
                  </a:lnTo>
                  <a:lnTo>
                    <a:pt x="65" y="1980501"/>
                  </a:lnTo>
                  <a:lnTo>
                    <a:pt x="175" y="1917746"/>
                  </a:lnTo>
                  <a:lnTo>
                    <a:pt x="338" y="1855500"/>
                  </a:lnTo>
                  <a:lnTo>
                    <a:pt x="555" y="1793788"/>
                  </a:lnTo>
                  <a:lnTo>
                    <a:pt x="827" y="1732632"/>
                  </a:lnTo>
                  <a:lnTo>
                    <a:pt x="1156" y="1672058"/>
                  </a:lnTo>
                  <a:lnTo>
                    <a:pt x="1541" y="1612089"/>
                  </a:lnTo>
                  <a:lnTo>
                    <a:pt x="1985" y="1552749"/>
                  </a:lnTo>
                  <a:lnTo>
                    <a:pt x="2488" y="1494062"/>
                  </a:lnTo>
                  <a:lnTo>
                    <a:pt x="3051" y="1436051"/>
                  </a:lnTo>
                  <a:lnTo>
                    <a:pt x="3676" y="1378741"/>
                  </a:lnTo>
                  <a:lnTo>
                    <a:pt x="4364" y="1322155"/>
                  </a:lnTo>
                  <a:lnTo>
                    <a:pt x="5115" y="1266318"/>
                  </a:lnTo>
                  <a:lnTo>
                    <a:pt x="5930" y="1211253"/>
                  </a:lnTo>
                  <a:lnTo>
                    <a:pt x="6811" y="1156985"/>
                  </a:lnTo>
                  <a:lnTo>
                    <a:pt x="7759" y="1103536"/>
                  </a:lnTo>
                  <a:lnTo>
                    <a:pt x="8775" y="1050932"/>
                  </a:lnTo>
                  <a:lnTo>
                    <a:pt x="9859" y="999195"/>
                  </a:lnTo>
                  <a:lnTo>
                    <a:pt x="11014" y="948350"/>
                  </a:lnTo>
                  <a:lnTo>
                    <a:pt x="12239" y="898421"/>
                  </a:lnTo>
                  <a:lnTo>
                    <a:pt x="13537" y="849432"/>
                  </a:lnTo>
                  <a:lnTo>
                    <a:pt x="14907" y="801406"/>
                  </a:lnTo>
                  <a:lnTo>
                    <a:pt x="16352" y="754368"/>
                  </a:lnTo>
                  <a:lnTo>
                    <a:pt x="17872" y="708341"/>
                  </a:lnTo>
                  <a:lnTo>
                    <a:pt x="19468" y="663349"/>
                  </a:lnTo>
                  <a:lnTo>
                    <a:pt x="21142" y="619416"/>
                  </a:lnTo>
                  <a:lnTo>
                    <a:pt x="22894" y="576567"/>
                  </a:lnTo>
                  <a:lnTo>
                    <a:pt x="24725" y="534824"/>
                  </a:lnTo>
                  <a:lnTo>
                    <a:pt x="26637" y="494213"/>
                  </a:lnTo>
                  <a:lnTo>
                    <a:pt x="28630" y="454756"/>
                  </a:lnTo>
                  <a:lnTo>
                    <a:pt x="30706" y="416477"/>
                  </a:lnTo>
                  <a:lnTo>
                    <a:pt x="35110" y="343553"/>
                  </a:lnTo>
                  <a:lnTo>
                    <a:pt x="39858" y="275629"/>
                  </a:lnTo>
                  <a:lnTo>
                    <a:pt x="44956" y="212899"/>
                  </a:lnTo>
                  <a:lnTo>
                    <a:pt x="50416" y="155552"/>
                  </a:lnTo>
                  <a:lnTo>
                    <a:pt x="56243" y="103781"/>
                  </a:lnTo>
                  <a:lnTo>
                    <a:pt x="62448" y="57776"/>
                  </a:lnTo>
                  <a:lnTo>
                    <a:pt x="69038" y="17729"/>
                  </a:lnTo>
                  <a:lnTo>
                    <a:pt x="72481" y="0"/>
                  </a:lnTo>
                  <a:close/>
                </a:path>
              </a:pathLst>
            </a:custGeom>
            <a:ln w="6985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3224783" y="327660"/>
              <a:ext cx="5718175" cy="957580"/>
            </a:xfrm>
            <a:custGeom>
              <a:avLst/>
              <a:gdLst/>
              <a:ahLst/>
              <a:cxnLst/>
              <a:rect l="l" t="t" r="r" b="b"/>
              <a:pathLst>
                <a:path w="5718175" h="957580">
                  <a:moveTo>
                    <a:pt x="5239512" y="0"/>
                  </a:moveTo>
                  <a:lnTo>
                    <a:pt x="478536" y="0"/>
                  </a:lnTo>
                  <a:lnTo>
                    <a:pt x="429608" y="2470"/>
                  </a:lnTo>
                  <a:lnTo>
                    <a:pt x="382094" y="9722"/>
                  </a:lnTo>
                  <a:lnTo>
                    <a:pt x="336234" y="21514"/>
                  </a:lnTo>
                  <a:lnTo>
                    <a:pt x="292268" y="37605"/>
                  </a:lnTo>
                  <a:lnTo>
                    <a:pt x="250437" y="57756"/>
                  </a:lnTo>
                  <a:lnTo>
                    <a:pt x="210982" y="81726"/>
                  </a:lnTo>
                  <a:lnTo>
                    <a:pt x="174143" y="109274"/>
                  </a:lnTo>
                  <a:lnTo>
                    <a:pt x="140160" y="140160"/>
                  </a:lnTo>
                  <a:lnTo>
                    <a:pt x="109274" y="174143"/>
                  </a:lnTo>
                  <a:lnTo>
                    <a:pt x="81726" y="210982"/>
                  </a:lnTo>
                  <a:lnTo>
                    <a:pt x="57756" y="250437"/>
                  </a:lnTo>
                  <a:lnTo>
                    <a:pt x="37605" y="292268"/>
                  </a:lnTo>
                  <a:lnTo>
                    <a:pt x="21514" y="336234"/>
                  </a:lnTo>
                  <a:lnTo>
                    <a:pt x="9722" y="382094"/>
                  </a:lnTo>
                  <a:lnTo>
                    <a:pt x="2470" y="429608"/>
                  </a:lnTo>
                  <a:lnTo>
                    <a:pt x="0" y="478536"/>
                  </a:lnTo>
                  <a:lnTo>
                    <a:pt x="2470" y="527463"/>
                  </a:lnTo>
                  <a:lnTo>
                    <a:pt x="9722" y="574977"/>
                  </a:lnTo>
                  <a:lnTo>
                    <a:pt x="21514" y="620837"/>
                  </a:lnTo>
                  <a:lnTo>
                    <a:pt x="37605" y="664803"/>
                  </a:lnTo>
                  <a:lnTo>
                    <a:pt x="57756" y="706634"/>
                  </a:lnTo>
                  <a:lnTo>
                    <a:pt x="81726" y="746089"/>
                  </a:lnTo>
                  <a:lnTo>
                    <a:pt x="109274" y="782928"/>
                  </a:lnTo>
                  <a:lnTo>
                    <a:pt x="140160" y="816911"/>
                  </a:lnTo>
                  <a:lnTo>
                    <a:pt x="174143" y="847797"/>
                  </a:lnTo>
                  <a:lnTo>
                    <a:pt x="210982" y="875345"/>
                  </a:lnTo>
                  <a:lnTo>
                    <a:pt x="250437" y="899315"/>
                  </a:lnTo>
                  <a:lnTo>
                    <a:pt x="292268" y="919466"/>
                  </a:lnTo>
                  <a:lnTo>
                    <a:pt x="336234" y="935557"/>
                  </a:lnTo>
                  <a:lnTo>
                    <a:pt x="382094" y="947349"/>
                  </a:lnTo>
                  <a:lnTo>
                    <a:pt x="429608" y="954601"/>
                  </a:lnTo>
                  <a:lnTo>
                    <a:pt x="478536" y="957072"/>
                  </a:lnTo>
                  <a:lnTo>
                    <a:pt x="5239512" y="957072"/>
                  </a:lnTo>
                  <a:lnTo>
                    <a:pt x="5288439" y="954601"/>
                  </a:lnTo>
                  <a:lnTo>
                    <a:pt x="5335953" y="947349"/>
                  </a:lnTo>
                  <a:lnTo>
                    <a:pt x="5381813" y="935557"/>
                  </a:lnTo>
                  <a:lnTo>
                    <a:pt x="5425779" y="919466"/>
                  </a:lnTo>
                  <a:lnTo>
                    <a:pt x="5467610" y="899315"/>
                  </a:lnTo>
                  <a:lnTo>
                    <a:pt x="5507065" y="875345"/>
                  </a:lnTo>
                  <a:lnTo>
                    <a:pt x="5543904" y="847797"/>
                  </a:lnTo>
                  <a:lnTo>
                    <a:pt x="5577887" y="816911"/>
                  </a:lnTo>
                  <a:lnTo>
                    <a:pt x="5608773" y="782928"/>
                  </a:lnTo>
                  <a:lnTo>
                    <a:pt x="5636321" y="746089"/>
                  </a:lnTo>
                  <a:lnTo>
                    <a:pt x="5660291" y="706634"/>
                  </a:lnTo>
                  <a:lnTo>
                    <a:pt x="5680442" y="664803"/>
                  </a:lnTo>
                  <a:lnTo>
                    <a:pt x="5696533" y="620837"/>
                  </a:lnTo>
                  <a:lnTo>
                    <a:pt x="5708325" y="574977"/>
                  </a:lnTo>
                  <a:lnTo>
                    <a:pt x="5715577" y="527463"/>
                  </a:lnTo>
                  <a:lnTo>
                    <a:pt x="5718048" y="478536"/>
                  </a:lnTo>
                  <a:lnTo>
                    <a:pt x="5715577" y="429608"/>
                  </a:lnTo>
                  <a:lnTo>
                    <a:pt x="5708325" y="382094"/>
                  </a:lnTo>
                  <a:lnTo>
                    <a:pt x="5696533" y="336234"/>
                  </a:lnTo>
                  <a:lnTo>
                    <a:pt x="5680442" y="292268"/>
                  </a:lnTo>
                  <a:lnTo>
                    <a:pt x="5660291" y="250437"/>
                  </a:lnTo>
                  <a:lnTo>
                    <a:pt x="5636321" y="210982"/>
                  </a:lnTo>
                  <a:lnTo>
                    <a:pt x="5608773" y="174143"/>
                  </a:lnTo>
                  <a:lnTo>
                    <a:pt x="5577887" y="140160"/>
                  </a:lnTo>
                  <a:lnTo>
                    <a:pt x="5543904" y="109274"/>
                  </a:lnTo>
                  <a:lnTo>
                    <a:pt x="5507065" y="81726"/>
                  </a:lnTo>
                  <a:lnTo>
                    <a:pt x="5467610" y="57756"/>
                  </a:lnTo>
                  <a:lnTo>
                    <a:pt x="5425779" y="37605"/>
                  </a:lnTo>
                  <a:lnTo>
                    <a:pt x="5381813" y="21514"/>
                  </a:lnTo>
                  <a:lnTo>
                    <a:pt x="5335953" y="9722"/>
                  </a:lnTo>
                  <a:lnTo>
                    <a:pt x="5288439" y="2470"/>
                  </a:lnTo>
                  <a:lnTo>
                    <a:pt x="5239512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286000" y="914400"/>
            <a:ext cx="8382000" cy="3159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4907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kumimoji="0" sz="2800" b="1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kumimoji="0" sz="2800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sz="28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8920" marR="0" lvl="0" indent="-236220" algn="l" defTabSz="914400" rtl="0" eaLnBrk="1" fontAlgn="auto" latinLnBrk="0" hangingPunct="1">
              <a:lnSpc>
                <a:spcPct val="100000"/>
              </a:lnSpc>
              <a:spcBef>
                <a:spcPts val="2075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248920" algn="l"/>
              </a:tabLst>
              <a:defRPr/>
            </a:pP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sz="3200" b="1" i="0" u="none" strike="noStrike" kern="120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3200" b="1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sz="3200" b="1" i="0" u="none" strike="noStrike" kern="120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3200" b="1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kumimoji="0" sz="3200" b="1" i="0" u="none" strike="noStrike" kern="120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SGK</a:t>
            </a:r>
            <a:r>
              <a:rPr kumimoji="0" sz="3200" b="1" i="0" u="none" strike="noStrike" kern="120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sz="3200" b="1" i="0" u="none" strike="noStrike" kern="120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kumimoji="0" sz="3200" b="1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ghi.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8920" marR="0" lvl="0" indent="-23622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248920" algn="l"/>
              </a:tabLst>
              <a:defRPr/>
            </a:pP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sz="3200" b="1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3200" b="1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kumimoji="0" sz="3200" b="1" i="0" u="none" strike="noStrike" kern="120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kumimoji="0" sz="3200" b="1" i="0" u="none" strike="noStrike" kern="1200" cap="none" spc="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3200" b="1" i="0" u="none" strike="noStrike" kern="1200" cap="none" spc="-10" normalizeH="0" baseline="0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kumimoji="0" lang="en-US" sz="3200" b="1" i="0" u="none" strike="noStrike" kern="1200" cap="none" spc="-3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248920" algn="l"/>
              </a:tabLst>
              <a:defRPr/>
            </a:pPr>
            <a:r>
              <a:rPr kumimoji="0" lang="en-US" sz="3200" b="1" i="0" u="none" strike="noStrike" kern="1200" cap="none" spc="-3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 BT 7 - 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SGK.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24892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29, 30; 31( SBT- tr94)</a:t>
            </a:r>
          </a:p>
        </p:txBody>
      </p:sp>
    </p:spTree>
    <p:extLst>
      <p:ext uri="{BB962C8B-B14F-4D97-AF65-F5344CB8AC3E}">
        <p14:creationId xmlns:p14="http://schemas.microsoft.com/office/powerpoint/2010/main" val="3521470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54" name="Group 42">
            <a:extLst>
              <a:ext uri="{FF2B5EF4-FFF2-40B4-BE49-F238E27FC236}">
                <a16:creationId xmlns:a16="http://schemas.microsoft.com/office/drawing/2014/main" id="{9C3D8269-0CAD-4BDE-99B6-DBA3478DAFA0}"/>
              </a:ext>
            </a:extLst>
          </p:cNvPr>
          <p:cNvGrpSpPr>
            <a:grpSpLocks/>
          </p:cNvGrpSpPr>
          <p:nvPr/>
        </p:nvGrpSpPr>
        <p:grpSpPr bwMode="auto">
          <a:xfrm>
            <a:off x="8588375" y="767557"/>
            <a:ext cx="1774825" cy="2316163"/>
            <a:chOff x="4320" y="210"/>
            <a:chExt cx="1008" cy="1459"/>
          </a:xfrm>
        </p:grpSpPr>
        <p:grpSp>
          <p:nvGrpSpPr>
            <p:cNvPr id="24601" name="Group 3">
              <a:extLst>
                <a:ext uri="{FF2B5EF4-FFF2-40B4-BE49-F238E27FC236}">
                  <a16:creationId xmlns:a16="http://schemas.microsoft.com/office/drawing/2014/main" id="{AB900984-4C0F-4A0A-8767-2CA1021AD3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5" y="228"/>
              <a:ext cx="816" cy="1056"/>
              <a:chOff x="4368" y="384"/>
              <a:chExt cx="816" cy="1056"/>
            </a:xfrm>
          </p:grpSpPr>
          <p:sp>
            <p:nvSpPr>
              <p:cNvPr id="24616" name="AutoShape 4">
                <a:extLst>
                  <a:ext uri="{FF2B5EF4-FFF2-40B4-BE49-F238E27FC236}">
                    <a16:creationId xmlns:a16="http://schemas.microsoft.com/office/drawing/2014/main" id="{52CFF1E5-403C-4F3E-BB86-C5608F43E0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8" y="384"/>
                <a:ext cx="816" cy="768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32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8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 New Roman" panose="02020603050405020304" pitchFamily="18" charset="0"/>
                  <a:buChar char="−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US" altLang="en-US" sz="1800">
                  <a:solidFill>
                    <a:srgbClr val="FFCC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617" name="AutoShape 5">
                <a:extLst>
                  <a:ext uri="{FF2B5EF4-FFF2-40B4-BE49-F238E27FC236}">
                    <a16:creationId xmlns:a16="http://schemas.microsoft.com/office/drawing/2014/main" id="{0EF02330-56DC-4A5D-847B-C33F8531F3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368" y="672"/>
                <a:ext cx="816" cy="768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32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8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 New Roman" panose="02020603050405020304" pitchFamily="18" charset="0"/>
                  <a:buChar char="−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US" altLang="en-US" sz="1800">
                  <a:solidFill>
                    <a:srgbClr val="FFCC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4527" name="Text Box 15">
              <a:extLst>
                <a:ext uri="{FF2B5EF4-FFF2-40B4-BE49-F238E27FC236}">
                  <a16:creationId xmlns:a16="http://schemas.microsoft.com/office/drawing/2014/main" id="{00346778-E118-4A8E-A00E-4477071381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1332"/>
              <a:ext cx="1008" cy="337"/>
            </a:xfrm>
            <a:prstGeom prst="rect">
              <a:avLst/>
            </a:prstGeom>
            <a:noFill/>
            <a:ln>
              <a:noFill/>
            </a:ln>
            <a:effectLst>
              <a:outerShdw dist="56796" dir="1593903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3399"/>
                </a:buClr>
                <a:buSzPct val="70000"/>
                <a:defRPr/>
              </a:pPr>
              <a:r>
                <a:rPr lang="en-US" altLang="en-US" sz="2800" b="1">
                  <a:solidFill>
                    <a:srgbClr val="FFCC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altLang="en-US" sz="3200" b="1">
                  <a:solidFill>
                    <a:srgbClr val="FFCC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ì</a:t>
              </a:r>
              <a:r>
                <a:rPr lang="en-US" altLang="en-US" sz="2800" b="1">
                  <a:solidFill>
                    <a:srgbClr val="FFCC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 a</a:t>
              </a:r>
            </a:p>
          </p:txBody>
        </p:sp>
        <p:grpSp>
          <p:nvGrpSpPr>
            <p:cNvPr id="24603" name="Group 40">
              <a:extLst>
                <a:ext uri="{FF2B5EF4-FFF2-40B4-BE49-F238E27FC236}">
                  <a16:creationId xmlns:a16="http://schemas.microsoft.com/office/drawing/2014/main" id="{80BB15E1-642F-40D7-952F-A35616C85B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4" y="210"/>
              <a:ext cx="888" cy="1122"/>
              <a:chOff x="4344" y="342"/>
              <a:chExt cx="888" cy="1122"/>
            </a:xfrm>
          </p:grpSpPr>
          <p:sp>
            <p:nvSpPr>
              <p:cNvPr id="24604" name="Oval 17">
                <a:extLst>
                  <a:ext uri="{FF2B5EF4-FFF2-40B4-BE49-F238E27FC236}">
                    <a16:creationId xmlns:a16="http://schemas.microsoft.com/office/drawing/2014/main" id="{FC25BD08-F18A-4495-9DF3-9A0FEE9159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4" y="342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32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8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 New Roman" panose="02020603050405020304" pitchFamily="18" charset="0"/>
                  <a:buChar char="−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US" altLang="en-US" sz="1800">
                  <a:solidFill>
                    <a:srgbClr val="FFCC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605" name="Oval 18">
                <a:extLst>
                  <a:ext uri="{FF2B5EF4-FFF2-40B4-BE49-F238E27FC236}">
                    <a16:creationId xmlns:a16="http://schemas.microsoft.com/office/drawing/2014/main" id="{58B2A654-ADE6-4306-9445-5CE9DD307B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4" y="63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32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8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 New Roman" panose="02020603050405020304" pitchFamily="18" charset="0"/>
                  <a:buChar char="−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US" altLang="en-US" sz="1800">
                  <a:solidFill>
                    <a:srgbClr val="FFCC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606" name="Oval 19">
                <a:extLst>
                  <a:ext uri="{FF2B5EF4-FFF2-40B4-BE49-F238E27FC236}">
                    <a16:creationId xmlns:a16="http://schemas.microsoft.com/office/drawing/2014/main" id="{AB98F614-E4E7-47D7-B289-E7DCDA4EC8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6" y="1116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32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8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 New Roman" panose="02020603050405020304" pitchFamily="18" charset="0"/>
                  <a:buChar char="−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SG" altLang="en-US" b="1">
                  <a:solidFill>
                    <a:srgbClr val="FFCC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607" name="Oval 20">
                <a:extLst>
                  <a:ext uri="{FF2B5EF4-FFF2-40B4-BE49-F238E27FC236}">
                    <a16:creationId xmlns:a16="http://schemas.microsoft.com/office/drawing/2014/main" id="{260C3B8E-A688-4A5E-A016-E68386DCAB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8" y="1416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32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8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 New Roman" panose="02020603050405020304" pitchFamily="18" charset="0"/>
                  <a:buChar char="−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SG" altLang="en-US" b="1">
                  <a:solidFill>
                    <a:srgbClr val="FFCC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608" name="Oval 21">
                <a:extLst>
                  <a:ext uri="{FF2B5EF4-FFF2-40B4-BE49-F238E27FC236}">
                    <a16:creationId xmlns:a16="http://schemas.microsoft.com/office/drawing/2014/main" id="{AB75CA42-B96B-4331-9DFC-6B0E4972F2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4" y="112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32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8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 New Roman" panose="02020603050405020304" pitchFamily="18" charset="0"/>
                  <a:buChar char="−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SG" altLang="en-US" b="1">
                  <a:solidFill>
                    <a:srgbClr val="FFCC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609" name="Oval 22">
                <a:extLst>
                  <a:ext uri="{FF2B5EF4-FFF2-40B4-BE49-F238E27FC236}">
                    <a16:creationId xmlns:a16="http://schemas.microsoft.com/office/drawing/2014/main" id="{759C2F7A-98AC-4E7A-86E3-0E11319706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4" y="63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32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8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 New Roman" panose="02020603050405020304" pitchFamily="18" charset="0"/>
                  <a:buChar char="−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SG" altLang="en-US" b="1">
                  <a:solidFill>
                    <a:srgbClr val="FFCC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610" name="Oval 23">
                <a:extLst>
                  <a:ext uri="{FF2B5EF4-FFF2-40B4-BE49-F238E27FC236}">
                    <a16:creationId xmlns:a16="http://schemas.microsoft.com/office/drawing/2014/main" id="{0E5AB155-78B7-4859-A15C-24513FAD84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63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32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8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 New Roman" panose="02020603050405020304" pitchFamily="18" charset="0"/>
                  <a:buChar char="−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SG" altLang="en-US" b="1">
                  <a:solidFill>
                    <a:srgbClr val="FFCC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611" name="Oval 24">
                <a:extLst>
                  <a:ext uri="{FF2B5EF4-FFF2-40B4-BE49-F238E27FC236}">
                    <a16:creationId xmlns:a16="http://schemas.microsoft.com/office/drawing/2014/main" id="{8EC450B3-393F-44E8-86D3-9DEC063D68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08" y="636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32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8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 New Roman" panose="02020603050405020304" pitchFamily="18" charset="0"/>
                  <a:buChar char="−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SG" altLang="en-US" b="1">
                  <a:solidFill>
                    <a:srgbClr val="FFCC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612" name="Oval 25">
                <a:extLst>
                  <a:ext uri="{FF2B5EF4-FFF2-40B4-BE49-F238E27FC236}">
                    <a16:creationId xmlns:a16="http://schemas.microsoft.com/office/drawing/2014/main" id="{553DDDB4-37E9-4C71-833E-815EC85B53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6" y="864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32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8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 New Roman" panose="02020603050405020304" pitchFamily="18" charset="0"/>
                  <a:buChar char="−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SG" altLang="en-US" b="1">
                  <a:solidFill>
                    <a:srgbClr val="FFCC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613" name="Oval 26">
                <a:extLst>
                  <a:ext uri="{FF2B5EF4-FFF2-40B4-BE49-F238E27FC236}">
                    <a16:creationId xmlns:a16="http://schemas.microsoft.com/office/drawing/2014/main" id="{660B2DE1-ED74-425B-93A3-9DEB35D706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4" y="1116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32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8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 New Roman" panose="02020603050405020304" pitchFamily="18" charset="0"/>
                  <a:buChar char="−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SG" altLang="en-US" b="1">
                  <a:solidFill>
                    <a:srgbClr val="FFCC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614" name="Oval 27">
                <a:extLst>
                  <a:ext uri="{FF2B5EF4-FFF2-40B4-BE49-F238E27FC236}">
                    <a16:creationId xmlns:a16="http://schemas.microsoft.com/office/drawing/2014/main" id="{1FD16C8C-E2AC-4868-AB2A-C2CB61E40A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4" y="1122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32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8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 New Roman" panose="02020603050405020304" pitchFamily="18" charset="0"/>
                  <a:buChar char="−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SG" altLang="en-US" b="1">
                  <a:solidFill>
                    <a:srgbClr val="FFCC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615" name="Oval 28">
                <a:extLst>
                  <a:ext uri="{FF2B5EF4-FFF2-40B4-BE49-F238E27FC236}">
                    <a16:creationId xmlns:a16="http://schemas.microsoft.com/office/drawing/2014/main" id="{89E7D09C-2755-48E6-B994-6725D9F77E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8" y="876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32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8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 New Roman" panose="02020603050405020304" pitchFamily="18" charset="0"/>
                  <a:buChar char="−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SG" altLang="en-US" b="1">
                  <a:solidFill>
                    <a:srgbClr val="FFCC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4555" name="Group 43">
            <a:extLst>
              <a:ext uri="{FF2B5EF4-FFF2-40B4-BE49-F238E27FC236}">
                <a16:creationId xmlns:a16="http://schemas.microsoft.com/office/drawing/2014/main" id="{132C9F9C-4AAB-4446-85AE-1B3A8A27BA29}"/>
              </a:ext>
            </a:extLst>
          </p:cNvPr>
          <p:cNvGrpSpPr>
            <a:grpSpLocks/>
          </p:cNvGrpSpPr>
          <p:nvPr/>
        </p:nvGrpSpPr>
        <p:grpSpPr bwMode="auto">
          <a:xfrm>
            <a:off x="9982200" y="1801812"/>
            <a:ext cx="2057400" cy="2236788"/>
            <a:chOff x="4176" y="1716"/>
            <a:chExt cx="1296" cy="1409"/>
          </a:xfrm>
        </p:grpSpPr>
        <p:grpSp>
          <p:nvGrpSpPr>
            <p:cNvPr id="24583" name="Group 6">
              <a:extLst>
                <a:ext uri="{FF2B5EF4-FFF2-40B4-BE49-F238E27FC236}">
                  <a16:creationId xmlns:a16="http://schemas.microsoft.com/office/drawing/2014/main" id="{44E2FA65-60D2-4E24-9A6A-6E0EED8AB1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87" y="1739"/>
              <a:ext cx="1200" cy="1008"/>
              <a:chOff x="4176" y="2160"/>
              <a:chExt cx="1200" cy="1008"/>
            </a:xfrm>
          </p:grpSpPr>
          <p:sp>
            <p:nvSpPr>
              <p:cNvPr id="24596" name="Line 7">
                <a:extLst>
                  <a:ext uri="{FF2B5EF4-FFF2-40B4-BE49-F238E27FC236}">
                    <a16:creationId xmlns:a16="http://schemas.microsoft.com/office/drawing/2014/main" id="{4AB18905-FF00-4827-A3E0-2100E1B176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6" y="2544"/>
                <a:ext cx="12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CC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597" name="Line 8">
                <a:extLst>
                  <a:ext uri="{FF2B5EF4-FFF2-40B4-BE49-F238E27FC236}">
                    <a16:creationId xmlns:a16="http://schemas.microsoft.com/office/drawing/2014/main" id="{9DCF9CED-67BD-4B8F-91B2-9C7F856119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6" y="2544"/>
                <a:ext cx="960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CC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598" name="Line 9">
                <a:extLst>
                  <a:ext uri="{FF2B5EF4-FFF2-40B4-BE49-F238E27FC236}">
                    <a16:creationId xmlns:a16="http://schemas.microsoft.com/office/drawing/2014/main" id="{68E9C1F4-F796-45B1-8666-FA42084784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752" y="2160"/>
                <a:ext cx="384" cy="10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CC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599" name="Line 10">
                <a:extLst>
                  <a:ext uri="{FF2B5EF4-FFF2-40B4-BE49-F238E27FC236}">
                    <a16:creationId xmlns:a16="http://schemas.microsoft.com/office/drawing/2014/main" id="{7E360040-D573-4C05-B2D7-4B951B6C7D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16" y="2160"/>
                <a:ext cx="336" cy="10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CC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00" name="Line 11">
                <a:extLst>
                  <a:ext uri="{FF2B5EF4-FFF2-40B4-BE49-F238E27FC236}">
                    <a16:creationId xmlns:a16="http://schemas.microsoft.com/office/drawing/2014/main" id="{5C4C8AC1-F4EA-4120-8301-D644CEDAA7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16" y="2544"/>
                <a:ext cx="960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CC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4526" name="Text Box 14">
              <a:extLst>
                <a:ext uri="{FF2B5EF4-FFF2-40B4-BE49-F238E27FC236}">
                  <a16:creationId xmlns:a16="http://schemas.microsoft.com/office/drawing/2014/main" id="{B22541AC-8DB0-416F-99D8-3C047E3D24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2760"/>
              <a:ext cx="1056" cy="365"/>
            </a:xfrm>
            <a:prstGeom prst="rect">
              <a:avLst/>
            </a:prstGeom>
            <a:noFill/>
            <a:ln>
              <a:noFill/>
            </a:ln>
            <a:effectLst>
              <a:outerShdw dist="56796" dir="1593903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2800" b="1">
                  <a:solidFill>
                    <a:srgbClr val="FFCC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altLang="en-US" sz="3200" b="1">
                  <a:solidFill>
                    <a:srgbClr val="FFCC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ì</a:t>
              </a:r>
              <a:r>
                <a:rPr lang="en-US" altLang="en-US" sz="2800" b="1">
                  <a:solidFill>
                    <a:srgbClr val="FFCC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 b</a:t>
              </a:r>
            </a:p>
          </p:txBody>
        </p:sp>
        <p:grpSp>
          <p:nvGrpSpPr>
            <p:cNvPr id="24585" name="Group 41">
              <a:extLst>
                <a:ext uri="{FF2B5EF4-FFF2-40B4-BE49-F238E27FC236}">
                  <a16:creationId xmlns:a16="http://schemas.microsoft.com/office/drawing/2014/main" id="{A47E47CA-63B1-4F83-A871-128D1A9E51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1716"/>
              <a:ext cx="1218" cy="1050"/>
              <a:chOff x="4176" y="1884"/>
              <a:chExt cx="1218" cy="1050"/>
            </a:xfrm>
          </p:grpSpPr>
          <p:sp>
            <p:nvSpPr>
              <p:cNvPr id="24586" name="Oval 30">
                <a:extLst>
                  <a:ext uri="{FF2B5EF4-FFF2-40B4-BE49-F238E27FC236}">
                    <a16:creationId xmlns:a16="http://schemas.microsoft.com/office/drawing/2014/main" id="{DC678700-0F26-40EC-A88F-039873782E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0" y="1884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32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8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 New Roman" panose="02020603050405020304" pitchFamily="18" charset="0"/>
                  <a:buChar char="−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SG" altLang="en-US" b="1">
                  <a:solidFill>
                    <a:srgbClr val="FFCC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587" name="Oval 31">
                <a:extLst>
                  <a:ext uri="{FF2B5EF4-FFF2-40B4-BE49-F238E27FC236}">
                    <a16:creationId xmlns:a16="http://schemas.microsoft.com/office/drawing/2014/main" id="{3BAC7D5F-5E04-4873-BA1A-AEAF1BE2C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228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32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8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 New Roman" panose="02020603050405020304" pitchFamily="18" charset="0"/>
                  <a:buChar char="−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SG" altLang="en-US" b="1">
                  <a:solidFill>
                    <a:srgbClr val="FFCC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588" name="Oval 32">
                <a:extLst>
                  <a:ext uri="{FF2B5EF4-FFF2-40B4-BE49-F238E27FC236}">
                    <a16:creationId xmlns:a16="http://schemas.microsoft.com/office/drawing/2014/main" id="{1E1C49A2-58AE-4CAC-8B4F-ADF4F78509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274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32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8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 New Roman" panose="02020603050405020304" pitchFamily="18" charset="0"/>
                  <a:buChar char="−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SG" altLang="en-US" b="1">
                  <a:solidFill>
                    <a:srgbClr val="FFCC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589" name="Oval 33">
                <a:extLst>
                  <a:ext uri="{FF2B5EF4-FFF2-40B4-BE49-F238E27FC236}">
                    <a16:creationId xmlns:a16="http://schemas.microsoft.com/office/drawing/2014/main" id="{5771D99D-1D3A-41A9-9B8C-3D24A74BD0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0" y="228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32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8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 New Roman" panose="02020603050405020304" pitchFamily="18" charset="0"/>
                  <a:buChar char="−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SG" altLang="en-US" b="1">
                  <a:solidFill>
                    <a:srgbClr val="FFCC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590" name="Oval 34">
                <a:extLst>
                  <a:ext uri="{FF2B5EF4-FFF2-40B4-BE49-F238E27FC236}">
                    <a16:creationId xmlns:a16="http://schemas.microsoft.com/office/drawing/2014/main" id="{0B9D7589-3696-496F-A566-C164A109F5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6" y="226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32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8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 New Roman" panose="02020603050405020304" pitchFamily="18" charset="0"/>
                  <a:buChar char="−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SG" altLang="en-US" b="1">
                  <a:solidFill>
                    <a:srgbClr val="FFCC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591" name="Oval 35">
                <a:extLst>
                  <a:ext uri="{FF2B5EF4-FFF2-40B4-BE49-F238E27FC236}">
                    <a16:creationId xmlns:a16="http://schemas.microsoft.com/office/drawing/2014/main" id="{091BDA22-FACD-4F5E-9FDE-F564E6E552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6" y="250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32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8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 New Roman" panose="02020603050405020304" pitchFamily="18" charset="0"/>
                  <a:buChar char="−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SG" altLang="en-US" b="1">
                  <a:solidFill>
                    <a:srgbClr val="FFCC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592" name="Oval 36">
                <a:extLst>
                  <a:ext uri="{FF2B5EF4-FFF2-40B4-BE49-F238E27FC236}">
                    <a16:creationId xmlns:a16="http://schemas.microsoft.com/office/drawing/2014/main" id="{0DF5C0AF-0B72-4031-972B-EC95E0F76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4" y="2652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32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8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 New Roman" panose="02020603050405020304" pitchFamily="18" charset="0"/>
                  <a:buChar char="−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SG" altLang="en-US" b="1">
                  <a:solidFill>
                    <a:srgbClr val="FFCC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593" name="Oval 37">
                <a:extLst>
                  <a:ext uri="{FF2B5EF4-FFF2-40B4-BE49-F238E27FC236}">
                    <a16:creationId xmlns:a16="http://schemas.microsoft.com/office/drawing/2014/main" id="{E7587B38-9899-4A9E-B0CE-8C1BF5002D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8" y="2886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32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8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 New Roman" panose="02020603050405020304" pitchFamily="18" charset="0"/>
                  <a:buChar char="−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SG" altLang="en-US" b="1">
                  <a:solidFill>
                    <a:srgbClr val="FFCC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594" name="Oval 38">
                <a:extLst>
                  <a:ext uri="{FF2B5EF4-FFF2-40B4-BE49-F238E27FC236}">
                    <a16:creationId xmlns:a16="http://schemas.microsoft.com/office/drawing/2014/main" id="{F8F9AFB7-2755-4934-BB24-B9BC9A3E60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0" y="2514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32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8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 New Roman" panose="02020603050405020304" pitchFamily="18" charset="0"/>
                  <a:buChar char="−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SG" altLang="en-US" b="1">
                  <a:solidFill>
                    <a:srgbClr val="FFCC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595" name="Oval 39">
                <a:extLst>
                  <a:ext uri="{FF2B5EF4-FFF2-40B4-BE49-F238E27FC236}">
                    <a16:creationId xmlns:a16="http://schemas.microsoft.com/office/drawing/2014/main" id="{352D208F-6588-4298-923B-32C333C3E9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2" y="288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32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Char char="•"/>
                  <a:defRPr sz="28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imes New Roman" panose="02020603050405020304" pitchFamily="18" charset="0"/>
                  <a:buChar char="−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Arial Black" panose="020B0A040201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None/>
                </a:pPr>
                <a:endParaRPr lang="en-SG" altLang="en-US" b="1">
                  <a:solidFill>
                    <a:srgbClr val="FFCC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5DFC761-71A4-40CE-9AB1-7A56BB63CAE9}"/>
              </a:ext>
            </a:extLst>
          </p:cNvPr>
          <p:cNvSpPr txBox="1"/>
          <p:nvPr/>
        </p:nvSpPr>
        <p:spPr>
          <a:xfrm>
            <a:off x="685799" y="929482"/>
            <a:ext cx="788841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a)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 hang,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a)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4D273CD9-1532-46BF-998E-6B23FBBC2191}"/>
              </a:ext>
            </a:extLst>
          </p:cNvPr>
          <p:cNvSpPr/>
          <p:nvPr/>
        </p:nvSpPr>
        <p:spPr>
          <a:xfrm>
            <a:off x="1772860" y="3124201"/>
            <a:ext cx="8446255" cy="3108543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7CFC31-1B81-4FDC-B7B7-E37799160865}"/>
              </a:ext>
            </a:extLst>
          </p:cNvPr>
          <p:cNvSpPr/>
          <p:nvPr/>
        </p:nvSpPr>
        <p:spPr>
          <a:xfrm>
            <a:off x="3138543" y="4010472"/>
            <a:ext cx="65802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vi-VN" sz="28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8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28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0"/>
            <a:r>
              <a:rPr lang="en-US" sz="28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+ 16 </a:t>
            </a:r>
            <a:r>
              <a:rPr lang="en-US" sz="2800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800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endParaRPr lang="en-US" sz="2800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8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+ 20 </a:t>
            </a:r>
            <a:r>
              <a:rPr lang="en-US" sz="2800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800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endParaRPr lang="en-US" sz="2800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bject 4">
            <a:extLst>
              <a:ext uri="{FF2B5EF4-FFF2-40B4-BE49-F238E27FC236}">
                <a16:creationId xmlns:a16="http://schemas.microsoft.com/office/drawing/2014/main" id="{6627E4A5-A368-47E3-80A8-28BF15F942BC}"/>
              </a:ext>
            </a:extLst>
          </p:cNvPr>
          <p:cNvSpPr/>
          <p:nvPr/>
        </p:nvSpPr>
        <p:spPr>
          <a:xfrm>
            <a:off x="1487567" y="113726"/>
            <a:ext cx="7148962" cy="625256"/>
          </a:xfrm>
          <a:custGeom>
            <a:avLst/>
            <a:gdLst/>
            <a:ahLst/>
            <a:cxnLst/>
            <a:rect l="l" t="t" r="r" b="b"/>
            <a:pathLst>
              <a:path w="5718175" h="957580">
                <a:moveTo>
                  <a:pt x="5239512" y="0"/>
                </a:moveTo>
                <a:lnTo>
                  <a:pt x="478536" y="0"/>
                </a:lnTo>
                <a:lnTo>
                  <a:pt x="429608" y="2470"/>
                </a:lnTo>
                <a:lnTo>
                  <a:pt x="382094" y="9722"/>
                </a:lnTo>
                <a:lnTo>
                  <a:pt x="336234" y="21514"/>
                </a:lnTo>
                <a:lnTo>
                  <a:pt x="292268" y="37605"/>
                </a:lnTo>
                <a:lnTo>
                  <a:pt x="250437" y="57756"/>
                </a:lnTo>
                <a:lnTo>
                  <a:pt x="210982" y="81726"/>
                </a:lnTo>
                <a:lnTo>
                  <a:pt x="174143" y="109274"/>
                </a:lnTo>
                <a:lnTo>
                  <a:pt x="140160" y="140160"/>
                </a:lnTo>
                <a:lnTo>
                  <a:pt x="109274" y="174143"/>
                </a:lnTo>
                <a:lnTo>
                  <a:pt x="81726" y="210982"/>
                </a:lnTo>
                <a:lnTo>
                  <a:pt x="57756" y="250437"/>
                </a:lnTo>
                <a:lnTo>
                  <a:pt x="37605" y="292268"/>
                </a:lnTo>
                <a:lnTo>
                  <a:pt x="21514" y="336234"/>
                </a:lnTo>
                <a:lnTo>
                  <a:pt x="9722" y="382094"/>
                </a:lnTo>
                <a:lnTo>
                  <a:pt x="2470" y="429608"/>
                </a:lnTo>
                <a:lnTo>
                  <a:pt x="0" y="478536"/>
                </a:lnTo>
                <a:lnTo>
                  <a:pt x="2470" y="527463"/>
                </a:lnTo>
                <a:lnTo>
                  <a:pt x="9722" y="574977"/>
                </a:lnTo>
                <a:lnTo>
                  <a:pt x="21514" y="620837"/>
                </a:lnTo>
                <a:lnTo>
                  <a:pt x="37605" y="664803"/>
                </a:lnTo>
                <a:lnTo>
                  <a:pt x="57756" y="706634"/>
                </a:lnTo>
                <a:lnTo>
                  <a:pt x="81726" y="746089"/>
                </a:lnTo>
                <a:lnTo>
                  <a:pt x="109274" y="782928"/>
                </a:lnTo>
                <a:lnTo>
                  <a:pt x="140160" y="816911"/>
                </a:lnTo>
                <a:lnTo>
                  <a:pt x="174143" y="847797"/>
                </a:lnTo>
                <a:lnTo>
                  <a:pt x="210982" y="875345"/>
                </a:lnTo>
                <a:lnTo>
                  <a:pt x="250437" y="899315"/>
                </a:lnTo>
                <a:lnTo>
                  <a:pt x="292268" y="919466"/>
                </a:lnTo>
                <a:lnTo>
                  <a:pt x="336234" y="935557"/>
                </a:lnTo>
                <a:lnTo>
                  <a:pt x="382094" y="947349"/>
                </a:lnTo>
                <a:lnTo>
                  <a:pt x="429608" y="954601"/>
                </a:lnTo>
                <a:lnTo>
                  <a:pt x="478536" y="957072"/>
                </a:lnTo>
                <a:lnTo>
                  <a:pt x="5239512" y="957072"/>
                </a:lnTo>
                <a:lnTo>
                  <a:pt x="5288439" y="954601"/>
                </a:lnTo>
                <a:lnTo>
                  <a:pt x="5335953" y="947349"/>
                </a:lnTo>
                <a:lnTo>
                  <a:pt x="5381813" y="935557"/>
                </a:lnTo>
                <a:lnTo>
                  <a:pt x="5425779" y="919466"/>
                </a:lnTo>
                <a:lnTo>
                  <a:pt x="5467610" y="899315"/>
                </a:lnTo>
                <a:lnTo>
                  <a:pt x="5507065" y="875345"/>
                </a:lnTo>
                <a:lnTo>
                  <a:pt x="5543904" y="847797"/>
                </a:lnTo>
                <a:lnTo>
                  <a:pt x="5577887" y="816911"/>
                </a:lnTo>
                <a:lnTo>
                  <a:pt x="5608773" y="782928"/>
                </a:lnTo>
                <a:lnTo>
                  <a:pt x="5636321" y="746089"/>
                </a:lnTo>
                <a:lnTo>
                  <a:pt x="5660291" y="706634"/>
                </a:lnTo>
                <a:lnTo>
                  <a:pt x="5680442" y="664803"/>
                </a:lnTo>
                <a:lnTo>
                  <a:pt x="5696533" y="620837"/>
                </a:lnTo>
                <a:lnTo>
                  <a:pt x="5708325" y="574977"/>
                </a:lnTo>
                <a:lnTo>
                  <a:pt x="5715577" y="527463"/>
                </a:lnTo>
                <a:lnTo>
                  <a:pt x="5718048" y="478536"/>
                </a:lnTo>
                <a:lnTo>
                  <a:pt x="5715577" y="429608"/>
                </a:lnTo>
                <a:lnTo>
                  <a:pt x="5708325" y="382094"/>
                </a:lnTo>
                <a:lnTo>
                  <a:pt x="5696533" y="336234"/>
                </a:lnTo>
                <a:lnTo>
                  <a:pt x="5680442" y="292268"/>
                </a:lnTo>
                <a:lnTo>
                  <a:pt x="5660291" y="250437"/>
                </a:lnTo>
                <a:lnTo>
                  <a:pt x="5636321" y="210982"/>
                </a:lnTo>
                <a:lnTo>
                  <a:pt x="5608773" y="174143"/>
                </a:lnTo>
                <a:lnTo>
                  <a:pt x="5577887" y="140160"/>
                </a:lnTo>
                <a:lnTo>
                  <a:pt x="5543904" y="109274"/>
                </a:lnTo>
                <a:lnTo>
                  <a:pt x="5507065" y="81726"/>
                </a:lnTo>
                <a:lnTo>
                  <a:pt x="5467610" y="57756"/>
                </a:lnTo>
                <a:lnTo>
                  <a:pt x="5425779" y="37605"/>
                </a:lnTo>
                <a:lnTo>
                  <a:pt x="5381813" y="21514"/>
                </a:lnTo>
                <a:lnTo>
                  <a:pt x="5335953" y="9722"/>
                </a:lnTo>
                <a:lnTo>
                  <a:pt x="5288439" y="2470"/>
                </a:lnTo>
                <a:lnTo>
                  <a:pt x="5239512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pPr marL="1449070" lvl="0">
              <a:spcBef>
                <a:spcPts val="95"/>
              </a:spcBef>
              <a:defRPr/>
            </a:pPr>
            <a:r>
              <a:rPr lang="vi-VN" sz="2800" b="1" spc="-10" dirty="0">
                <a:solidFill>
                  <a:srgbClr val="FFFFFF"/>
                </a:solidFill>
                <a:cs typeface="Times New Roman"/>
              </a:rPr>
              <a:t>HƯỚNG</a:t>
            </a:r>
            <a:r>
              <a:rPr lang="vi-VN" sz="2800" b="1" dirty="0">
                <a:solidFill>
                  <a:srgbClr val="FFFFFF"/>
                </a:solidFill>
                <a:cs typeface="Times New Roman"/>
              </a:rPr>
              <a:t> </a:t>
            </a:r>
            <a:r>
              <a:rPr lang="vi-VN" sz="2800" b="1" spc="-10" dirty="0">
                <a:solidFill>
                  <a:srgbClr val="FFFFFF"/>
                </a:solidFill>
                <a:cs typeface="Times New Roman"/>
              </a:rPr>
              <a:t>DẪN</a:t>
            </a:r>
            <a:r>
              <a:rPr lang="vi-VN" sz="2800" b="1" spc="-35" dirty="0">
                <a:solidFill>
                  <a:srgbClr val="FFFFFF"/>
                </a:solidFill>
                <a:cs typeface="Times New Roman"/>
              </a:rPr>
              <a:t> </a:t>
            </a:r>
            <a:r>
              <a:rPr lang="vi-VN" sz="2800" b="1" spc="-5" dirty="0">
                <a:solidFill>
                  <a:srgbClr val="FFFFFF"/>
                </a:solidFill>
                <a:cs typeface="Times New Roman"/>
              </a:rPr>
              <a:t>TỰ</a:t>
            </a:r>
            <a:r>
              <a:rPr lang="vi-VN" sz="2800" b="1" spc="-20" dirty="0">
                <a:solidFill>
                  <a:srgbClr val="FFFFFF"/>
                </a:solidFill>
                <a:cs typeface="Times New Roman"/>
              </a:rPr>
              <a:t> </a:t>
            </a:r>
            <a:r>
              <a:rPr lang="vi-VN" sz="2800" b="1" spc="-5" dirty="0">
                <a:solidFill>
                  <a:srgbClr val="FFFFFF"/>
                </a:solidFill>
                <a:cs typeface="Times New Roman"/>
              </a:rPr>
              <a:t>HỌC</a:t>
            </a:r>
            <a:r>
              <a:rPr lang="vi-VN" sz="2800" b="1" spc="-15" dirty="0">
                <a:solidFill>
                  <a:srgbClr val="FFFFFF"/>
                </a:solidFill>
                <a:cs typeface="Times New Roman"/>
              </a:rPr>
              <a:t> </a:t>
            </a:r>
            <a:r>
              <a:rPr lang="vi-VN" sz="2800" b="1" spc="-5" dirty="0">
                <a:solidFill>
                  <a:srgbClr val="FFFFFF"/>
                </a:solidFill>
                <a:cs typeface="Times New Roman"/>
              </a:rPr>
              <a:t>Ở </a:t>
            </a:r>
            <a:r>
              <a:rPr lang="vi-VN" sz="2800" b="1" spc="-10" dirty="0">
                <a:solidFill>
                  <a:srgbClr val="FFFFFF"/>
                </a:solidFill>
                <a:cs typeface="Times New Roman"/>
              </a:rPr>
              <a:t>NHÀ</a:t>
            </a:r>
            <a:endParaRPr lang="vi-VN" sz="2800" dirty="0">
              <a:solidFill>
                <a:prstClr val="black"/>
              </a:solidFill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4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E9CBDCA-F382-49AD-97AF-9E86BD198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23" y="0"/>
            <a:ext cx="1196035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2201" y="2362200"/>
            <a:ext cx="8025595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48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 ƠN QUÝ THẦY CÔ </a:t>
            </a:r>
          </a:p>
          <a:p>
            <a:pPr>
              <a:defRPr/>
            </a:pPr>
            <a:r>
              <a:rPr lang="en-US" sz="48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VÀ CÁC EM</a:t>
            </a:r>
            <a:endParaRPr lang="en-US" sz="4800" b="1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10" descr="1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572001"/>
            <a:ext cx="12954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R3-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3531809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R3-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711451" y="609601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776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458 -0.10833 C 0.19791 -0.10648 0.18125 -0.10463 0.16666 -0.09166 C 0.15208 -0.0787 0.13815 -0.05138 0.12708 -0.03055 C 0.11601 -0.00972 0.12122 0.02824 0.1 0.03334 C 0.07877 0.03843 0.01666 0.00556 4.375E-6 -4.07407E-6 " pathEditMode="relative" rAng="0" ptsTypes="AAAAA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9" y="710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621 0.08786 C -0.21996 0.08416 -0.21406 0.09086 -0.18854 0.06636 C -0.16267 0.04208 -0.11128 -0.05526 -0.07187 -0.0585 C -0.03212 -0.06174 0.03611 0.00578 0.04896 0.04693 C 0.06181 0.08809 0.02344 0.14381 0.00538 0.18867 C -0.01267 0.23352 -0.0618 0.27745 -0.05937 0.31653 C -0.05694 0.35537 0.0033 0.4 0.01997 0.42196 " pathEditMode="relative" rAng="0" ptsTypes="aaaaaaa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C:\Users\Ninh Gia EIT\Desktop\20210712_163933.jpg">
            <a:extLst>
              <a:ext uri="{FF2B5EF4-FFF2-40B4-BE49-F238E27FC236}">
                <a16:creationId xmlns:a16="http://schemas.microsoft.com/office/drawing/2014/main" id="{C1CEFCB0-B480-4D4C-8349-29A552BE22F4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5592" y="553696"/>
            <a:ext cx="8114024" cy="523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" y="7620"/>
            <a:ext cx="12187269" cy="6858767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8" y="1101452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83975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50" y="1738168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1" y="-974833"/>
            <a:ext cx="1761897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9" y="5085116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595" y="686225"/>
            <a:ext cx="2651990" cy="2651990"/>
          </a:xfrm>
          <a:prstGeom prst="rect">
            <a:avLst/>
          </a:prstGeom>
        </p:spPr>
      </p:pic>
      <p:pic>
        <p:nvPicPr>
          <p:cNvPr id="140" name="mau2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147" y="1072478"/>
            <a:ext cx="2633741" cy="2639810"/>
          </a:xfrm>
          <a:prstGeom prst="rect">
            <a:avLst/>
          </a:prstGeom>
        </p:spPr>
      </p:pic>
      <p:pic>
        <p:nvPicPr>
          <p:cNvPr id="141" name="mau3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366" y="692315"/>
            <a:ext cx="2639810" cy="2639810"/>
          </a:xfrm>
          <a:prstGeom prst="rect">
            <a:avLst/>
          </a:prstGeom>
        </p:spPr>
      </p:pic>
      <p:pic>
        <p:nvPicPr>
          <p:cNvPr id="142" name="mau4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939" y="2952202"/>
            <a:ext cx="2651990" cy="2899958"/>
          </a:xfrm>
          <a:prstGeom prst="rect">
            <a:avLst/>
          </a:prstGeom>
        </p:spPr>
      </p:pic>
      <p:pic>
        <p:nvPicPr>
          <p:cNvPr id="143" name="mau5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700" y="3321923"/>
            <a:ext cx="2633741" cy="2982381"/>
          </a:xfrm>
          <a:prstGeom prst="rect">
            <a:avLst/>
          </a:prstGeom>
        </p:spPr>
      </p:pic>
      <p:pic>
        <p:nvPicPr>
          <p:cNvPr id="144" name="mau6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345" y="2885563"/>
            <a:ext cx="2651990" cy="28999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00023" y="6351270"/>
            <a:ext cx="2270568" cy="345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0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66"/>
                </a:solidFill>
              </a:rPr>
              <a:t>. </a:t>
            </a:r>
            <a:r>
              <a:rPr lang="en-US" sz="3200" b="1" dirty="0">
                <a:solidFill>
                  <a:schemeClr val="bg1"/>
                </a:solidFill>
              </a:rPr>
              <a:t>  </a:t>
            </a:r>
            <a:r>
              <a:rPr lang="en-US" sz="3200" b="1" dirty="0">
                <a:solidFill>
                  <a:srgbClr val="FF0066"/>
                </a:solidFill>
              </a:rPr>
              <a:t>A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953037" y="2899570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3037" y="6259133"/>
            <a:ext cx="8912180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1B32644B-E318-4088-82CC-D5F21FEB0668}"/>
              </a:ext>
            </a:extLst>
          </p:cNvPr>
          <p:cNvSpPr txBox="1"/>
          <p:nvPr/>
        </p:nvSpPr>
        <p:spPr>
          <a:xfrm>
            <a:off x="7615004" y="0"/>
            <a:ext cx="3972393" cy="668773"/>
          </a:xfrm>
          <a:prstGeom prst="rect">
            <a:avLst/>
          </a:prstGeom>
          <a:solidFill>
            <a:srgbClr val="ADDB7B"/>
          </a:solidFill>
        </p:spPr>
        <p:txBody>
          <a:bodyPr vert="horz" wrap="square" lIns="0" tIns="235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5"/>
              </a:spcBef>
            </a:pPr>
            <a:r>
              <a:rPr sz="2800" b="1" spc="-1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sz="2800" b="1" spc="-6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sz="2800" b="1" spc="-5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MỞ</a:t>
            </a:r>
            <a:r>
              <a:rPr sz="2800" b="1" spc="-25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CC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en-US" sz="32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11BBB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813" y="5190174"/>
            <a:ext cx="2400300" cy="14682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53037" y="6259133"/>
            <a:ext cx="8912180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911688-8AB9-430E-98A7-DCA3B18A439A}"/>
              </a:ext>
            </a:extLst>
          </p:cNvPr>
          <p:cNvCxnSpPr/>
          <p:nvPr/>
        </p:nvCxnSpPr>
        <p:spPr>
          <a:xfrm>
            <a:off x="4592320" y="1524000"/>
            <a:ext cx="2722880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8077045-23B3-4D22-9ABA-5AEBA849DE4D}"/>
              </a:ext>
            </a:extLst>
          </p:cNvPr>
          <p:cNvSpPr txBox="1"/>
          <p:nvPr/>
        </p:nvSpPr>
        <p:spPr>
          <a:xfrm>
            <a:off x="4511040" y="975360"/>
            <a:ext cx="40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4C51BB6C-CE20-485C-9260-CAE3D23D17D5}"/>
              </a:ext>
            </a:extLst>
          </p:cNvPr>
          <p:cNvSpPr txBox="1"/>
          <p:nvPr/>
        </p:nvSpPr>
        <p:spPr>
          <a:xfrm>
            <a:off x="7615004" y="0"/>
            <a:ext cx="3972393" cy="668773"/>
          </a:xfrm>
          <a:prstGeom prst="rect">
            <a:avLst/>
          </a:prstGeom>
          <a:solidFill>
            <a:srgbClr val="ADDB7B"/>
          </a:solidFill>
        </p:spPr>
        <p:txBody>
          <a:bodyPr vert="horz" wrap="square" lIns="0" tIns="235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5"/>
              </a:spcBef>
            </a:pPr>
            <a:r>
              <a:rPr sz="2800" b="1" spc="-1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sz="2800" b="1" spc="-6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sz="2800" b="1" spc="-5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MỞ</a:t>
            </a:r>
            <a:r>
              <a:rPr sz="2800" b="1" spc="-25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1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FFFFCC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CCFF99">
              <a:alpha val="70000"/>
            </a:srgbClr>
          </a:solidFill>
          <a:ln>
            <a:solidFill>
              <a:srgbClr val="CC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3037" y="6259133"/>
            <a:ext cx="8912180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D3A8799-F9EA-4155-9D55-836332DA7062}"/>
              </a:ext>
            </a:extLst>
          </p:cNvPr>
          <p:cNvCxnSpPr/>
          <p:nvPr/>
        </p:nvCxnSpPr>
        <p:spPr>
          <a:xfrm>
            <a:off x="3535680" y="853440"/>
            <a:ext cx="2560320" cy="1016000"/>
          </a:xfrm>
          <a:prstGeom prst="line">
            <a:avLst/>
          </a:prstGeom>
          <a:ln w="38100">
            <a:solidFill>
              <a:srgbClr val="F655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11CCC7-0D45-47B0-9E07-ADE6A146C150}"/>
              </a:ext>
            </a:extLst>
          </p:cNvPr>
          <p:cNvCxnSpPr/>
          <p:nvPr/>
        </p:nvCxnSpPr>
        <p:spPr>
          <a:xfrm flipV="1">
            <a:off x="4124960" y="1016000"/>
            <a:ext cx="2560320" cy="690880"/>
          </a:xfrm>
          <a:prstGeom prst="line">
            <a:avLst/>
          </a:prstGeom>
          <a:ln>
            <a:solidFill>
              <a:srgbClr val="1907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675BCE4-97CF-4CCE-9411-D315621D9631}"/>
              </a:ext>
            </a:extLst>
          </p:cNvPr>
          <p:cNvSpPr txBox="1"/>
          <p:nvPr/>
        </p:nvSpPr>
        <p:spPr>
          <a:xfrm rot="2113475">
            <a:off x="3660515" y="393821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8B28CF-6AF1-4947-A28F-026C3F824CD9}"/>
              </a:ext>
            </a:extLst>
          </p:cNvPr>
          <p:cNvSpPr txBox="1"/>
          <p:nvPr/>
        </p:nvSpPr>
        <p:spPr>
          <a:xfrm rot="20487575">
            <a:off x="6149697" y="447434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58F28A-B0C7-41BC-886A-05A49D5A7A81}"/>
              </a:ext>
            </a:extLst>
          </p:cNvPr>
          <p:cNvSpPr txBox="1"/>
          <p:nvPr/>
        </p:nvSpPr>
        <p:spPr>
          <a:xfrm>
            <a:off x="4797685" y="139642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67ADB2-42C0-4471-8E93-4F1F0B54176C}"/>
              </a:ext>
            </a:extLst>
          </p:cNvPr>
          <p:cNvSpPr txBox="1"/>
          <p:nvPr/>
        </p:nvSpPr>
        <p:spPr>
          <a:xfrm rot="20836688">
            <a:off x="4872084" y="887475"/>
            <a:ext cx="526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8128FA0E-5B27-407F-8FB5-F9231F043E71}"/>
              </a:ext>
            </a:extLst>
          </p:cNvPr>
          <p:cNvSpPr txBox="1"/>
          <p:nvPr/>
        </p:nvSpPr>
        <p:spPr>
          <a:xfrm>
            <a:off x="7615004" y="0"/>
            <a:ext cx="3972393" cy="668773"/>
          </a:xfrm>
          <a:prstGeom prst="rect">
            <a:avLst/>
          </a:prstGeom>
          <a:solidFill>
            <a:srgbClr val="ADDB7B"/>
          </a:solidFill>
        </p:spPr>
        <p:txBody>
          <a:bodyPr vert="horz" wrap="square" lIns="0" tIns="235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5"/>
              </a:spcBef>
            </a:pPr>
            <a:r>
              <a:rPr sz="2800" b="1" spc="-1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sz="2800" b="1" spc="-6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sz="2800" b="1" spc="-5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MỞ</a:t>
            </a:r>
            <a:r>
              <a:rPr sz="2800" b="1" spc="-25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6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FFFFC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CCFFC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song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3037" y="6259133"/>
            <a:ext cx="8912180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FF150E2-B718-4DBF-AA0B-88F93D6ADDE9}"/>
              </a:ext>
            </a:extLst>
          </p:cNvPr>
          <p:cNvCxnSpPr/>
          <p:nvPr/>
        </p:nvCxnSpPr>
        <p:spPr>
          <a:xfrm>
            <a:off x="4038600" y="1219200"/>
            <a:ext cx="251460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DAFA38-A832-4DDF-A79C-6DB497BA606D}"/>
              </a:ext>
            </a:extLst>
          </p:cNvPr>
          <p:cNvCxnSpPr/>
          <p:nvPr/>
        </p:nvCxnSpPr>
        <p:spPr>
          <a:xfrm>
            <a:off x="4038600" y="1828800"/>
            <a:ext cx="251460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FF5BC79-3740-4CBD-A2B8-B9A60B2C238B}"/>
              </a:ext>
            </a:extLst>
          </p:cNvPr>
          <p:cNvSpPr txBox="1"/>
          <p:nvPr/>
        </p:nvSpPr>
        <p:spPr>
          <a:xfrm>
            <a:off x="3962400" y="685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62756F-CE4A-4FCE-BBBE-62B5A75B61C5}"/>
              </a:ext>
            </a:extLst>
          </p:cNvPr>
          <p:cNvSpPr txBox="1"/>
          <p:nvPr/>
        </p:nvSpPr>
        <p:spPr>
          <a:xfrm>
            <a:off x="3962400" y="12954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DC1B126B-116E-4FEF-9B24-ECEFB9DEA54D}"/>
              </a:ext>
            </a:extLst>
          </p:cNvPr>
          <p:cNvSpPr txBox="1"/>
          <p:nvPr/>
        </p:nvSpPr>
        <p:spPr>
          <a:xfrm>
            <a:off x="7615004" y="0"/>
            <a:ext cx="3972393" cy="668773"/>
          </a:xfrm>
          <a:prstGeom prst="rect">
            <a:avLst/>
          </a:prstGeom>
          <a:solidFill>
            <a:srgbClr val="ADDB7B"/>
          </a:solidFill>
        </p:spPr>
        <p:txBody>
          <a:bodyPr vert="horz" wrap="square" lIns="0" tIns="235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5"/>
              </a:spcBef>
            </a:pPr>
            <a:r>
              <a:rPr sz="2800" b="1" spc="-1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sz="2800" b="1" spc="-6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sz="2800" b="1" spc="-5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MỞ</a:t>
            </a:r>
            <a:r>
              <a:rPr sz="2800" b="1" spc="-25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3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B0F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CCFFC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A; B; C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3037" y="6259133"/>
            <a:ext cx="8912180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9B86FF1-2566-439E-B4EA-533446E0E354}"/>
              </a:ext>
            </a:extLst>
          </p:cNvPr>
          <p:cNvCxnSpPr>
            <a:cxnSpLocks/>
          </p:cNvCxnSpPr>
          <p:nvPr/>
        </p:nvCxnSpPr>
        <p:spPr>
          <a:xfrm>
            <a:off x="4267200" y="1600200"/>
            <a:ext cx="3962400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6E4A8F0-FFF1-4DE3-A3A5-8AE1376793EF}"/>
              </a:ext>
            </a:extLst>
          </p:cNvPr>
          <p:cNvSpPr txBox="1"/>
          <p:nvPr/>
        </p:nvSpPr>
        <p:spPr>
          <a:xfrm>
            <a:off x="4648200" y="9144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          B       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7AFEBA-7C81-49E9-A212-4C7A1A9BE8B2}"/>
              </a:ext>
            </a:extLst>
          </p:cNvPr>
          <p:cNvSpPr txBox="1"/>
          <p:nvPr/>
        </p:nvSpPr>
        <p:spPr>
          <a:xfrm>
            <a:off x="4648200" y="819150"/>
            <a:ext cx="60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65323A-AB3D-477F-A951-C00561042624}"/>
              </a:ext>
            </a:extLst>
          </p:cNvPr>
          <p:cNvSpPr txBox="1"/>
          <p:nvPr/>
        </p:nvSpPr>
        <p:spPr>
          <a:xfrm>
            <a:off x="6324600" y="819150"/>
            <a:ext cx="60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FDBD0E-9C56-4546-B1EE-87C13B467E74}"/>
              </a:ext>
            </a:extLst>
          </p:cNvPr>
          <p:cNvSpPr txBox="1"/>
          <p:nvPr/>
        </p:nvSpPr>
        <p:spPr>
          <a:xfrm>
            <a:off x="7315200" y="819150"/>
            <a:ext cx="60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80FBA146-89D4-42C5-907C-557CA2D851A8}"/>
              </a:ext>
            </a:extLst>
          </p:cNvPr>
          <p:cNvSpPr txBox="1"/>
          <p:nvPr/>
        </p:nvSpPr>
        <p:spPr>
          <a:xfrm>
            <a:off x="7615004" y="0"/>
            <a:ext cx="3972393" cy="668773"/>
          </a:xfrm>
          <a:prstGeom prst="rect">
            <a:avLst/>
          </a:prstGeom>
          <a:solidFill>
            <a:srgbClr val="ADDB7B"/>
          </a:solidFill>
        </p:spPr>
        <p:txBody>
          <a:bodyPr vert="horz" wrap="square" lIns="0" tIns="235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5"/>
              </a:spcBef>
            </a:pPr>
            <a:r>
              <a:rPr sz="2800" b="1" spc="-1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sz="2800" b="1" spc="-6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sz="2800" b="1" spc="-5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MỞ</a:t>
            </a:r>
            <a:r>
              <a:rPr sz="2800" b="1" spc="-25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FFCC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059CC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3037" y="6259133"/>
            <a:ext cx="8912180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00DCB38-C3FD-41D8-96B3-F6B53A512A05}"/>
              </a:ext>
            </a:extLst>
          </p:cNvPr>
          <p:cNvCxnSpPr/>
          <p:nvPr/>
        </p:nvCxnSpPr>
        <p:spPr>
          <a:xfrm>
            <a:off x="4572000" y="1524000"/>
            <a:ext cx="304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88CE5D4-C2CE-4DCC-A490-FA9FFDFA3C7C}"/>
              </a:ext>
            </a:extLst>
          </p:cNvPr>
          <p:cNvSpPr txBox="1"/>
          <p:nvPr/>
        </p:nvSpPr>
        <p:spPr>
          <a:xfrm>
            <a:off x="4438650" y="914400"/>
            <a:ext cx="3562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          B          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9F60C3-31C8-47EE-9E31-A251876D2FA5}"/>
              </a:ext>
            </a:extLst>
          </p:cNvPr>
          <p:cNvSpPr txBox="1"/>
          <p:nvPr/>
        </p:nvSpPr>
        <p:spPr>
          <a:xfrm>
            <a:off x="4438650" y="723900"/>
            <a:ext cx="60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83EF94-E3A9-4597-B6B6-EFE43022AB2B}"/>
              </a:ext>
            </a:extLst>
          </p:cNvPr>
          <p:cNvSpPr txBox="1"/>
          <p:nvPr/>
        </p:nvSpPr>
        <p:spPr>
          <a:xfrm>
            <a:off x="6000750" y="742950"/>
            <a:ext cx="60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93B0D5-4F71-4240-99E7-46C239ABF0F2}"/>
              </a:ext>
            </a:extLst>
          </p:cNvPr>
          <p:cNvSpPr txBox="1"/>
          <p:nvPr/>
        </p:nvSpPr>
        <p:spPr>
          <a:xfrm>
            <a:off x="7467600" y="723900"/>
            <a:ext cx="60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26E4D3-56A0-438F-AE53-641209D2F7D4}"/>
              </a:ext>
            </a:extLst>
          </p:cNvPr>
          <p:cNvSpPr txBox="1"/>
          <p:nvPr/>
        </p:nvSpPr>
        <p:spPr>
          <a:xfrm>
            <a:off x="5334000" y="12293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8E1420-A782-471D-9395-8B0EB9ED5715}"/>
              </a:ext>
            </a:extLst>
          </p:cNvPr>
          <p:cNvSpPr txBox="1"/>
          <p:nvPr/>
        </p:nvSpPr>
        <p:spPr>
          <a:xfrm>
            <a:off x="6858000" y="1295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85D555-17AF-445A-8DF6-A5D02F6D24C3}"/>
              </a:ext>
            </a:extLst>
          </p:cNvPr>
          <p:cNvSpPr/>
          <p:nvPr/>
        </p:nvSpPr>
        <p:spPr>
          <a:xfrm>
            <a:off x="3124200" y="3244334"/>
            <a:ext cx="75202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73095ABF-E128-411D-BF59-CFF537E5E2FC}"/>
              </a:ext>
            </a:extLst>
          </p:cNvPr>
          <p:cNvSpPr txBox="1"/>
          <p:nvPr/>
        </p:nvSpPr>
        <p:spPr>
          <a:xfrm>
            <a:off x="7615004" y="0"/>
            <a:ext cx="3972393" cy="668773"/>
          </a:xfrm>
          <a:prstGeom prst="rect">
            <a:avLst/>
          </a:prstGeom>
          <a:solidFill>
            <a:srgbClr val="ADDB7B"/>
          </a:solidFill>
        </p:spPr>
        <p:txBody>
          <a:bodyPr vert="horz" wrap="square" lIns="0" tIns="235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5"/>
              </a:spcBef>
            </a:pPr>
            <a:r>
              <a:rPr sz="2800" b="1" spc="-1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sz="2800" b="1" spc="-6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sz="2800" b="1" spc="-5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MỞ</a:t>
            </a:r>
            <a:r>
              <a:rPr sz="2800" b="1" spc="-25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41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B51282-6C1C-4CD2-A3AD-0EB2848E8FDD}"/>
              </a:ext>
            </a:extLst>
          </p:cNvPr>
          <p:cNvSpPr/>
          <p:nvPr/>
        </p:nvSpPr>
        <p:spPr>
          <a:xfrm>
            <a:off x="304800" y="457200"/>
            <a:ext cx="10972800" cy="2042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 b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  <a:r>
              <a:rPr lang="vi-VN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a) Đọc tên điểm, đường thẳng, đoạn thẳng có trong hình vẽ sau:</a:t>
            </a:r>
            <a:endParaRPr lang="en-US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b) Điểm A có thuộc đường thẳng m không, điểm C có thuộc đường thẳng m không? Viết bằng lời và kí hiệu.</a:t>
            </a:r>
            <a:endParaRPr lang="en-US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AD2282D-A5B0-4E30-997D-A3121E0F88E4}"/>
              </a:ext>
            </a:extLst>
          </p:cNvPr>
          <p:cNvCxnSpPr>
            <a:cxnSpLocks/>
          </p:cNvCxnSpPr>
          <p:nvPr/>
        </p:nvCxnSpPr>
        <p:spPr>
          <a:xfrm>
            <a:off x="3429000" y="2743200"/>
            <a:ext cx="4267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C2850C1-1F8B-4BC7-A909-60C9217D0CFF}"/>
              </a:ext>
            </a:extLst>
          </p:cNvPr>
          <p:cNvSpPr txBox="1"/>
          <p:nvPr/>
        </p:nvSpPr>
        <p:spPr>
          <a:xfrm>
            <a:off x="3505200" y="22860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 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              B</a:t>
            </a:r>
            <a:r>
              <a:rPr lang="en-US" dirty="0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E9429D-1F0E-41E8-A72E-C24BEB91263B}"/>
              </a:ext>
            </a:extLst>
          </p:cNvPr>
          <p:cNvSpPr txBox="1"/>
          <p:nvPr/>
        </p:nvSpPr>
        <p:spPr>
          <a:xfrm>
            <a:off x="6967928" y="156174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A558E2-D628-4B13-A7F0-D79B7A248421}"/>
              </a:ext>
            </a:extLst>
          </p:cNvPr>
          <p:cNvSpPr txBox="1"/>
          <p:nvPr/>
        </p:nvSpPr>
        <p:spPr>
          <a:xfrm>
            <a:off x="4876800" y="1981200"/>
            <a:ext cx="68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BB1920-38DF-49EC-A938-85123DA29B34}"/>
              </a:ext>
            </a:extLst>
          </p:cNvPr>
          <p:cNvSpPr txBox="1"/>
          <p:nvPr/>
        </p:nvSpPr>
        <p:spPr>
          <a:xfrm>
            <a:off x="6400800" y="1981200"/>
            <a:ext cx="68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.</a:t>
            </a: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1455674C-6645-40FE-A8A1-F8936F85A410}"/>
              </a:ext>
            </a:extLst>
          </p:cNvPr>
          <p:cNvSpPr/>
          <p:nvPr/>
        </p:nvSpPr>
        <p:spPr>
          <a:xfrm>
            <a:off x="11501628" y="61452"/>
            <a:ext cx="654050" cy="6682248"/>
          </a:xfrm>
          <a:custGeom>
            <a:avLst/>
            <a:gdLst/>
            <a:ahLst/>
            <a:cxnLst/>
            <a:rect l="l" t="t" r="r" b="b"/>
            <a:pathLst>
              <a:path w="654050" h="6644640">
                <a:moveTo>
                  <a:pt x="544829" y="0"/>
                </a:moveTo>
                <a:lnTo>
                  <a:pt x="108966" y="0"/>
                </a:lnTo>
                <a:lnTo>
                  <a:pt x="66544" y="8560"/>
                </a:lnTo>
                <a:lnTo>
                  <a:pt x="31908" y="31908"/>
                </a:lnTo>
                <a:lnTo>
                  <a:pt x="8560" y="66544"/>
                </a:lnTo>
                <a:lnTo>
                  <a:pt x="0" y="108966"/>
                </a:lnTo>
                <a:lnTo>
                  <a:pt x="0" y="6535674"/>
                </a:lnTo>
                <a:lnTo>
                  <a:pt x="8560" y="6578090"/>
                </a:lnTo>
                <a:lnTo>
                  <a:pt x="31908" y="6612725"/>
                </a:lnTo>
                <a:lnTo>
                  <a:pt x="66544" y="6636076"/>
                </a:lnTo>
                <a:lnTo>
                  <a:pt x="108966" y="6644638"/>
                </a:lnTo>
                <a:lnTo>
                  <a:pt x="544829" y="6644638"/>
                </a:lnTo>
                <a:lnTo>
                  <a:pt x="587251" y="6636076"/>
                </a:lnTo>
                <a:lnTo>
                  <a:pt x="621887" y="6612725"/>
                </a:lnTo>
                <a:lnTo>
                  <a:pt x="645235" y="6578090"/>
                </a:lnTo>
                <a:lnTo>
                  <a:pt x="653796" y="6535674"/>
                </a:lnTo>
                <a:lnTo>
                  <a:pt x="653796" y="108966"/>
                </a:lnTo>
                <a:lnTo>
                  <a:pt x="645235" y="66544"/>
                </a:lnTo>
                <a:lnTo>
                  <a:pt x="621887" y="31908"/>
                </a:lnTo>
                <a:lnTo>
                  <a:pt x="587251" y="8560"/>
                </a:lnTo>
                <a:lnTo>
                  <a:pt x="544829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FA3A25EA-2E1F-4DE1-B575-9CB379BECC2D}"/>
              </a:ext>
            </a:extLst>
          </p:cNvPr>
          <p:cNvSpPr txBox="1"/>
          <p:nvPr/>
        </p:nvSpPr>
        <p:spPr>
          <a:xfrm>
            <a:off x="11632880" y="543813"/>
            <a:ext cx="346249" cy="58140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720"/>
              </a:lnSpc>
            </a:pP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HOẠT</a:t>
            </a:r>
            <a:r>
              <a:rPr sz="2400" b="1" spc="-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ĐỘNG</a:t>
            </a:r>
            <a:r>
              <a:rPr lang="en-US"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 LUYỆN TẬP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203077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1890</TotalTime>
  <Words>630</Words>
  <Application>Microsoft Office PowerPoint</Application>
  <PresentationFormat>Widescreen</PresentationFormat>
  <Paragraphs>135</Paragraphs>
  <Slides>15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.VnTime</vt:lpstr>
      <vt:lpstr>Arial</vt:lpstr>
      <vt:lpstr>Calibri</vt:lpstr>
      <vt:lpstr>Century Gothic</vt:lpstr>
      <vt:lpstr>Times New Roman</vt:lpstr>
      <vt:lpstr>Wingdings 2</vt:lpstr>
      <vt:lpstr>Office Theme</vt:lpstr>
      <vt:lpstr>Quotable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Phương Anh Bùi Tuấn</cp:lastModifiedBy>
  <cp:revision>269</cp:revision>
  <dcterms:created xsi:type="dcterms:W3CDTF">2021-07-21T08:26:01Z</dcterms:created>
  <dcterms:modified xsi:type="dcterms:W3CDTF">2024-05-10T08:05:51Z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2021-07-21T00:00:00Z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2021-07-21T00:00:00Z</vt:filetime>
  </property>
</Properties>
</file>