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audio6.wav" ContentType="audio/wav"/>
  <Override PartName="/ppt/media/audio7.wav" ContentType="audio/wav"/>
  <Override PartName="/ppt/media/audio8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27" r:id="rId2"/>
    <p:sldId id="287" r:id="rId3"/>
    <p:sldId id="295" r:id="rId4"/>
    <p:sldId id="274" r:id="rId5"/>
    <p:sldId id="273" r:id="rId6"/>
    <p:sldId id="296" r:id="rId7"/>
    <p:sldId id="276" r:id="rId8"/>
    <p:sldId id="299" r:id="rId9"/>
    <p:sldId id="290" r:id="rId10"/>
    <p:sldId id="300" r:id="rId11"/>
    <p:sldId id="284" r:id="rId12"/>
    <p:sldId id="301" r:id="rId13"/>
    <p:sldId id="328" r:id="rId14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ADDB7B"/>
    <a:srgbClr val="0000FF"/>
    <a:srgbClr val="FF00FF"/>
    <a:srgbClr val="FFFF66"/>
    <a:srgbClr val="FFFFFF"/>
    <a:srgbClr val="FFCCFF"/>
    <a:srgbClr val="CCFFCC"/>
    <a:srgbClr val="059CCB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116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084A6-3E28-4B0B-A21F-BF82E3E0797D}" type="datetimeFigureOut">
              <a:rPr lang="en-US" smtClean="0"/>
              <a:t>10-May-24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407F8-541E-4646-A7C7-FC618E7ED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2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44054" y="5753020"/>
            <a:ext cx="1699197" cy="93299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0294" y="99060"/>
            <a:ext cx="12036425" cy="6696709"/>
          </a:xfrm>
          <a:custGeom>
            <a:avLst/>
            <a:gdLst/>
            <a:ahLst/>
            <a:cxnLst/>
            <a:rect l="l" t="t" r="r" b="b"/>
            <a:pathLst>
              <a:path w="12036425" h="6696709">
                <a:moveTo>
                  <a:pt x="72481" y="0"/>
                </a:moveTo>
                <a:lnTo>
                  <a:pt x="137143" y="1770"/>
                </a:lnTo>
                <a:lnTo>
                  <a:pt x="201810" y="3522"/>
                </a:lnTo>
                <a:lnTo>
                  <a:pt x="266481" y="5256"/>
                </a:lnTo>
                <a:lnTo>
                  <a:pt x="331155" y="6971"/>
                </a:lnTo>
                <a:lnTo>
                  <a:pt x="395832" y="8669"/>
                </a:lnTo>
                <a:lnTo>
                  <a:pt x="460510" y="10348"/>
                </a:lnTo>
                <a:lnTo>
                  <a:pt x="525188" y="12009"/>
                </a:lnTo>
                <a:lnTo>
                  <a:pt x="589867" y="13653"/>
                </a:lnTo>
                <a:lnTo>
                  <a:pt x="654545" y="15278"/>
                </a:lnTo>
                <a:lnTo>
                  <a:pt x="719220" y="16884"/>
                </a:lnTo>
                <a:lnTo>
                  <a:pt x="783893" y="18473"/>
                </a:lnTo>
                <a:lnTo>
                  <a:pt x="848563" y="20044"/>
                </a:lnTo>
                <a:lnTo>
                  <a:pt x="913229" y="21596"/>
                </a:lnTo>
                <a:lnTo>
                  <a:pt x="977889" y="23131"/>
                </a:lnTo>
                <a:lnTo>
                  <a:pt x="1042543" y="24647"/>
                </a:lnTo>
                <a:lnTo>
                  <a:pt x="1107191" y="26145"/>
                </a:lnTo>
                <a:lnTo>
                  <a:pt x="1171831" y="27626"/>
                </a:lnTo>
                <a:lnTo>
                  <a:pt x="1236463" y="29088"/>
                </a:lnTo>
                <a:lnTo>
                  <a:pt x="1301085" y="30532"/>
                </a:lnTo>
                <a:lnTo>
                  <a:pt x="1365698" y="31958"/>
                </a:lnTo>
                <a:lnTo>
                  <a:pt x="1430299" y="33366"/>
                </a:lnTo>
                <a:lnTo>
                  <a:pt x="1494889" y="34756"/>
                </a:lnTo>
                <a:lnTo>
                  <a:pt x="1559466" y="36127"/>
                </a:lnTo>
                <a:lnTo>
                  <a:pt x="1624030" y="37481"/>
                </a:lnTo>
                <a:lnTo>
                  <a:pt x="1688580" y="38817"/>
                </a:lnTo>
                <a:lnTo>
                  <a:pt x="1753115" y="40135"/>
                </a:lnTo>
                <a:lnTo>
                  <a:pt x="1817634" y="41434"/>
                </a:lnTo>
                <a:lnTo>
                  <a:pt x="1882136" y="42716"/>
                </a:lnTo>
                <a:lnTo>
                  <a:pt x="1946621" y="43980"/>
                </a:lnTo>
                <a:lnTo>
                  <a:pt x="2011087" y="45225"/>
                </a:lnTo>
                <a:lnTo>
                  <a:pt x="2075535" y="46453"/>
                </a:lnTo>
                <a:lnTo>
                  <a:pt x="2139962" y="47662"/>
                </a:lnTo>
                <a:lnTo>
                  <a:pt x="2204369" y="48854"/>
                </a:lnTo>
                <a:lnTo>
                  <a:pt x="2268754" y="50028"/>
                </a:lnTo>
                <a:lnTo>
                  <a:pt x="2333116" y="51183"/>
                </a:lnTo>
                <a:lnTo>
                  <a:pt x="2397456" y="52321"/>
                </a:lnTo>
                <a:lnTo>
                  <a:pt x="2461771" y="53441"/>
                </a:lnTo>
                <a:lnTo>
                  <a:pt x="2526061" y="54543"/>
                </a:lnTo>
                <a:lnTo>
                  <a:pt x="2590326" y="55626"/>
                </a:lnTo>
                <a:lnTo>
                  <a:pt x="2654564" y="56692"/>
                </a:lnTo>
                <a:lnTo>
                  <a:pt x="2718774" y="57740"/>
                </a:lnTo>
                <a:lnTo>
                  <a:pt x="2782957" y="58770"/>
                </a:lnTo>
                <a:lnTo>
                  <a:pt x="2847110" y="59782"/>
                </a:lnTo>
                <a:lnTo>
                  <a:pt x="2911233" y="60776"/>
                </a:lnTo>
                <a:lnTo>
                  <a:pt x="2975326" y="61753"/>
                </a:lnTo>
                <a:lnTo>
                  <a:pt x="3039387" y="62711"/>
                </a:lnTo>
                <a:lnTo>
                  <a:pt x="3103416" y="63651"/>
                </a:lnTo>
                <a:lnTo>
                  <a:pt x="3167412" y="64574"/>
                </a:lnTo>
                <a:lnTo>
                  <a:pt x="3231373" y="65478"/>
                </a:lnTo>
                <a:lnTo>
                  <a:pt x="3295300" y="66365"/>
                </a:lnTo>
                <a:lnTo>
                  <a:pt x="3359192" y="67234"/>
                </a:lnTo>
                <a:lnTo>
                  <a:pt x="3423046" y="68085"/>
                </a:lnTo>
                <a:lnTo>
                  <a:pt x="3486864" y="68918"/>
                </a:lnTo>
                <a:lnTo>
                  <a:pt x="3550643" y="69733"/>
                </a:lnTo>
                <a:lnTo>
                  <a:pt x="3614383" y="70530"/>
                </a:lnTo>
                <a:lnTo>
                  <a:pt x="3678084" y="71310"/>
                </a:lnTo>
                <a:lnTo>
                  <a:pt x="3741744" y="72071"/>
                </a:lnTo>
                <a:lnTo>
                  <a:pt x="3805362" y="72815"/>
                </a:lnTo>
                <a:lnTo>
                  <a:pt x="3868939" y="73541"/>
                </a:lnTo>
                <a:lnTo>
                  <a:pt x="3932472" y="74249"/>
                </a:lnTo>
                <a:lnTo>
                  <a:pt x="3995961" y="74939"/>
                </a:lnTo>
                <a:lnTo>
                  <a:pt x="4059406" y="75611"/>
                </a:lnTo>
                <a:lnTo>
                  <a:pt x="4122805" y="76266"/>
                </a:lnTo>
                <a:lnTo>
                  <a:pt x="4186157" y="76903"/>
                </a:lnTo>
                <a:lnTo>
                  <a:pt x="4249463" y="77522"/>
                </a:lnTo>
                <a:lnTo>
                  <a:pt x="4312720" y="78123"/>
                </a:lnTo>
                <a:lnTo>
                  <a:pt x="4375928" y="78706"/>
                </a:lnTo>
                <a:lnTo>
                  <a:pt x="4439087" y="79272"/>
                </a:lnTo>
                <a:lnTo>
                  <a:pt x="4502196" y="79820"/>
                </a:lnTo>
                <a:lnTo>
                  <a:pt x="4565252" y="80350"/>
                </a:lnTo>
                <a:lnTo>
                  <a:pt x="4628257" y="80862"/>
                </a:lnTo>
                <a:lnTo>
                  <a:pt x="4691209" y="81356"/>
                </a:lnTo>
                <a:lnTo>
                  <a:pt x="4754107" y="81833"/>
                </a:lnTo>
                <a:lnTo>
                  <a:pt x="4816950" y="82292"/>
                </a:lnTo>
                <a:lnTo>
                  <a:pt x="4879738" y="82733"/>
                </a:lnTo>
                <a:lnTo>
                  <a:pt x="4942470" y="83156"/>
                </a:lnTo>
                <a:lnTo>
                  <a:pt x="5005144" y="83562"/>
                </a:lnTo>
                <a:lnTo>
                  <a:pt x="5067760" y="83950"/>
                </a:lnTo>
                <a:lnTo>
                  <a:pt x="5130318" y="84320"/>
                </a:lnTo>
                <a:lnTo>
                  <a:pt x="5192816" y="84673"/>
                </a:lnTo>
                <a:lnTo>
                  <a:pt x="5255254" y="85008"/>
                </a:lnTo>
                <a:lnTo>
                  <a:pt x="5317630" y="85325"/>
                </a:lnTo>
                <a:lnTo>
                  <a:pt x="5379944" y="85624"/>
                </a:lnTo>
                <a:lnTo>
                  <a:pt x="5442196" y="85906"/>
                </a:lnTo>
                <a:lnTo>
                  <a:pt x="5504384" y="86170"/>
                </a:lnTo>
                <a:lnTo>
                  <a:pt x="5566507" y="86416"/>
                </a:lnTo>
                <a:lnTo>
                  <a:pt x="5628564" y="86645"/>
                </a:lnTo>
                <a:lnTo>
                  <a:pt x="5690556" y="86856"/>
                </a:lnTo>
                <a:lnTo>
                  <a:pt x="5752480" y="87049"/>
                </a:lnTo>
                <a:lnTo>
                  <a:pt x="5814337" y="87225"/>
                </a:lnTo>
                <a:lnTo>
                  <a:pt x="5876125" y="87383"/>
                </a:lnTo>
                <a:lnTo>
                  <a:pt x="5937844" y="87523"/>
                </a:lnTo>
                <a:lnTo>
                  <a:pt x="5999492" y="87646"/>
                </a:lnTo>
                <a:lnTo>
                  <a:pt x="6061069" y="87751"/>
                </a:lnTo>
                <a:lnTo>
                  <a:pt x="6122574" y="87838"/>
                </a:lnTo>
                <a:lnTo>
                  <a:pt x="6184006" y="87908"/>
                </a:lnTo>
                <a:lnTo>
                  <a:pt x="6245364" y="87960"/>
                </a:lnTo>
                <a:lnTo>
                  <a:pt x="6306648" y="87994"/>
                </a:lnTo>
                <a:lnTo>
                  <a:pt x="6367857" y="88011"/>
                </a:lnTo>
                <a:lnTo>
                  <a:pt x="6428990" y="88010"/>
                </a:lnTo>
                <a:lnTo>
                  <a:pt x="6490045" y="87992"/>
                </a:lnTo>
                <a:lnTo>
                  <a:pt x="6551023" y="87956"/>
                </a:lnTo>
                <a:lnTo>
                  <a:pt x="6611923" y="87903"/>
                </a:lnTo>
                <a:lnTo>
                  <a:pt x="6672743" y="87832"/>
                </a:lnTo>
                <a:lnTo>
                  <a:pt x="6733482" y="87743"/>
                </a:lnTo>
                <a:lnTo>
                  <a:pt x="6794141" y="87637"/>
                </a:lnTo>
                <a:lnTo>
                  <a:pt x="6854717" y="87513"/>
                </a:lnTo>
                <a:lnTo>
                  <a:pt x="6915211" y="87372"/>
                </a:lnTo>
                <a:lnTo>
                  <a:pt x="6975622" y="87213"/>
                </a:lnTo>
                <a:lnTo>
                  <a:pt x="7035948" y="87036"/>
                </a:lnTo>
                <a:lnTo>
                  <a:pt x="7096189" y="86842"/>
                </a:lnTo>
                <a:lnTo>
                  <a:pt x="7156344" y="86630"/>
                </a:lnTo>
                <a:lnTo>
                  <a:pt x="7216412" y="86401"/>
                </a:lnTo>
                <a:lnTo>
                  <a:pt x="7276392" y="86155"/>
                </a:lnTo>
                <a:lnTo>
                  <a:pt x="7336284" y="85891"/>
                </a:lnTo>
                <a:lnTo>
                  <a:pt x="7396086" y="85609"/>
                </a:lnTo>
                <a:lnTo>
                  <a:pt x="7455798" y="85310"/>
                </a:lnTo>
                <a:lnTo>
                  <a:pt x="7515420" y="84993"/>
                </a:lnTo>
                <a:lnTo>
                  <a:pt x="7574949" y="84659"/>
                </a:lnTo>
                <a:lnTo>
                  <a:pt x="7634386" y="84307"/>
                </a:lnTo>
                <a:lnTo>
                  <a:pt x="7693729" y="83938"/>
                </a:lnTo>
                <a:lnTo>
                  <a:pt x="7752979" y="83551"/>
                </a:lnTo>
                <a:lnTo>
                  <a:pt x="7812133" y="83147"/>
                </a:lnTo>
                <a:lnTo>
                  <a:pt x="7871191" y="82726"/>
                </a:lnTo>
                <a:lnTo>
                  <a:pt x="7930152" y="82287"/>
                </a:lnTo>
                <a:lnTo>
                  <a:pt x="7989016" y="81830"/>
                </a:lnTo>
                <a:lnTo>
                  <a:pt x="8047781" y="81356"/>
                </a:lnTo>
                <a:lnTo>
                  <a:pt x="8106447" y="80865"/>
                </a:lnTo>
                <a:lnTo>
                  <a:pt x="8165013" y="80356"/>
                </a:lnTo>
                <a:lnTo>
                  <a:pt x="8223478" y="79829"/>
                </a:lnTo>
                <a:lnTo>
                  <a:pt x="8281842" y="79286"/>
                </a:lnTo>
                <a:lnTo>
                  <a:pt x="8340102" y="78725"/>
                </a:lnTo>
                <a:lnTo>
                  <a:pt x="8398260" y="78146"/>
                </a:lnTo>
                <a:lnTo>
                  <a:pt x="8456313" y="77550"/>
                </a:lnTo>
                <a:lnTo>
                  <a:pt x="8514262" y="76937"/>
                </a:lnTo>
                <a:lnTo>
                  <a:pt x="8572104" y="76306"/>
                </a:lnTo>
                <a:lnTo>
                  <a:pt x="8629840" y="75658"/>
                </a:lnTo>
                <a:lnTo>
                  <a:pt x="8687468" y="74992"/>
                </a:lnTo>
                <a:lnTo>
                  <a:pt x="8744988" y="74309"/>
                </a:lnTo>
                <a:lnTo>
                  <a:pt x="8802399" y="73609"/>
                </a:lnTo>
                <a:lnTo>
                  <a:pt x="8859699" y="72891"/>
                </a:lnTo>
                <a:lnTo>
                  <a:pt x="8916889" y="72156"/>
                </a:lnTo>
                <a:lnTo>
                  <a:pt x="8973968" y="71403"/>
                </a:lnTo>
                <a:lnTo>
                  <a:pt x="9030934" y="70634"/>
                </a:lnTo>
                <a:lnTo>
                  <a:pt x="9087786" y="69846"/>
                </a:lnTo>
                <a:lnTo>
                  <a:pt x="9144525" y="69042"/>
                </a:lnTo>
                <a:lnTo>
                  <a:pt x="9201149" y="68220"/>
                </a:lnTo>
                <a:lnTo>
                  <a:pt x="9257656" y="67381"/>
                </a:lnTo>
                <a:lnTo>
                  <a:pt x="9314048" y="66524"/>
                </a:lnTo>
                <a:lnTo>
                  <a:pt x="9370322" y="65651"/>
                </a:lnTo>
                <a:lnTo>
                  <a:pt x="9426477" y="64759"/>
                </a:lnTo>
                <a:lnTo>
                  <a:pt x="9482514" y="63851"/>
                </a:lnTo>
                <a:lnTo>
                  <a:pt x="9538430" y="62925"/>
                </a:lnTo>
                <a:lnTo>
                  <a:pt x="9594226" y="61982"/>
                </a:lnTo>
                <a:lnTo>
                  <a:pt x="9649901" y="61022"/>
                </a:lnTo>
                <a:lnTo>
                  <a:pt x="9705453" y="60044"/>
                </a:lnTo>
                <a:lnTo>
                  <a:pt x="9760882" y="59049"/>
                </a:lnTo>
                <a:lnTo>
                  <a:pt x="9816187" y="58037"/>
                </a:lnTo>
                <a:lnTo>
                  <a:pt x="9871367" y="57008"/>
                </a:lnTo>
                <a:lnTo>
                  <a:pt x="9926421" y="55961"/>
                </a:lnTo>
                <a:lnTo>
                  <a:pt x="9981349" y="54897"/>
                </a:lnTo>
                <a:lnTo>
                  <a:pt x="10036149" y="53816"/>
                </a:lnTo>
                <a:lnTo>
                  <a:pt x="10090822" y="52717"/>
                </a:lnTo>
                <a:lnTo>
                  <a:pt x="10145365" y="51601"/>
                </a:lnTo>
                <a:lnTo>
                  <a:pt x="10199779" y="50468"/>
                </a:lnTo>
                <a:lnTo>
                  <a:pt x="10254062" y="49318"/>
                </a:lnTo>
                <a:lnTo>
                  <a:pt x="10308214" y="48151"/>
                </a:lnTo>
                <a:lnTo>
                  <a:pt x="10362233" y="46966"/>
                </a:lnTo>
                <a:lnTo>
                  <a:pt x="10416119" y="45764"/>
                </a:lnTo>
                <a:lnTo>
                  <a:pt x="10469871" y="44545"/>
                </a:lnTo>
                <a:lnTo>
                  <a:pt x="10523489" y="43309"/>
                </a:lnTo>
                <a:lnTo>
                  <a:pt x="10576971" y="42055"/>
                </a:lnTo>
                <a:lnTo>
                  <a:pt x="10630316" y="40785"/>
                </a:lnTo>
                <a:lnTo>
                  <a:pt x="10683525" y="39497"/>
                </a:lnTo>
                <a:lnTo>
                  <a:pt x="10736595" y="38192"/>
                </a:lnTo>
                <a:lnTo>
                  <a:pt x="10789526" y="36870"/>
                </a:lnTo>
                <a:lnTo>
                  <a:pt x="10842318" y="35530"/>
                </a:lnTo>
                <a:lnTo>
                  <a:pt x="10894969" y="34174"/>
                </a:lnTo>
                <a:lnTo>
                  <a:pt x="10947479" y="32800"/>
                </a:lnTo>
                <a:lnTo>
                  <a:pt x="10999847" y="31409"/>
                </a:lnTo>
                <a:lnTo>
                  <a:pt x="11052071" y="30001"/>
                </a:lnTo>
                <a:lnTo>
                  <a:pt x="11104152" y="28576"/>
                </a:lnTo>
                <a:lnTo>
                  <a:pt x="11156088" y="27134"/>
                </a:lnTo>
                <a:lnTo>
                  <a:pt x="11207879" y="25674"/>
                </a:lnTo>
                <a:lnTo>
                  <a:pt x="11259523" y="24198"/>
                </a:lnTo>
                <a:lnTo>
                  <a:pt x="11311020" y="22704"/>
                </a:lnTo>
                <a:lnTo>
                  <a:pt x="11362369" y="21194"/>
                </a:lnTo>
                <a:lnTo>
                  <a:pt x="11413570" y="19666"/>
                </a:lnTo>
                <a:lnTo>
                  <a:pt x="11464621" y="18121"/>
                </a:lnTo>
                <a:lnTo>
                  <a:pt x="11515521" y="16559"/>
                </a:lnTo>
                <a:lnTo>
                  <a:pt x="11566270" y="14980"/>
                </a:lnTo>
                <a:lnTo>
                  <a:pt x="11616867" y="13383"/>
                </a:lnTo>
                <a:lnTo>
                  <a:pt x="11667311" y="11770"/>
                </a:lnTo>
                <a:lnTo>
                  <a:pt x="11717602" y="10140"/>
                </a:lnTo>
                <a:lnTo>
                  <a:pt x="11767737" y="8492"/>
                </a:lnTo>
                <a:lnTo>
                  <a:pt x="11817718" y="6828"/>
                </a:lnTo>
                <a:lnTo>
                  <a:pt x="11867542" y="5146"/>
                </a:lnTo>
                <a:lnTo>
                  <a:pt x="11917209" y="3448"/>
                </a:lnTo>
                <a:lnTo>
                  <a:pt x="11966718" y="1732"/>
                </a:lnTo>
                <a:lnTo>
                  <a:pt x="12016069" y="0"/>
                </a:lnTo>
                <a:lnTo>
                  <a:pt x="12013088" y="31611"/>
                </a:lnTo>
                <a:lnTo>
                  <a:pt x="12007486" y="97494"/>
                </a:lnTo>
                <a:lnTo>
                  <a:pt x="12002354" y="166835"/>
                </a:lnTo>
                <a:lnTo>
                  <a:pt x="11997678" y="239520"/>
                </a:lnTo>
                <a:lnTo>
                  <a:pt x="11993443" y="315441"/>
                </a:lnTo>
                <a:lnTo>
                  <a:pt x="11991486" y="354579"/>
                </a:lnTo>
                <a:lnTo>
                  <a:pt x="11989635" y="394485"/>
                </a:lnTo>
                <a:lnTo>
                  <a:pt x="11987887" y="435144"/>
                </a:lnTo>
                <a:lnTo>
                  <a:pt x="11986241" y="476542"/>
                </a:lnTo>
                <a:lnTo>
                  <a:pt x="11984695" y="518666"/>
                </a:lnTo>
                <a:lnTo>
                  <a:pt x="11983247" y="561501"/>
                </a:lnTo>
                <a:lnTo>
                  <a:pt x="11981896" y="605034"/>
                </a:lnTo>
                <a:lnTo>
                  <a:pt x="11980639" y="649251"/>
                </a:lnTo>
                <a:lnTo>
                  <a:pt x="11979475" y="694138"/>
                </a:lnTo>
                <a:lnTo>
                  <a:pt x="11978403" y="739682"/>
                </a:lnTo>
                <a:lnTo>
                  <a:pt x="11977419" y="785867"/>
                </a:lnTo>
                <a:lnTo>
                  <a:pt x="11976524" y="832681"/>
                </a:lnTo>
                <a:lnTo>
                  <a:pt x="11975714" y="880110"/>
                </a:lnTo>
                <a:lnTo>
                  <a:pt x="11974989" y="928139"/>
                </a:lnTo>
                <a:lnTo>
                  <a:pt x="11974346" y="976756"/>
                </a:lnTo>
                <a:lnTo>
                  <a:pt x="11973784" y="1025945"/>
                </a:lnTo>
                <a:lnTo>
                  <a:pt x="11973301" y="1075694"/>
                </a:lnTo>
                <a:lnTo>
                  <a:pt x="11972896" y="1125988"/>
                </a:lnTo>
                <a:lnTo>
                  <a:pt x="11972565" y="1176813"/>
                </a:lnTo>
                <a:lnTo>
                  <a:pt x="11972309" y="1228156"/>
                </a:lnTo>
                <a:lnTo>
                  <a:pt x="11972124" y="1280002"/>
                </a:lnTo>
                <a:lnTo>
                  <a:pt x="11972010" y="1332339"/>
                </a:lnTo>
                <a:lnTo>
                  <a:pt x="11971964" y="1385151"/>
                </a:lnTo>
                <a:lnTo>
                  <a:pt x="11971986" y="1438426"/>
                </a:lnTo>
                <a:lnTo>
                  <a:pt x="11972072" y="1492149"/>
                </a:lnTo>
                <a:lnTo>
                  <a:pt x="11972221" y="1546306"/>
                </a:lnTo>
                <a:lnTo>
                  <a:pt x="11972432" y="1600884"/>
                </a:lnTo>
                <a:lnTo>
                  <a:pt x="11972703" y="1655868"/>
                </a:lnTo>
                <a:lnTo>
                  <a:pt x="11973032" y="1711246"/>
                </a:lnTo>
                <a:lnTo>
                  <a:pt x="11973417" y="1767002"/>
                </a:lnTo>
                <a:lnTo>
                  <a:pt x="11973857" y="1823123"/>
                </a:lnTo>
                <a:lnTo>
                  <a:pt x="11974350" y="1879596"/>
                </a:lnTo>
                <a:lnTo>
                  <a:pt x="11974894" y="1936406"/>
                </a:lnTo>
                <a:lnTo>
                  <a:pt x="11975487" y="1993540"/>
                </a:lnTo>
                <a:lnTo>
                  <a:pt x="11976127" y="2050983"/>
                </a:lnTo>
                <a:lnTo>
                  <a:pt x="11976814" y="2108722"/>
                </a:lnTo>
                <a:lnTo>
                  <a:pt x="11977545" y="2166743"/>
                </a:lnTo>
                <a:lnTo>
                  <a:pt x="11978318" y="2225033"/>
                </a:lnTo>
                <a:lnTo>
                  <a:pt x="11979132" y="2283576"/>
                </a:lnTo>
                <a:lnTo>
                  <a:pt x="11979984" y="2342360"/>
                </a:lnTo>
                <a:lnTo>
                  <a:pt x="11980874" y="2401370"/>
                </a:lnTo>
                <a:lnTo>
                  <a:pt x="11981799" y="2460593"/>
                </a:lnTo>
                <a:lnTo>
                  <a:pt x="11982758" y="2520015"/>
                </a:lnTo>
                <a:lnTo>
                  <a:pt x="11983749" y="2579621"/>
                </a:lnTo>
                <a:lnTo>
                  <a:pt x="11984770" y="2639399"/>
                </a:lnTo>
                <a:lnTo>
                  <a:pt x="11985819" y="2699334"/>
                </a:lnTo>
                <a:lnTo>
                  <a:pt x="11986895" y="2759412"/>
                </a:lnTo>
                <a:lnTo>
                  <a:pt x="11987996" y="2819620"/>
                </a:lnTo>
                <a:lnTo>
                  <a:pt x="11989120" y="2879943"/>
                </a:lnTo>
                <a:lnTo>
                  <a:pt x="11990266" y="2940368"/>
                </a:lnTo>
                <a:lnTo>
                  <a:pt x="11991431" y="3000881"/>
                </a:lnTo>
                <a:lnTo>
                  <a:pt x="11992614" y="3061468"/>
                </a:lnTo>
                <a:lnTo>
                  <a:pt x="11993814" y="3122115"/>
                </a:lnTo>
                <a:lnTo>
                  <a:pt x="11995028" y="3182809"/>
                </a:lnTo>
                <a:lnTo>
                  <a:pt x="11996254" y="3243535"/>
                </a:lnTo>
                <a:lnTo>
                  <a:pt x="11997492" y="3304279"/>
                </a:lnTo>
                <a:lnTo>
                  <a:pt x="11998739" y="3365029"/>
                </a:lnTo>
                <a:lnTo>
                  <a:pt x="11999993" y="3425769"/>
                </a:lnTo>
                <a:lnTo>
                  <a:pt x="12001253" y="3486486"/>
                </a:lnTo>
                <a:lnTo>
                  <a:pt x="12002517" y="3547166"/>
                </a:lnTo>
                <a:lnTo>
                  <a:pt x="12003784" y="3607796"/>
                </a:lnTo>
                <a:lnTo>
                  <a:pt x="12005051" y="3668361"/>
                </a:lnTo>
                <a:lnTo>
                  <a:pt x="12006317" y="3728848"/>
                </a:lnTo>
                <a:lnTo>
                  <a:pt x="12007579" y="3789242"/>
                </a:lnTo>
                <a:lnTo>
                  <a:pt x="12008837" y="3849530"/>
                </a:lnTo>
                <a:lnTo>
                  <a:pt x="12010089" y="3909698"/>
                </a:lnTo>
                <a:lnTo>
                  <a:pt x="12011332" y="3969733"/>
                </a:lnTo>
                <a:lnTo>
                  <a:pt x="12012566" y="4029619"/>
                </a:lnTo>
                <a:lnTo>
                  <a:pt x="12013788" y="4089344"/>
                </a:lnTo>
                <a:lnTo>
                  <a:pt x="12014996" y="4148893"/>
                </a:lnTo>
                <a:lnTo>
                  <a:pt x="12016189" y="4208254"/>
                </a:lnTo>
                <a:lnTo>
                  <a:pt x="12017365" y="4267411"/>
                </a:lnTo>
                <a:lnTo>
                  <a:pt x="12018523" y="4326351"/>
                </a:lnTo>
                <a:lnTo>
                  <a:pt x="12019660" y="4385060"/>
                </a:lnTo>
                <a:lnTo>
                  <a:pt x="12020775" y="4443524"/>
                </a:lnTo>
                <a:lnTo>
                  <a:pt x="12021866" y="4501730"/>
                </a:lnTo>
                <a:lnTo>
                  <a:pt x="12022932" y="4559663"/>
                </a:lnTo>
                <a:lnTo>
                  <a:pt x="12023970" y="4617309"/>
                </a:lnTo>
                <a:lnTo>
                  <a:pt x="12024979" y="4674656"/>
                </a:lnTo>
                <a:lnTo>
                  <a:pt x="12025957" y="4731689"/>
                </a:lnTo>
                <a:lnTo>
                  <a:pt x="12026903" y="4788393"/>
                </a:lnTo>
                <a:lnTo>
                  <a:pt x="12027814" y="4844756"/>
                </a:lnTo>
                <a:lnTo>
                  <a:pt x="12028689" y="4900763"/>
                </a:lnTo>
                <a:lnTo>
                  <a:pt x="12029526" y="4956401"/>
                </a:lnTo>
                <a:lnTo>
                  <a:pt x="12030324" y="5011655"/>
                </a:lnTo>
                <a:lnTo>
                  <a:pt x="12031080" y="5066512"/>
                </a:lnTo>
                <a:lnTo>
                  <a:pt x="12031793" y="5120958"/>
                </a:lnTo>
                <a:lnTo>
                  <a:pt x="12032462" y="5174979"/>
                </a:lnTo>
                <a:lnTo>
                  <a:pt x="12033084" y="5228561"/>
                </a:lnTo>
                <a:lnTo>
                  <a:pt x="12033657" y="5281691"/>
                </a:lnTo>
                <a:lnTo>
                  <a:pt x="12034181" y="5334354"/>
                </a:lnTo>
                <a:lnTo>
                  <a:pt x="12034653" y="5386537"/>
                </a:lnTo>
                <a:lnTo>
                  <a:pt x="12035071" y="5438225"/>
                </a:lnTo>
                <a:lnTo>
                  <a:pt x="12035434" y="5489405"/>
                </a:lnTo>
                <a:lnTo>
                  <a:pt x="12035739" y="5540063"/>
                </a:lnTo>
                <a:lnTo>
                  <a:pt x="12035986" y="5590186"/>
                </a:lnTo>
                <a:lnTo>
                  <a:pt x="12036173" y="5639758"/>
                </a:lnTo>
                <a:lnTo>
                  <a:pt x="12036297" y="5688768"/>
                </a:lnTo>
                <a:lnTo>
                  <a:pt x="12036358" y="5737199"/>
                </a:lnTo>
                <a:lnTo>
                  <a:pt x="12036352" y="5785040"/>
                </a:lnTo>
                <a:lnTo>
                  <a:pt x="12036279" y="5832275"/>
                </a:lnTo>
                <a:lnTo>
                  <a:pt x="12036137" y="5878891"/>
                </a:lnTo>
                <a:lnTo>
                  <a:pt x="12035924" y="5924875"/>
                </a:lnTo>
                <a:lnTo>
                  <a:pt x="12035638" y="5970211"/>
                </a:lnTo>
                <a:lnTo>
                  <a:pt x="12035278" y="6014887"/>
                </a:lnTo>
                <a:lnTo>
                  <a:pt x="12034841" y="6058889"/>
                </a:lnTo>
                <a:lnTo>
                  <a:pt x="12034327" y="6102202"/>
                </a:lnTo>
                <a:lnTo>
                  <a:pt x="12033733" y="6144813"/>
                </a:lnTo>
                <a:lnTo>
                  <a:pt x="12033057" y="6186709"/>
                </a:lnTo>
                <a:lnTo>
                  <a:pt x="12032298" y="6227874"/>
                </a:lnTo>
                <a:lnTo>
                  <a:pt x="12031454" y="6268295"/>
                </a:lnTo>
                <a:lnTo>
                  <a:pt x="12030524" y="6307959"/>
                </a:lnTo>
                <a:lnTo>
                  <a:pt x="12029505" y="6346851"/>
                </a:lnTo>
                <a:lnTo>
                  <a:pt x="12028396" y="6384959"/>
                </a:lnTo>
                <a:lnTo>
                  <a:pt x="12025901" y="6458761"/>
                </a:lnTo>
                <a:lnTo>
                  <a:pt x="12023024" y="6529256"/>
                </a:lnTo>
                <a:lnTo>
                  <a:pt x="12019751" y="6596333"/>
                </a:lnTo>
                <a:lnTo>
                  <a:pt x="12016069" y="6659880"/>
                </a:lnTo>
                <a:lnTo>
                  <a:pt x="11969606" y="6663791"/>
                </a:lnTo>
                <a:lnTo>
                  <a:pt x="11919559" y="6667452"/>
                </a:lnTo>
                <a:lnTo>
                  <a:pt x="11865993" y="6670868"/>
                </a:lnTo>
                <a:lnTo>
                  <a:pt x="11808973" y="6674043"/>
                </a:lnTo>
                <a:lnTo>
                  <a:pt x="11748562" y="6676984"/>
                </a:lnTo>
                <a:lnTo>
                  <a:pt x="11684825" y="6679695"/>
                </a:lnTo>
                <a:lnTo>
                  <a:pt x="11617828" y="6682181"/>
                </a:lnTo>
                <a:lnTo>
                  <a:pt x="11547634" y="6684449"/>
                </a:lnTo>
                <a:lnTo>
                  <a:pt x="11474309" y="6686502"/>
                </a:lnTo>
                <a:lnTo>
                  <a:pt x="11397916" y="6688347"/>
                </a:lnTo>
                <a:lnTo>
                  <a:pt x="11358589" y="6689193"/>
                </a:lnTo>
                <a:lnTo>
                  <a:pt x="11318520" y="6689989"/>
                </a:lnTo>
                <a:lnTo>
                  <a:pt x="11277717" y="6690735"/>
                </a:lnTo>
                <a:lnTo>
                  <a:pt x="11236187" y="6691433"/>
                </a:lnTo>
                <a:lnTo>
                  <a:pt x="11193939" y="6692082"/>
                </a:lnTo>
                <a:lnTo>
                  <a:pt x="11150980" y="6692683"/>
                </a:lnTo>
                <a:lnTo>
                  <a:pt x="11107319" y="6693238"/>
                </a:lnTo>
                <a:lnTo>
                  <a:pt x="11062964" y="6693747"/>
                </a:lnTo>
                <a:lnTo>
                  <a:pt x="11017923" y="6694209"/>
                </a:lnTo>
                <a:lnTo>
                  <a:pt x="10972204" y="6694627"/>
                </a:lnTo>
                <a:lnTo>
                  <a:pt x="10925815" y="6695001"/>
                </a:lnTo>
                <a:lnTo>
                  <a:pt x="10878764" y="6695331"/>
                </a:lnTo>
                <a:lnTo>
                  <a:pt x="10831059" y="6695618"/>
                </a:lnTo>
                <a:lnTo>
                  <a:pt x="10782709" y="6695863"/>
                </a:lnTo>
                <a:lnTo>
                  <a:pt x="10733721" y="6696066"/>
                </a:lnTo>
                <a:lnTo>
                  <a:pt x="10684104" y="6696228"/>
                </a:lnTo>
                <a:lnTo>
                  <a:pt x="10633864" y="6696350"/>
                </a:lnTo>
                <a:lnTo>
                  <a:pt x="10583012" y="6696432"/>
                </a:lnTo>
                <a:lnTo>
                  <a:pt x="10531554" y="6696476"/>
                </a:lnTo>
                <a:lnTo>
                  <a:pt x="10479499" y="6696480"/>
                </a:lnTo>
                <a:lnTo>
                  <a:pt x="10426855" y="6696447"/>
                </a:lnTo>
                <a:lnTo>
                  <a:pt x="10373629" y="6696378"/>
                </a:lnTo>
                <a:lnTo>
                  <a:pt x="10319831" y="6696271"/>
                </a:lnTo>
                <a:lnTo>
                  <a:pt x="10265467" y="6696129"/>
                </a:lnTo>
                <a:lnTo>
                  <a:pt x="10210547" y="6695952"/>
                </a:lnTo>
                <a:lnTo>
                  <a:pt x="10155077" y="6695740"/>
                </a:lnTo>
                <a:lnTo>
                  <a:pt x="10099067" y="6695495"/>
                </a:lnTo>
                <a:lnTo>
                  <a:pt x="10042525" y="6695217"/>
                </a:lnTo>
                <a:lnTo>
                  <a:pt x="9985457" y="6694906"/>
                </a:lnTo>
                <a:lnTo>
                  <a:pt x="9927873" y="6694563"/>
                </a:lnTo>
                <a:lnTo>
                  <a:pt x="9869781" y="6694189"/>
                </a:lnTo>
                <a:lnTo>
                  <a:pt x="9811188" y="6693785"/>
                </a:lnTo>
                <a:lnTo>
                  <a:pt x="9752103" y="6693351"/>
                </a:lnTo>
                <a:lnTo>
                  <a:pt x="9692534" y="6692887"/>
                </a:lnTo>
                <a:lnTo>
                  <a:pt x="9632488" y="6692396"/>
                </a:lnTo>
                <a:lnTo>
                  <a:pt x="9571974" y="6691876"/>
                </a:lnTo>
                <a:lnTo>
                  <a:pt x="9511001" y="6691329"/>
                </a:lnTo>
                <a:lnTo>
                  <a:pt x="9449575" y="6690756"/>
                </a:lnTo>
                <a:lnTo>
                  <a:pt x="9387705" y="6690156"/>
                </a:lnTo>
                <a:lnTo>
                  <a:pt x="9325400" y="6689532"/>
                </a:lnTo>
                <a:lnTo>
                  <a:pt x="9262667" y="6688883"/>
                </a:lnTo>
                <a:lnTo>
                  <a:pt x="9199514" y="6688210"/>
                </a:lnTo>
                <a:lnTo>
                  <a:pt x="9135950" y="6687513"/>
                </a:lnTo>
                <a:lnTo>
                  <a:pt x="9071982" y="6686795"/>
                </a:lnTo>
                <a:lnTo>
                  <a:pt x="9007618" y="6686054"/>
                </a:lnTo>
                <a:lnTo>
                  <a:pt x="8942867" y="6685292"/>
                </a:lnTo>
                <a:lnTo>
                  <a:pt x="8877737" y="6684509"/>
                </a:lnTo>
                <a:lnTo>
                  <a:pt x="8812236" y="6683706"/>
                </a:lnTo>
                <a:lnTo>
                  <a:pt x="8746371" y="6682884"/>
                </a:lnTo>
                <a:lnTo>
                  <a:pt x="8680152" y="6682044"/>
                </a:lnTo>
                <a:lnTo>
                  <a:pt x="8613585" y="6681185"/>
                </a:lnTo>
                <a:lnTo>
                  <a:pt x="8546679" y="6680309"/>
                </a:lnTo>
                <a:lnTo>
                  <a:pt x="8479443" y="6679416"/>
                </a:lnTo>
                <a:lnTo>
                  <a:pt x="8411884" y="6678507"/>
                </a:lnTo>
                <a:lnTo>
                  <a:pt x="8344010" y="6677583"/>
                </a:lnTo>
                <a:lnTo>
                  <a:pt x="8275829" y="6676644"/>
                </a:lnTo>
                <a:lnTo>
                  <a:pt x="8207350" y="6675691"/>
                </a:lnTo>
                <a:lnTo>
                  <a:pt x="8138580" y="6674725"/>
                </a:lnTo>
                <a:lnTo>
                  <a:pt x="8069527" y="6673746"/>
                </a:lnTo>
                <a:lnTo>
                  <a:pt x="8000201" y="6672755"/>
                </a:lnTo>
                <a:lnTo>
                  <a:pt x="7930608" y="6671752"/>
                </a:lnTo>
                <a:lnTo>
                  <a:pt x="7860757" y="6670739"/>
                </a:lnTo>
                <a:lnTo>
                  <a:pt x="7790656" y="6669715"/>
                </a:lnTo>
                <a:lnTo>
                  <a:pt x="7720312" y="6668682"/>
                </a:lnTo>
                <a:lnTo>
                  <a:pt x="7649735" y="6667640"/>
                </a:lnTo>
                <a:lnTo>
                  <a:pt x="7578932" y="6666591"/>
                </a:lnTo>
                <a:lnTo>
                  <a:pt x="7507910" y="6665533"/>
                </a:lnTo>
                <a:lnTo>
                  <a:pt x="7436679" y="6664469"/>
                </a:lnTo>
                <a:lnTo>
                  <a:pt x="7365247" y="6663398"/>
                </a:lnTo>
                <a:lnTo>
                  <a:pt x="7293621" y="6662322"/>
                </a:lnTo>
                <a:lnTo>
                  <a:pt x="7221809" y="6661241"/>
                </a:lnTo>
                <a:lnTo>
                  <a:pt x="7149819" y="6660156"/>
                </a:lnTo>
                <a:lnTo>
                  <a:pt x="7077661" y="6659068"/>
                </a:lnTo>
                <a:lnTo>
                  <a:pt x="7005340" y="6657976"/>
                </a:lnTo>
                <a:lnTo>
                  <a:pt x="6932867" y="6656882"/>
                </a:lnTo>
                <a:lnTo>
                  <a:pt x="6860248" y="6655787"/>
                </a:lnTo>
                <a:lnTo>
                  <a:pt x="6787493" y="6654691"/>
                </a:lnTo>
                <a:lnTo>
                  <a:pt x="6714608" y="6653594"/>
                </a:lnTo>
                <a:lnTo>
                  <a:pt x="6641602" y="6652498"/>
                </a:lnTo>
                <a:lnTo>
                  <a:pt x="6568483" y="6651403"/>
                </a:lnTo>
                <a:lnTo>
                  <a:pt x="6495260" y="6650309"/>
                </a:lnTo>
                <a:lnTo>
                  <a:pt x="6421939" y="6649218"/>
                </a:lnTo>
                <a:lnTo>
                  <a:pt x="6348530" y="6648130"/>
                </a:lnTo>
                <a:lnTo>
                  <a:pt x="6275041" y="6647046"/>
                </a:lnTo>
                <a:lnTo>
                  <a:pt x="6201479" y="6645965"/>
                </a:lnTo>
                <a:lnTo>
                  <a:pt x="6127852" y="6644890"/>
                </a:lnTo>
                <a:lnTo>
                  <a:pt x="6054169" y="6643821"/>
                </a:lnTo>
                <a:lnTo>
                  <a:pt x="5980437" y="6642758"/>
                </a:lnTo>
                <a:lnTo>
                  <a:pt x="5906666" y="6641701"/>
                </a:lnTo>
                <a:lnTo>
                  <a:pt x="5832862" y="6640653"/>
                </a:lnTo>
                <a:lnTo>
                  <a:pt x="5759034" y="6639612"/>
                </a:lnTo>
                <a:lnTo>
                  <a:pt x="5685190" y="6638581"/>
                </a:lnTo>
                <a:lnTo>
                  <a:pt x="5611338" y="6637559"/>
                </a:lnTo>
                <a:lnTo>
                  <a:pt x="5537486" y="6636547"/>
                </a:lnTo>
                <a:lnTo>
                  <a:pt x="5463642" y="6635546"/>
                </a:lnTo>
                <a:lnTo>
                  <a:pt x="5389815" y="6634557"/>
                </a:lnTo>
                <a:lnTo>
                  <a:pt x="5316012" y="6633580"/>
                </a:lnTo>
                <a:lnTo>
                  <a:pt x="5242241" y="6632616"/>
                </a:lnTo>
                <a:lnTo>
                  <a:pt x="5168511" y="6631665"/>
                </a:lnTo>
                <a:lnTo>
                  <a:pt x="5094829" y="6630729"/>
                </a:lnTo>
                <a:lnTo>
                  <a:pt x="5021204" y="6629807"/>
                </a:lnTo>
                <a:lnTo>
                  <a:pt x="4947643" y="6628901"/>
                </a:lnTo>
                <a:lnTo>
                  <a:pt x="4874156" y="6628011"/>
                </a:lnTo>
                <a:lnTo>
                  <a:pt x="4800749" y="6627138"/>
                </a:lnTo>
                <a:lnTo>
                  <a:pt x="4727431" y="6626282"/>
                </a:lnTo>
                <a:lnTo>
                  <a:pt x="4654210" y="6625444"/>
                </a:lnTo>
                <a:lnTo>
                  <a:pt x="4581094" y="6624625"/>
                </a:lnTo>
                <a:lnTo>
                  <a:pt x="4508091" y="6623826"/>
                </a:lnTo>
                <a:lnTo>
                  <a:pt x="4435210" y="6623046"/>
                </a:lnTo>
                <a:lnTo>
                  <a:pt x="4362457" y="6622288"/>
                </a:lnTo>
                <a:lnTo>
                  <a:pt x="4289842" y="6621551"/>
                </a:lnTo>
                <a:lnTo>
                  <a:pt x="4217373" y="6620835"/>
                </a:lnTo>
                <a:lnTo>
                  <a:pt x="4145057" y="6620143"/>
                </a:lnTo>
                <a:lnTo>
                  <a:pt x="4072902" y="6619474"/>
                </a:lnTo>
                <a:lnTo>
                  <a:pt x="4000917" y="6618829"/>
                </a:lnTo>
                <a:lnTo>
                  <a:pt x="3929110" y="6618208"/>
                </a:lnTo>
                <a:lnTo>
                  <a:pt x="3857489" y="6617613"/>
                </a:lnTo>
                <a:lnTo>
                  <a:pt x="3786061" y="6617044"/>
                </a:lnTo>
                <a:lnTo>
                  <a:pt x="3714835" y="6616501"/>
                </a:lnTo>
                <a:lnTo>
                  <a:pt x="3643820" y="6615986"/>
                </a:lnTo>
                <a:lnTo>
                  <a:pt x="3573022" y="6615499"/>
                </a:lnTo>
                <a:lnTo>
                  <a:pt x="3502451" y="6615040"/>
                </a:lnTo>
                <a:lnTo>
                  <a:pt x="3432114" y="6614611"/>
                </a:lnTo>
                <a:lnTo>
                  <a:pt x="3362019" y="6614212"/>
                </a:lnTo>
                <a:lnTo>
                  <a:pt x="3292174" y="6613843"/>
                </a:lnTo>
                <a:lnTo>
                  <a:pt x="3222588" y="6613505"/>
                </a:lnTo>
                <a:lnTo>
                  <a:pt x="3153268" y="6613200"/>
                </a:lnTo>
                <a:lnTo>
                  <a:pt x="3084223" y="6612927"/>
                </a:lnTo>
                <a:lnTo>
                  <a:pt x="3015461" y="6612687"/>
                </a:lnTo>
                <a:lnTo>
                  <a:pt x="2946989" y="6612481"/>
                </a:lnTo>
                <a:lnTo>
                  <a:pt x="2878816" y="6612309"/>
                </a:lnTo>
                <a:lnTo>
                  <a:pt x="2810950" y="6612173"/>
                </a:lnTo>
                <a:lnTo>
                  <a:pt x="2743399" y="6612073"/>
                </a:lnTo>
                <a:lnTo>
                  <a:pt x="2676171" y="6612009"/>
                </a:lnTo>
                <a:lnTo>
                  <a:pt x="2609274" y="6611982"/>
                </a:lnTo>
                <a:lnTo>
                  <a:pt x="2542716" y="6611993"/>
                </a:lnTo>
                <a:lnTo>
                  <a:pt x="2476505" y="6612043"/>
                </a:lnTo>
                <a:lnTo>
                  <a:pt x="2410650" y="6612131"/>
                </a:lnTo>
                <a:lnTo>
                  <a:pt x="2345158" y="6612260"/>
                </a:lnTo>
                <a:lnTo>
                  <a:pt x="2280038" y="6612428"/>
                </a:lnTo>
                <a:lnTo>
                  <a:pt x="2215297" y="6612638"/>
                </a:lnTo>
                <a:lnTo>
                  <a:pt x="2150943" y="6612890"/>
                </a:lnTo>
                <a:lnTo>
                  <a:pt x="2086986" y="6613184"/>
                </a:lnTo>
                <a:lnTo>
                  <a:pt x="2023432" y="6613521"/>
                </a:lnTo>
                <a:lnTo>
                  <a:pt x="1960289" y="6613902"/>
                </a:lnTo>
                <a:lnTo>
                  <a:pt x="1897567" y="6614327"/>
                </a:lnTo>
                <a:lnTo>
                  <a:pt x="1835273" y="6614798"/>
                </a:lnTo>
                <a:lnTo>
                  <a:pt x="1773415" y="6615314"/>
                </a:lnTo>
                <a:lnTo>
                  <a:pt x="1712000" y="6615876"/>
                </a:lnTo>
                <a:lnTo>
                  <a:pt x="1651038" y="6616485"/>
                </a:lnTo>
                <a:lnTo>
                  <a:pt x="1590537" y="6617142"/>
                </a:lnTo>
                <a:lnTo>
                  <a:pt x="1530503" y="6617848"/>
                </a:lnTo>
                <a:lnTo>
                  <a:pt x="1470946" y="6618602"/>
                </a:lnTo>
                <a:lnTo>
                  <a:pt x="1411874" y="6619406"/>
                </a:lnTo>
                <a:lnTo>
                  <a:pt x="1353294" y="6620260"/>
                </a:lnTo>
                <a:lnTo>
                  <a:pt x="1295214" y="6621165"/>
                </a:lnTo>
                <a:lnTo>
                  <a:pt x="1237643" y="6622122"/>
                </a:lnTo>
                <a:lnTo>
                  <a:pt x="1180589" y="6623131"/>
                </a:lnTo>
                <a:lnTo>
                  <a:pt x="1124060" y="6624193"/>
                </a:lnTo>
                <a:lnTo>
                  <a:pt x="1068064" y="6625308"/>
                </a:lnTo>
                <a:lnTo>
                  <a:pt x="1012609" y="6626478"/>
                </a:lnTo>
                <a:lnTo>
                  <a:pt x="957703" y="6627703"/>
                </a:lnTo>
                <a:lnTo>
                  <a:pt x="903353" y="6628983"/>
                </a:lnTo>
                <a:lnTo>
                  <a:pt x="849570" y="6630319"/>
                </a:lnTo>
                <a:lnTo>
                  <a:pt x="796359" y="6631712"/>
                </a:lnTo>
                <a:lnTo>
                  <a:pt x="743730" y="6633163"/>
                </a:lnTo>
                <a:lnTo>
                  <a:pt x="691690" y="6634672"/>
                </a:lnTo>
                <a:lnTo>
                  <a:pt x="640247" y="6636240"/>
                </a:lnTo>
                <a:lnTo>
                  <a:pt x="589410" y="6637867"/>
                </a:lnTo>
                <a:lnTo>
                  <a:pt x="539187" y="6639554"/>
                </a:lnTo>
                <a:lnTo>
                  <a:pt x="489586" y="6641302"/>
                </a:lnTo>
                <a:lnTo>
                  <a:pt x="440614" y="6643112"/>
                </a:lnTo>
                <a:lnTo>
                  <a:pt x="392280" y="6644984"/>
                </a:lnTo>
                <a:lnTo>
                  <a:pt x="344592" y="6646918"/>
                </a:lnTo>
                <a:lnTo>
                  <a:pt x="297558" y="6648916"/>
                </a:lnTo>
                <a:lnTo>
                  <a:pt x="251186" y="6650978"/>
                </a:lnTo>
                <a:lnTo>
                  <a:pt x="205485" y="6653104"/>
                </a:lnTo>
                <a:lnTo>
                  <a:pt x="160461" y="6655297"/>
                </a:lnTo>
                <a:lnTo>
                  <a:pt x="116124" y="6657555"/>
                </a:lnTo>
                <a:lnTo>
                  <a:pt x="72481" y="6659880"/>
                </a:lnTo>
                <a:lnTo>
                  <a:pt x="71999" y="6642743"/>
                </a:lnTo>
                <a:lnTo>
                  <a:pt x="70922" y="6603854"/>
                </a:lnTo>
                <a:lnTo>
                  <a:pt x="69701" y="6558971"/>
                </a:lnTo>
                <a:lnTo>
                  <a:pt x="68345" y="6508285"/>
                </a:lnTo>
                <a:lnTo>
                  <a:pt x="66861" y="6451987"/>
                </a:lnTo>
                <a:lnTo>
                  <a:pt x="65259" y="6390269"/>
                </a:lnTo>
                <a:lnTo>
                  <a:pt x="63546" y="6323322"/>
                </a:lnTo>
                <a:lnTo>
                  <a:pt x="61732" y="6251336"/>
                </a:lnTo>
                <a:lnTo>
                  <a:pt x="59825" y="6174504"/>
                </a:lnTo>
                <a:lnTo>
                  <a:pt x="58839" y="6134330"/>
                </a:lnTo>
                <a:lnTo>
                  <a:pt x="57833" y="6093016"/>
                </a:lnTo>
                <a:lnTo>
                  <a:pt x="56808" y="6050586"/>
                </a:lnTo>
                <a:lnTo>
                  <a:pt x="55764" y="6007064"/>
                </a:lnTo>
                <a:lnTo>
                  <a:pt x="54704" y="5962474"/>
                </a:lnTo>
                <a:lnTo>
                  <a:pt x="53628" y="5916839"/>
                </a:lnTo>
                <a:lnTo>
                  <a:pt x="52537" y="5870183"/>
                </a:lnTo>
                <a:lnTo>
                  <a:pt x="51432" y="5822531"/>
                </a:lnTo>
                <a:lnTo>
                  <a:pt x="50315" y="5773907"/>
                </a:lnTo>
                <a:lnTo>
                  <a:pt x="49186" y="5724334"/>
                </a:lnTo>
                <a:lnTo>
                  <a:pt x="48046" y="5673835"/>
                </a:lnTo>
                <a:lnTo>
                  <a:pt x="46897" y="5622436"/>
                </a:lnTo>
                <a:lnTo>
                  <a:pt x="45740" y="5570160"/>
                </a:lnTo>
                <a:lnTo>
                  <a:pt x="44574" y="5517031"/>
                </a:lnTo>
                <a:lnTo>
                  <a:pt x="43403" y="5463072"/>
                </a:lnTo>
                <a:lnTo>
                  <a:pt x="42226" y="5408308"/>
                </a:lnTo>
                <a:lnTo>
                  <a:pt x="41045" y="5352763"/>
                </a:lnTo>
                <a:lnTo>
                  <a:pt x="39861" y="5296460"/>
                </a:lnTo>
                <a:lnTo>
                  <a:pt x="38675" y="5239424"/>
                </a:lnTo>
                <a:lnTo>
                  <a:pt x="37488" y="5181678"/>
                </a:lnTo>
                <a:lnTo>
                  <a:pt x="36300" y="5123246"/>
                </a:lnTo>
                <a:lnTo>
                  <a:pt x="35114" y="5064152"/>
                </a:lnTo>
                <a:lnTo>
                  <a:pt x="33930" y="5004420"/>
                </a:lnTo>
                <a:lnTo>
                  <a:pt x="32749" y="4944074"/>
                </a:lnTo>
                <a:lnTo>
                  <a:pt x="31572" y="4883137"/>
                </a:lnTo>
                <a:lnTo>
                  <a:pt x="30400" y="4821635"/>
                </a:lnTo>
                <a:lnTo>
                  <a:pt x="29235" y="4759590"/>
                </a:lnTo>
                <a:lnTo>
                  <a:pt x="28078" y="4697026"/>
                </a:lnTo>
                <a:lnTo>
                  <a:pt x="26928" y="4633968"/>
                </a:lnTo>
                <a:lnTo>
                  <a:pt x="25789" y="4570440"/>
                </a:lnTo>
                <a:lnTo>
                  <a:pt x="24660" y="4506464"/>
                </a:lnTo>
                <a:lnTo>
                  <a:pt x="23542" y="4442066"/>
                </a:lnTo>
                <a:lnTo>
                  <a:pt x="22437" y="4377268"/>
                </a:lnTo>
                <a:lnTo>
                  <a:pt x="21346" y="4312096"/>
                </a:lnTo>
                <a:lnTo>
                  <a:pt x="20270" y="4246572"/>
                </a:lnTo>
                <a:lnTo>
                  <a:pt x="19210" y="4180722"/>
                </a:lnTo>
                <a:lnTo>
                  <a:pt x="18166" y="4114567"/>
                </a:lnTo>
                <a:lnTo>
                  <a:pt x="17141" y="4048134"/>
                </a:lnTo>
                <a:lnTo>
                  <a:pt x="16135" y="3981445"/>
                </a:lnTo>
                <a:lnTo>
                  <a:pt x="15149" y="3914524"/>
                </a:lnTo>
                <a:lnTo>
                  <a:pt x="14184" y="3847395"/>
                </a:lnTo>
                <a:lnTo>
                  <a:pt x="13241" y="3780083"/>
                </a:lnTo>
                <a:lnTo>
                  <a:pt x="12322" y="3712610"/>
                </a:lnTo>
                <a:lnTo>
                  <a:pt x="11426" y="3645002"/>
                </a:lnTo>
                <a:lnTo>
                  <a:pt x="10557" y="3577281"/>
                </a:lnTo>
                <a:lnTo>
                  <a:pt x="9714" y="3509473"/>
                </a:lnTo>
                <a:lnTo>
                  <a:pt x="8898" y="3441600"/>
                </a:lnTo>
                <a:lnTo>
                  <a:pt x="8111" y="3373686"/>
                </a:lnTo>
                <a:lnTo>
                  <a:pt x="7354" y="3305756"/>
                </a:lnTo>
                <a:lnTo>
                  <a:pt x="6627" y="3237834"/>
                </a:lnTo>
                <a:lnTo>
                  <a:pt x="5932" y="3169942"/>
                </a:lnTo>
                <a:lnTo>
                  <a:pt x="5270" y="3102106"/>
                </a:lnTo>
                <a:lnTo>
                  <a:pt x="4642" y="3034349"/>
                </a:lnTo>
                <a:lnTo>
                  <a:pt x="4049" y="2966695"/>
                </a:lnTo>
                <a:lnTo>
                  <a:pt x="3491" y="2899168"/>
                </a:lnTo>
                <a:lnTo>
                  <a:pt x="2971" y="2831792"/>
                </a:lnTo>
                <a:lnTo>
                  <a:pt x="2489" y="2764590"/>
                </a:lnTo>
                <a:lnTo>
                  <a:pt x="2046" y="2697587"/>
                </a:lnTo>
                <a:lnTo>
                  <a:pt x="1644" y="2630807"/>
                </a:lnTo>
                <a:lnTo>
                  <a:pt x="1283" y="2564273"/>
                </a:lnTo>
                <a:lnTo>
                  <a:pt x="964" y="2498009"/>
                </a:lnTo>
                <a:lnTo>
                  <a:pt x="688" y="2432040"/>
                </a:lnTo>
                <a:lnTo>
                  <a:pt x="457" y="2366389"/>
                </a:lnTo>
                <a:lnTo>
                  <a:pt x="272" y="2301079"/>
                </a:lnTo>
                <a:lnTo>
                  <a:pt x="133" y="2236136"/>
                </a:lnTo>
                <a:lnTo>
                  <a:pt x="42" y="2171583"/>
                </a:lnTo>
                <a:lnTo>
                  <a:pt x="0" y="2107443"/>
                </a:lnTo>
                <a:lnTo>
                  <a:pt x="7" y="2043741"/>
                </a:lnTo>
                <a:lnTo>
                  <a:pt x="65" y="1980501"/>
                </a:lnTo>
                <a:lnTo>
                  <a:pt x="175" y="1917746"/>
                </a:lnTo>
                <a:lnTo>
                  <a:pt x="338" y="1855500"/>
                </a:lnTo>
                <a:lnTo>
                  <a:pt x="555" y="1793788"/>
                </a:lnTo>
                <a:lnTo>
                  <a:pt x="827" y="1732632"/>
                </a:lnTo>
                <a:lnTo>
                  <a:pt x="1156" y="1672058"/>
                </a:lnTo>
                <a:lnTo>
                  <a:pt x="1541" y="1612089"/>
                </a:lnTo>
                <a:lnTo>
                  <a:pt x="1985" y="1552749"/>
                </a:lnTo>
                <a:lnTo>
                  <a:pt x="2488" y="1494062"/>
                </a:lnTo>
                <a:lnTo>
                  <a:pt x="3051" y="1436051"/>
                </a:lnTo>
                <a:lnTo>
                  <a:pt x="3676" y="1378741"/>
                </a:lnTo>
                <a:lnTo>
                  <a:pt x="4364" y="1322155"/>
                </a:lnTo>
                <a:lnTo>
                  <a:pt x="5115" y="1266318"/>
                </a:lnTo>
                <a:lnTo>
                  <a:pt x="5930" y="1211253"/>
                </a:lnTo>
                <a:lnTo>
                  <a:pt x="6811" y="1156985"/>
                </a:lnTo>
                <a:lnTo>
                  <a:pt x="7759" y="1103536"/>
                </a:lnTo>
                <a:lnTo>
                  <a:pt x="8775" y="1050932"/>
                </a:lnTo>
                <a:lnTo>
                  <a:pt x="9859" y="999195"/>
                </a:lnTo>
                <a:lnTo>
                  <a:pt x="11014" y="948350"/>
                </a:lnTo>
                <a:lnTo>
                  <a:pt x="12239" y="898421"/>
                </a:lnTo>
                <a:lnTo>
                  <a:pt x="13537" y="849432"/>
                </a:lnTo>
                <a:lnTo>
                  <a:pt x="14907" y="801406"/>
                </a:lnTo>
                <a:lnTo>
                  <a:pt x="16352" y="754368"/>
                </a:lnTo>
                <a:lnTo>
                  <a:pt x="17872" y="708341"/>
                </a:lnTo>
                <a:lnTo>
                  <a:pt x="19468" y="663349"/>
                </a:lnTo>
                <a:lnTo>
                  <a:pt x="21142" y="619416"/>
                </a:lnTo>
                <a:lnTo>
                  <a:pt x="22894" y="576567"/>
                </a:lnTo>
                <a:lnTo>
                  <a:pt x="24725" y="534824"/>
                </a:lnTo>
                <a:lnTo>
                  <a:pt x="26637" y="494213"/>
                </a:lnTo>
                <a:lnTo>
                  <a:pt x="28630" y="454756"/>
                </a:lnTo>
                <a:lnTo>
                  <a:pt x="30706" y="416477"/>
                </a:lnTo>
                <a:lnTo>
                  <a:pt x="35110" y="343553"/>
                </a:lnTo>
                <a:lnTo>
                  <a:pt x="39858" y="275629"/>
                </a:lnTo>
                <a:lnTo>
                  <a:pt x="44956" y="212899"/>
                </a:lnTo>
                <a:lnTo>
                  <a:pt x="50416" y="155552"/>
                </a:lnTo>
                <a:lnTo>
                  <a:pt x="56243" y="103781"/>
                </a:lnTo>
                <a:lnTo>
                  <a:pt x="62448" y="57776"/>
                </a:lnTo>
                <a:lnTo>
                  <a:pt x="69038" y="17729"/>
                </a:lnTo>
                <a:lnTo>
                  <a:pt x="72481" y="0"/>
                </a:lnTo>
                <a:close/>
              </a:path>
            </a:pathLst>
          </a:custGeom>
          <a:ln w="69850">
            <a:solidFill>
              <a:srgbClr val="1F4E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338315" y="99060"/>
            <a:ext cx="5718175" cy="494030"/>
          </a:xfrm>
          <a:custGeom>
            <a:avLst/>
            <a:gdLst/>
            <a:ahLst/>
            <a:cxnLst/>
            <a:rect l="l" t="t" r="r" b="b"/>
            <a:pathLst>
              <a:path w="5718175" h="494030">
                <a:moveTo>
                  <a:pt x="5635752" y="0"/>
                </a:moveTo>
                <a:lnTo>
                  <a:pt x="82296" y="0"/>
                </a:lnTo>
                <a:lnTo>
                  <a:pt x="50256" y="6465"/>
                </a:lnTo>
                <a:lnTo>
                  <a:pt x="24098" y="24098"/>
                </a:lnTo>
                <a:lnTo>
                  <a:pt x="6465" y="50256"/>
                </a:lnTo>
                <a:lnTo>
                  <a:pt x="0" y="82296"/>
                </a:lnTo>
                <a:lnTo>
                  <a:pt x="0" y="411480"/>
                </a:lnTo>
                <a:lnTo>
                  <a:pt x="6465" y="443519"/>
                </a:lnTo>
                <a:lnTo>
                  <a:pt x="24098" y="469677"/>
                </a:lnTo>
                <a:lnTo>
                  <a:pt x="50256" y="487310"/>
                </a:lnTo>
                <a:lnTo>
                  <a:pt x="82296" y="493776"/>
                </a:lnTo>
                <a:lnTo>
                  <a:pt x="5635752" y="493776"/>
                </a:lnTo>
                <a:lnTo>
                  <a:pt x="5667791" y="487310"/>
                </a:lnTo>
                <a:lnTo>
                  <a:pt x="5693949" y="469677"/>
                </a:lnTo>
                <a:lnTo>
                  <a:pt x="5711582" y="443519"/>
                </a:lnTo>
                <a:lnTo>
                  <a:pt x="5718048" y="411480"/>
                </a:lnTo>
                <a:lnTo>
                  <a:pt x="5718048" y="82296"/>
                </a:lnTo>
                <a:lnTo>
                  <a:pt x="5711582" y="50256"/>
                </a:lnTo>
                <a:lnTo>
                  <a:pt x="5693949" y="24098"/>
                </a:lnTo>
                <a:lnTo>
                  <a:pt x="5667791" y="6465"/>
                </a:lnTo>
                <a:lnTo>
                  <a:pt x="563575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93711" y="108330"/>
            <a:ext cx="420814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38472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77940"/>
            <a:ext cx="2804160" cy="276999"/>
          </a:xfrm>
        </p:spPr>
        <p:txBody>
          <a:bodyPr/>
          <a:lstStyle/>
          <a:p>
            <a:fld id="{91C6E27B-01CB-4088-B34E-DE60C97AD3EE}" type="datetimeFigureOut">
              <a:rPr lang="en-US" smtClean="0"/>
              <a:t>10-May-24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5280" y="6377940"/>
            <a:ext cx="390144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33DEBBAE-978D-4492-AA27-841D00783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6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44054" y="5753020"/>
            <a:ext cx="1699197" cy="93299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6425" y="466089"/>
            <a:ext cx="2881630" cy="5137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006FC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2262" y="1574673"/>
            <a:ext cx="6364605" cy="3455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10-May-24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6.xml"/><Relationship Id="rId18" Type="http://schemas.openxmlformats.org/officeDocument/2006/relationships/slide" Target="slide3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8.png"/><Relationship Id="rId7" Type="http://schemas.microsoft.com/office/2007/relationships/hdphoto" Target="../media/hdphoto1.wdp"/><Relationship Id="rId12" Type="http://schemas.openxmlformats.org/officeDocument/2006/relationships/slide" Target="slide5.xml"/><Relationship Id="rId17" Type="http://schemas.openxmlformats.org/officeDocument/2006/relationships/slide" Target="slide8.xml"/><Relationship Id="rId25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4.xml"/><Relationship Id="rId24" Type="http://schemas.openxmlformats.org/officeDocument/2006/relationships/image" Target="../media/image11.png"/><Relationship Id="rId5" Type="http://schemas.openxmlformats.org/officeDocument/2006/relationships/audio" Target="../media/audio2.wav"/><Relationship Id="rId15" Type="http://schemas.openxmlformats.org/officeDocument/2006/relationships/slide" Target="slide12.xml"/><Relationship Id="rId23" Type="http://schemas.openxmlformats.org/officeDocument/2006/relationships/image" Target="../media/image10.png"/><Relationship Id="rId10" Type="http://schemas.openxmlformats.org/officeDocument/2006/relationships/image" Target="../media/image7.svg"/><Relationship Id="rId19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6.png"/><Relationship Id="rId14" Type="http://schemas.openxmlformats.org/officeDocument/2006/relationships/slide" Target="slide7.xml"/><Relationship Id="rId2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audio" Target="../media/audio4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4945" y="-43657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F4E7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10700" y="5439155"/>
            <a:ext cx="2086355" cy="141884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580638" y="4748021"/>
            <a:ext cx="4914900" cy="0"/>
          </a:xfrm>
          <a:custGeom>
            <a:avLst/>
            <a:gdLst/>
            <a:ahLst/>
            <a:cxnLst/>
            <a:rect l="l" t="t" r="r" b="b"/>
            <a:pathLst>
              <a:path w="4914900">
                <a:moveTo>
                  <a:pt x="0" y="0"/>
                </a:moveTo>
                <a:lnTo>
                  <a:pt x="4914900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326384" y="5157342"/>
            <a:ext cx="5420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0" dirty="0" err="1">
                <a:solidFill>
                  <a:srgbClr val="FFFFFF"/>
                </a:solidFill>
                <a:latin typeface="Times New Roman"/>
                <a:cs typeface="Times New Roman"/>
              </a:rPr>
              <a:t>Giáo</a:t>
            </a:r>
            <a:r>
              <a:rPr sz="2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800" spc="-5" dirty="0" err="1">
                <a:solidFill>
                  <a:srgbClr val="FFFFFF"/>
                </a:solidFill>
                <a:latin typeface="Times New Roman"/>
                <a:cs typeface="Times New Roman"/>
              </a:rPr>
              <a:t>viên</a:t>
            </a:r>
            <a:r>
              <a:rPr lang="en-US" sz="2800" spc="-5" dirty="0">
                <a:solidFill>
                  <a:srgbClr val="FFFFFF"/>
                </a:solidFill>
                <a:latin typeface="Times New Roman"/>
                <a:cs typeface="Times New Roman"/>
              </a:rPr>
              <a:t>:</a:t>
            </a:r>
            <a:endParaRPr sz="2800" dirty="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4156481"/>
            <a:ext cx="2151380" cy="2701925"/>
          </a:xfrm>
          <a:custGeom>
            <a:avLst/>
            <a:gdLst/>
            <a:ahLst/>
            <a:cxnLst/>
            <a:rect l="l" t="t" r="r" b="b"/>
            <a:pathLst>
              <a:path w="2151380" h="2701925">
                <a:moveTo>
                  <a:pt x="2139290" y="610617"/>
                </a:moveTo>
                <a:lnTo>
                  <a:pt x="1945124" y="574549"/>
                </a:lnTo>
                <a:lnTo>
                  <a:pt x="1572627" y="2579824"/>
                </a:lnTo>
                <a:lnTo>
                  <a:pt x="0" y="2287694"/>
                </a:lnTo>
                <a:lnTo>
                  <a:pt x="0" y="2488449"/>
                </a:lnTo>
                <a:lnTo>
                  <a:pt x="1147012" y="2701517"/>
                </a:lnTo>
                <a:lnTo>
                  <a:pt x="1746309" y="2701517"/>
                </a:lnTo>
                <a:lnTo>
                  <a:pt x="1754776" y="2680578"/>
                </a:lnTo>
                <a:lnTo>
                  <a:pt x="2139290" y="610617"/>
                </a:lnTo>
                <a:close/>
              </a:path>
              <a:path w="2151380" h="2701925">
                <a:moveTo>
                  <a:pt x="1402378" y="72135"/>
                </a:moveTo>
                <a:lnTo>
                  <a:pt x="1014046" y="0"/>
                </a:lnTo>
                <a:lnTo>
                  <a:pt x="961890" y="871"/>
                </a:lnTo>
                <a:lnTo>
                  <a:pt x="915567" y="21021"/>
                </a:lnTo>
                <a:lnTo>
                  <a:pt x="880116" y="56991"/>
                </a:lnTo>
                <a:lnTo>
                  <a:pt x="860571" y="105327"/>
                </a:lnTo>
                <a:lnTo>
                  <a:pt x="848540" y="170094"/>
                </a:lnTo>
                <a:lnTo>
                  <a:pt x="298404" y="67901"/>
                </a:lnTo>
                <a:lnTo>
                  <a:pt x="246247" y="68773"/>
                </a:lnTo>
                <a:lnTo>
                  <a:pt x="199925" y="88922"/>
                </a:lnTo>
                <a:lnTo>
                  <a:pt x="164473" y="124893"/>
                </a:lnTo>
                <a:lnTo>
                  <a:pt x="144928" y="173229"/>
                </a:lnTo>
                <a:lnTo>
                  <a:pt x="0" y="953425"/>
                </a:lnTo>
                <a:lnTo>
                  <a:pt x="0" y="2034750"/>
                </a:lnTo>
                <a:lnTo>
                  <a:pt x="327077" y="273983"/>
                </a:lnTo>
                <a:lnTo>
                  <a:pt x="2139290" y="610617"/>
                </a:lnTo>
                <a:lnTo>
                  <a:pt x="2151306" y="545931"/>
                </a:lnTo>
                <a:lnTo>
                  <a:pt x="1148117" y="359580"/>
                </a:lnTo>
                <a:lnTo>
                  <a:pt x="1111119" y="345022"/>
                </a:lnTo>
                <a:lnTo>
                  <a:pt x="1084127" y="318835"/>
                </a:lnTo>
                <a:lnTo>
                  <a:pt x="1069366" y="284254"/>
                </a:lnTo>
                <a:lnTo>
                  <a:pt x="1069058" y="244516"/>
                </a:lnTo>
                <a:lnTo>
                  <a:pt x="1074455" y="225599"/>
                </a:lnTo>
                <a:lnTo>
                  <a:pt x="1095501" y="193401"/>
                </a:lnTo>
                <a:lnTo>
                  <a:pt x="1126984" y="171754"/>
                </a:lnTo>
                <a:lnTo>
                  <a:pt x="1164577" y="163681"/>
                </a:lnTo>
                <a:lnTo>
                  <a:pt x="1184180" y="165440"/>
                </a:lnTo>
                <a:lnTo>
                  <a:pt x="1507789" y="225553"/>
                </a:lnTo>
                <a:lnTo>
                  <a:pt x="1506906" y="173423"/>
                </a:lnTo>
                <a:lnTo>
                  <a:pt x="1486738" y="127121"/>
                </a:lnTo>
                <a:lnTo>
                  <a:pt x="1450742" y="91680"/>
                </a:lnTo>
                <a:lnTo>
                  <a:pt x="1402378" y="72135"/>
                </a:lnTo>
                <a:close/>
              </a:path>
              <a:path w="2151380" h="2701925">
                <a:moveTo>
                  <a:pt x="1589154" y="508425"/>
                </a:moveTo>
                <a:lnTo>
                  <a:pt x="683048" y="340107"/>
                </a:lnTo>
                <a:lnTo>
                  <a:pt x="647000" y="534166"/>
                </a:lnTo>
                <a:lnTo>
                  <a:pt x="1553106" y="702483"/>
                </a:lnTo>
                <a:lnTo>
                  <a:pt x="1589154" y="508425"/>
                </a:lnTo>
                <a:close/>
              </a:path>
              <a:path w="2151380" h="2701925">
                <a:moveTo>
                  <a:pt x="1507789" y="225553"/>
                </a:moveTo>
                <a:lnTo>
                  <a:pt x="1184180" y="165440"/>
                </a:lnTo>
                <a:lnTo>
                  <a:pt x="1221176" y="180011"/>
                </a:lnTo>
                <a:lnTo>
                  <a:pt x="1248162" y="206226"/>
                </a:lnTo>
                <a:lnTo>
                  <a:pt x="1262918" y="240834"/>
                </a:lnTo>
                <a:lnTo>
                  <a:pt x="1263224" y="280584"/>
                </a:lnTo>
                <a:lnTo>
                  <a:pt x="1248666" y="317560"/>
                </a:lnTo>
                <a:lnTo>
                  <a:pt x="1222470" y="344533"/>
                </a:lnTo>
                <a:lnTo>
                  <a:pt x="1187875" y="359280"/>
                </a:lnTo>
                <a:lnTo>
                  <a:pt x="1148117" y="359580"/>
                </a:lnTo>
                <a:lnTo>
                  <a:pt x="2151306" y="545931"/>
                </a:lnTo>
                <a:lnTo>
                  <a:pt x="2150423" y="493801"/>
                </a:lnTo>
                <a:lnTo>
                  <a:pt x="2130254" y="447498"/>
                </a:lnTo>
                <a:lnTo>
                  <a:pt x="2094258" y="412058"/>
                </a:lnTo>
                <a:lnTo>
                  <a:pt x="2045894" y="392513"/>
                </a:lnTo>
                <a:lnTo>
                  <a:pt x="1495758" y="290320"/>
                </a:lnTo>
                <a:lnTo>
                  <a:pt x="1507789" y="225553"/>
                </a:lnTo>
                <a:close/>
              </a:path>
            </a:pathLst>
          </a:custGeom>
          <a:solidFill>
            <a:srgbClr val="FFD2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25523" y="138554"/>
            <a:ext cx="474980" cy="1590040"/>
          </a:xfrm>
          <a:custGeom>
            <a:avLst/>
            <a:gdLst/>
            <a:ahLst/>
            <a:cxnLst/>
            <a:rect l="l" t="t" r="r" b="b"/>
            <a:pathLst>
              <a:path w="474979" h="1590039">
                <a:moveTo>
                  <a:pt x="0" y="0"/>
                </a:moveTo>
                <a:lnTo>
                  <a:pt x="4418" y="1589615"/>
                </a:lnTo>
                <a:lnTo>
                  <a:pt x="474648" y="1588057"/>
                </a:lnTo>
                <a:lnTo>
                  <a:pt x="474100" y="1390788"/>
                </a:lnTo>
                <a:lnTo>
                  <a:pt x="376883" y="1488597"/>
                </a:lnTo>
                <a:lnTo>
                  <a:pt x="101631" y="1489509"/>
                </a:lnTo>
                <a:lnTo>
                  <a:pt x="97754" y="97162"/>
                </a:lnTo>
                <a:lnTo>
                  <a:pt x="194006" y="323"/>
                </a:lnTo>
                <a:lnTo>
                  <a:pt x="0" y="0"/>
                </a:lnTo>
                <a:close/>
              </a:path>
              <a:path w="474979" h="1590039">
                <a:moveTo>
                  <a:pt x="234004" y="1248222"/>
                </a:moveTo>
                <a:lnTo>
                  <a:pt x="234181" y="1312448"/>
                </a:lnTo>
                <a:lnTo>
                  <a:pt x="376395" y="1311977"/>
                </a:lnTo>
                <a:lnTo>
                  <a:pt x="376883" y="1488597"/>
                </a:lnTo>
                <a:lnTo>
                  <a:pt x="474100" y="1390788"/>
                </a:lnTo>
                <a:lnTo>
                  <a:pt x="473431" y="1149945"/>
                </a:lnTo>
                <a:lnTo>
                  <a:pt x="376217" y="1247751"/>
                </a:lnTo>
                <a:lnTo>
                  <a:pt x="234004" y="1248222"/>
                </a:lnTo>
                <a:close/>
              </a:path>
              <a:path w="474979" h="1590039">
                <a:moveTo>
                  <a:pt x="233332" y="1005083"/>
                </a:moveTo>
                <a:lnTo>
                  <a:pt x="233509" y="1069308"/>
                </a:lnTo>
                <a:lnTo>
                  <a:pt x="375723" y="1068837"/>
                </a:lnTo>
                <a:lnTo>
                  <a:pt x="376217" y="1247751"/>
                </a:lnTo>
                <a:lnTo>
                  <a:pt x="473431" y="1149945"/>
                </a:lnTo>
                <a:lnTo>
                  <a:pt x="472755" y="906809"/>
                </a:lnTo>
                <a:lnTo>
                  <a:pt x="375545" y="1004611"/>
                </a:lnTo>
                <a:lnTo>
                  <a:pt x="233332" y="1005083"/>
                </a:lnTo>
                <a:close/>
              </a:path>
              <a:path w="474979" h="1590039">
                <a:moveTo>
                  <a:pt x="232660" y="761943"/>
                </a:moveTo>
                <a:lnTo>
                  <a:pt x="232837" y="826169"/>
                </a:lnTo>
                <a:lnTo>
                  <a:pt x="375051" y="825697"/>
                </a:lnTo>
                <a:lnTo>
                  <a:pt x="375545" y="1004611"/>
                </a:lnTo>
                <a:lnTo>
                  <a:pt x="472755" y="906809"/>
                </a:lnTo>
                <a:lnTo>
                  <a:pt x="472080" y="663673"/>
                </a:lnTo>
                <a:lnTo>
                  <a:pt x="374873" y="761472"/>
                </a:lnTo>
                <a:lnTo>
                  <a:pt x="232660" y="761943"/>
                </a:lnTo>
                <a:close/>
              </a:path>
              <a:path w="474979" h="1590039">
                <a:moveTo>
                  <a:pt x="231988" y="518803"/>
                </a:moveTo>
                <a:lnTo>
                  <a:pt x="232165" y="583029"/>
                </a:lnTo>
                <a:lnTo>
                  <a:pt x="374379" y="582558"/>
                </a:lnTo>
                <a:lnTo>
                  <a:pt x="374873" y="761472"/>
                </a:lnTo>
                <a:lnTo>
                  <a:pt x="472080" y="663673"/>
                </a:lnTo>
                <a:lnTo>
                  <a:pt x="471404" y="420537"/>
                </a:lnTo>
                <a:lnTo>
                  <a:pt x="374201" y="518332"/>
                </a:lnTo>
                <a:lnTo>
                  <a:pt x="231988" y="518803"/>
                </a:lnTo>
                <a:close/>
              </a:path>
              <a:path w="474979" h="1590039">
                <a:moveTo>
                  <a:pt x="231309" y="273370"/>
                </a:moveTo>
                <a:lnTo>
                  <a:pt x="231493" y="339889"/>
                </a:lnTo>
                <a:lnTo>
                  <a:pt x="373707" y="339418"/>
                </a:lnTo>
                <a:lnTo>
                  <a:pt x="374201" y="518332"/>
                </a:lnTo>
                <a:lnTo>
                  <a:pt x="471404" y="420537"/>
                </a:lnTo>
                <a:lnTo>
                  <a:pt x="470722" y="175107"/>
                </a:lnTo>
                <a:lnTo>
                  <a:pt x="373523" y="272898"/>
                </a:lnTo>
                <a:lnTo>
                  <a:pt x="231309" y="273370"/>
                </a:lnTo>
                <a:close/>
              </a:path>
              <a:path w="474979" h="1590039">
                <a:moveTo>
                  <a:pt x="194006" y="323"/>
                </a:moveTo>
                <a:lnTo>
                  <a:pt x="97754" y="97162"/>
                </a:lnTo>
                <a:lnTo>
                  <a:pt x="373016" y="96297"/>
                </a:lnTo>
                <a:lnTo>
                  <a:pt x="373523" y="272898"/>
                </a:lnTo>
                <a:lnTo>
                  <a:pt x="470722" y="175107"/>
                </a:lnTo>
                <a:lnTo>
                  <a:pt x="470238" y="783"/>
                </a:lnTo>
                <a:lnTo>
                  <a:pt x="194006" y="323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271225" y="805040"/>
            <a:ext cx="844550" cy="1497330"/>
          </a:xfrm>
          <a:custGeom>
            <a:avLst/>
            <a:gdLst/>
            <a:ahLst/>
            <a:cxnLst/>
            <a:rect l="l" t="t" r="r" b="b"/>
            <a:pathLst>
              <a:path w="844550" h="1497330">
                <a:moveTo>
                  <a:pt x="741527" y="349110"/>
                </a:moveTo>
                <a:lnTo>
                  <a:pt x="494207" y="223100"/>
                </a:lnTo>
                <a:lnTo>
                  <a:pt x="210096" y="781380"/>
                </a:lnTo>
                <a:lnTo>
                  <a:pt x="210096" y="1244130"/>
                </a:lnTo>
                <a:lnTo>
                  <a:pt x="201599" y="1273835"/>
                </a:lnTo>
                <a:lnTo>
                  <a:pt x="90855" y="1354912"/>
                </a:lnTo>
                <a:lnTo>
                  <a:pt x="61874" y="1340142"/>
                </a:lnTo>
                <a:lnTo>
                  <a:pt x="62484" y="1202956"/>
                </a:lnTo>
                <a:lnTo>
                  <a:pt x="82664" y="1179207"/>
                </a:lnTo>
                <a:lnTo>
                  <a:pt x="108864" y="1165136"/>
                </a:lnTo>
                <a:lnTo>
                  <a:pt x="138252" y="1161808"/>
                </a:lnTo>
                <a:lnTo>
                  <a:pt x="167995" y="1170317"/>
                </a:lnTo>
                <a:lnTo>
                  <a:pt x="192316" y="1189367"/>
                </a:lnTo>
                <a:lnTo>
                  <a:pt x="206679" y="1214970"/>
                </a:lnTo>
                <a:lnTo>
                  <a:pt x="210096" y="1244130"/>
                </a:lnTo>
                <a:lnTo>
                  <a:pt x="210096" y="781380"/>
                </a:lnTo>
                <a:lnTo>
                  <a:pt x="1955" y="1190371"/>
                </a:lnTo>
                <a:lnTo>
                  <a:pt x="0" y="1497228"/>
                </a:lnTo>
                <a:lnTo>
                  <a:pt x="248805" y="1314919"/>
                </a:lnTo>
                <a:lnTo>
                  <a:pt x="255701" y="1301394"/>
                </a:lnTo>
                <a:lnTo>
                  <a:pt x="368173" y="1080947"/>
                </a:lnTo>
                <a:lnTo>
                  <a:pt x="741527" y="349110"/>
                </a:lnTo>
                <a:close/>
              </a:path>
              <a:path w="844550" h="1497330">
                <a:moveTo>
                  <a:pt x="844042" y="135597"/>
                </a:moveTo>
                <a:lnTo>
                  <a:pt x="830541" y="91973"/>
                </a:lnTo>
                <a:lnTo>
                  <a:pt x="673925" y="6769"/>
                </a:lnTo>
                <a:lnTo>
                  <a:pt x="650113" y="0"/>
                </a:lnTo>
                <a:lnTo>
                  <a:pt x="626668" y="2781"/>
                </a:lnTo>
                <a:lnTo>
                  <a:pt x="606069" y="14300"/>
                </a:lnTo>
                <a:lnTo>
                  <a:pt x="590778" y="33769"/>
                </a:lnTo>
                <a:lnTo>
                  <a:pt x="521804" y="169024"/>
                </a:lnTo>
                <a:lnTo>
                  <a:pt x="767194" y="294043"/>
                </a:lnTo>
                <a:lnTo>
                  <a:pt x="836142" y="158826"/>
                </a:lnTo>
                <a:lnTo>
                  <a:pt x="844042" y="13559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1172" y="52730"/>
            <a:ext cx="5754828" cy="106375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GD&amp;ĐT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367665">
              <a:lnSpc>
                <a:spcPct val="100000"/>
              </a:lnSpc>
              <a:spcBef>
                <a:spcPts val="775"/>
              </a:spcBef>
            </a:pP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sz="2800" spc="-4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THCS</a:t>
            </a:r>
            <a:r>
              <a:rPr lang="en-US"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54173" y="2137409"/>
            <a:ext cx="8124825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34670" algn="ctr">
              <a:lnSpc>
                <a:spcPct val="100000"/>
              </a:lnSpc>
              <a:spcBef>
                <a:spcPts val="100"/>
              </a:spcBef>
            </a:pPr>
            <a:endParaRPr sz="5000" dirty="0">
              <a:latin typeface="Times New Roman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4BDDD-A12E-4524-9C6E-23B18235F0F3}"/>
              </a:ext>
            </a:extLst>
          </p:cNvPr>
          <p:cNvSpPr txBox="1"/>
          <p:nvPr/>
        </p:nvSpPr>
        <p:spPr>
          <a:xfrm>
            <a:off x="3733800" y="1981200"/>
            <a:ext cx="533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GIỮA KỲ II </a:t>
            </a:r>
          </a:p>
          <a:p>
            <a:pPr algn="ctr"/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800" b="1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ăng cường các biện pháp an toàn phòng, chống dịch Covid-19, thực hiện nếp  sống văn minh trong lĩnh vực văn hóa, thể thao và du lịch">
            <a:extLst>
              <a:ext uri="{FF2B5EF4-FFF2-40B4-BE49-F238E27FC236}">
                <a16:creationId xmlns:a16="http://schemas.microsoft.com/office/drawing/2014/main" id="{2200E231-6B37-47FA-A5D0-83F2629F9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0"/>
            <a:ext cx="97536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427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28700" y="4515506"/>
            <a:ext cx="7353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ban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ho khan,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mệt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mỏi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ngạt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ho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đờm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iều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819806"/>
              </p:ext>
            </p:extLst>
          </p:nvPr>
        </p:nvGraphicFramePr>
        <p:xfrm>
          <a:off x="1092200" y="525145"/>
          <a:ext cx="7127875" cy="1817348"/>
        </p:xfrm>
        <a:graphic>
          <a:graphicData uri="http://schemas.openxmlformats.org/drawingml/2006/table">
            <a:tbl>
              <a:tblPr/>
              <a:tblGrid>
                <a:gridCol w="712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4337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Tự theo dõi sức khỏe gồm: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Tự đo nhiệt độ (từ 37,5</a:t>
                      </a:r>
                      <a:r>
                        <a:rPr kumimoji="0" lang="vi-VN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o</a:t>
                      </a: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C trở lên là có sốt)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Có ho không?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337">
                <a:tc>
                  <a:txBody>
                    <a:bodyPr/>
                    <a:lstStyle/>
                    <a:p>
                      <a:pPr marL="27305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Có khó thở không?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3539345"/>
              </p:ext>
            </p:extLst>
          </p:nvPr>
        </p:nvGraphicFramePr>
        <p:xfrm>
          <a:off x="1028700" y="2342493"/>
          <a:ext cx="7190740" cy="2462367"/>
        </p:xfrm>
        <a:graphic>
          <a:graphicData uri="http://schemas.openxmlformats.org/drawingml/2006/table">
            <a:tbl>
              <a:tblPr/>
              <a:tblGrid>
                <a:gridCol w="7190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4652">
                <a:tc>
                  <a:txBody>
                    <a:bodyPr/>
                    <a:lstStyle/>
                    <a:p>
                      <a:pPr marL="666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Nếu có sốt, ho, khó thở thì: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866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Chủ động báo cho nhà trường (Giáo viên chủ nhiệm)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652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Nghỉ ở nhà để theo dõi sức khỏe và đeo khẩu trang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652">
                <a:tc>
                  <a:txBody>
                    <a:bodyPr/>
                    <a:lstStyle/>
                    <a:p>
                      <a:pPr marL="2317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+ Đến cơ sở y tế để được khám, tư vấn, điều trị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ight Brace 5"/>
          <p:cNvSpPr/>
          <p:nvPr/>
        </p:nvSpPr>
        <p:spPr>
          <a:xfrm>
            <a:off x="8524240" y="731520"/>
            <a:ext cx="579120" cy="3484880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13800" y="810855"/>
            <a:ext cx="342792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số biện pháp cho học sinh</a:t>
            </a:r>
          </a:p>
        </p:txBody>
      </p:sp>
      <p:sp>
        <p:nvSpPr>
          <p:cNvPr id="8" name="Right Brace 7"/>
          <p:cNvSpPr/>
          <p:nvPr/>
        </p:nvSpPr>
        <p:spPr>
          <a:xfrm>
            <a:off x="8519160" y="4515506"/>
            <a:ext cx="579120" cy="2342494"/>
          </a:xfrm>
          <a:prstGeom prst="rightBrac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05240" y="4848861"/>
            <a:ext cx="34279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</a:t>
            </a:r>
            <a:r>
              <a:rPr kumimoji="0" lang="vi-VN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 ý </a:t>
            </a:r>
          </a:p>
        </p:txBody>
      </p:sp>
    </p:spTree>
    <p:extLst>
      <p:ext uri="{BB962C8B-B14F-4D97-AF65-F5344CB8AC3E}">
        <p14:creationId xmlns:p14="http://schemas.microsoft.com/office/powerpoint/2010/main" val="30833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oin.wav"/>
          </p:stSnd>
        </p:sndAc>
      </p:transition>
    </mc:Choice>
    <mc:Fallback xmlns="">
      <p:transition spd="slow">
        <p:checker/>
        <p:sndAc>
          <p:stSnd>
            <p:snd r:embed="rId3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69" y="64135"/>
            <a:ext cx="12106275" cy="6766559"/>
            <a:chOff x="5369" y="64135"/>
            <a:chExt cx="12106275" cy="6766559"/>
          </a:xfrm>
        </p:grpSpPr>
        <p:sp>
          <p:nvSpPr>
            <p:cNvPr id="3" name="object 3"/>
            <p:cNvSpPr/>
            <p:nvPr/>
          </p:nvSpPr>
          <p:spPr>
            <a:xfrm>
              <a:off x="40294" y="99060"/>
              <a:ext cx="12036425" cy="6696709"/>
            </a:xfrm>
            <a:custGeom>
              <a:avLst/>
              <a:gdLst/>
              <a:ahLst/>
              <a:cxnLst/>
              <a:rect l="l" t="t" r="r" b="b"/>
              <a:pathLst>
                <a:path w="12036425" h="6696709">
                  <a:moveTo>
                    <a:pt x="72481" y="0"/>
                  </a:moveTo>
                  <a:lnTo>
                    <a:pt x="137143" y="1770"/>
                  </a:lnTo>
                  <a:lnTo>
                    <a:pt x="201810" y="3522"/>
                  </a:lnTo>
                  <a:lnTo>
                    <a:pt x="266481" y="5256"/>
                  </a:lnTo>
                  <a:lnTo>
                    <a:pt x="331155" y="6971"/>
                  </a:lnTo>
                  <a:lnTo>
                    <a:pt x="395832" y="8669"/>
                  </a:lnTo>
                  <a:lnTo>
                    <a:pt x="460510" y="10348"/>
                  </a:lnTo>
                  <a:lnTo>
                    <a:pt x="525188" y="12009"/>
                  </a:lnTo>
                  <a:lnTo>
                    <a:pt x="589867" y="13653"/>
                  </a:lnTo>
                  <a:lnTo>
                    <a:pt x="654545" y="15278"/>
                  </a:lnTo>
                  <a:lnTo>
                    <a:pt x="719220" y="16884"/>
                  </a:lnTo>
                  <a:lnTo>
                    <a:pt x="783893" y="18473"/>
                  </a:lnTo>
                  <a:lnTo>
                    <a:pt x="848563" y="20044"/>
                  </a:lnTo>
                  <a:lnTo>
                    <a:pt x="913229" y="21596"/>
                  </a:lnTo>
                  <a:lnTo>
                    <a:pt x="977889" y="23131"/>
                  </a:lnTo>
                  <a:lnTo>
                    <a:pt x="1042543" y="24647"/>
                  </a:lnTo>
                  <a:lnTo>
                    <a:pt x="1107191" y="26145"/>
                  </a:lnTo>
                  <a:lnTo>
                    <a:pt x="1171831" y="27626"/>
                  </a:lnTo>
                  <a:lnTo>
                    <a:pt x="1236463" y="29088"/>
                  </a:lnTo>
                  <a:lnTo>
                    <a:pt x="1301085" y="30532"/>
                  </a:lnTo>
                  <a:lnTo>
                    <a:pt x="1365698" y="31958"/>
                  </a:lnTo>
                  <a:lnTo>
                    <a:pt x="1430299" y="33366"/>
                  </a:lnTo>
                  <a:lnTo>
                    <a:pt x="1494889" y="34756"/>
                  </a:lnTo>
                  <a:lnTo>
                    <a:pt x="1559466" y="36127"/>
                  </a:lnTo>
                  <a:lnTo>
                    <a:pt x="1624030" y="37481"/>
                  </a:lnTo>
                  <a:lnTo>
                    <a:pt x="1688580" y="38817"/>
                  </a:lnTo>
                  <a:lnTo>
                    <a:pt x="1753115" y="40135"/>
                  </a:lnTo>
                  <a:lnTo>
                    <a:pt x="1817634" y="41434"/>
                  </a:lnTo>
                  <a:lnTo>
                    <a:pt x="1882136" y="42716"/>
                  </a:lnTo>
                  <a:lnTo>
                    <a:pt x="1946621" y="43980"/>
                  </a:lnTo>
                  <a:lnTo>
                    <a:pt x="2011087" y="45225"/>
                  </a:lnTo>
                  <a:lnTo>
                    <a:pt x="2075535" y="46453"/>
                  </a:lnTo>
                  <a:lnTo>
                    <a:pt x="2139962" y="47662"/>
                  </a:lnTo>
                  <a:lnTo>
                    <a:pt x="2204369" y="48854"/>
                  </a:lnTo>
                  <a:lnTo>
                    <a:pt x="2268754" y="50028"/>
                  </a:lnTo>
                  <a:lnTo>
                    <a:pt x="2333116" y="51183"/>
                  </a:lnTo>
                  <a:lnTo>
                    <a:pt x="2397456" y="52321"/>
                  </a:lnTo>
                  <a:lnTo>
                    <a:pt x="2461771" y="53441"/>
                  </a:lnTo>
                  <a:lnTo>
                    <a:pt x="2526061" y="54543"/>
                  </a:lnTo>
                  <a:lnTo>
                    <a:pt x="2590326" y="55626"/>
                  </a:lnTo>
                  <a:lnTo>
                    <a:pt x="2654564" y="56692"/>
                  </a:lnTo>
                  <a:lnTo>
                    <a:pt x="2718774" y="57740"/>
                  </a:lnTo>
                  <a:lnTo>
                    <a:pt x="2782957" y="58770"/>
                  </a:lnTo>
                  <a:lnTo>
                    <a:pt x="2847110" y="59782"/>
                  </a:lnTo>
                  <a:lnTo>
                    <a:pt x="2911233" y="60776"/>
                  </a:lnTo>
                  <a:lnTo>
                    <a:pt x="2975326" y="61753"/>
                  </a:lnTo>
                  <a:lnTo>
                    <a:pt x="3039387" y="62711"/>
                  </a:lnTo>
                  <a:lnTo>
                    <a:pt x="3103416" y="63651"/>
                  </a:lnTo>
                  <a:lnTo>
                    <a:pt x="3167412" y="64574"/>
                  </a:lnTo>
                  <a:lnTo>
                    <a:pt x="3231373" y="65478"/>
                  </a:lnTo>
                  <a:lnTo>
                    <a:pt x="3295300" y="66365"/>
                  </a:lnTo>
                  <a:lnTo>
                    <a:pt x="3359192" y="67234"/>
                  </a:lnTo>
                  <a:lnTo>
                    <a:pt x="3423046" y="68085"/>
                  </a:lnTo>
                  <a:lnTo>
                    <a:pt x="3486864" y="68918"/>
                  </a:lnTo>
                  <a:lnTo>
                    <a:pt x="3550643" y="69733"/>
                  </a:lnTo>
                  <a:lnTo>
                    <a:pt x="3614383" y="70530"/>
                  </a:lnTo>
                  <a:lnTo>
                    <a:pt x="3678084" y="71310"/>
                  </a:lnTo>
                  <a:lnTo>
                    <a:pt x="3741744" y="72071"/>
                  </a:lnTo>
                  <a:lnTo>
                    <a:pt x="3805362" y="72815"/>
                  </a:lnTo>
                  <a:lnTo>
                    <a:pt x="3868939" y="73541"/>
                  </a:lnTo>
                  <a:lnTo>
                    <a:pt x="3932472" y="74249"/>
                  </a:lnTo>
                  <a:lnTo>
                    <a:pt x="3995961" y="74939"/>
                  </a:lnTo>
                  <a:lnTo>
                    <a:pt x="4059406" y="75611"/>
                  </a:lnTo>
                  <a:lnTo>
                    <a:pt x="4122805" y="76266"/>
                  </a:lnTo>
                  <a:lnTo>
                    <a:pt x="4186157" y="76903"/>
                  </a:lnTo>
                  <a:lnTo>
                    <a:pt x="4249463" y="77522"/>
                  </a:lnTo>
                  <a:lnTo>
                    <a:pt x="4312720" y="78123"/>
                  </a:lnTo>
                  <a:lnTo>
                    <a:pt x="4375928" y="78706"/>
                  </a:lnTo>
                  <a:lnTo>
                    <a:pt x="4439087" y="79272"/>
                  </a:lnTo>
                  <a:lnTo>
                    <a:pt x="4502196" y="79820"/>
                  </a:lnTo>
                  <a:lnTo>
                    <a:pt x="4565252" y="80350"/>
                  </a:lnTo>
                  <a:lnTo>
                    <a:pt x="4628257" y="80862"/>
                  </a:lnTo>
                  <a:lnTo>
                    <a:pt x="4691209" y="81356"/>
                  </a:lnTo>
                  <a:lnTo>
                    <a:pt x="4754107" y="81833"/>
                  </a:lnTo>
                  <a:lnTo>
                    <a:pt x="4816950" y="82292"/>
                  </a:lnTo>
                  <a:lnTo>
                    <a:pt x="4879738" y="82733"/>
                  </a:lnTo>
                  <a:lnTo>
                    <a:pt x="4942470" y="83156"/>
                  </a:lnTo>
                  <a:lnTo>
                    <a:pt x="5005144" y="83562"/>
                  </a:lnTo>
                  <a:lnTo>
                    <a:pt x="5067760" y="83950"/>
                  </a:lnTo>
                  <a:lnTo>
                    <a:pt x="5130318" y="84320"/>
                  </a:lnTo>
                  <a:lnTo>
                    <a:pt x="5192816" y="84673"/>
                  </a:lnTo>
                  <a:lnTo>
                    <a:pt x="5255254" y="85008"/>
                  </a:lnTo>
                  <a:lnTo>
                    <a:pt x="5317630" y="85325"/>
                  </a:lnTo>
                  <a:lnTo>
                    <a:pt x="5379944" y="85624"/>
                  </a:lnTo>
                  <a:lnTo>
                    <a:pt x="5442196" y="85906"/>
                  </a:lnTo>
                  <a:lnTo>
                    <a:pt x="5504384" y="86170"/>
                  </a:lnTo>
                  <a:lnTo>
                    <a:pt x="5566507" y="86416"/>
                  </a:lnTo>
                  <a:lnTo>
                    <a:pt x="5628564" y="86645"/>
                  </a:lnTo>
                  <a:lnTo>
                    <a:pt x="5690556" y="86856"/>
                  </a:lnTo>
                  <a:lnTo>
                    <a:pt x="5752480" y="87049"/>
                  </a:lnTo>
                  <a:lnTo>
                    <a:pt x="5814337" y="87225"/>
                  </a:lnTo>
                  <a:lnTo>
                    <a:pt x="5876125" y="87383"/>
                  </a:lnTo>
                  <a:lnTo>
                    <a:pt x="5937844" y="87523"/>
                  </a:lnTo>
                  <a:lnTo>
                    <a:pt x="5999492" y="87646"/>
                  </a:lnTo>
                  <a:lnTo>
                    <a:pt x="6061069" y="87751"/>
                  </a:lnTo>
                  <a:lnTo>
                    <a:pt x="6122574" y="87838"/>
                  </a:lnTo>
                  <a:lnTo>
                    <a:pt x="6184006" y="87908"/>
                  </a:lnTo>
                  <a:lnTo>
                    <a:pt x="6245364" y="87960"/>
                  </a:lnTo>
                  <a:lnTo>
                    <a:pt x="6306648" y="87994"/>
                  </a:lnTo>
                  <a:lnTo>
                    <a:pt x="6367857" y="88011"/>
                  </a:lnTo>
                  <a:lnTo>
                    <a:pt x="6428990" y="88010"/>
                  </a:lnTo>
                  <a:lnTo>
                    <a:pt x="6490045" y="87992"/>
                  </a:lnTo>
                  <a:lnTo>
                    <a:pt x="6551023" y="87956"/>
                  </a:lnTo>
                  <a:lnTo>
                    <a:pt x="6611923" y="87903"/>
                  </a:lnTo>
                  <a:lnTo>
                    <a:pt x="6672743" y="87832"/>
                  </a:lnTo>
                  <a:lnTo>
                    <a:pt x="6733482" y="87743"/>
                  </a:lnTo>
                  <a:lnTo>
                    <a:pt x="6794141" y="87637"/>
                  </a:lnTo>
                  <a:lnTo>
                    <a:pt x="6854717" y="87513"/>
                  </a:lnTo>
                  <a:lnTo>
                    <a:pt x="6915211" y="87372"/>
                  </a:lnTo>
                  <a:lnTo>
                    <a:pt x="6975622" y="87213"/>
                  </a:lnTo>
                  <a:lnTo>
                    <a:pt x="7035948" y="87036"/>
                  </a:lnTo>
                  <a:lnTo>
                    <a:pt x="7096189" y="86842"/>
                  </a:lnTo>
                  <a:lnTo>
                    <a:pt x="7156344" y="86630"/>
                  </a:lnTo>
                  <a:lnTo>
                    <a:pt x="7216412" y="86401"/>
                  </a:lnTo>
                  <a:lnTo>
                    <a:pt x="7276392" y="86155"/>
                  </a:lnTo>
                  <a:lnTo>
                    <a:pt x="7336284" y="85891"/>
                  </a:lnTo>
                  <a:lnTo>
                    <a:pt x="7396086" y="85609"/>
                  </a:lnTo>
                  <a:lnTo>
                    <a:pt x="7455798" y="85310"/>
                  </a:lnTo>
                  <a:lnTo>
                    <a:pt x="7515420" y="84993"/>
                  </a:lnTo>
                  <a:lnTo>
                    <a:pt x="7574949" y="84659"/>
                  </a:lnTo>
                  <a:lnTo>
                    <a:pt x="7634386" y="84307"/>
                  </a:lnTo>
                  <a:lnTo>
                    <a:pt x="7693729" y="83938"/>
                  </a:lnTo>
                  <a:lnTo>
                    <a:pt x="7752979" y="83551"/>
                  </a:lnTo>
                  <a:lnTo>
                    <a:pt x="7812133" y="83147"/>
                  </a:lnTo>
                  <a:lnTo>
                    <a:pt x="7871191" y="82726"/>
                  </a:lnTo>
                  <a:lnTo>
                    <a:pt x="7930152" y="82287"/>
                  </a:lnTo>
                  <a:lnTo>
                    <a:pt x="7989016" y="81830"/>
                  </a:lnTo>
                  <a:lnTo>
                    <a:pt x="8047781" y="81356"/>
                  </a:lnTo>
                  <a:lnTo>
                    <a:pt x="8106447" y="80865"/>
                  </a:lnTo>
                  <a:lnTo>
                    <a:pt x="8165013" y="80356"/>
                  </a:lnTo>
                  <a:lnTo>
                    <a:pt x="8223478" y="79829"/>
                  </a:lnTo>
                  <a:lnTo>
                    <a:pt x="8281842" y="79286"/>
                  </a:lnTo>
                  <a:lnTo>
                    <a:pt x="8340102" y="78725"/>
                  </a:lnTo>
                  <a:lnTo>
                    <a:pt x="8398260" y="78146"/>
                  </a:lnTo>
                  <a:lnTo>
                    <a:pt x="8456313" y="77550"/>
                  </a:lnTo>
                  <a:lnTo>
                    <a:pt x="8514262" y="76937"/>
                  </a:lnTo>
                  <a:lnTo>
                    <a:pt x="8572104" y="76306"/>
                  </a:lnTo>
                  <a:lnTo>
                    <a:pt x="8629840" y="75658"/>
                  </a:lnTo>
                  <a:lnTo>
                    <a:pt x="8687468" y="74992"/>
                  </a:lnTo>
                  <a:lnTo>
                    <a:pt x="8744988" y="74309"/>
                  </a:lnTo>
                  <a:lnTo>
                    <a:pt x="8802399" y="73609"/>
                  </a:lnTo>
                  <a:lnTo>
                    <a:pt x="8859699" y="72891"/>
                  </a:lnTo>
                  <a:lnTo>
                    <a:pt x="8916889" y="72156"/>
                  </a:lnTo>
                  <a:lnTo>
                    <a:pt x="8973968" y="71403"/>
                  </a:lnTo>
                  <a:lnTo>
                    <a:pt x="9030934" y="70634"/>
                  </a:lnTo>
                  <a:lnTo>
                    <a:pt x="9087786" y="69846"/>
                  </a:lnTo>
                  <a:lnTo>
                    <a:pt x="9144525" y="69042"/>
                  </a:lnTo>
                  <a:lnTo>
                    <a:pt x="9201149" y="68220"/>
                  </a:lnTo>
                  <a:lnTo>
                    <a:pt x="9257656" y="67381"/>
                  </a:lnTo>
                  <a:lnTo>
                    <a:pt x="9314048" y="66524"/>
                  </a:lnTo>
                  <a:lnTo>
                    <a:pt x="9370322" y="65651"/>
                  </a:lnTo>
                  <a:lnTo>
                    <a:pt x="9426477" y="64759"/>
                  </a:lnTo>
                  <a:lnTo>
                    <a:pt x="9482514" y="63851"/>
                  </a:lnTo>
                  <a:lnTo>
                    <a:pt x="9538430" y="62925"/>
                  </a:lnTo>
                  <a:lnTo>
                    <a:pt x="9594226" y="61982"/>
                  </a:lnTo>
                  <a:lnTo>
                    <a:pt x="9649901" y="61022"/>
                  </a:lnTo>
                  <a:lnTo>
                    <a:pt x="9705453" y="60044"/>
                  </a:lnTo>
                  <a:lnTo>
                    <a:pt x="9760882" y="59049"/>
                  </a:lnTo>
                  <a:lnTo>
                    <a:pt x="9816187" y="58037"/>
                  </a:lnTo>
                  <a:lnTo>
                    <a:pt x="9871367" y="57008"/>
                  </a:lnTo>
                  <a:lnTo>
                    <a:pt x="9926421" y="55961"/>
                  </a:lnTo>
                  <a:lnTo>
                    <a:pt x="9981349" y="54897"/>
                  </a:lnTo>
                  <a:lnTo>
                    <a:pt x="10036149" y="53816"/>
                  </a:lnTo>
                  <a:lnTo>
                    <a:pt x="10090822" y="52717"/>
                  </a:lnTo>
                  <a:lnTo>
                    <a:pt x="10145365" y="51601"/>
                  </a:lnTo>
                  <a:lnTo>
                    <a:pt x="10199779" y="50468"/>
                  </a:lnTo>
                  <a:lnTo>
                    <a:pt x="10254062" y="49318"/>
                  </a:lnTo>
                  <a:lnTo>
                    <a:pt x="10308214" y="48151"/>
                  </a:lnTo>
                  <a:lnTo>
                    <a:pt x="10362233" y="46966"/>
                  </a:lnTo>
                  <a:lnTo>
                    <a:pt x="10416119" y="45764"/>
                  </a:lnTo>
                  <a:lnTo>
                    <a:pt x="10469871" y="44545"/>
                  </a:lnTo>
                  <a:lnTo>
                    <a:pt x="10523489" y="43309"/>
                  </a:lnTo>
                  <a:lnTo>
                    <a:pt x="10576971" y="42055"/>
                  </a:lnTo>
                  <a:lnTo>
                    <a:pt x="10630316" y="40785"/>
                  </a:lnTo>
                  <a:lnTo>
                    <a:pt x="10683525" y="39497"/>
                  </a:lnTo>
                  <a:lnTo>
                    <a:pt x="10736595" y="38192"/>
                  </a:lnTo>
                  <a:lnTo>
                    <a:pt x="10789526" y="36870"/>
                  </a:lnTo>
                  <a:lnTo>
                    <a:pt x="10842318" y="35530"/>
                  </a:lnTo>
                  <a:lnTo>
                    <a:pt x="10894969" y="34174"/>
                  </a:lnTo>
                  <a:lnTo>
                    <a:pt x="10947479" y="32800"/>
                  </a:lnTo>
                  <a:lnTo>
                    <a:pt x="10999847" y="31409"/>
                  </a:lnTo>
                  <a:lnTo>
                    <a:pt x="11052071" y="30001"/>
                  </a:lnTo>
                  <a:lnTo>
                    <a:pt x="11104152" y="28576"/>
                  </a:lnTo>
                  <a:lnTo>
                    <a:pt x="11156088" y="27134"/>
                  </a:lnTo>
                  <a:lnTo>
                    <a:pt x="11207879" y="25674"/>
                  </a:lnTo>
                  <a:lnTo>
                    <a:pt x="11259523" y="24198"/>
                  </a:lnTo>
                  <a:lnTo>
                    <a:pt x="11311020" y="22704"/>
                  </a:lnTo>
                  <a:lnTo>
                    <a:pt x="11362369" y="21194"/>
                  </a:lnTo>
                  <a:lnTo>
                    <a:pt x="11413570" y="19666"/>
                  </a:lnTo>
                  <a:lnTo>
                    <a:pt x="11464621" y="18121"/>
                  </a:lnTo>
                  <a:lnTo>
                    <a:pt x="11515521" y="16559"/>
                  </a:lnTo>
                  <a:lnTo>
                    <a:pt x="11566270" y="14980"/>
                  </a:lnTo>
                  <a:lnTo>
                    <a:pt x="11616867" y="13383"/>
                  </a:lnTo>
                  <a:lnTo>
                    <a:pt x="11667311" y="11770"/>
                  </a:lnTo>
                  <a:lnTo>
                    <a:pt x="11717602" y="10140"/>
                  </a:lnTo>
                  <a:lnTo>
                    <a:pt x="11767737" y="8492"/>
                  </a:lnTo>
                  <a:lnTo>
                    <a:pt x="11817718" y="6828"/>
                  </a:lnTo>
                  <a:lnTo>
                    <a:pt x="11867542" y="5146"/>
                  </a:lnTo>
                  <a:lnTo>
                    <a:pt x="11917209" y="3448"/>
                  </a:lnTo>
                  <a:lnTo>
                    <a:pt x="11966718" y="1732"/>
                  </a:lnTo>
                  <a:lnTo>
                    <a:pt x="12016069" y="0"/>
                  </a:lnTo>
                  <a:lnTo>
                    <a:pt x="12013088" y="31611"/>
                  </a:lnTo>
                  <a:lnTo>
                    <a:pt x="12007486" y="97494"/>
                  </a:lnTo>
                  <a:lnTo>
                    <a:pt x="12002354" y="166835"/>
                  </a:lnTo>
                  <a:lnTo>
                    <a:pt x="11997678" y="239520"/>
                  </a:lnTo>
                  <a:lnTo>
                    <a:pt x="11993443" y="315441"/>
                  </a:lnTo>
                  <a:lnTo>
                    <a:pt x="11991486" y="354579"/>
                  </a:lnTo>
                  <a:lnTo>
                    <a:pt x="11989635" y="394485"/>
                  </a:lnTo>
                  <a:lnTo>
                    <a:pt x="11987887" y="435144"/>
                  </a:lnTo>
                  <a:lnTo>
                    <a:pt x="11986241" y="476542"/>
                  </a:lnTo>
                  <a:lnTo>
                    <a:pt x="11984695" y="518666"/>
                  </a:lnTo>
                  <a:lnTo>
                    <a:pt x="11983247" y="561501"/>
                  </a:lnTo>
                  <a:lnTo>
                    <a:pt x="11981896" y="605034"/>
                  </a:lnTo>
                  <a:lnTo>
                    <a:pt x="11980639" y="649251"/>
                  </a:lnTo>
                  <a:lnTo>
                    <a:pt x="11979475" y="694138"/>
                  </a:lnTo>
                  <a:lnTo>
                    <a:pt x="11978403" y="739682"/>
                  </a:lnTo>
                  <a:lnTo>
                    <a:pt x="11977419" y="785867"/>
                  </a:lnTo>
                  <a:lnTo>
                    <a:pt x="11976524" y="832681"/>
                  </a:lnTo>
                  <a:lnTo>
                    <a:pt x="11975714" y="880110"/>
                  </a:lnTo>
                  <a:lnTo>
                    <a:pt x="11974989" y="928139"/>
                  </a:lnTo>
                  <a:lnTo>
                    <a:pt x="11974346" y="976756"/>
                  </a:lnTo>
                  <a:lnTo>
                    <a:pt x="11973784" y="1025945"/>
                  </a:lnTo>
                  <a:lnTo>
                    <a:pt x="11973301" y="1075694"/>
                  </a:lnTo>
                  <a:lnTo>
                    <a:pt x="11972896" y="1125988"/>
                  </a:lnTo>
                  <a:lnTo>
                    <a:pt x="11972565" y="1176813"/>
                  </a:lnTo>
                  <a:lnTo>
                    <a:pt x="11972309" y="1228156"/>
                  </a:lnTo>
                  <a:lnTo>
                    <a:pt x="11972124" y="1280002"/>
                  </a:lnTo>
                  <a:lnTo>
                    <a:pt x="11972010" y="1332339"/>
                  </a:lnTo>
                  <a:lnTo>
                    <a:pt x="11971964" y="1385151"/>
                  </a:lnTo>
                  <a:lnTo>
                    <a:pt x="11971986" y="1438426"/>
                  </a:lnTo>
                  <a:lnTo>
                    <a:pt x="11972072" y="1492149"/>
                  </a:lnTo>
                  <a:lnTo>
                    <a:pt x="11972221" y="1546306"/>
                  </a:lnTo>
                  <a:lnTo>
                    <a:pt x="11972432" y="1600884"/>
                  </a:lnTo>
                  <a:lnTo>
                    <a:pt x="11972703" y="1655868"/>
                  </a:lnTo>
                  <a:lnTo>
                    <a:pt x="11973032" y="1711246"/>
                  </a:lnTo>
                  <a:lnTo>
                    <a:pt x="11973417" y="1767002"/>
                  </a:lnTo>
                  <a:lnTo>
                    <a:pt x="11973857" y="1823123"/>
                  </a:lnTo>
                  <a:lnTo>
                    <a:pt x="11974350" y="1879596"/>
                  </a:lnTo>
                  <a:lnTo>
                    <a:pt x="11974894" y="1936406"/>
                  </a:lnTo>
                  <a:lnTo>
                    <a:pt x="11975487" y="1993540"/>
                  </a:lnTo>
                  <a:lnTo>
                    <a:pt x="11976127" y="2050983"/>
                  </a:lnTo>
                  <a:lnTo>
                    <a:pt x="11976814" y="2108722"/>
                  </a:lnTo>
                  <a:lnTo>
                    <a:pt x="11977545" y="2166743"/>
                  </a:lnTo>
                  <a:lnTo>
                    <a:pt x="11978318" y="2225033"/>
                  </a:lnTo>
                  <a:lnTo>
                    <a:pt x="11979132" y="2283576"/>
                  </a:lnTo>
                  <a:lnTo>
                    <a:pt x="11979984" y="2342360"/>
                  </a:lnTo>
                  <a:lnTo>
                    <a:pt x="11980874" y="2401370"/>
                  </a:lnTo>
                  <a:lnTo>
                    <a:pt x="11981799" y="2460593"/>
                  </a:lnTo>
                  <a:lnTo>
                    <a:pt x="11982758" y="2520015"/>
                  </a:lnTo>
                  <a:lnTo>
                    <a:pt x="11983749" y="2579621"/>
                  </a:lnTo>
                  <a:lnTo>
                    <a:pt x="11984770" y="2639399"/>
                  </a:lnTo>
                  <a:lnTo>
                    <a:pt x="11985819" y="2699334"/>
                  </a:lnTo>
                  <a:lnTo>
                    <a:pt x="11986895" y="2759412"/>
                  </a:lnTo>
                  <a:lnTo>
                    <a:pt x="11987996" y="2819620"/>
                  </a:lnTo>
                  <a:lnTo>
                    <a:pt x="11989120" y="2879943"/>
                  </a:lnTo>
                  <a:lnTo>
                    <a:pt x="11990266" y="2940368"/>
                  </a:lnTo>
                  <a:lnTo>
                    <a:pt x="11991431" y="3000881"/>
                  </a:lnTo>
                  <a:lnTo>
                    <a:pt x="11992614" y="3061468"/>
                  </a:lnTo>
                  <a:lnTo>
                    <a:pt x="11993814" y="3122115"/>
                  </a:lnTo>
                  <a:lnTo>
                    <a:pt x="11995028" y="3182809"/>
                  </a:lnTo>
                  <a:lnTo>
                    <a:pt x="11996254" y="3243535"/>
                  </a:lnTo>
                  <a:lnTo>
                    <a:pt x="11997492" y="3304279"/>
                  </a:lnTo>
                  <a:lnTo>
                    <a:pt x="11998739" y="3365029"/>
                  </a:lnTo>
                  <a:lnTo>
                    <a:pt x="11999993" y="3425769"/>
                  </a:lnTo>
                  <a:lnTo>
                    <a:pt x="12001253" y="3486486"/>
                  </a:lnTo>
                  <a:lnTo>
                    <a:pt x="12002517" y="3547166"/>
                  </a:lnTo>
                  <a:lnTo>
                    <a:pt x="12003784" y="3607796"/>
                  </a:lnTo>
                  <a:lnTo>
                    <a:pt x="12005051" y="3668361"/>
                  </a:lnTo>
                  <a:lnTo>
                    <a:pt x="12006317" y="3728848"/>
                  </a:lnTo>
                  <a:lnTo>
                    <a:pt x="12007579" y="3789242"/>
                  </a:lnTo>
                  <a:lnTo>
                    <a:pt x="12008837" y="3849530"/>
                  </a:lnTo>
                  <a:lnTo>
                    <a:pt x="12010089" y="3909698"/>
                  </a:lnTo>
                  <a:lnTo>
                    <a:pt x="12011332" y="3969733"/>
                  </a:lnTo>
                  <a:lnTo>
                    <a:pt x="12012566" y="4029619"/>
                  </a:lnTo>
                  <a:lnTo>
                    <a:pt x="12013788" y="4089344"/>
                  </a:lnTo>
                  <a:lnTo>
                    <a:pt x="12014996" y="4148893"/>
                  </a:lnTo>
                  <a:lnTo>
                    <a:pt x="12016189" y="4208254"/>
                  </a:lnTo>
                  <a:lnTo>
                    <a:pt x="12017365" y="4267411"/>
                  </a:lnTo>
                  <a:lnTo>
                    <a:pt x="12018523" y="4326351"/>
                  </a:lnTo>
                  <a:lnTo>
                    <a:pt x="12019660" y="4385060"/>
                  </a:lnTo>
                  <a:lnTo>
                    <a:pt x="12020775" y="4443524"/>
                  </a:lnTo>
                  <a:lnTo>
                    <a:pt x="12021866" y="4501730"/>
                  </a:lnTo>
                  <a:lnTo>
                    <a:pt x="12022932" y="4559663"/>
                  </a:lnTo>
                  <a:lnTo>
                    <a:pt x="12023970" y="4617309"/>
                  </a:lnTo>
                  <a:lnTo>
                    <a:pt x="12024979" y="4674656"/>
                  </a:lnTo>
                  <a:lnTo>
                    <a:pt x="12025957" y="4731689"/>
                  </a:lnTo>
                  <a:lnTo>
                    <a:pt x="12026903" y="4788393"/>
                  </a:lnTo>
                  <a:lnTo>
                    <a:pt x="12027814" y="4844756"/>
                  </a:lnTo>
                  <a:lnTo>
                    <a:pt x="12028689" y="4900763"/>
                  </a:lnTo>
                  <a:lnTo>
                    <a:pt x="12029526" y="4956401"/>
                  </a:lnTo>
                  <a:lnTo>
                    <a:pt x="12030324" y="5011655"/>
                  </a:lnTo>
                  <a:lnTo>
                    <a:pt x="12031080" y="5066512"/>
                  </a:lnTo>
                  <a:lnTo>
                    <a:pt x="12031793" y="5120958"/>
                  </a:lnTo>
                  <a:lnTo>
                    <a:pt x="12032462" y="5174979"/>
                  </a:lnTo>
                  <a:lnTo>
                    <a:pt x="12033084" y="5228561"/>
                  </a:lnTo>
                  <a:lnTo>
                    <a:pt x="12033657" y="5281691"/>
                  </a:lnTo>
                  <a:lnTo>
                    <a:pt x="12034181" y="5334354"/>
                  </a:lnTo>
                  <a:lnTo>
                    <a:pt x="12034653" y="5386537"/>
                  </a:lnTo>
                  <a:lnTo>
                    <a:pt x="12035071" y="5438225"/>
                  </a:lnTo>
                  <a:lnTo>
                    <a:pt x="12035434" y="5489405"/>
                  </a:lnTo>
                  <a:lnTo>
                    <a:pt x="12035739" y="5540063"/>
                  </a:lnTo>
                  <a:lnTo>
                    <a:pt x="12035986" y="5590186"/>
                  </a:lnTo>
                  <a:lnTo>
                    <a:pt x="12036173" y="5639758"/>
                  </a:lnTo>
                  <a:lnTo>
                    <a:pt x="12036297" y="5688768"/>
                  </a:lnTo>
                  <a:lnTo>
                    <a:pt x="12036358" y="5737199"/>
                  </a:lnTo>
                  <a:lnTo>
                    <a:pt x="12036352" y="5785040"/>
                  </a:lnTo>
                  <a:lnTo>
                    <a:pt x="12036279" y="5832275"/>
                  </a:lnTo>
                  <a:lnTo>
                    <a:pt x="12036137" y="5878891"/>
                  </a:lnTo>
                  <a:lnTo>
                    <a:pt x="12035924" y="5924875"/>
                  </a:lnTo>
                  <a:lnTo>
                    <a:pt x="12035638" y="5970211"/>
                  </a:lnTo>
                  <a:lnTo>
                    <a:pt x="12035278" y="6014887"/>
                  </a:lnTo>
                  <a:lnTo>
                    <a:pt x="12034841" y="6058889"/>
                  </a:lnTo>
                  <a:lnTo>
                    <a:pt x="12034327" y="6102202"/>
                  </a:lnTo>
                  <a:lnTo>
                    <a:pt x="12033733" y="6144813"/>
                  </a:lnTo>
                  <a:lnTo>
                    <a:pt x="12033057" y="6186709"/>
                  </a:lnTo>
                  <a:lnTo>
                    <a:pt x="12032298" y="6227874"/>
                  </a:lnTo>
                  <a:lnTo>
                    <a:pt x="12031454" y="6268295"/>
                  </a:lnTo>
                  <a:lnTo>
                    <a:pt x="12030524" y="6307959"/>
                  </a:lnTo>
                  <a:lnTo>
                    <a:pt x="12029505" y="6346851"/>
                  </a:lnTo>
                  <a:lnTo>
                    <a:pt x="12028396" y="6384959"/>
                  </a:lnTo>
                  <a:lnTo>
                    <a:pt x="12025901" y="6458761"/>
                  </a:lnTo>
                  <a:lnTo>
                    <a:pt x="12023024" y="6529256"/>
                  </a:lnTo>
                  <a:lnTo>
                    <a:pt x="12019751" y="6596333"/>
                  </a:lnTo>
                  <a:lnTo>
                    <a:pt x="12016069" y="6659880"/>
                  </a:lnTo>
                  <a:lnTo>
                    <a:pt x="11969606" y="6663791"/>
                  </a:lnTo>
                  <a:lnTo>
                    <a:pt x="11919559" y="6667452"/>
                  </a:lnTo>
                  <a:lnTo>
                    <a:pt x="11865993" y="6670868"/>
                  </a:lnTo>
                  <a:lnTo>
                    <a:pt x="11808973" y="6674043"/>
                  </a:lnTo>
                  <a:lnTo>
                    <a:pt x="11748562" y="6676984"/>
                  </a:lnTo>
                  <a:lnTo>
                    <a:pt x="11684825" y="6679695"/>
                  </a:lnTo>
                  <a:lnTo>
                    <a:pt x="11617828" y="6682181"/>
                  </a:lnTo>
                  <a:lnTo>
                    <a:pt x="11547634" y="6684449"/>
                  </a:lnTo>
                  <a:lnTo>
                    <a:pt x="11474309" y="6686502"/>
                  </a:lnTo>
                  <a:lnTo>
                    <a:pt x="11397916" y="6688347"/>
                  </a:lnTo>
                  <a:lnTo>
                    <a:pt x="11358589" y="6689193"/>
                  </a:lnTo>
                  <a:lnTo>
                    <a:pt x="11318520" y="6689989"/>
                  </a:lnTo>
                  <a:lnTo>
                    <a:pt x="11277717" y="6690735"/>
                  </a:lnTo>
                  <a:lnTo>
                    <a:pt x="11236187" y="6691433"/>
                  </a:lnTo>
                  <a:lnTo>
                    <a:pt x="11193939" y="6692082"/>
                  </a:lnTo>
                  <a:lnTo>
                    <a:pt x="11150980" y="6692683"/>
                  </a:lnTo>
                  <a:lnTo>
                    <a:pt x="11107319" y="6693238"/>
                  </a:lnTo>
                  <a:lnTo>
                    <a:pt x="11062964" y="6693747"/>
                  </a:lnTo>
                  <a:lnTo>
                    <a:pt x="11017923" y="6694209"/>
                  </a:lnTo>
                  <a:lnTo>
                    <a:pt x="10972204" y="6694627"/>
                  </a:lnTo>
                  <a:lnTo>
                    <a:pt x="10925815" y="6695001"/>
                  </a:lnTo>
                  <a:lnTo>
                    <a:pt x="10878764" y="6695331"/>
                  </a:lnTo>
                  <a:lnTo>
                    <a:pt x="10831059" y="6695618"/>
                  </a:lnTo>
                  <a:lnTo>
                    <a:pt x="10782709" y="6695863"/>
                  </a:lnTo>
                  <a:lnTo>
                    <a:pt x="10733721" y="6696066"/>
                  </a:lnTo>
                  <a:lnTo>
                    <a:pt x="10684104" y="6696228"/>
                  </a:lnTo>
                  <a:lnTo>
                    <a:pt x="10633864" y="6696350"/>
                  </a:lnTo>
                  <a:lnTo>
                    <a:pt x="10583012" y="6696432"/>
                  </a:lnTo>
                  <a:lnTo>
                    <a:pt x="10531554" y="6696476"/>
                  </a:lnTo>
                  <a:lnTo>
                    <a:pt x="10479499" y="6696480"/>
                  </a:lnTo>
                  <a:lnTo>
                    <a:pt x="10426855" y="6696447"/>
                  </a:lnTo>
                  <a:lnTo>
                    <a:pt x="10373629" y="6696378"/>
                  </a:lnTo>
                  <a:lnTo>
                    <a:pt x="10319831" y="6696271"/>
                  </a:lnTo>
                  <a:lnTo>
                    <a:pt x="10265467" y="6696129"/>
                  </a:lnTo>
                  <a:lnTo>
                    <a:pt x="10210547" y="6695952"/>
                  </a:lnTo>
                  <a:lnTo>
                    <a:pt x="10155077" y="6695740"/>
                  </a:lnTo>
                  <a:lnTo>
                    <a:pt x="10099067" y="6695495"/>
                  </a:lnTo>
                  <a:lnTo>
                    <a:pt x="10042525" y="6695217"/>
                  </a:lnTo>
                  <a:lnTo>
                    <a:pt x="9985457" y="6694906"/>
                  </a:lnTo>
                  <a:lnTo>
                    <a:pt x="9927873" y="6694563"/>
                  </a:lnTo>
                  <a:lnTo>
                    <a:pt x="9869781" y="6694189"/>
                  </a:lnTo>
                  <a:lnTo>
                    <a:pt x="9811188" y="6693785"/>
                  </a:lnTo>
                  <a:lnTo>
                    <a:pt x="9752103" y="6693351"/>
                  </a:lnTo>
                  <a:lnTo>
                    <a:pt x="9692534" y="6692887"/>
                  </a:lnTo>
                  <a:lnTo>
                    <a:pt x="9632488" y="6692396"/>
                  </a:lnTo>
                  <a:lnTo>
                    <a:pt x="9571974" y="6691876"/>
                  </a:lnTo>
                  <a:lnTo>
                    <a:pt x="9511001" y="6691329"/>
                  </a:lnTo>
                  <a:lnTo>
                    <a:pt x="9449575" y="6690756"/>
                  </a:lnTo>
                  <a:lnTo>
                    <a:pt x="9387705" y="6690156"/>
                  </a:lnTo>
                  <a:lnTo>
                    <a:pt x="9325400" y="6689532"/>
                  </a:lnTo>
                  <a:lnTo>
                    <a:pt x="9262667" y="6688883"/>
                  </a:lnTo>
                  <a:lnTo>
                    <a:pt x="9199514" y="6688210"/>
                  </a:lnTo>
                  <a:lnTo>
                    <a:pt x="9135950" y="6687513"/>
                  </a:lnTo>
                  <a:lnTo>
                    <a:pt x="9071982" y="6686795"/>
                  </a:lnTo>
                  <a:lnTo>
                    <a:pt x="9007618" y="6686054"/>
                  </a:lnTo>
                  <a:lnTo>
                    <a:pt x="8942867" y="6685292"/>
                  </a:lnTo>
                  <a:lnTo>
                    <a:pt x="8877737" y="6684509"/>
                  </a:lnTo>
                  <a:lnTo>
                    <a:pt x="8812236" y="6683706"/>
                  </a:lnTo>
                  <a:lnTo>
                    <a:pt x="8746371" y="6682884"/>
                  </a:lnTo>
                  <a:lnTo>
                    <a:pt x="8680152" y="6682044"/>
                  </a:lnTo>
                  <a:lnTo>
                    <a:pt x="8613585" y="6681185"/>
                  </a:lnTo>
                  <a:lnTo>
                    <a:pt x="8546679" y="6680309"/>
                  </a:lnTo>
                  <a:lnTo>
                    <a:pt x="8479443" y="6679416"/>
                  </a:lnTo>
                  <a:lnTo>
                    <a:pt x="8411884" y="6678507"/>
                  </a:lnTo>
                  <a:lnTo>
                    <a:pt x="8344010" y="6677583"/>
                  </a:lnTo>
                  <a:lnTo>
                    <a:pt x="8275829" y="6676644"/>
                  </a:lnTo>
                  <a:lnTo>
                    <a:pt x="8207350" y="6675691"/>
                  </a:lnTo>
                  <a:lnTo>
                    <a:pt x="8138580" y="6674725"/>
                  </a:lnTo>
                  <a:lnTo>
                    <a:pt x="8069527" y="6673746"/>
                  </a:lnTo>
                  <a:lnTo>
                    <a:pt x="8000201" y="6672755"/>
                  </a:lnTo>
                  <a:lnTo>
                    <a:pt x="7930608" y="6671752"/>
                  </a:lnTo>
                  <a:lnTo>
                    <a:pt x="7860757" y="6670739"/>
                  </a:lnTo>
                  <a:lnTo>
                    <a:pt x="7790656" y="6669715"/>
                  </a:lnTo>
                  <a:lnTo>
                    <a:pt x="7720312" y="6668682"/>
                  </a:lnTo>
                  <a:lnTo>
                    <a:pt x="7649735" y="6667640"/>
                  </a:lnTo>
                  <a:lnTo>
                    <a:pt x="7578932" y="6666591"/>
                  </a:lnTo>
                  <a:lnTo>
                    <a:pt x="7507910" y="6665533"/>
                  </a:lnTo>
                  <a:lnTo>
                    <a:pt x="7436679" y="6664469"/>
                  </a:lnTo>
                  <a:lnTo>
                    <a:pt x="7365247" y="6663398"/>
                  </a:lnTo>
                  <a:lnTo>
                    <a:pt x="7293621" y="6662322"/>
                  </a:lnTo>
                  <a:lnTo>
                    <a:pt x="7221809" y="6661241"/>
                  </a:lnTo>
                  <a:lnTo>
                    <a:pt x="7149819" y="6660156"/>
                  </a:lnTo>
                  <a:lnTo>
                    <a:pt x="7077661" y="6659068"/>
                  </a:lnTo>
                  <a:lnTo>
                    <a:pt x="7005340" y="6657976"/>
                  </a:lnTo>
                  <a:lnTo>
                    <a:pt x="6932867" y="6656882"/>
                  </a:lnTo>
                  <a:lnTo>
                    <a:pt x="6860248" y="6655787"/>
                  </a:lnTo>
                  <a:lnTo>
                    <a:pt x="6787493" y="6654691"/>
                  </a:lnTo>
                  <a:lnTo>
                    <a:pt x="6714608" y="6653594"/>
                  </a:lnTo>
                  <a:lnTo>
                    <a:pt x="6641602" y="6652498"/>
                  </a:lnTo>
                  <a:lnTo>
                    <a:pt x="6568483" y="6651403"/>
                  </a:lnTo>
                  <a:lnTo>
                    <a:pt x="6495260" y="6650309"/>
                  </a:lnTo>
                  <a:lnTo>
                    <a:pt x="6421939" y="6649218"/>
                  </a:lnTo>
                  <a:lnTo>
                    <a:pt x="6348530" y="6648130"/>
                  </a:lnTo>
                  <a:lnTo>
                    <a:pt x="6275041" y="6647046"/>
                  </a:lnTo>
                  <a:lnTo>
                    <a:pt x="6201479" y="6645965"/>
                  </a:lnTo>
                  <a:lnTo>
                    <a:pt x="6127852" y="6644890"/>
                  </a:lnTo>
                  <a:lnTo>
                    <a:pt x="6054169" y="6643821"/>
                  </a:lnTo>
                  <a:lnTo>
                    <a:pt x="5980437" y="6642758"/>
                  </a:lnTo>
                  <a:lnTo>
                    <a:pt x="5906666" y="6641701"/>
                  </a:lnTo>
                  <a:lnTo>
                    <a:pt x="5832862" y="6640653"/>
                  </a:lnTo>
                  <a:lnTo>
                    <a:pt x="5759034" y="6639612"/>
                  </a:lnTo>
                  <a:lnTo>
                    <a:pt x="5685190" y="6638581"/>
                  </a:lnTo>
                  <a:lnTo>
                    <a:pt x="5611338" y="6637559"/>
                  </a:lnTo>
                  <a:lnTo>
                    <a:pt x="5537486" y="6636547"/>
                  </a:lnTo>
                  <a:lnTo>
                    <a:pt x="5463642" y="6635546"/>
                  </a:lnTo>
                  <a:lnTo>
                    <a:pt x="5389815" y="6634557"/>
                  </a:lnTo>
                  <a:lnTo>
                    <a:pt x="5316012" y="6633580"/>
                  </a:lnTo>
                  <a:lnTo>
                    <a:pt x="5242241" y="6632616"/>
                  </a:lnTo>
                  <a:lnTo>
                    <a:pt x="5168511" y="6631665"/>
                  </a:lnTo>
                  <a:lnTo>
                    <a:pt x="5094829" y="6630729"/>
                  </a:lnTo>
                  <a:lnTo>
                    <a:pt x="5021204" y="6629807"/>
                  </a:lnTo>
                  <a:lnTo>
                    <a:pt x="4947643" y="6628901"/>
                  </a:lnTo>
                  <a:lnTo>
                    <a:pt x="4874156" y="6628011"/>
                  </a:lnTo>
                  <a:lnTo>
                    <a:pt x="4800749" y="6627138"/>
                  </a:lnTo>
                  <a:lnTo>
                    <a:pt x="4727431" y="6626282"/>
                  </a:lnTo>
                  <a:lnTo>
                    <a:pt x="4654210" y="6625444"/>
                  </a:lnTo>
                  <a:lnTo>
                    <a:pt x="4581094" y="6624625"/>
                  </a:lnTo>
                  <a:lnTo>
                    <a:pt x="4508091" y="6623826"/>
                  </a:lnTo>
                  <a:lnTo>
                    <a:pt x="4435210" y="6623046"/>
                  </a:lnTo>
                  <a:lnTo>
                    <a:pt x="4362457" y="6622288"/>
                  </a:lnTo>
                  <a:lnTo>
                    <a:pt x="4289842" y="6621551"/>
                  </a:lnTo>
                  <a:lnTo>
                    <a:pt x="4217373" y="6620835"/>
                  </a:lnTo>
                  <a:lnTo>
                    <a:pt x="4145057" y="6620143"/>
                  </a:lnTo>
                  <a:lnTo>
                    <a:pt x="4072902" y="6619474"/>
                  </a:lnTo>
                  <a:lnTo>
                    <a:pt x="4000917" y="6618829"/>
                  </a:lnTo>
                  <a:lnTo>
                    <a:pt x="3929110" y="6618208"/>
                  </a:lnTo>
                  <a:lnTo>
                    <a:pt x="3857489" y="6617613"/>
                  </a:lnTo>
                  <a:lnTo>
                    <a:pt x="3786061" y="6617044"/>
                  </a:lnTo>
                  <a:lnTo>
                    <a:pt x="3714835" y="6616501"/>
                  </a:lnTo>
                  <a:lnTo>
                    <a:pt x="3643820" y="6615986"/>
                  </a:lnTo>
                  <a:lnTo>
                    <a:pt x="3573022" y="6615499"/>
                  </a:lnTo>
                  <a:lnTo>
                    <a:pt x="3502451" y="6615040"/>
                  </a:lnTo>
                  <a:lnTo>
                    <a:pt x="3432114" y="6614611"/>
                  </a:lnTo>
                  <a:lnTo>
                    <a:pt x="3362019" y="6614212"/>
                  </a:lnTo>
                  <a:lnTo>
                    <a:pt x="3292174" y="6613843"/>
                  </a:lnTo>
                  <a:lnTo>
                    <a:pt x="3222588" y="6613505"/>
                  </a:lnTo>
                  <a:lnTo>
                    <a:pt x="3153268" y="6613200"/>
                  </a:lnTo>
                  <a:lnTo>
                    <a:pt x="3084223" y="6612927"/>
                  </a:lnTo>
                  <a:lnTo>
                    <a:pt x="3015461" y="6612687"/>
                  </a:lnTo>
                  <a:lnTo>
                    <a:pt x="2946989" y="6612481"/>
                  </a:lnTo>
                  <a:lnTo>
                    <a:pt x="2878816" y="6612309"/>
                  </a:lnTo>
                  <a:lnTo>
                    <a:pt x="2810950" y="6612173"/>
                  </a:lnTo>
                  <a:lnTo>
                    <a:pt x="2743399" y="6612073"/>
                  </a:lnTo>
                  <a:lnTo>
                    <a:pt x="2676171" y="6612009"/>
                  </a:lnTo>
                  <a:lnTo>
                    <a:pt x="2609274" y="6611982"/>
                  </a:lnTo>
                  <a:lnTo>
                    <a:pt x="2542716" y="6611993"/>
                  </a:lnTo>
                  <a:lnTo>
                    <a:pt x="2476505" y="6612043"/>
                  </a:lnTo>
                  <a:lnTo>
                    <a:pt x="2410650" y="6612131"/>
                  </a:lnTo>
                  <a:lnTo>
                    <a:pt x="2345158" y="6612260"/>
                  </a:lnTo>
                  <a:lnTo>
                    <a:pt x="2280038" y="6612428"/>
                  </a:lnTo>
                  <a:lnTo>
                    <a:pt x="2215297" y="6612638"/>
                  </a:lnTo>
                  <a:lnTo>
                    <a:pt x="2150943" y="6612890"/>
                  </a:lnTo>
                  <a:lnTo>
                    <a:pt x="2086986" y="6613184"/>
                  </a:lnTo>
                  <a:lnTo>
                    <a:pt x="2023432" y="6613521"/>
                  </a:lnTo>
                  <a:lnTo>
                    <a:pt x="1960289" y="6613902"/>
                  </a:lnTo>
                  <a:lnTo>
                    <a:pt x="1897567" y="6614327"/>
                  </a:lnTo>
                  <a:lnTo>
                    <a:pt x="1835273" y="6614798"/>
                  </a:lnTo>
                  <a:lnTo>
                    <a:pt x="1773415" y="6615314"/>
                  </a:lnTo>
                  <a:lnTo>
                    <a:pt x="1712000" y="6615876"/>
                  </a:lnTo>
                  <a:lnTo>
                    <a:pt x="1651038" y="6616485"/>
                  </a:lnTo>
                  <a:lnTo>
                    <a:pt x="1590537" y="6617142"/>
                  </a:lnTo>
                  <a:lnTo>
                    <a:pt x="1530503" y="6617848"/>
                  </a:lnTo>
                  <a:lnTo>
                    <a:pt x="1470946" y="6618602"/>
                  </a:lnTo>
                  <a:lnTo>
                    <a:pt x="1411874" y="6619406"/>
                  </a:lnTo>
                  <a:lnTo>
                    <a:pt x="1353294" y="6620260"/>
                  </a:lnTo>
                  <a:lnTo>
                    <a:pt x="1295214" y="6621165"/>
                  </a:lnTo>
                  <a:lnTo>
                    <a:pt x="1237643" y="6622122"/>
                  </a:lnTo>
                  <a:lnTo>
                    <a:pt x="1180589" y="6623131"/>
                  </a:lnTo>
                  <a:lnTo>
                    <a:pt x="1124060" y="6624193"/>
                  </a:lnTo>
                  <a:lnTo>
                    <a:pt x="1068064" y="6625308"/>
                  </a:lnTo>
                  <a:lnTo>
                    <a:pt x="1012609" y="6626478"/>
                  </a:lnTo>
                  <a:lnTo>
                    <a:pt x="957703" y="6627703"/>
                  </a:lnTo>
                  <a:lnTo>
                    <a:pt x="903353" y="6628983"/>
                  </a:lnTo>
                  <a:lnTo>
                    <a:pt x="849570" y="6630319"/>
                  </a:lnTo>
                  <a:lnTo>
                    <a:pt x="796359" y="6631712"/>
                  </a:lnTo>
                  <a:lnTo>
                    <a:pt x="743730" y="6633163"/>
                  </a:lnTo>
                  <a:lnTo>
                    <a:pt x="691690" y="6634672"/>
                  </a:lnTo>
                  <a:lnTo>
                    <a:pt x="640247" y="6636240"/>
                  </a:lnTo>
                  <a:lnTo>
                    <a:pt x="589410" y="6637867"/>
                  </a:lnTo>
                  <a:lnTo>
                    <a:pt x="539187" y="6639554"/>
                  </a:lnTo>
                  <a:lnTo>
                    <a:pt x="489586" y="6641302"/>
                  </a:lnTo>
                  <a:lnTo>
                    <a:pt x="440614" y="6643112"/>
                  </a:lnTo>
                  <a:lnTo>
                    <a:pt x="392280" y="6644984"/>
                  </a:lnTo>
                  <a:lnTo>
                    <a:pt x="344592" y="6646918"/>
                  </a:lnTo>
                  <a:lnTo>
                    <a:pt x="297558" y="6648916"/>
                  </a:lnTo>
                  <a:lnTo>
                    <a:pt x="251186" y="6650978"/>
                  </a:lnTo>
                  <a:lnTo>
                    <a:pt x="205485" y="6653104"/>
                  </a:lnTo>
                  <a:lnTo>
                    <a:pt x="160461" y="6655297"/>
                  </a:lnTo>
                  <a:lnTo>
                    <a:pt x="116124" y="6657555"/>
                  </a:lnTo>
                  <a:lnTo>
                    <a:pt x="72481" y="6659880"/>
                  </a:lnTo>
                  <a:lnTo>
                    <a:pt x="71999" y="6642743"/>
                  </a:lnTo>
                  <a:lnTo>
                    <a:pt x="70922" y="6603854"/>
                  </a:lnTo>
                  <a:lnTo>
                    <a:pt x="69701" y="6558971"/>
                  </a:lnTo>
                  <a:lnTo>
                    <a:pt x="68345" y="6508285"/>
                  </a:lnTo>
                  <a:lnTo>
                    <a:pt x="66861" y="6451987"/>
                  </a:lnTo>
                  <a:lnTo>
                    <a:pt x="65259" y="6390269"/>
                  </a:lnTo>
                  <a:lnTo>
                    <a:pt x="63546" y="6323322"/>
                  </a:lnTo>
                  <a:lnTo>
                    <a:pt x="61732" y="6251336"/>
                  </a:lnTo>
                  <a:lnTo>
                    <a:pt x="59825" y="6174504"/>
                  </a:lnTo>
                  <a:lnTo>
                    <a:pt x="58839" y="6134330"/>
                  </a:lnTo>
                  <a:lnTo>
                    <a:pt x="57833" y="6093016"/>
                  </a:lnTo>
                  <a:lnTo>
                    <a:pt x="56808" y="6050586"/>
                  </a:lnTo>
                  <a:lnTo>
                    <a:pt x="55764" y="6007064"/>
                  </a:lnTo>
                  <a:lnTo>
                    <a:pt x="54704" y="5962474"/>
                  </a:lnTo>
                  <a:lnTo>
                    <a:pt x="53628" y="5916839"/>
                  </a:lnTo>
                  <a:lnTo>
                    <a:pt x="52537" y="5870183"/>
                  </a:lnTo>
                  <a:lnTo>
                    <a:pt x="51432" y="5822531"/>
                  </a:lnTo>
                  <a:lnTo>
                    <a:pt x="50315" y="5773907"/>
                  </a:lnTo>
                  <a:lnTo>
                    <a:pt x="49186" y="5724334"/>
                  </a:lnTo>
                  <a:lnTo>
                    <a:pt x="48046" y="5673835"/>
                  </a:lnTo>
                  <a:lnTo>
                    <a:pt x="46897" y="5622436"/>
                  </a:lnTo>
                  <a:lnTo>
                    <a:pt x="45740" y="5570160"/>
                  </a:lnTo>
                  <a:lnTo>
                    <a:pt x="44574" y="5517031"/>
                  </a:lnTo>
                  <a:lnTo>
                    <a:pt x="43403" y="5463072"/>
                  </a:lnTo>
                  <a:lnTo>
                    <a:pt x="42226" y="5408308"/>
                  </a:lnTo>
                  <a:lnTo>
                    <a:pt x="41045" y="5352763"/>
                  </a:lnTo>
                  <a:lnTo>
                    <a:pt x="39861" y="5296460"/>
                  </a:lnTo>
                  <a:lnTo>
                    <a:pt x="38675" y="5239424"/>
                  </a:lnTo>
                  <a:lnTo>
                    <a:pt x="37488" y="5181678"/>
                  </a:lnTo>
                  <a:lnTo>
                    <a:pt x="36300" y="5123246"/>
                  </a:lnTo>
                  <a:lnTo>
                    <a:pt x="35114" y="5064152"/>
                  </a:lnTo>
                  <a:lnTo>
                    <a:pt x="33930" y="5004420"/>
                  </a:lnTo>
                  <a:lnTo>
                    <a:pt x="32749" y="4944074"/>
                  </a:lnTo>
                  <a:lnTo>
                    <a:pt x="31572" y="4883137"/>
                  </a:lnTo>
                  <a:lnTo>
                    <a:pt x="30400" y="4821635"/>
                  </a:lnTo>
                  <a:lnTo>
                    <a:pt x="29235" y="4759590"/>
                  </a:lnTo>
                  <a:lnTo>
                    <a:pt x="28078" y="4697026"/>
                  </a:lnTo>
                  <a:lnTo>
                    <a:pt x="26928" y="4633968"/>
                  </a:lnTo>
                  <a:lnTo>
                    <a:pt x="25789" y="4570440"/>
                  </a:lnTo>
                  <a:lnTo>
                    <a:pt x="24660" y="4506464"/>
                  </a:lnTo>
                  <a:lnTo>
                    <a:pt x="23542" y="4442066"/>
                  </a:lnTo>
                  <a:lnTo>
                    <a:pt x="22437" y="4377268"/>
                  </a:lnTo>
                  <a:lnTo>
                    <a:pt x="21346" y="4312096"/>
                  </a:lnTo>
                  <a:lnTo>
                    <a:pt x="20270" y="4246572"/>
                  </a:lnTo>
                  <a:lnTo>
                    <a:pt x="19210" y="4180722"/>
                  </a:lnTo>
                  <a:lnTo>
                    <a:pt x="18166" y="4114567"/>
                  </a:lnTo>
                  <a:lnTo>
                    <a:pt x="17141" y="4048134"/>
                  </a:lnTo>
                  <a:lnTo>
                    <a:pt x="16135" y="3981445"/>
                  </a:lnTo>
                  <a:lnTo>
                    <a:pt x="15149" y="3914524"/>
                  </a:lnTo>
                  <a:lnTo>
                    <a:pt x="14184" y="3847395"/>
                  </a:lnTo>
                  <a:lnTo>
                    <a:pt x="13241" y="3780083"/>
                  </a:lnTo>
                  <a:lnTo>
                    <a:pt x="12322" y="3712610"/>
                  </a:lnTo>
                  <a:lnTo>
                    <a:pt x="11426" y="3645002"/>
                  </a:lnTo>
                  <a:lnTo>
                    <a:pt x="10557" y="3577281"/>
                  </a:lnTo>
                  <a:lnTo>
                    <a:pt x="9714" y="3509473"/>
                  </a:lnTo>
                  <a:lnTo>
                    <a:pt x="8898" y="3441600"/>
                  </a:lnTo>
                  <a:lnTo>
                    <a:pt x="8111" y="3373686"/>
                  </a:lnTo>
                  <a:lnTo>
                    <a:pt x="7354" y="3305756"/>
                  </a:lnTo>
                  <a:lnTo>
                    <a:pt x="6627" y="3237834"/>
                  </a:lnTo>
                  <a:lnTo>
                    <a:pt x="5932" y="3169942"/>
                  </a:lnTo>
                  <a:lnTo>
                    <a:pt x="5270" y="3102106"/>
                  </a:lnTo>
                  <a:lnTo>
                    <a:pt x="4642" y="3034349"/>
                  </a:lnTo>
                  <a:lnTo>
                    <a:pt x="4049" y="2966695"/>
                  </a:lnTo>
                  <a:lnTo>
                    <a:pt x="3491" y="2899168"/>
                  </a:lnTo>
                  <a:lnTo>
                    <a:pt x="2971" y="2831792"/>
                  </a:lnTo>
                  <a:lnTo>
                    <a:pt x="2489" y="2764590"/>
                  </a:lnTo>
                  <a:lnTo>
                    <a:pt x="2046" y="2697587"/>
                  </a:lnTo>
                  <a:lnTo>
                    <a:pt x="1644" y="2630807"/>
                  </a:lnTo>
                  <a:lnTo>
                    <a:pt x="1283" y="2564273"/>
                  </a:lnTo>
                  <a:lnTo>
                    <a:pt x="964" y="2498009"/>
                  </a:lnTo>
                  <a:lnTo>
                    <a:pt x="688" y="2432040"/>
                  </a:lnTo>
                  <a:lnTo>
                    <a:pt x="457" y="2366389"/>
                  </a:lnTo>
                  <a:lnTo>
                    <a:pt x="272" y="2301079"/>
                  </a:lnTo>
                  <a:lnTo>
                    <a:pt x="133" y="2236136"/>
                  </a:lnTo>
                  <a:lnTo>
                    <a:pt x="42" y="2171583"/>
                  </a:lnTo>
                  <a:lnTo>
                    <a:pt x="0" y="2107443"/>
                  </a:lnTo>
                  <a:lnTo>
                    <a:pt x="7" y="2043741"/>
                  </a:lnTo>
                  <a:lnTo>
                    <a:pt x="65" y="1980501"/>
                  </a:lnTo>
                  <a:lnTo>
                    <a:pt x="175" y="1917746"/>
                  </a:lnTo>
                  <a:lnTo>
                    <a:pt x="338" y="1855500"/>
                  </a:lnTo>
                  <a:lnTo>
                    <a:pt x="555" y="1793788"/>
                  </a:lnTo>
                  <a:lnTo>
                    <a:pt x="827" y="1732632"/>
                  </a:lnTo>
                  <a:lnTo>
                    <a:pt x="1156" y="1672058"/>
                  </a:lnTo>
                  <a:lnTo>
                    <a:pt x="1541" y="1612089"/>
                  </a:lnTo>
                  <a:lnTo>
                    <a:pt x="1985" y="1552749"/>
                  </a:lnTo>
                  <a:lnTo>
                    <a:pt x="2488" y="1494062"/>
                  </a:lnTo>
                  <a:lnTo>
                    <a:pt x="3051" y="1436051"/>
                  </a:lnTo>
                  <a:lnTo>
                    <a:pt x="3676" y="1378741"/>
                  </a:lnTo>
                  <a:lnTo>
                    <a:pt x="4364" y="1322155"/>
                  </a:lnTo>
                  <a:lnTo>
                    <a:pt x="5115" y="1266318"/>
                  </a:lnTo>
                  <a:lnTo>
                    <a:pt x="5930" y="1211253"/>
                  </a:lnTo>
                  <a:lnTo>
                    <a:pt x="6811" y="1156985"/>
                  </a:lnTo>
                  <a:lnTo>
                    <a:pt x="7759" y="1103536"/>
                  </a:lnTo>
                  <a:lnTo>
                    <a:pt x="8775" y="1050932"/>
                  </a:lnTo>
                  <a:lnTo>
                    <a:pt x="9859" y="999195"/>
                  </a:lnTo>
                  <a:lnTo>
                    <a:pt x="11014" y="948350"/>
                  </a:lnTo>
                  <a:lnTo>
                    <a:pt x="12239" y="898421"/>
                  </a:lnTo>
                  <a:lnTo>
                    <a:pt x="13537" y="849432"/>
                  </a:lnTo>
                  <a:lnTo>
                    <a:pt x="14907" y="801406"/>
                  </a:lnTo>
                  <a:lnTo>
                    <a:pt x="16352" y="754368"/>
                  </a:lnTo>
                  <a:lnTo>
                    <a:pt x="17872" y="708341"/>
                  </a:lnTo>
                  <a:lnTo>
                    <a:pt x="19468" y="663349"/>
                  </a:lnTo>
                  <a:lnTo>
                    <a:pt x="21142" y="619416"/>
                  </a:lnTo>
                  <a:lnTo>
                    <a:pt x="22894" y="576567"/>
                  </a:lnTo>
                  <a:lnTo>
                    <a:pt x="24725" y="534824"/>
                  </a:lnTo>
                  <a:lnTo>
                    <a:pt x="26637" y="494213"/>
                  </a:lnTo>
                  <a:lnTo>
                    <a:pt x="28630" y="454756"/>
                  </a:lnTo>
                  <a:lnTo>
                    <a:pt x="30706" y="416477"/>
                  </a:lnTo>
                  <a:lnTo>
                    <a:pt x="35110" y="343553"/>
                  </a:lnTo>
                  <a:lnTo>
                    <a:pt x="39858" y="275629"/>
                  </a:lnTo>
                  <a:lnTo>
                    <a:pt x="44956" y="212899"/>
                  </a:lnTo>
                  <a:lnTo>
                    <a:pt x="50416" y="155552"/>
                  </a:lnTo>
                  <a:lnTo>
                    <a:pt x="56243" y="103781"/>
                  </a:lnTo>
                  <a:lnTo>
                    <a:pt x="62448" y="57776"/>
                  </a:lnTo>
                  <a:lnTo>
                    <a:pt x="69038" y="17729"/>
                  </a:lnTo>
                  <a:lnTo>
                    <a:pt x="72481" y="0"/>
                  </a:lnTo>
                  <a:close/>
                </a:path>
              </a:pathLst>
            </a:custGeom>
            <a:ln w="69850">
              <a:solidFill>
                <a:srgbClr val="1F4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24783" y="327660"/>
              <a:ext cx="5718175" cy="957580"/>
            </a:xfrm>
            <a:custGeom>
              <a:avLst/>
              <a:gdLst/>
              <a:ahLst/>
              <a:cxnLst/>
              <a:rect l="l" t="t" r="r" b="b"/>
              <a:pathLst>
                <a:path w="5718175" h="957580">
                  <a:moveTo>
                    <a:pt x="5239512" y="0"/>
                  </a:moveTo>
                  <a:lnTo>
                    <a:pt x="478536" y="0"/>
                  </a:lnTo>
                  <a:lnTo>
                    <a:pt x="429608" y="2470"/>
                  </a:lnTo>
                  <a:lnTo>
                    <a:pt x="382094" y="9722"/>
                  </a:lnTo>
                  <a:lnTo>
                    <a:pt x="336234" y="21514"/>
                  </a:lnTo>
                  <a:lnTo>
                    <a:pt x="292268" y="37605"/>
                  </a:lnTo>
                  <a:lnTo>
                    <a:pt x="250437" y="57756"/>
                  </a:lnTo>
                  <a:lnTo>
                    <a:pt x="210982" y="81726"/>
                  </a:lnTo>
                  <a:lnTo>
                    <a:pt x="174143" y="109274"/>
                  </a:lnTo>
                  <a:lnTo>
                    <a:pt x="140160" y="140160"/>
                  </a:lnTo>
                  <a:lnTo>
                    <a:pt x="109274" y="174143"/>
                  </a:lnTo>
                  <a:lnTo>
                    <a:pt x="81726" y="210982"/>
                  </a:lnTo>
                  <a:lnTo>
                    <a:pt x="57756" y="250437"/>
                  </a:lnTo>
                  <a:lnTo>
                    <a:pt x="37605" y="292268"/>
                  </a:lnTo>
                  <a:lnTo>
                    <a:pt x="21514" y="336234"/>
                  </a:lnTo>
                  <a:lnTo>
                    <a:pt x="9722" y="382094"/>
                  </a:lnTo>
                  <a:lnTo>
                    <a:pt x="2470" y="429608"/>
                  </a:lnTo>
                  <a:lnTo>
                    <a:pt x="0" y="478536"/>
                  </a:lnTo>
                  <a:lnTo>
                    <a:pt x="2470" y="527463"/>
                  </a:lnTo>
                  <a:lnTo>
                    <a:pt x="9722" y="574977"/>
                  </a:lnTo>
                  <a:lnTo>
                    <a:pt x="21514" y="620837"/>
                  </a:lnTo>
                  <a:lnTo>
                    <a:pt x="37605" y="664803"/>
                  </a:lnTo>
                  <a:lnTo>
                    <a:pt x="57756" y="706634"/>
                  </a:lnTo>
                  <a:lnTo>
                    <a:pt x="81726" y="746089"/>
                  </a:lnTo>
                  <a:lnTo>
                    <a:pt x="109274" y="782928"/>
                  </a:lnTo>
                  <a:lnTo>
                    <a:pt x="140160" y="816911"/>
                  </a:lnTo>
                  <a:lnTo>
                    <a:pt x="174143" y="847797"/>
                  </a:lnTo>
                  <a:lnTo>
                    <a:pt x="210982" y="875345"/>
                  </a:lnTo>
                  <a:lnTo>
                    <a:pt x="250437" y="899315"/>
                  </a:lnTo>
                  <a:lnTo>
                    <a:pt x="292268" y="919466"/>
                  </a:lnTo>
                  <a:lnTo>
                    <a:pt x="336234" y="935557"/>
                  </a:lnTo>
                  <a:lnTo>
                    <a:pt x="382094" y="947349"/>
                  </a:lnTo>
                  <a:lnTo>
                    <a:pt x="429608" y="954601"/>
                  </a:lnTo>
                  <a:lnTo>
                    <a:pt x="478536" y="957072"/>
                  </a:lnTo>
                  <a:lnTo>
                    <a:pt x="5239512" y="957072"/>
                  </a:lnTo>
                  <a:lnTo>
                    <a:pt x="5288439" y="954601"/>
                  </a:lnTo>
                  <a:lnTo>
                    <a:pt x="5335953" y="947349"/>
                  </a:lnTo>
                  <a:lnTo>
                    <a:pt x="5381813" y="935557"/>
                  </a:lnTo>
                  <a:lnTo>
                    <a:pt x="5425779" y="919466"/>
                  </a:lnTo>
                  <a:lnTo>
                    <a:pt x="5467610" y="899315"/>
                  </a:lnTo>
                  <a:lnTo>
                    <a:pt x="5507065" y="875345"/>
                  </a:lnTo>
                  <a:lnTo>
                    <a:pt x="5543904" y="847797"/>
                  </a:lnTo>
                  <a:lnTo>
                    <a:pt x="5577887" y="816911"/>
                  </a:lnTo>
                  <a:lnTo>
                    <a:pt x="5608773" y="782928"/>
                  </a:lnTo>
                  <a:lnTo>
                    <a:pt x="5636321" y="746089"/>
                  </a:lnTo>
                  <a:lnTo>
                    <a:pt x="5660291" y="706634"/>
                  </a:lnTo>
                  <a:lnTo>
                    <a:pt x="5680442" y="664803"/>
                  </a:lnTo>
                  <a:lnTo>
                    <a:pt x="5696533" y="620837"/>
                  </a:lnTo>
                  <a:lnTo>
                    <a:pt x="5708325" y="574977"/>
                  </a:lnTo>
                  <a:lnTo>
                    <a:pt x="5715577" y="527463"/>
                  </a:lnTo>
                  <a:lnTo>
                    <a:pt x="5718048" y="478536"/>
                  </a:lnTo>
                  <a:lnTo>
                    <a:pt x="5715577" y="429608"/>
                  </a:lnTo>
                  <a:lnTo>
                    <a:pt x="5708325" y="382094"/>
                  </a:lnTo>
                  <a:lnTo>
                    <a:pt x="5696533" y="336234"/>
                  </a:lnTo>
                  <a:lnTo>
                    <a:pt x="5680442" y="292268"/>
                  </a:lnTo>
                  <a:lnTo>
                    <a:pt x="5660291" y="250437"/>
                  </a:lnTo>
                  <a:lnTo>
                    <a:pt x="5636321" y="210982"/>
                  </a:lnTo>
                  <a:lnTo>
                    <a:pt x="5608773" y="174143"/>
                  </a:lnTo>
                  <a:lnTo>
                    <a:pt x="5577887" y="140160"/>
                  </a:lnTo>
                  <a:lnTo>
                    <a:pt x="5543904" y="109274"/>
                  </a:lnTo>
                  <a:lnTo>
                    <a:pt x="5507065" y="81726"/>
                  </a:lnTo>
                  <a:lnTo>
                    <a:pt x="5467610" y="57756"/>
                  </a:lnTo>
                  <a:lnTo>
                    <a:pt x="5425779" y="37605"/>
                  </a:lnTo>
                  <a:lnTo>
                    <a:pt x="5381813" y="21514"/>
                  </a:lnTo>
                  <a:lnTo>
                    <a:pt x="5335953" y="9722"/>
                  </a:lnTo>
                  <a:lnTo>
                    <a:pt x="5288439" y="2470"/>
                  </a:lnTo>
                  <a:lnTo>
                    <a:pt x="523951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286000" y="609600"/>
            <a:ext cx="8382000" cy="315919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907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sz="2800" b="1" spc="-3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sz="28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sz="28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sz="28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sz="3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indent="-236220">
              <a:lnSpc>
                <a:spcPct val="100000"/>
              </a:lnSpc>
              <a:spcBef>
                <a:spcPts val="207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sz="3200" b="1" spc="-2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ghi.</a:t>
            </a:r>
            <a:endParaRPr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8920" indent="-236220">
              <a:lnSpc>
                <a:spcPct val="100000"/>
              </a:lnSpc>
              <a:spcBef>
                <a:spcPts val="5"/>
              </a:spcBef>
              <a:buChar char="-"/>
              <a:tabLst>
                <a:tab pos="248920" algn="l"/>
              </a:tabLst>
            </a:pP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sz="3200" b="1" spc="-1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sz="3200" b="1" spc="-2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sz="3200" b="1" spc="5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10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b="1" spc="-3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spc="-30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BT 7 - </a:t>
            </a:r>
            <a:r>
              <a:rPr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SGK.</a:t>
            </a: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248920" algn="l"/>
              </a:tabLst>
            </a:pP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b="1" dirty="0" err="1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6F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30; 31( SBT- tr22)</a:t>
            </a:r>
          </a:p>
        </p:txBody>
      </p:sp>
    </p:spTree>
    <p:extLst>
      <p:ext uri="{BB962C8B-B14F-4D97-AF65-F5344CB8AC3E}">
        <p14:creationId xmlns:p14="http://schemas.microsoft.com/office/powerpoint/2010/main" val="3924168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E9CBDCA-F382-49AD-97AF-9E86BD19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23" y="-1"/>
            <a:ext cx="12076177" cy="69244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62201" y="2362200"/>
            <a:ext cx="8025595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 ƠN QUÝ THẦY CÔ </a:t>
            </a:r>
          </a:p>
          <a:p>
            <a:pPr>
              <a:defRPr/>
            </a:pPr>
            <a:r>
              <a:rPr lang="en-US" sz="4800" b="1" dirty="0">
                <a:ln w="11430"/>
                <a:solidFill>
                  <a:srgbClr val="FF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VÀ CÁC EM</a:t>
            </a:r>
            <a:endParaRPr lang="en-US" sz="4800" b="1" dirty="0">
              <a:ln w="11430"/>
              <a:solidFill>
                <a:srgbClr val="FF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Picture 10" descr="1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4572001"/>
            <a:ext cx="12954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3531809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R3-4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711451" y="609601"/>
            <a:ext cx="11525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9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458 -0.10833 C 0.19791 -0.10648 0.18125 -0.10463 0.16666 -0.09166 C 0.15208 -0.0787 0.13815 -0.05138 0.12708 -0.03055 C 0.11601 -0.00972 0.12122 0.02824 0.1 0.03334 C 0.07877 0.03843 0.01666 0.00556 4.375E-6 -4.07407E-6 " pathEditMode="relative" rAng="0" ptsTypes="AAAAA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29" y="71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621 0.08786 C -0.21996 0.08416 -0.21406 0.09086 -0.18854 0.06636 C -0.16267 0.04208 -0.11128 -0.05526 -0.07187 -0.0585 C -0.03212 -0.06174 0.03611 0.00578 0.04896 0.04693 C 0.06181 0.08809 0.02344 0.14381 0.00538 0.18867 C -0.01267 0.23352 -0.0618 0.27745 -0.05937 0.31653 C -0.05694 0.35537 0.0033 0.4 0.01997 0.42196 " pathEditMode="relative" rAng="0" ptsTypes="aaaaaaa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44D0141-E375-4AF7-9489-6769A8DC707A}"/>
              </a:ext>
            </a:extLst>
          </p:cNvPr>
          <p:cNvGraphicFramePr>
            <a:graphicFrameLocks noGrp="1"/>
          </p:cNvGraphicFramePr>
          <p:nvPr/>
        </p:nvGraphicFramePr>
        <p:xfrm>
          <a:off x="990600" y="2057400"/>
          <a:ext cx="99822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725">
                  <a:extLst>
                    <a:ext uri="{9D8B030D-6E8A-4147-A177-3AD203B41FA5}">
                      <a16:colId xmlns:a16="http://schemas.microsoft.com/office/drawing/2014/main" val="2768995277"/>
                    </a:ext>
                  </a:extLst>
                </a:gridCol>
                <a:gridCol w="2236013">
                  <a:extLst>
                    <a:ext uri="{9D8B030D-6E8A-4147-A177-3AD203B41FA5}">
                      <a16:colId xmlns:a16="http://schemas.microsoft.com/office/drawing/2014/main" val="1003412613"/>
                    </a:ext>
                  </a:extLst>
                </a:gridCol>
                <a:gridCol w="2861462">
                  <a:extLst>
                    <a:ext uri="{9D8B030D-6E8A-4147-A177-3AD203B41FA5}">
                      <a16:colId xmlns:a16="http://schemas.microsoft.com/office/drawing/2014/main" val="409810364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849013236"/>
                    </a:ext>
                  </a:extLst>
                </a:gridCol>
              </a:tblGrid>
              <a:tr h="6680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tung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tung</a:t>
                      </a:r>
                      <a:endParaRPr lang="en-US" sz="2800" b="0" dirty="0">
                        <a:solidFill>
                          <a:srgbClr val="FF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800" b="0" dirty="0">
                          <a:solidFill>
                            <a:srgbClr val="FF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746600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61166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329051"/>
                  </a:ext>
                </a:extLst>
              </a:tr>
              <a:tr h="38259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3415674"/>
                  </a:ext>
                </a:extLst>
              </a:tr>
            </a:tbl>
          </a:graphicData>
        </a:graphic>
      </p:graphicFrame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A1DB6F6F-644E-420E-AEA2-5A7C871C2798}"/>
              </a:ext>
            </a:extLst>
          </p:cNvPr>
          <p:cNvSpPr/>
          <p:nvPr/>
        </p:nvSpPr>
        <p:spPr>
          <a:xfrm>
            <a:off x="304800" y="-152400"/>
            <a:ext cx="11582400" cy="2057400"/>
          </a:xfrm>
          <a:prstGeom prst="horizont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 SGK – tr24)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(4 -15 -7)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ng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</a:t>
            </a:r>
            <a:r>
              <a:rPr lang="vi-V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F6FF04-AF5D-4FE6-B4A0-34142A0F5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4709160"/>
            <a:ext cx="617220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04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EC34FE-14ED-4B93-9D39-ED374429BA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10"/>
          <a:stretch/>
        </p:blipFill>
        <p:spPr>
          <a:xfrm>
            <a:off x="6729378" y="399377"/>
            <a:ext cx="5457259" cy="6458623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99A8E9FF-284F-4426-8260-CCF19F3D83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" y="257834"/>
            <a:ext cx="6584251" cy="658425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6B18A0-A736-4E2F-AFE0-C3E6CE1834BE}"/>
              </a:ext>
            </a:extLst>
          </p:cNvPr>
          <p:cNvSpPr/>
          <p:nvPr/>
        </p:nvSpPr>
        <p:spPr>
          <a:xfrm>
            <a:off x="2927295" y="3169236"/>
            <a:ext cx="822960" cy="731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D6D4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Graphic 21" descr="Trophy">
            <a:extLst>
              <a:ext uri="{FF2B5EF4-FFF2-40B4-BE49-F238E27FC236}">
                <a16:creationId xmlns:a16="http://schemas.microsoft.com/office/drawing/2014/main" id="{5F6C1E40-A7A8-41B5-A287-C2BB5529D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63105" y="3165982"/>
            <a:ext cx="734774" cy="73477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4825608-BC36-4CAB-9F33-B8AA02FB22E7}"/>
              </a:ext>
            </a:extLst>
          </p:cNvPr>
          <p:cNvSpPr/>
          <p:nvPr/>
        </p:nvSpPr>
        <p:spPr>
          <a:xfrm>
            <a:off x="2914378" y="398665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0308B39-4A90-4E8E-8A1A-2FA911757021}"/>
              </a:ext>
            </a:extLst>
          </p:cNvPr>
          <p:cNvSpPr/>
          <p:nvPr/>
        </p:nvSpPr>
        <p:spPr>
          <a:xfrm>
            <a:off x="2914378" y="440648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9D84-2D4E-42FC-A61B-46A403BDE416}"/>
              </a:ext>
            </a:extLst>
          </p:cNvPr>
          <p:cNvSpPr/>
          <p:nvPr/>
        </p:nvSpPr>
        <p:spPr>
          <a:xfrm>
            <a:off x="2912602" y="482631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32C9279-66C1-41C1-9144-F6B39205325D}"/>
              </a:ext>
            </a:extLst>
          </p:cNvPr>
          <p:cNvSpPr/>
          <p:nvPr/>
        </p:nvSpPr>
        <p:spPr>
          <a:xfrm>
            <a:off x="2912602" y="5246141"/>
            <a:ext cx="822960" cy="37519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080397-139F-40C4-B32D-0C8DC9AC0416}"/>
              </a:ext>
            </a:extLst>
          </p:cNvPr>
          <p:cNvSpPr/>
          <p:nvPr/>
        </p:nvSpPr>
        <p:spPr>
          <a:xfrm>
            <a:off x="2912602" y="5665971"/>
            <a:ext cx="822960" cy="441664"/>
          </a:xfrm>
          <a:prstGeom prst="rect">
            <a:avLst/>
          </a:prstGeom>
          <a:solidFill>
            <a:srgbClr val="4A8522"/>
          </a:solidFill>
          <a:ln w="12700">
            <a:solidFill>
              <a:srgbClr val="AFCF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376D258F-668A-4B7D-BE37-B666616E18F1}"/>
              </a:ext>
            </a:extLst>
          </p:cNvPr>
          <p:cNvSpPr/>
          <p:nvPr/>
        </p:nvSpPr>
        <p:spPr>
          <a:xfrm flipV="1">
            <a:off x="2927295" y="96075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23D141F-3FFE-4394-BB51-2230CD1EA64E}"/>
              </a:ext>
            </a:extLst>
          </p:cNvPr>
          <p:cNvSpPr/>
          <p:nvPr/>
        </p:nvSpPr>
        <p:spPr>
          <a:xfrm flipV="1">
            <a:off x="2927295" y="138058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F9C992D1-36E9-4234-8031-1085FCB09955}"/>
              </a:ext>
            </a:extLst>
          </p:cNvPr>
          <p:cNvSpPr/>
          <p:nvPr/>
        </p:nvSpPr>
        <p:spPr>
          <a:xfrm flipV="1">
            <a:off x="2925519" y="180041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33511072-D701-4B82-AA39-94DF42E7745F}"/>
              </a:ext>
            </a:extLst>
          </p:cNvPr>
          <p:cNvSpPr/>
          <p:nvPr/>
        </p:nvSpPr>
        <p:spPr>
          <a:xfrm flipV="1">
            <a:off x="2925519" y="2220248"/>
            <a:ext cx="822960" cy="37519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388D9D29-DC8F-4B84-BCAF-4BE1B8B12261}"/>
              </a:ext>
            </a:extLst>
          </p:cNvPr>
          <p:cNvSpPr/>
          <p:nvPr/>
        </p:nvSpPr>
        <p:spPr>
          <a:xfrm flipV="1">
            <a:off x="2925519" y="2640078"/>
            <a:ext cx="822960" cy="441664"/>
          </a:xfrm>
          <a:prstGeom prst="rect">
            <a:avLst/>
          </a:prstGeom>
          <a:solidFill>
            <a:srgbClr val="BE5108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407A7BE8-B441-4D0D-93B7-7A77DFE2FA71}"/>
              </a:ext>
            </a:extLst>
          </p:cNvPr>
          <p:cNvSpPr/>
          <p:nvPr/>
        </p:nvSpPr>
        <p:spPr>
          <a:xfrm rot="16200000" flipH="1">
            <a:off x="5363602" y="3348287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0220C83-1142-49DC-ABE1-BB1C270FA63F}"/>
              </a:ext>
            </a:extLst>
          </p:cNvPr>
          <p:cNvSpPr/>
          <p:nvPr/>
        </p:nvSpPr>
        <p:spPr>
          <a:xfrm rot="16200000" flipH="1">
            <a:off x="4943772" y="3348287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F2EEF55-1143-49A6-8E12-C22BD2186CC5}"/>
              </a:ext>
            </a:extLst>
          </p:cNvPr>
          <p:cNvSpPr/>
          <p:nvPr/>
        </p:nvSpPr>
        <p:spPr>
          <a:xfrm rot="16200000" flipH="1">
            <a:off x="4523942" y="3346511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99957919-D3FA-4145-8938-70F4A8F064C6}"/>
              </a:ext>
            </a:extLst>
          </p:cNvPr>
          <p:cNvSpPr/>
          <p:nvPr/>
        </p:nvSpPr>
        <p:spPr>
          <a:xfrm rot="16200000" flipH="1">
            <a:off x="4104112" y="3346511"/>
            <a:ext cx="822960" cy="37519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9EF99F5-D271-4D91-9B53-779DC5A5012D}"/>
              </a:ext>
            </a:extLst>
          </p:cNvPr>
          <p:cNvSpPr/>
          <p:nvPr/>
        </p:nvSpPr>
        <p:spPr>
          <a:xfrm rot="16200000" flipH="1">
            <a:off x="3651047" y="3313276"/>
            <a:ext cx="822960" cy="441664"/>
          </a:xfrm>
          <a:prstGeom prst="rect">
            <a:avLst/>
          </a:prstGeom>
          <a:solidFill>
            <a:srgbClr val="2E6CA4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D47136BD-EBC3-442F-B3D2-7D8B7A533442}"/>
              </a:ext>
            </a:extLst>
          </p:cNvPr>
          <p:cNvSpPr/>
          <p:nvPr/>
        </p:nvSpPr>
        <p:spPr>
          <a:xfrm rot="5400000">
            <a:off x="2256310" y="3342163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019255C-C4AE-4597-81D2-5248B7E44954}"/>
              </a:ext>
            </a:extLst>
          </p:cNvPr>
          <p:cNvSpPr/>
          <p:nvPr/>
        </p:nvSpPr>
        <p:spPr>
          <a:xfrm rot="5400000">
            <a:off x="1836480" y="3342163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86CF5CBC-EDF8-47D3-BAE9-525305C1D3E1}"/>
              </a:ext>
            </a:extLst>
          </p:cNvPr>
          <p:cNvSpPr/>
          <p:nvPr/>
        </p:nvSpPr>
        <p:spPr>
          <a:xfrm rot="5400000">
            <a:off x="1416650" y="3340387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262BB680-A354-4E73-86F7-2C850C5BA389}"/>
              </a:ext>
            </a:extLst>
          </p:cNvPr>
          <p:cNvSpPr/>
          <p:nvPr/>
        </p:nvSpPr>
        <p:spPr>
          <a:xfrm rot="5400000">
            <a:off x="996820" y="3340387"/>
            <a:ext cx="822960" cy="37519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BA562D12-0ACE-4B44-8709-BEA30F4DCAAD}"/>
              </a:ext>
            </a:extLst>
          </p:cNvPr>
          <p:cNvSpPr/>
          <p:nvPr/>
        </p:nvSpPr>
        <p:spPr>
          <a:xfrm rot="5400000">
            <a:off x="543755" y="3307152"/>
            <a:ext cx="822960" cy="441664"/>
          </a:xfrm>
          <a:prstGeom prst="rect">
            <a:avLst/>
          </a:prstGeom>
          <a:solidFill>
            <a:srgbClr val="D29500"/>
          </a:solidFill>
          <a:ln w="12700">
            <a:solidFill>
              <a:srgbClr val="8C8C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42" name="Heart 241">
            <a:hlinkClick r:id="rId11" action="ppaction://hlinksldjump"/>
            <a:extLst>
              <a:ext uri="{FF2B5EF4-FFF2-40B4-BE49-F238E27FC236}">
                <a16:creationId xmlns:a16="http://schemas.microsoft.com/office/drawing/2014/main" id="{5F5B57A4-4D96-4305-A676-21FE298079BB}"/>
              </a:ext>
            </a:extLst>
          </p:cNvPr>
          <p:cNvSpPr/>
          <p:nvPr/>
        </p:nvSpPr>
        <p:spPr>
          <a:xfrm>
            <a:off x="41980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43" name="Heart 242">
            <a:hlinkClick r:id="rId12" action="ppaction://hlinksldjump"/>
            <a:extLst>
              <a:ext uri="{FF2B5EF4-FFF2-40B4-BE49-F238E27FC236}">
                <a16:creationId xmlns:a16="http://schemas.microsoft.com/office/drawing/2014/main" id="{9D22B43D-FC78-4EF8-80F2-DD48C649EB43}"/>
              </a:ext>
            </a:extLst>
          </p:cNvPr>
          <p:cNvSpPr/>
          <p:nvPr/>
        </p:nvSpPr>
        <p:spPr>
          <a:xfrm>
            <a:off x="46377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4" name="Heart 243">
            <a:hlinkClick r:id="rId13" action="ppaction://hlinksldjump"/>
            <a:extLst>
              <a:ext uri="{FF2B5EF4-FFF2-40B4-BE49-F238E27FC236}">
                <a16:creationId xmlns:a16="http://schemas.microsoft.com/office/drawing/2014/main" id="{615FB659-83BC-4FB2-898E-D9B129FCE0B6}"/>
              </a:ext>
            </a:extLst>
          </p:cNvPr>
          <p:cNvSpPr/>
          <p:nvPr/>
        </p:nvSpPr>
        <p:spPr>
          <a:xfrm>
            <a:off x="50774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45" name="Heart 244">
            <a:hlinkClick r:id="rId14" action="ppaction://hlinksldjump"/>
            <a:extLst>
              <a:ext uri="{FF2B5EF4-FFF2-40B4-BE49-F238E27FC236}">
                <a16:creationId xmlns:a16="http://schemas.microsoft.com/office/drawing/2014/main" id="{569094D0-CB92-42A2-B795-A988DC4E5C64}"/>
              </a:ext>
            </a:extLst>
          </p:cNvPr>
          <p:cNvSpPr/>
          <p:nvPr/>
        </p:nvSpPr>
        <p:spPr>
          <a:xfrm>
            <a:off x="5517190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46" name="Heart 245">
            <a:hlinkClick r:id="rId14" action="ppaction://hlinksldjump"/>
            <a:extLst>
              <a:ext uri="{FF2B5EF4-FFF2-40B4-BE49-F238E27FC236}">
                <a16:creationId xmlns:a16="http://schemas.microsoft.com/office/drawing/2014/main" id="{82AF909D-B519-4A1D-AEDE-62463562C191}"/>
              </a:ext>
            </a:extLst>
          </p:cNvPr>
          <p:cNvSpPr/>
          <p:nvPr/>
        </p:nvSpPr>
        <p:spPr>
          <a:xfrm>
            <a:off x="5956889" y="6169945"/>
            <a:ext cx="419830" cy="419830"/>
          </a:xfrm>
          <a:prstGeom prst="heart">
            <a:avLst/>
          </a:prstGeom>
          <a:solidFill>
            <a:srgbClr val="6ABA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4" name="Heart 33">
            <a:hlinkClick r:id="" action="ppaction://noaction"/>
            <a:extLst>
              <a:ext uri="{FF2B5EF4-FFF2-40B4-BE49-F238E27FC236}">
                <a16:creationId xmlns:a16="http://schemas.microsoft.com/office/drawing/2014/main" id="{7B018FE0-F270-49FB-952D-D698FE0F0099}"/>
              </a:ext>
            </a:extLst>
          </p:cNvPr>
          <p:cNvSpPr/>
          <p:nvPr/>
        </p:nvSpPr>
        <p:spPr>
          <a:xfrm>
            <a:off x="41980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Heart 34">
            <a:hlinkClick r:id="rId15" action="ppaction://hlinksldjump"/>
            <a:extLst>
              <a:ext uri="{FF2B5EF4-FFF2-40B4-BE49-F238E27FC236}">
                <a16:creationId xmlns:a16="http://schemas.microsoft.com/office/drawing/2014/main" id="{39F31CEA-865C-4173-82D0-F2E3D5C4318C}"/>
              </a:ext>
            </a:extLst>
          </p:cNvPr>
          <p:cNvSpPr/>
          <p:nvPr/>
        </p:nvSpPr>
        <p:spPr>
          <a:xfrm>
            <a:off x="46377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6" name="Heart 35">
            <a:hlinkClick r:id="" action="ppaction://noaction"/>
            <a:extLst>
              <a:ext uri="{FF2B5EF4-FFF2-40B4-BE49-F238E27FC236}">
                <a16:creationId xmlns:a16="http://schemas.microsoft.com/office/drawing/2014/main" id="{8FA385EA-481C-4FB7-99B5-35AE2B8C0329}"/>
              </a:ext>
            </a:extLst>
          </p:cNvPr>
          <p:cNvSpPr/>
          <p:nvPr/>
        </p:nvSpPr>
        <p:spPr>
          <a:xfrm>
            <a:off x="50774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37" name="Heart 36">
            <a:hlinkClick r:id="rId16" action="ppaction://hlinksldjump"/>
            <a:extLst>
              <a:ext uri="{FF2B5EF4-FFF2-40B4-BE49-F238E27FC236}">
                <a16:creationId xmlns:a16="http://schemas.microsoft.com/office/drawing/2014/main" id="{04CBAC34-5C6E-481D-ADE4-7759D3E712EE}"/>
              </a:ext>
            </a:extLst>
          </p:cNvPr>
          <p:cNvSpPr/>
          <p:nvPr/>
        </p:nvSpPr>
        <p:spPr>
          <a:xfrm>
            <a:off x="5517190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8" name="Heart 37">
            <a:hlinkClick r:id="rId17" action="ppaction://hlinksldjump"/>
            <a:extLst>
              <a:ext uri="{FF2B5EF4-FFF2-40B4-BE49-F238E27FC236}">
                <a16:creationId xmlns:a16="http://schemas.microsoft.com/office/drawing/2014/main" id="{3F18E9B7-15C8-433F-BC28-3F49983C9021}"/>
              </a:ext>
            </a:extLst>
          </p:cNvPr>
          <p:cNvSpPr/>
          <p:nvPr/>
        </p:nvSpPr>
        <p:spPr>
          <a:xfrm>
            <a:off x="5956889" y="496820"/>
            <a:ext cx="419830" cy="419830"/>
          </a:xfrm>
          <a:prstGeom prst="heart">
            <a:avLst/>
          </a:prstGeom>
          <a:solidFill>
            <a:srgbClr val="0998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39" name="Heart 38">
            <a:hlinkClick r:id="rId18" action="ppaction://hlinksldjump"/>
            <a:extLst>
              <a:ext uri="{FF2B5EF4-FFF2-40B4-BE49-F238E27FC236}">
                <a16:creationId xmlns:a16="http://schemas.microsoft.com/office/drawing/2014/main" id="{BE9E5718-16FD-4F64-8BC8-4B47CFF9F31A}"/>
              </a:ext>
            </a:extLst>
          </p:cNvPr>
          <p:cNvSpPr/>
          <p:nvPr/>
        </p:nvSpPr>
        <p:spPr>
          <a:xfrm>
            <a:off x="2653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0" name="Heart 39">
            <a:hlinkClick r:id="rId11" action="ppaction://hlinksldjump"/>
            <a:extLst>
              <a:ext uri="{FF2B5EF4-FFF2-40B4-BE49-F238E27FC236}">
                <a16:creationId xmlns:a16="http://schemas.microsoft.com/office/drawing/2014/main" id="{E4A9514D-C166-421C-A363-E6F0F9F98E94}"/>
              </a:ext>
            </a:extLst>
          </p:cNvPr>
          <p:cNvSpPr/>
          <p:nvPr/>
        </p:nvSpPr>
        <p:spPr>
          <a:xfrm>
            <a:off x="7050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1" name="Heart 40">
            <a:hlinkClick r:id="rId13" action="ppaction://hlinksldjump"/>
            <a:extLst>
              <a:ext uri="{FF2B5EF4-FFF2-40B4-BE49-F238E27FC236}">
                <a16:creationId xmlns:a16="http://schemas.microsoft.com/office/drawing/2014/main" id="{6E397F83-1DE4-4D07-9EE2-B05E08E6448A}"/>
              </a:ext>
            </a:extLst>
          </p:cNvPr>
          <p:cNvSpPr/>
          <p:nvPr/>
        </p:nvSpPr>
        <p:spPr>
          <a:xfrm>
            <a:off x="11447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2" name="Heart 41">
            <a:hlinkClick r:id="rId13" action="ppaction://hlinksldjump"/>
            <a:extLst>
              <a:ext uri="{FF2B5EF4-FFF2-40B4-BE49-F238E27FC236}">
                <a16:creationId xmlns:a16="http://schemas.microsoft.com/office/drawing/2014/main" id="{0DE641A1-FA58-4766-A528-A47D66AFD679}"/>
              </a:ext>
            </a:extLst>
          </p:cNvPr>
          <p:cNvSpPr/>
          <p:nvPr/>
        </p:nvSpPr>
        <p:spPr>
          <a:xfrm>
            <a:off x="1584490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3" name="Heart 42">
            <a:hlinkClick r:id="rId18" action="ppaction://hlinksldjump"/>
            <a:extLst>
              <a:ext uri="{FF2B5EF4-FFF2-40B4-BE49-F238E27FC236}">
                <a16:creationId xmlns:a16="http://schemas.microsoft.com/office/drawing/2014/main" id="{922268A4-09A1-407A-B85D-C21273E94E14}"/>
              </a:ext>
            </a:extLst>
          </p:cNvPr>
          <p:cNvSpPr/>
          <p:nvPr/>
        </p:nvSpPr>
        <p:spPr>
          <a:xfrm>
            <a:off x="2024189" y="496820"/>
            <a:ext cx="419830" cy="419830"/>
          </a:xfrm>
          <a:prstGeom prst="heart">
            <a:avLst/>
          </a:prstGeom>
          <a:solidFill>
            <a:srgbClr val="F7383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44" name="Heart 43">
            <a:hlinkClick r:id="rId13" action="ppaction://hlinksldjump"/>
            <a:extLst>
              <a:ext uri="{FF2B5EF4-FFF2-40B4-BE49-F238E27FC236}">
                <a16:creationId xmlns:a16="http://schemas.microsoft.com/office/drawing/2014/main" id="{D1EC04FD-1466-4652-84D9-71C3F32AA0D0}"/>
              </a:ext>
            </a:extLst>
          </p:cNvPr>
          <p:cNvSpPr/>
          <p:nvPr/>
        </p:nvSpPr>
        <p:spPr>
          <a:xfrm>
            <a:off x="2653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45" name="Heart 44">
            <a:hlinkClick r:id="rId14" action="ppaction://hlinksldjump"/>
            <a:extLst>
              <a:ext uri="{FF2B5EF4-FFF2-40B4-BE49-F238E27FC236}">
                <a16:creationId xmlns:a16="http://schemas.microsoft.com/office/drawing/2014/main" id="{247E2EB7-A522-416D-B098-DD95329A5A8F}"/>
              </a:ext>
            </a:extLst>
          </p:cNvPr>
          <p:cNvSpPr/>
          <p:nvPr/>
        </p:nvSpPr>
        <p:spPr>
          <a:xfrm>
            <a:off x="7050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6" name="Heart 45">
            <a:hlinkClick r:id="rId19" action="ppaction://hlinksldjump"/>
            <a:extLst>
              <a:ext uri="{FF2B5EF4-FFF2-40B4-BE49-F238E27FC236}">
                <a16:creationId xmlns:a16="http://schemas.microsoft.com/office/drawing/2014/main" id="{AF6FF570-3B60-47B7-8513-CCCCD101B336}"/>
              </a:ext>
            </a:extLst>
          </p:cNvPr>
          <p:cNvSpPr/>
          <p:nvPr/>
        </p:nvSpPr>
        <p:spPr>
          <a:xfrm>
            <a:off x="11447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7" name="Heart 46">
            <a:hlinkClick r:id="rId17" action="ppaction://hlinksldjump"/>
            <a:extLst>
              <a:ext uri="{FF2B5EF4-FFF2-40B4-BE49-F238E27FC236}">
                <a16:creationId xmlns:a16="http://schemas.microsoft.com/office/drawing/2014/main" id="{02F3D216-DD88-4FDE-84AC-5BFBA45F0238}"/>
              </a:ext>
            </a:extLst>
          </p:cNvPr>
          <p:cNvSpPr/>
          <p:nvPr/>
        </p:nvSpPr>
        <p:spPr>
          <a:xfrm>
            <a:off x="1584490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48" name="Heart 47">
            <a:hlinkClick r:id="rId19" action="ppaction://hlinksldjump"/>
            <a:extLst>
              <a:ext uri="{FF2B5EF4-FFF2-40B4-BE49-F238E27FC236}">
                <a16:creationId xmlns:a16="http://schemas.microsoft.com/office/drawing/2014/main" id="{C81C30D8-EB79-4A1B-9699-3530802BCA43}"/>
              </a:ext>
            </a:extLst>
          </p:cNvPr>
          <p:cNvSpPr/>
          <p:nvPr/>
        </p:nvSpPr>
        <p:spPr>
          <a:xfrm>
            <a:off x="2024189" y="6180336"/>
            <a:ext cx="419830" cy="419830"/>
          </a:xfrm>
          <a:prstGeom prst="heart">
            <a:avLst/>
          </a:prstGeom>
          <a:solidFill>
            <a:srgbClr val="FB900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pic>
        <p:nvPicPr>
          <p:cNvPr id="49" name="Graphic 48" descr="Trophy">
            <a:extLst>
              <a:ext uri="{FF2B5EF4-FFF2-40B4-BE49-F238E27FC236}">
                <a16:creationId xmlns:a16="http://schemas.microsoft.com/office/drawing/2014/main" id="{E2A5426B-6F1D-49B8-8B1A-4E66D2AEF8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9648" y="4809387"/>
            <a:ext cx="1302193" cy="1302193"/>
          </a:xfrm>
          <a:prstGeom prst="rect">
            <a:avLst/>
          </a:prstGeom>
        </p:spPr>
      </p:pic>
      <p:pic>
        <p:nvPicPr>
          <p:cNvPr id="50" name="Graphic 49" descr="Trophy">
            <a:extLst>
              <a:ext uri="{FF2B5EF4-FFF2-40B4-BE49-F238E27FC236}">
                <a16:creationId xmlns:a16="http://schemas.microsoft.com/office/drawing/2014/main" id="{57A9986D-BAAD-46DF-ADE7-5194893C37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4687" y="908930"/>
            <a:ext cx="1302193" cy="1302193"/>
          </a:xfrm>
          <a:prstGeom prst="rect">
            <a:avLst/>
          </a:prstGeom>
        </p:spPr>
      </p:pic>
      <p:pic>
        <p:nvPicPr>
          <p:cNvPr id="51" name="Graphic 50" descr="Trophy">
            <a:extLst>
              <a:ext uri="{FF2B5EF4-FFF2-40B4-BE49-F238E27FC236}">
                <a16:creationId xmlns:a16="http://schemas.microsoft.com/office/drawing/2014/main" id="{0267F2CA-D74B-4D8C-89F1-2A6A19C0EF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174" y="4319142"/>
            <a:ext cx="2204049" cy="1302193"/>
          </a:xfrm>
          <a:prstGeom prst="rect">
            <a:avLst/>
          </a:prstGeom>
        </p:spPr>
      </p:pic>
      <p:pic>
        <p:nvPicPr>
          <p:cNvPr id="52" name="Graphic 51" descr="Trophy">
            <a:extLst>
              <a:ext uri="{FF2B5EF4-FFF2-40B4-BE49-F238E27FC236}">
                <a16:creationId xmlns:a16="http://schemas.microsoft.com/office/drawing/2014/main" id="{56A27F92-8AC3-4426-8490-CE8BC29339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89648" y="873419"/>
            <a:ext cx="1302193" cy="13021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0B4D8A0A-CE99-4465-BDEA-66E0426DA542}"/>
              </a:ext>
            </a:extLst>
          </p:cNvPr>
          <p:cNvSpPr/>
          <p:nvPr/>
        </p:nvSpPr>
        <p:spPr>
          <a:xfrm>
            <a:off x="6719659" y="1380588"/>
            <a:ext cx="52838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TRÒ CH</a:t>
            </a:r>
            <a:r>
              <a:rPr kumimoji="0" lang="vi-VN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Ơ</a:t>
            </a: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Helvetica Neue"/>
                <a:ea typeface="+mn-ea"/>
                <a:cs typeface="+mn-cs"/>
              </a:rPr>
              <a:t>CỜ CÁ NGỰA</a:t>
            </a:r>
            <a:endParaRPr kumimoji="0" lang="en-US" sz="6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lowchart: Summing Junction 4">
            <a:hlinkClick r:id="rId20" action="ppaction://hlinksldjump"/>
            <a:extLst>
              <a:ext uri="{FF2B5EF4-FFF2-40B4-BE49-F238E27FC236}">
                <a16:creationId xmlns:a16="http://schemas.microsoft.com/office/drawing/2014/main" id="{355D16C9-03FE-4EA0-80D4-E7B4D67FB917}"/>
              </a:ext>
            </a:extLst>
          </p:cNvPr>
          <p:cNvSpPr/>
          <p:nvPr/>
        </p:nvSpPr>
        <p:spPr>
          <a:xfrm>
            <a:off x="11638216" y="48217"/>
            <a:ext cx="419234" cy="419234"/>
          </a:xfrm>
          <a:prstGeom prst="flowChartSummingJunction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MaryHadALittleLamb">
            <a:hlinkClick r:id="" action="ppaction://media"/>
            <a:extLst>
              <a:ext uri="{FF2B5EF4-FFF2-40B4-BE49-F238E27FC236}">
                <a16:creationId xmlns:a16="http://schemas.microsoft.com/office/drawing/2014/main" id="{99A633A3-035E-462A-AF22-E96FC155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98624" y="-750867"/>
            <a:ext cx="487363" cy="487363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E22F02EA-C79B-4DE3-9C10-888373554CC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5" y="-6081"/>
            <a:ext cx="600437" cy="777352"/>
          </a:xfrm>
          <a:prstGeom prst="rect">
            <a:avLst/>
          </a:prstGeom>
        </p:spPr>
      </p:pic>
      <p:pic>
        <p:nvPicPr>
          <p:cNvPr id="247" name="Picture 246">
            <a:extLst>
              <a:ext uri="{FF2B5EF4-FFF2-40B4-BE49-F238E27FC236}">
                <a16:creationId xmlns:a16="http://schemas.microsoft.com/office/drawing/2014/main" id="{3A530223-8EEB-4D94-B23C-334FE5C8DCA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045" y="2772607"/>
            <a:ext cx="600437" cy="777352"/>
          </a:xfrm>
          <a:prstGeom prst="rect">
            <a:avLst/>
          </a:prstGeom>
        </p:spPr>
      </p:pic>
      <p:pic>
        <p:nvPicPr>
          <p:cNvPr id="248" name="Picture 247">
            <a:extLst>
              <a:ext uri="{FF2B5EF4-FFF2-40B4-BE49-F238E27FC236}">
                <a16:creationId xmlns:a16="http://schemas.microsoft.com/office/drawing/2014/main" id="{6E5FFACD-866F-48E1-8BE1-8045598D96D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9" y="2774787"/>
            <a:ext cx="598375" cy="777354"/>
          </a:xfrm>
          <a:prstGeom prst="rect">
            <a:avLst/>
          </a:prstGeom>
        </p:spPr>
      </p:pic>
      <p:pic>
        <p:nvPicPr>
          <p:cNvPr id="240" name="Picture 239">
            <a:extLst>
              <a:ext uri="{FF2B5EF4-FFF2-40B4-BE49-F238E27FC236}">
                <a16:creationId xmlns:a16="http://schemas.microsoft.com/office/drawing/2014/main" id="{BD88EA17-A8FF-43E3-8D2A-18A3436FEF2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395" y="5781269"/>
            <a:ext cx="600438" cy="777352"/>
          </a:xfrm>
          <a:prstGeom prst="rect">
            <a:avLst/>
          </a:prstGeom>
        </p:spPr>
      </p:pic>
      <p:sp>
        <p:nvSpPr>
          <p:cNvPr id="57" name="object 3">
            <a:extLst>
              <a:ext uri="{FF2B5EF4-FFF2-40B4-BE49-F238E27FC236}">
                <a16:creationId xmlns:a16="http://schemas.microsoft.com/office/drawing/2014/main" id="{70134E68-7828-481F-A9F6-33B3E116B3D1}"/>
              </a:ext>
            </a:extLst>
          </p:cNvPr>
          <p:cNvSpPr txBox="1"/>
          <p:nvPr/>
        </p:nvSpPr>
        <p:spPr>
          <a:xfrm>
            <a:off x="7615004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1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1.25E-6 -0.09283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9283 L -1.25E-6 -0.1611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4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16111 L 0.00026 -0.22246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5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6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22246 L 0.00013 -0.28403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28403 L 0.00026 -0.34213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34213 L 0.00182 -0.385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500" fill="hold"/>
                                        <p:tgtEl>
                                          <p:spTgt spid="24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L -0.03672 3.7037E-7 " pathEditMode="relative" rAng="0" ptsTypes="AA">
                                      <p:cBhvr>
                                        <p:cTn id="13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5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6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250" autoRev="1" fill="remove"/>
                                        <p:tgtEl>
                                          <p:spTgt spid="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72 3.7037E-7 L -0.07109 0.00069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3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6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autoRev="1" fill="remove"/>
                                        <p:tgtEl>
                                          <p:spTgt spid="1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109 0.00069 L -0.10547 0.00069 " pathEditMode="relative" rAng="0" ptsTypes="AA">
                                      <p:cBhvr>
                                        <p:cTn id="152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4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50" autoRev="1" fill="remove"/>
                                        <p:tgtEl>
                                          <p:spTgt spid="1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47 0.00069 L -0.13984 0.00069 " pathEditMode="relative" rAng="0" ptsTypes="AA">
                                      <p:cBhvr>
                                        <p:cTn id="163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9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1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84 0.00069 L -0.17786 0.00069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8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9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0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autoRev="1" fill="remove"/>
                                        <p:tgtEl>
                                          <p:spTgt spid="1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500"/>
                            </p:stCondLst>
                            <p:childTnLst>
                              <p:par>
                                <p:cTn id="18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786 0.00069 L -0.20937 0.00741 " pathEditMode="relative" rAng="0" ptsTypes="AA">
                                      <p:cBhvr>
                                        <p:cTn id="184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500" fill="hold"/>
                                        <p:tgtEl>
                                          <p:spTgt spid="247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500" fill="hold"/>
                                        <p:tgtEl>
                                          <p:spTgt spid="5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0448 0.00047 " pathEditMode="relative" rAng="0" ptsTypes="AA">
                                      <p:cBhvr>
                                        <p:cTn id="20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6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7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8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250" autoRev="1" fill="remove"/>
                                        <p:tgtEl>
                                          <p:spTgt spid="1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8 0.00047 L 0.08269 0.00047 " pathEditMode="relative" rAng="0" ptsTypes="AA">
                                      <p:cBhvr>
                                        <p:cTn id="21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4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5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8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9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250" autoRev="1" fill="remove"/>
                                        <p:tgtEl>
                                          <p:spTgt spid="1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69 0.00047 L 0.11941 0.00047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6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8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9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0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1" dur="250" autoRev="1" fill="remove"/>
                                        <p:tgtEl>
                                          <p:spTgt spid="1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41 0.00047 L 0.15183 0.00047 " pathEditMode="relative" rAng="0" ptsTypes="AA">
                                      <p:cBhvr>
                                        <p:cTn id="235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9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0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1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250" autoRev="1" fill="remove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83 0.00047 L 0.18607 0.00047 " pathEditMode="relative" rAng="0" ptsTypes="AA">
                                      <p:cBhvr>
                                        <p:cTn id="24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0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1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2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250" autoRev="1" fill="remove"/>
                                        <p:tgtEl>
                                          <p:spTgt spid="1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607 0.00047 L 0.21433 0.01968 " pathEditMode="relative" rAng="0" ptsTypes="AA">
                                      <p:cBhvr>
                                        <p:cTn id="256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8" dur="500" fill="hold"/>
                                        <p:tgtEl>
                                          <p:spTgt spid="24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3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2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00052 0.05671 " pathEditMode="relative" rAng="0" ptsTypes="AA">
                                      <p:cBhvr>
                                        <p:cTn id="274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8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9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0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1" dur="250" autoRev="1" fill="remove"/>
                                        <p:tgtEl>
                                          <p:spTgt spid="1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5671 L 0.00052 0.12199 " pathEditMode="relative" rAng="0" ptsTypes="AA">
                                      <p:cBhvr>
                                        <p:cTn id="285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6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7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88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9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0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1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250" autoRev="1" fill="remove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2199 L 0.00052 0.17662 " pathEditMode="relative" rAng="0" ptsTypes="AA">
                                      <p:cBhvr>
                                        <p:cTn id="296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0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1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2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3" dur="250" autoRev="1" fill="remove"/>
                                        <p:tgtEl>
                                          <p:spTgt spid="1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17662 L 0.00078 0.24143 " pathEditMode="relative" rAng="0" ptsTypes="AA">
                                      <p:cBhvr>
                                        <p:cTn id="30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10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1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2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3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4" dur="250" autoRev="1" fill="remove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24143 L 0.00104 0.31088 " pathEditMode="relative" rAng="0" ptsTypes="AA">
                                      <p:cBhvr>
                                        <p:cTn id="31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0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21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2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3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4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5" dur="250" autoRev="1" fill="remove"/>
                                        <p:tgtEl>
                                          <p:spTgt spid="1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2500"/>
                            </p:stCondLst>
                            <p:childTnLst>
                              <p:par>
                                <p:cTn id="3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31088 L 0.00365 0.36551 " pathEditMode="relative" rAng="0" ptsTypes="AA">
                                      <p:cBhvr>
                                        <p:cTn id="32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2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9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0" dur="500" fill="hold"/>
                                        <p:tgtEl>
                                          <p:spTgt spid="24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5" dur="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3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0" fill="hold">
                      <p:stCondLst>
                        <p:cond delay="0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7" fill="hold">
                      <p:stCondLst>
                        <p:cond delay="0"/>
                      </p:stCondLst>
                      <p:childTnLst>
                        <p:par>
                          <p:cTn id="358" fill="hold">
                            <p:stCondLst>
                              <p:cond delay="0"/>
                            </p:stCondLst>
                            <p:childTnLst>
                              <p:par>
                                <p:cTn id="35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7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1" fill="hold">
                      <p:stCondLst>
                        <p:cond delay="0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5" fill="hold">
                      <p:stCondLst>
                        <p:cond delay="0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2" fill="hold">
                      <p:stCondLst>
                        <p:cond delay="0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6" fill="hold">
                      <p:stCondLst>
                        <p:cond delay="0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3" fill="hold">
                      <p:stCondLst>
                        <p:cond delay="0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0" fill="hold">
                      <p:stCondLst>
                        <p:cond delay="0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4" fill="hold">
                      <p:stCondLst>
                        <p:cond delay="0"/>
                      </p:stCondLst>
                      <p:childTnLst>
                        <p:par>
                          <p:cTn id="435" fill="hold">
                            <p:stCondLst>
                              <p:cond delay="0"/>
                            </p:stCondLst>
                            <p:childTnLst>
                              <p:par>
                                <p:cTn id="4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52606" y="60210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23355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13/20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5970" y="2237746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060" y="3271013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5970" y="3275202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9/20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259032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54393" y="327966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653" y="3266546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310704"/>
            <a:ext cx="804742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5378762-231B-4C3B-88FF-DE71B8DA8B66}"/>
              </a:ext>
            </a:extLst>
          </p:cNvPr>
          <p:cNvSpPr txBox="1"/>
          <p:nvPr/>
        </p:nvSpPr>
        <p:spPr>
          <a:xfrm>
            <a:off x="0" y="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5656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2696106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2700295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3585278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589467"/>
            <a:ext cx="4906798" cy="770816"/>
          </a:xfrm>
          <a:prstGeom prst="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1/10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72158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361864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63023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741551"/>
            <a:ext cx="804742" cy="707197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FD2201D3-AB38-4D58-AE99-4A9FDE2E7620}"/>
              </a:ext>
            </a:extLst>
          </p:cNvPr>
          <p:cNvSpPr txBox="1"/>
          <p:nvPr/>
        </p:nvSpPr>
        <p:spPr>
          <a:xfrm>
            <a:off x="-19050" y="16510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78080" y="439083"/>
            <a:ext cx="10835839" cy="260860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dõi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lệch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5237" y="34321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65" y="3391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5237" y="448032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096000" y="444937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19" y="342272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05" y="451297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8746" y="446936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956" y="3429538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0A5678F-D061-4A0A-8829-F8E901BE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00796"/>
              </p:ext>
            </p:extLst>
          </p:nvPr>
        </p:nvGraphicFramePr>
        <p:xfrm>
          <a:off x="1752600" y="2339608"/>
          <a:ext cx="785040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2339">
                  <a:extLst>
                    <a:ext uri="{9D8B030D-6E8A-4147-A177-3AD203B41FA5}">
                      <a16:colId xmlns:a16="http://schemas.microsoft.com/office/drawing/2014/main" val="1472008537"/>
                    </a:ext>
                  </a:extLst>
                </a:gridCol>
                <a:gridCol w="802288">
                  <a:extLst>
                    <a:ext uri="{9D8B030D-6E8A-4147-A177-3AD203B41FA5}">
                      <a16:colId xmlns:a16="http://schemas.microsoft.com/office/drawing/2014/main" val="3225010178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3576583191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958365270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3170388851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1300172115"/>
                    </a:ext>
                  </a:extLst>
                </a:gridCol>
                <a:gridCol w="1115155">
                  <a:extLst>
                    <a:ext uri="{9D8B030D-6E8A-4147-A177-3AD203B41FA5}">
                      <a16:colId xmlns:a16="http://schemas.microsoft.com/office/drawing/2014/main" val="41966734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Thứ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Sáu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Bẩy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947242"/>
                  </a:ext>
                </a:extLst>
              </a:tr>
              <a:tr h="306236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36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138184"/>
                  </a:ext>
                </a:extLst>
              </a:tr>
            </a:tbl>
          </a:graphicData>
        </a:graphic>
      </p:graphicFrame>
      <p:sp>
        <p:nvSpPr>
          <p:cNvPr id="13" name="object 3">
            <a:extLst>
              <a:ext uri="{FF2B5EF4-FFF2-40B4-BE49-F238E27FC236}">
                <a16:creationId xmlns:a16="http://schemas.microsoft.com/office/drawing/2014/main" id="{8471DA91-92D2-4370-BF50-65FB6BF2DB47}"/>
              </a:ext>
            </a:extLst>
          </p:cNvPr>
          <p:cNvSpPr txBox="1"/>
          <p:nvPr/>
        </p:nvSpPr>
        <p:spPr>
          <a:xfrm>
            <a:off x="0" y="-57241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654350"/>
            <a:ext cx="11201752" cy="336159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2016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30509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4307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3092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24385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4027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519845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4207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433056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525785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27092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4382237"/>
            <a:ext cx="732592" cy="643793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727" y="4193251"/>
            <a:ext cx="2123661" cy="201039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E5907DB-2CF0-431F-B937-6138B9C7A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930978"/>
              </p:ext>
            </p:extLst>
          </p:nvPr>
        </p:nvGraphicFramePr>
        <p:xfrm>
          <a:off x="1900939" y="1981200"/>
          <a:ext cx="8128000" cy="1127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311">
                  <a:extLst>
                    <a:ext uri="{9D8B030D-6E8A-4147-A177-3AD203B41FA5}">
                      <a16:colId xmlns:a16="http://schemas.microsoft.com/office/drawing/2014/main" val="2172603026"/>
                    </a:ext>
                  </a:extLst>
                </a:gridCol>
                <a:gridCol w="1270861">
                  <a:extLst>
                    <a:ext uri="{9D8B030D-6E8A-4147-A177-3AD203B41FA5}">
                      <a16:colId xmlns:a16="http://schemas.microsoft.com/office/drawing/2014/main" val="78749714"/>
                    </a:ext>
                  </a:extLst>
                </a:gridCol>
                <a:gridCol w="1425844">
                  <a:extLst>
                    <a:ext uri="{9D8B030D-6E8A-4147-A177-3AD203B41FA5}">
                      <a16:colId xmlns:a16="http://schemas.microsoft.com/office/drawing/2014/main" val="1614417455"/>
                    </a:ext>
                  </a:extLst>
                </a:gridCol>
                <a:gridCol w="1673817">
                  <a:extLst>
                    <a:ext uri="{9D8B030D-6E8A-4147-A177-3AD203B41FA5}">
                      <a16:colId xmlns:a16="http://schemas.microsoft.com/office/drawing/2014/main" val="3512263368"/>
                    </a:ext>
                  </a:extLst>
                </a:gridCol>
                <a:gridCol w="1309167">
                  <a:extLst>
                    <a:ext uri="{9D8B030D-6E8A-4147-A177-3AD203B41FA5}">
                      <a16:colId xmlns:a16="http://schemas.microsoft.com/office/drawing/2014/main" val="3159198266"/>
                    </a:ext>
                  </a:extLst>
                </a:gridCol>
              </a:tblGrid>
              <a:tr h="756642">
                <a:tc>
                  <a:txBody>
                    <a:bodyPr/>
                    <a:lstStyle/>
                    <a:p>
                      <a:r>
                        <a:rPr lang="en-US" dirty="0" err="1"/>
                        <a:t>Năm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5740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Số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tiền</a:t>
                      </a:r>
                      <a:r>
                        <a:rPr lang="en-US" dirty="0"/>
                        <a:t>(</a:t>
                      </a:r>
                      <a:r>
                        <a:rPr lang="en-US" dirty="0" err="1"/>
                        <a:t>nghìn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tỉ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đồng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3546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4394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4931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428206"/>
                  </a:ext>
                </a:extLst>
              </a:tr>
            </a:tbl>
          </a:graphicData>
        </a:graphic>
      </p:graphicFrame>
      <p:sp>
        <p:nvSpPr>
          <p:cNvPr id="13" name="object 3">
            <a:extLst>
              <a:ext uri="{FF2B5EF4-FFF2-40B4-BE49-F238E27FC236}">
                <a16:creationId xmlns:a16="http://schemas.microsoft.com/office/drawing/2014/main" id="{378A247F-9AF3-496F-8234-7A3CC8FA8C0C}"/>
              </a:ext>
            </a:extLst>
          </p:cNvPr>
          <p:cNvSpPr txBox="1"/>
          <p:nvPr/>
        </p:nvSpPr>
        <p:spPr>
          <a:xfrm>
            <a:off x="-38100" y="31918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410410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441960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29628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44237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29286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530877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29682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53129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29826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444507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53421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53537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65045"/>
            <a:ext cx="804742" cy="707197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9536B344-15B2-498B-ACB3-D51ACF2E65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172" y="4702499"/>
            <a:ext cx="2123661" cy="20103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032F6A-C919-4C35-B042-AD3D1D0D4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67323"/>
              </p:ext>
            </p:extLst>
          </p:nvPr>
        </p:nvGraphicFramePr>
        <p:xfrm>
          <a:off x="2667000" y="1925320"/>
          <a:ext cx="550060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573">
                  <a:extLst>
                    <a:ext uri="{9D8B030D-6E8A-4147-A177-3AD203B41FA5}">
                      <a16:colId xmlns:a16="http://schemas.microsoft.com/office/drawing/2014/main" val="1426964321"/>
                    </a:ext>
                  </a:extLst>
                </a:gridCol>
                <a:gridCol w="1900871">
                  <a:extLst>
                    <a:ext uri="{9D8B030D-6E8A-4147-A177-3AD203B41FA5}">
                      <a16:colId xmlns:a16="http://schemas.microsoft.com/office/drawing/2014/main" val="4269127135"/>
                    </a:ext>
                  </a:extLst>
                </a:gridCol>
                <a:gridCol w="3084163">
                  <a:extLst>
                    <a:ext uri="{9D8B030D-6E8A-4147-A177-3AD203B41FA5}">
                      <a16:colId xmlns:a16="http://schemas.microsoft.com/office/drawing/2014/main" val="8188136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Ngày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công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bố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effectLst/>
                        </a:rPr>
                        <a:t>Số</a:t>
                      </a:r>
                      <a:r>
                        <a:rPr lang="en-US" dirty="0">
                          <a:effectLst/>
                        </a:rPr>
                        <a:t> ca </a:t>
                      </a:r>
                      <a:r>
                        <a:rPr lang="en-US" dirty="0" err="1">
                          <a:effectLst/>
                        </a:rPr>
                        <a:t>mắc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côvit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r>
                        <a:rPr lang="en-US" dirty="0" err="1">
                          <a:effectLst/>
                        </a:rPr>
                        <a:t>mới</a:t>
                      </a:r>
                      <a:endParaRPr lang="en-US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088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19/7/2021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4335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477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20/7/2021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5427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24537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21/7/2021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5537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0354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22/7/2021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7125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331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23/7/2021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7204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833626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31DAB5F-A68F-4581-9270-AD4658180582}"/>
              </a:ext>
            </a:extLst>
          </p:cNvPr>
          <p:cNvSpPr txBox="1"/>
          <p:nvPr/>
        </p:nvSpPr>
        <p:spPr>
          <a:xfrm>
            <a:off x="1524001" y="433953"/>
            <a:ext cx="87086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côvít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-19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982A7A6A-F7E0-411F-8415-8709824E9408}"/>
              </a:ext>
            </a:extLst>
          </p:cNvPr>
          <p:cNvSpPr txBox="1"/>
          <p:nvPr/>
        </p:nvSpPr>
        <p:spPr>
          <a:xfrm>
            <a:off x="0" y="-20248"/>
            <a:ext cx="3972393" cy="668773"/>
          </a:xfrm>
          <a:prstGeom prst="rect">
            <a:avLst/>
          </a:prstGeom>
          <a:solidFill>
            <a:srgbClr val="ADDB7B"/>
          </a:solidFill>
        </p:spPr>
        <p:txBody>
          <a:bodyPr vert="horz" wrap="square" lIns="0" tIns="2355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55"/>
              </a:spcBef>
            </a:pP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sz="2800" b="1" spc="-6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sz="2800" b="1" spc="-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MỞ</a:t>
            </a:r>
            <a:r>
              <a:rPr sz="2800" b="1" spc="-25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800" b="1" spc="-10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endParaRPr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9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276" y="-40025"/>
            <a:ext cx="7386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Mét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sè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biÖn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ph¸p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phßng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chèng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dÞch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bÖnh</a:t>
            </a:r>
            <a:endParaRPr kumimoji="0" lang="en-US" sz="3600" b="1" i="0" u="none" strike="noStrike" kern="1200" cap="none" spc="0" normalizeH="0" baseline="0" noProof="0" dirty="0">
              <a:ln w="1905">
                <a:solidFill>
                  <a:srgbClr val="FFC000"/>
                </a:solidFill>
              </a:ln>
              <a:solidFill>
                <a:srgbClr val="FFC000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.VnAristote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do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y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tÕ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khuyÕn</a:t>
            </a:r>
            <a:r>
              <a:rPr kumimoji="0" lang="en-US" sz="3600" b="1" i="0" u="none" strike="noStrike" kern="1200" cap="none" spc="0" normalizeH="0" baseline="0" noProof="0" dirty="0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905">
                  <a:solidFill>
                    <a:srgbClr val="FFC000"/>
                  </a:solidFill>
                </a:ln>
                <a:solidFill>
                  <a:srgbClr val="FFC000">
                    <a:lumMod val="50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  <a:reflection blurRad="6350" stA="55000" endA="300" endPos="45500" dir="5400000" sy="-100000" algn="bl" rotWithShape="0"/>
                </a:effectLst>
                <a:uLnTx/>
                <a:uFillTx/>
                <a:latin typeface=".VnAristote" pitchFamily="34" charset="0"/>
                <a:ea typeface="+mn-ea"/>
                <a:cs typeface="+mn-cs"/>
              </a:rPr>
              <a:t>c¸o</a:t>
            </a:r>
            <a:endParaRPr kumimoji="0" lang="en-US" sz="3600" b="1" i="0" u="none" strike="noStrike" kern="1200" cap="none" spc="0" normalizeH="0" baseline="0" noProof="0" dirty="0">
              <a:ln w="1905">
                <a:solidFill>
                  <a:srgbClr val="FFC000"/>
                </a:solidFill>
              </a:ln>
              <a:solidFill>
                <a:srgbClr val="FFC000">
                  <a:lumMod val="50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  <a:reflection blurRad="6350" stA="55000" endA="300" endPos="45500" dir="5400000" sy="-100000" algn="bl" rotWithShape="0"/>
              </a:effectLst>
              <a:uLnTx/>
              <a:uFillTx/>
              <a:latin typeface=".VnAristote" pitchFamily="34" charset="0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 t="73415" b="3423"/>
          <a:stretch>
            <a:fillRect/>
          </a:stretch>
        </p:blipFill>
        <p:spPr bwMode="auto">
          <a:xfrm>
            <a:off x="670560" y="1137920"/>
            <a:ext cx="10911840" cy="542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80451"/>
      </p:ext>
    </p:extLst>
  </p:cSld>
  <p:clrMapOvr>
    <a:masterClrMapping/>
  </p:clrMapOvr>
  <p:transition spd="slow">
    <p:push dir="d"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1890</TotalTime>
  <Words>707</Words>
  <Application>Microsoft Office PowerPoint</Application>
  <PresentationFormat>Widescreen</PresentationFormat>
  <Paragraphs>155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.VnAristote</vt:lpstr>
      <vt:lpstr>Arial</vt:lpstr>
      <vt:lpstr>Calibri</vt:lpstr>
      <vt:lpstr>Helvetica Neue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Phương Anh Bùi Tuấn</cp:lastModifiedBy>
  <cp:revision>268</cp:revision>
  <dcterms:created xsi:type="dcterms:W3CDTF">2021-07-21T08:26:01Z</dcterms:created>
  <dcterms:modified xsi:type="dcterms:W3CDTF">2024-05-10T08:04:46Z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2021-07-21T00:00:00Z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2021-07-21T00:00:00Z</vt:filetime>
  </property>
</Properties>
</file>