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2"/>
  </p:notesMasterIdLst>
  <p:sldIdLst>
    <p:sldId id="258" r:id="rId2"/>
    <p:sldId id="259" r:id="rId3"/>
    <p:sldId id="261" r:id="rId4"/>
    <p:sldId id="281" r:id="rId5"/>
    <p:sldId id="263" r:id="rId6"/>
    <p:sldId id="264" r:id="rId7"/>
    <p:sldId id="265" r:id="rId8"/>
    <p:sldId id="266" r:id="rId9"/>
    <p:sldId id="267" r:id="rId10"/>
    <p:sldId id="284" r:id="rId11"/>
    <p:sldId id="268" r:id="rId12"/>
    <p:sldId id="269" r:id="rId13"/>
    <p:sldId id="282" r:id="rId14"/>
    <p:sldId id="285" r:id="rId15"/>
    <p:sldId id="283" r:id="rId16"/>
    <p:sldId id="271" r:id="rId17"/>
    <p:sldId id="272" r:id="rId18"/>
    <p:sldId id="276" r:id="rId19"/>
    <p:sldId id="278" r:id="rId20"/>
    <p:sldId id="287" r:id="rId21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76" autoAdjust="0"/>
    <p:restoredTop sz="94660"/>
  </p:normalViewPr>
  <p:slideViewPr>
    <p:cSldViewPr snapToGrid="0">
      <p:cViewPr varScale="1">
        <p:scale>
          <a:sx n="69" d="100"/>
          <a:sy n="69" d="100"/>
        </p:scale>
        <p:origin x="63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FAE7B6-E745-444A-A8CB-E4A55875CD87}" type="doc">
      <dgm:prSet loTypeId="urn:microsoft.com/office/officeart/2008/layout/VerticalCurvedList" loCatId="list" qsTypeId="urn:microsoft.com/office/officeart/2005/8/quickstyle/simple1#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9FAB46EF-E27F-4245-91F1-34A3D24D5FA6}">
      <dgm:prSet phldrT="[Text]" custT="1"/>
      <dgm:spPr/>
      <dgm:t>
        <a:bodyPr/>
        <a:lstStyle/>
        <a:p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Vai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trò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nuôi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dưỡng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chăm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sóc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vật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nuôi</a:t>
          </a:r>
          <a:endParaRPr lang="en-US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294A7B8-9ED2-4CA5-8C11-7DD531B8618B}" type="parTrans" cxnId="{9A7FC2D6-8F9E-41C4-A81A-54B5C172D7B0}">
      <dgm:prSet/>
      <dgm:spPr/>
      <dgm:t>
        <a:bodyPr/>
        <a:lstStyle/>
        <a:p>
          <a:endParaRPr lang="en-US"/>
        </a:p>
      </dgm:t>
    </dgm:pt>
    <dgm:pt modelId="{118A75D4-3C54-4E51-B5B5-FF31E4755524}" type="sibTrans" cxnId="{9A7FC2D6-8F9E-41C4-A81A-54B5C172D7B0}">
      <dgm:prSet/>
      <dgm:spPr/>
      <dgm:t>
        <a:bodyPr/>
        <a:lstStyle/>
        <a:p>
          <a:endParaRPr lang="en-US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889D39A-B8DA-471B-8C09-D01F7986C64D}">
      <dgm:prSet phldrT="[Text]" custT="1"/>
      <dgm:spPr/>
      <dgm:t>
        <a:bodyPr/>
        <a:lstStyle/>
        <a:p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Nuôi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dưỡng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chăm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sóc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vật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nuôi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non</a:t>
          </a:r>
        </a:p>
      </dgm:t>
    </dgm:pt>
    <dgm:pt modelId="{0CAB6DA6-2C19-44D8-B2AB-40F49AD0A394}" type="parTrans" cxnId="{DC26F706-09C8-436E-9390-6957075A415E}">
      <dgm:prSet/>
      <dgm:spPr/>
      <dgm:t>
        <a:bodyPr/>
        <a:lstStyle/>
        <a:p>
          <a:endParaRPr lang="en-US"/>
        </a:p>
      </dgm:t>
    </dgm:pt>
    <dgm:pt modelId="{C5EAFE31-8060-4B60-9248-76D2A056AD6E}" type="sibTrans" cxnId="{DC26F706-09C8-436E-9390-6957075A415E}">
      <dgm:prSet/>
      <dgm:spPr/>
      <dgm:t>
        <a:bodyPr/>
        <a:lstStyle/>
        <a:p>
          <a:endParaRPr lang="en-US"/>
        </a:p>
      </dgm:t>
    </dgm:pt>
    <dgm:pt modelId="{C2CEACB1-3941-4CBC-849C-8E5A8E8F783F}">
      <dgm:prSet phldrT="[Text]" custT="1"/>
      <dgm:spPr/>
      <dgm:t>
        <a:bodyPr/>
        <a:lstStyle/>
        <a:p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Nuôi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dưỡng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chăm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sóc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vật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nuôi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đực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giống</a:t>
          </a:r>
          <a:endParaRPr lang="en-US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3F0EA1D-5272-4850-8AFB-7C0EAA9BB8CF}" type="parTrans" cxnId="{F6E5B1BD-8468-4606-B568-5AB225E82374}">
      <dgm:prSet/>
      <dgm:spPr/>
      <dgm:t>
        <a:bodyPr/>
        <a:lstStyle/>
        <a:p>
          <a:endParaRPr lang="en-US"/>
        </a:p>
      </dgm:t>
    </dgm:pt>
    <dgm:pt modelId="{91091535-26AA-4419-9245-E0440792D0B0}" type="sibTrans" cxnId="{F6E5B1BD-8468-4606-B568-5AB225E82374}">
      <dgm:prSet/>
      <dgm:spPr/>
      <dgm:t>
        <a:bodyPr/>
        <a:lstStyle/>
        <a:p>
          <a:endParaRPr lang="en-US"/>
        </a:p>
      </dgm:t>
    </dgm:pt>
    <dgm:pt modelId="{C66B9BBE-490F-4F9A-A69A-37AFC8F9B23A}">
      <dgm:prSet custT="1"/>
      <dgm:spPr/>
      <dgm:t>
        <a:bodyPr/>
        <a:lstStyle/>
        <a:p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Nuôi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dưỡng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chăm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sóc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vật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nuôi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cái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sinh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sản</a:t>
          </a:r>
          <a:endParaRPr lang="en-US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3F485BF-99C5-40AD-844B-1B6251904C3C}" type="parTrans" cxnId="{DA40102C-F6ED-4222-8EE9-630C7784412D}">
      <dgm:prSet/>
      <dgm:spPr/>
      <dgm:t>
        <a:bodyPr/>
        <a:lstStyle/>
        <a:p>
          <a:endParaRPr lang="en-US"/>
        </a:p>
      </dgm:t>
    </dgm:pt>
    <dgm:pt modelId="{DFB923A8-4264-4647-8B71-543B17848CCD}" type="sibTrans" cxnId="{DA40102C-F6ED-4222-8EE9-630C7784412D}">
      <dgm:prSet/>
      <dgm:spPr/>
      <dgm:t>
        <a:bodyPr/>
        <a:lstStyle/>
        <a:p>
          <a:endParaRPr lang="en-US"/>
        </a:p>
      </dgm:t>
    </dgm:pt>
    <dgm:pt modelId="{51402200-CA46-49D3-883B-8FADDA9022D6}" type="pres">
      <dgm:prSet presAssocID="{71FAE7B6-E745-444A-A8CB-E4A55875CD87}" presName="Name0" presStyleCnt="0">
        <dgm:presLayoutVars>
          <dgm:chMax val="7"/>
          <dgm:chPref val="7"/>
          <dgm:dir/>
        </dgm:presLayoutVars>
      </dgm:prSet>
      <dgm:spPr/>
    </dgm:pt>
    <dgm:pt modelId="{5F9F50CA-4DD1-472C-9948-22FF77311F6E}" type="pres">
      <dgm:prSet presAssocID="{71FAE7B6-E745-444A-A8CB-E4A55875CD87}" presName="Name1" presStyleCnt="0"/>
      <dgm:spPr/>
    </dgm:pt>
    <dgm:pt modelId="{1EFE79E0-1A93-4CF1-9D4E-4F4026719975}" type="pres">
      <dgm:prSet presAssocID="{71FAE7B6-E745-444A-A8CB-E4A55875CD87}" presName="cycle" presStyleCnt="0"/>
      <dgm:spPr/>
    </dgm:pt>
    <dgm:pt modelId="{151FCE63-0645-47B1-A4C3-B6E5771E8CAB}" type="pres">
      <dgm:prSet presAssocID="{71FAE7B6-E745-444A-A8CB-E4A55875CD87}" presName="srcNode" presStyleLbl="node1" presStyleIdx="0" presStyleCnt="4"/>
      <dgm:spPr/>
    </dgm:pt>
    <dgm:pt modelId="{18B59221-299A-44C1-918B-06CDFEF403EB}" type="pres">
      <dgm:prSet presAssocID="{71FAE7B6-E745-444A-A8CB-E4A55875CD87}" presName="conn" presStyleLbl="parChTrans1D2" presStyleIdx="0" presStyleCnt="1"/>
      <dgm:spPr/>
    </dgm:pt>
    <dgm:pt modelId="{1B9710AA-46F3-4AD2-98E7-F3CFE513A652}" type="pres">
      <dgm:prSet presAssocID="{71FAE7B6-E745-444A-A8CB-E4A55875CD87}" presName="extraNode" presStyleLbl="node1" presStyleIdx="0" presStyleCnt="4"/>
      <dgm:spPr/>
    </dgm:pt>
    <dgm:pt modelId="{CDDE5F0F-532A-430F-B6C9-DD468AA82280}" type="pres">
      <dgm:prSet presAssocID="{71FAE7B6-E745-444A-A8CB-E4A55875CD87}" presName="dstNode" presStyleLbl="node1" presStyleIdx="0" presStyleCnt="4"/>
      <dgm:spPr/>
    </dgm:pt>
    <dgm:pt modelId="{1A0CF313-3851-45AA-9B8A-4CA2CE6BC828}" type="pres">
      <dgm:prSet presAssocID="{9FAB46EF-E27F-4245-91F1-34A3D24D5FA6}" presName="text_1" presStyleLbl="node1" presStyleIdx="0" presStyleCnt="4">
        <dgm:presLayoutVars>
          <dgm:bulletEnabled val="1"/>
        </dgm:presLayoutVars>
      </dgm:prSet>
      <dgm:spPr/>
    </dgm:pt>
    <dgm:pt modelId="{C5A281DA-9582-42CA-82B2-195CEABBDD7A}" type="pres">
      <dgm:prSet presAssocID="{9FAB46EF-E27F-4245-91F1-34A3D24D5FA6}" presName="accent_1" presStyleCnt="0"/>
      <dgm:spPr/>
    </dgm:pt>
    <dgm:pt modelId="{D0B3D7CC-9FAD-4570-B9DD-E7B36E0D5DBB}" type="pres">
      <dgm:prSet presAssocID="{9FAB46EF-E27F-4245-91F1-34A3D24D5FA6}" presName="accentRepeatNode" presStyleLbl="solidFgAcc1" presStyleIdx="0" presStyleCnt="4"/>
      <dgm:spPr/>
    </dgm:pt>
    <dgm:pt modelId="{D86B5B60-E8FF-479D-840A-A74D9DCAE05C}" type="pres">
      <dgm:prSet presAssocID="{1889D39A-B8DA-471B-8C09-D01F7986C64D}" presName="text_2" presStyleLbl="node1" presStyleIdx="1" presStyleCnt="4">
        <dgm:presLayoutVars>
          <dgm:bulletEnabled val="1"/>
        </dgm:presLayoutVars>
      </dgm:prSet>
      <dgm:spPr/>
    </dgm:pt>
    <dgm:pt modelId="{F54CFE64-B6EA-4D30-932A-9AE2FF6B1775}" type="pres">
      <dgm:prSet presAssocID="{1889D39A-B8DA-471B-8C09-D01F7986C64D}" presName="accent_2" presStyleCnt="0"/>
      <dgm:spPr/>
    </dgm:pt>
    <dgm:pt modelId="{D752A7FB-D545-409F-92D9-88303D65DFE9}" type="pres">
      <dgm:prSet presAssocID="{1889D39A-B8DA-471B-8C09-D01F7986C64D}" presName="accentRepeatNode" presStyleLbl="solidFgAcc1" presStyleIdx="1" presStyleCnt="4"/>
      <dgm:spPr/>
    </dgm:pt>
    <dgm:pt modelId="{92B9EF21-C35A-48A0-A595-B74A6B3907EE}" type="pres">
      <dgm:prSet presAssocID="{C2CEACB1-3941-4CBC-849C-8E5A8E8F783F}" presName="text_3" presStyleLbl="node1" presStyleIdx="2" presStyleCnt="4">
        <dgm:presLayoutVars>
          <dgm:bulletEnabled val="1"/>
        </dgm:presLayoutVars>
      </dgm:prSet>
      <dgm:spPr/>
    </dgm:pt>
    <dgm:pt modelId="{77D02935-FA1A-4EB3-8B90-89336F1A85EA}" type="pres">
      <dgm:prSet presAssocID="{C2CEACB1-3941-4CBC-849C-8E5A8E8F783F}" presName="accent_3" presStyleCnt="0"/>
      <dgm:spPr/>
    </dgm:pt>
    <dgm:pt modelId="{E70210C7-049E-42E9-B705-9477C6F2660B}" type="pres">
      <dgm:prSet presAssocID="{C2CEACB1-3941-4CBC-849C-8E5A8E8F783F}" presName="accentRepeatNode" presStyleLbl="solidFgAcc1" presStyleIdx="2" presStyleCnt="4"/>
      <dgm:spPr/>
    </dgm:pt>
    <dgm:pt modelId="{5DE3DEB2-6C0E-46EE-B8F6-5B47307A3D10}" type="pres">
      <dgm:prSet presAssocID="{C66B9BBE-490F-4F9A-A69A-37AFC8F9B23A}" presName="text_4" presStyleLbl="node1" presStyleIdx="3" presStyleCnt="4">
        <dgm:presLayoutVars>
          <dgm:bulletEnabled val="1"/>
        </dgm:presLayoutVars>
      </dgm:prSet>
      <dgm:spPr/>
    </dgm:pt>
    <dgm:pt modelId="{2B31AFB2-9B10-439C-B425-0A79A7655947}" type="pres">
      <dgm:prSet presAssocID="{C66B9BBE-490F-4F9A-A69A-37AFC8F9B23A}" presName="accent_4" presStyleCnt="0"/>
      <dgm:spPr/>
    </dgm:pt>
    <dgm:pt modelId="{FAB0824C-92D0-4FD4-B08D-589EDA23E575}" type="pres">
      <dgm:prSet presAssocID="{C66B9BBE-490F-4F9A-A69A-37AFC8F9B23A}" presName="accentRepeatNode" presStyleLbl="solidFgAcc1" presStyleIdx="3" presStyleCnt="4"/>
      <dgm:spPr/>
    </dgm:pt>
  </dgm:ptLst>
  <dgm:cxnLst>
    <dgm:cxn modelId="{DC26F706-09C8-436E-9390-6957075A415E}" srcId="{71FAE7B6-E745-444A-A8CB-E4A55875CD87}" destId="{1889D39A-B8DA-471B-8C09-D01F7986C64D}" srcOrd="1" destOrd="0" parTransId="{0CAB6DA6-2C19-44D8-B2AB-40F49AD0A394}" sibTransId="{C5EAFE31-8060-4B60-9248-76D2A056AD6E}"/>
    <dgm:cxn modelId="{71FB4612-273F-4CAC-85FB-BB48450FCA2D}" type="presOf" srcId="{C2CEACB1-3941-4CBC-849C-8E5A8E8F783F}" destId="{92B9EF21-C35A-48A0-A595-B74A6B3907EE}" srcOrd="0" destOrd="0" presId="urn:microsoft.com/office/officeart/2008/layout/VerticalCurvedList"/>
    <dgm:cxn modelId="{DA40102C-F6ED-4222-8EE9-630C7784412D}" srcId="{71FAE7B6-E745-444A-A8CB-E4A55875CD87}" destId="{C66B9BBE-490F-4F9A-A69A-37AFC8F9B23A}" srcOrd="3" destOrd="0" parTransId="{E3F485BF-99C5-40AD-844B-1B6251904C3C}" sibTransId="{DFB923A8-4264-4647-8B71-543B17848CCD}"/>
    <dgm:cxn modelId="{2E091233-B6DD-4DDE-B3E4-7AF12B11CAF2}" type="presOf" srcId="{71FAE7B6-E745-444A-A8CB-E4A55875CD87}" destId="{51402200-CA46-49D3-883B-8FADDA9022D6}" srcOrd="0" destOrd="0" presId="urn:microsoft.com/office/officeart/2008/layout/VerticalCurvedList"/>
    <dgm:cxn modelId="{F6E5B1BD-8468-4606-B568-5AB225E82374}" srcId="{71FAE7B6-E745-444A-A8CB-E4A55875CD87}" destId="{C2CEACB1-3941-4CBC-849C-8E5A8E8F783F}" srcOrd="2" destOrd="0" parTransId="{B3F0EA1D-5272-4850-8AFB-7C0EAA9BB8CF}" sibTransId="{91091535-26AA-4419-9245-E0440792D0B0}"/>
    <dgm:cxn modelId="{5A320ACA-0282-43C1-9228-EBCAC99FD45B}" type="presOf" srcId="{C66B9BBE-490F-4F9A-A69A-37AFC8F9B23A}" destId="{5DE3DEB2-6C0E-46EE-B8F6-5B47307A3D10}" srcOrd="0" destOrd="0" presId="urn:microsoft.com/office/officeart/2008/layout/VerticalCurvedList"/>
    <dgm:cxn modelId="{20F485D2-D345-42DF-9BC1-FF876FA07DF8}" type="presOf" srcId="{118A75D4-3C54-4E51-B5B5-FF31E4755524}" destId="{18B59221-299A-44C1-918B-06CDFEF403EB}" srcOrd="0" destOrd="0" presId="urn:microsoft.com/office/officeart/2008/layout/VerticalCurvedList"/>
    <dgm:cxn modelId="{4941B8D2-7EF8-46B3-B6ED-63AACBC937A5}" type="presOf" srcId="{9FAB46EF-E27F-4245-91F1-34A3D24D5FA6}" destId="{1A0CF313-3851-45AA-9B8A-4CA2CE6BC828}" srcOrd="0" destOrd="0" presId="urn:microsoft.com/office/officeart/2008/layout/VerticalCurvedList"/>
    <dgm:cxn modelId="{9A7FC2D6-8F9E-41C4-A81A-54B5C172D7B0}" srcId="{71FAE7B6-E745-444A-A8CB-E4A55875CD87}" destId="{9FAB46EF-E27F-4245-91F1-34A3D24D5FA6}" srcOrd="0" destOrd="0" parTransId="{B294A7B8-9ED2-4CA5-8C11-7DD531B8618B}" sibTransId="{118A75D4-3C54-4E51-B5B5-FF31E4755524}"/>
    <dgm:cxn modelId="{FED81FFD-F1C2-4620-8F28-A5115ADFBD8D}" type="presOf" srcId="{1889D39A-B8DA-471B-8C09-D01F7986C64D}" destId="{D86B5B60-E8FF-479D-840A-A74D9DCAE05C}" srcOrd="0" destOrd="0" presId="urn:microsoft.com/office/officeart/2008/layout/VerticalCurvedList"/>
    <dgm:cxn modelId="{C5117683-0BA0-4F0D-ACDD-D1C2F5875A2C}" type="presParOf" srcId="{51402200-CA46-49D3-883B-8FADDA9022D6}" destId="{5F9F50CA-4DD1-472C-9948-22FF77311F6E}" srcOrd="0" destOrd="0" presId="urn:microsoft.com/office/officeart/2008/layout/VerticalCurvedList"/>
    <dgm:cxn modelId="{92027EE5-FF63-46CC-9114-10E2CFB7D784}" type="presParOf" srcId="{5F9F50CA-4DD1-472C-9948-22FF77311F6E}" destId="{1EFE79E0-1A93-4CF1-9D4E-4F4026719975}" srcOrd="0" destOrd="0" presId="urn:microsoft.com/office/officeart/2008/layout/VerticalCurvedList"/>
    <dgm:cxn modelId="{4B1A5F28-3335-409E-A453-23DDA0C3908A}" type="presParOf" srcId="{1EFE79E0-1A93-4CF1-9D4E-4F4026719975}" destId="{151FCE63-0645-47B1-A4C3-B6E5771E8CAB}" srcOrd="0" destOrd="0" presId="urn:microsoft.com/office/officeart/2008/layout/VerticalCurvedList"/>
    <dgm:cxn modelId="{BDDD4AB0-33B1-49F8-9141-33EAFA318C6B}" type="presParOf" srcId="{1EFE79E0-1A93-4CF1-9D4E-4F4026719975}" destId="{18B59221-299A-44C1-918B-06CDFEF403EB}" srcOrd="1" destOrd="0" presId="urn:microsoft.com/office/officeart/2008/layout/VerticalCurvedList"/>
    <dgm:cxn modelId="{D34BF789-A061-4010-A598-C7093FFFFB4D}" type="presParOf" srcId="{1EFE79E0-1A93-4CF1-9D4E-4F4026719975}" destId="{1B9710AA-46F3-4AD2-98E7-F3CFE513A652}" srcOrd="2" destOrd="0" presId="urn:microsoft.com/office/officeart/2008/layout/VerticalCurvedList"/>
    <dgm:cxn modelId="{5A2BD6C4-9A83-4E10-968F-15C6C9DD9888}" type="presParOf" srcId="{1EFE79E0-1A93-4CF1-9D4E-4F4026719975}" destId="{CDDE5F0F-532A-430F-B6C9-DD468AA82280}" srcOrd="3" destOrd="0" presId="urn:microsoft.com/office/officeart/2008/layout/VerticalCurvedList"/>
    <dgm:cxn modelId="{8C3F4197-43C5-47D1-ADAC-D4B2FE1B739F}" type="presParOf" srcId="{5F9F50CA-4DD1-472C-9948-22FF77311F6E}" destId="{1A0CF313-3851-45AA-9B8A-4CA2CE6BC828}" srcOrd="1" destOrd="0" presId="urn:microsoft.com/office/officeart/2008/layout/VerticalCurvedList"/>
    <dgm:cxn modelId="{CE9CBF36-F21C-4260-9D97-9CD4047E817F}" type="presParOf" srcId="{5F9F50CA-4DD1-472C-9948-22FF77311F6E}" destId="{C5A281DA-9582-42CA-82B2-195CEABBDD7A}" srcOrd="2" destOrd="0" presId="urn:microsoft.com/office/officeart/2008/layout/VerticalCurvedList"/>
    <dgm:cxn modelId="{AB4113E8-B331-489A-964E-8C9C409DB0B6}" type="presParOf" srcId="{C5A281DA-9582-42CA-82B2-195CEABBDD7A}" destId="{D0B3D7CC-9FAD-4570-B9DD-E7B36E0D5DBB}" srcOrd="0" destOrd="0" presId="urn:microsoft.com/office/officeart/2008/layout/VerticalCurvedList"/>
    <dgm:cxn modelId="{5E716073-19E7-4587-AF09-A87496220559}" type="presParOf" srcId="{5F9F50CA-4DD1-472C-9948-22FF77311F6E}" destId="{D86B5B60-E8FF-479D-840A-A74D9DCAE05C}" srcOrd="3" destOrd="0" presId="urn:microsoft.com/office/officeart/2008/layout/VerticalCurvedList"/>
    <dgm:cxn modelId="{1EB3F65B-BB00-4062-B366-A139F81F372B}" type="presParOf" srcId="{5F9F50CA-4DD1-472C-9948-22FF77311F6E}" destId="{F54CFE64-B6EA-4D30-932A-9AE2FF6B1775}" srcOrd="4" destOrd="0" presId="urn:microsoft.com/office/officeart/2008/layout/VerticalCurvedList"/>
    <dgm:cxn modelId="{B1514F3A-06E8-4F65-979D-622D3927E600}" type="presParOf" srcId="{F54CFE64-B6EA-4D30-932A-9AE2FF6B1775}" destId="{D752A7FB-D545-409F-92D9-88303D65DFE9}" srcOrd="0" destOrd="0" presId="urn:microsoft.com/office/officeart/2008/layout/VerticalCurvedList"/>
    <dgm:cxn modelId="{640A3986-F4F9-42C8-9E3D-C6D82AA175EA}" type="presParOf" srcId="{5F9F50CA-4DD1-472C-9948-22FF77311F6E}" destId="{92B9EF21-C35A-48A0-A595-B74A6B3907EE}" srcOrd="5" destOrd="0" presId="urn:microsoft.com/office/officeart/2008/layout/VerticalCurvedList"/>
    <dgm:cxn modelId="{A6E72DD2-F83F-41CF-9AFF-5B90E4A8F87F}" type="presParOf" srcId="{5F9F50CA-4DD1-472C-9948-22FF77311F6E}" destId="{77D02935-FA1A-4EB3-8B90-89336F1A85EA}" srcOrd="6" destOrd="0" presId="urn:microsoft.com/office/officeart/2008/layout/VerticalCurvedList"/>
    <dgm:cxn modelId="{A5E9D217-6DAA-483C-849E-BD310DB97FE9}" type="presParOf" srcId="{77D02935-FA1A-4EB3-8B90-89336F1A85EA}" destId="{E70210C7-049E-42E9-B705-9477C6F2660B}" srcOrd="0" destOrd="0" presId="urn:microsoft.com/office/officeart/2008/layout/VerticalCurvedList"/>
    <dgm:cxn modelId="{5EC4EC41-8E6F-4E79-A811-74862F62E72C}" type="presParOf" srcId="{5F9F50CA-4DD1-472C-9948-22FF77311F6E}" destId="{5DE3DEB2-6C0E-46EE-B8F6-5B47307A3D10}" srcOrd="7" destOrd="0" presId="urn:microsoft.com/office/officeart/2008/layout/VerticalCurvedList"/>
    <dgm:cxn modelId="{BA047663-E9EB-4596-83E6-70A6B335CB11}" type="presParOf" srcId="{5F9F50CA-4DD1-472C-9948-22FF77311F6E}" destId="{2B31AFB2-9B10-439C-B425-0A79A7655947}" srcOrd="8" destOrd="0" presId="urn:microsoft.com/office/officeart/2008/layout/VerticalCurvedList"/>
    <dgm:cxn modelId="{2C0BD108-0F81-441C-96D4-5A93520A7D90}" type="presParOf" srcId="{2B31AFB2-9B10-439C-B425-0A79A7655947}" destId="{FAB0824C-92D0-4FD4-B08D-589EDA23E57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B59221-299A-44C1-918B-06CDFEF403EB}">
      <dsp:nvSpPr>
        <dsp:cNvPr id="0" name=""/>
        <dsp:cNvSpPr/>
      </dsp:nvSpPr>
      <dsp:spPr>
        <a:xfrm>
          <a:off x="-6126981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0CF313-3851-45AA-9B8A-4CA2CE6BC828}">
      <dsp:nvSpPr>
        <dsp:cNvPr id="0" name=""/>
        <dsp:cNvSpPr/>
      </dsp:nvSpPr>
      <dsp:spPr>
        <a:xfrm>
          <a:off x="610504" y="416587"/>
          <a:ext cx="8688428" cy="83360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Vai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trò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nuôi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dưỡng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chăm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sóc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vật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nuôi</a:t>
          </a:r>
          <a:endParaRPr lang="en-US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10504" y="416587"/>
        <a:ext cx="8688428" cy="833607"/>
      </dsp:txXfrm>
    </dsp:sp>
    <dsp:sp modelId="{D0B3D7CC-9FAD-4570-B9DD-E7B36E0D5DBB}">
      <dsp:nvSpPr>
        <dsp:cNvPr id="0" name=""/>
        <dsp:cNvSpPr/>
      </dsp:nvSpPr>
      <dsp:spPr>
        <a:xfrm>
          <a:off x="89500" y="312386"/>
          <a:ext cx="1042009" cy="10420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6B5B60-E8FF-479D-840A-A74D9DCAE05C}">
      <dsp:nvSpPr>
        <dsp:cNvPr id="0" name=""/>
        <dsp:cNvSpPr/>
      </dsp:nvSpPr>
      <dsp:spPr>
        <a:xfrm>
          <a:off x="1088431" y="1667215"/>
          <a:ext cx="8210501" cy="833607"/>
        </a:xfrm>
        <a:prstGeom prst="rect">
          <a:avLst/>
        </a:prstGeom>
        <a:solidFill>
          <a:schemeClr val="accent4">
            <a:hueOff val="3266964"/>
            <a:satOff val="-13592"/>
            <a:lumOff val="320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Nuôi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dưỡng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chăm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sóc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vật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nuôi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non</a:t>
          </a:r>
        </a:p>
      </dsp:txBody>
      <dsp:txXfrm>
        <a:off x="1088431" y="1667215"/>
        <a:ext cx="8210501" cy="833607"/>
      </dsp:txXfrm>
    </dsp:sp>
    <dsp:sp modelId="{D752A7FB-D545-409F-92D9-88303D65DFE9}">
      <dsp:nvSpPr>
        <dsp:cNvPr id="0" name=""/>
        <dsp:cNvSpPr/>
      </dsp:nvSpPr>
      <dsp:spPr>
        <a:xfrm>
          <a:off x="567426" y="1563014"/>
          <a:ext cx="1042009" cy="10420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3266964"/>
              <a:satOff val="-13592"/>
              <a:lumOff val="320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B9EF21-C35A-48A0-A595-B74A6B3907EE}">
      <dsp:nvSpPr>
        <dsp:cNvPr id="0" name=""/>
        <dsp:cNvSpPr/>
      </dsp:nvSpPr>
      <dsp:spPr>
        <a:xfrm>
          <a:off x="1088431" y="2917843"/>
          <a:ext cx="8210501" cy="833607"/>
        </a:xfrm>
        <a:prstGeom prst="rect">
          <a:avLst/>
        </a:prstGeom>
        <a:solidFill>
          <a:schemeClr val="accent4">
            <a:hueOff val="6533927"/>
            <a:satOff val="-27185"/>
            <a:lumOff val="640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Nuôi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dưỡng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chăm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sóc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vật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nuôi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đực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giống</a:t>
          </a:r>
          <a:endParaRPr lang="en-US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88431" y="2917843"/>
        <a:ext cx="8210501" cy="833607"/>
      </dsp:txXfrm>
    </dsp:sp>
    <dsp:sp modelId="{E70210C7-049E-42E9-B705-9477C6F2660B}">
      <dsp:nvSpPr>
        <dsp:cNvPr id="0" name=""/>
        <dsp:cNvSpPr/>
      </dsp:nvSpPr>
      <dsp:spPr>
        <a:xfrm>
          <a:off x="567426" y="2813642"/>
          <a:ext cx="1042009" cy="10420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6533927"/>
              <a:satOff val="-27185"/>
              <a:lumOff val="640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E3DEB2-6C0E-46EE-B8F6-5B47307A3D10}">
      <dsp:nvSpPr>
        <dsp:cNvPr id="0" name=""/>
        <dsp:cNvSpPr/>
      </dsp:nvSpPr>
      <dsp:spPr>
        <a:xfrm>
          <a:off x="610504" y="4168472"/>
          <a:ext cx="8688428" cy="833607"/>
        </a:xfrm>
        <a:prstGeom prst="rect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Nuôi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dưỡng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chăm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sóc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vật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nuôi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cái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sinh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sản</a:t>
          </a:r>
          <a:endParaRPr lang="en-US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10504" y="4168472"/>
        <a:ext cx="8688428" cy="833607"/>
      </dsp:txXfrm>
    </dsp:sp>
    <dsp:sp modelId="{FAB0824C-92D0-4FD4-B08D-589EDA23E575}">
      <dsp:nvSpPr>
        <dsp:cNvPr id="0" name=""/>
        <dsp:cNvSpPr/>
      </dsp:nvSpPr>
      <dsp:spPr>
        <a:xfrm>
          <a:off x="89500" y="4064271"/>
          <a:ext cx="1042009" cy="10420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9800891"/>
              <a:satOff val="-40777"/>
              <a:lumOff val="960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Google Shape;3;n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0000" y="0"/>
              </a:cxn>
              <a:cxn ang="0">
                <a:pos x="120000" y="120000"/>
              </a:cxn>
              <a:cxn ang="0">
                <a:pos x="0" y="120000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315" name="Google Shape;4;n"/>
          <p:cNvSpPr txBox="1"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>
              <a:sym typeface="Arial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L="457200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1pPr>
    <a:lvl2pPr marL="742950" lvl="1" indent="-2857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2pPr>
    <a:lvl3pPr marL="1143000" lvl="2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3pPr>
    <a:lvl4pPr marL="1600200" lvl="3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4pPr>
    <a:lvl5pPr marL="2057400" lvl="4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Google Shape;94;p3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n-US" sz="1100">
              <a:latin typeface="Arial" charset="0"/>
              <a:cs typeface="Arial" charset="0"/>
            </a:endParaRPr>
          </a:p>
        </p:txBody>
      </p:sp>
      <p:sp>
        <p:nvSpPr>
          <p:cNvPr id="17410" name="Google Shape;95;p3:notes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Google Shape;172;p1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n-US" sz="1100">
              <a:latin typeface="Arial" charset="0"/>
              <a:cs typeface="Arial" charset="0"/>
            </a:endParaRPr>
          </a:p>
        </p:txBody>
      </p:sp>
      <p:sp>
        <p:nvSpPr>
          <p:cNvPr id="37890" name="Google Shape;17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Google Shape;181;p16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n-US" sz="1100">
              <a:latin typeface="Arial" charset="0"/>
              <a:cs typeface="Arial" charset="0"/>
            </a:endParaRPr>
          </a:p>
        </p:txBody>
      </p:sp>
      <p:sp>
        <p:nvSpPr>
          <p:cNvPr id="43010" name="Google Shape;18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Google Shape;185;p17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n-US" sz="1100">
              <a:latin typeface="Arial" charset="0"/>
              <a:cs typeface="Arial" charset="0"/>
            </a:endParaRPr>
          </a:p>
        </p:txBody>
      </p:sp>
      <p:sp>
        <p:nvSpPr>
          <p:cNvPr id="45058" name="Google Shape;186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Google Shape;202;p21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n-US" sz="1100">
              <a:latin typeface="Arial" charset="0"/>
              <a:cs typeface="Arial" charset="0"/>
            </a:endParaRPr>
          </a:p>
        </p:txBody>
      </p:sp>
      <p:sp>
        <p:nvSpPr>
          <p:cNvPr id="47106" name="Google Shape;203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Google Shape;210;p23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n-US" sz="1100">
              <a:latin typeface="Arial" charset="0"/>
              <a:cs typeface="Arial" charset="0"/>
            </a:endParaRPr>
          </a:p>
        </p:txBody>
      </p:sp>
      <p:sp>
        <p:nvSpPr>
          <p:cNvPr id="49154" name="Google Shape;211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>
            <a:headEnd/>
            <a:tailEnd/>
          </a:ln>
        </p:spPr>
      </p:sp>
      <p:sp>
        <p:nvSpPr>
          <p:cNvPr id="51202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SzPts val="1100"/>
              <a:buFont typeface="Arial" charset="0"/>
              <a:buChar char="●"/>
            </a:pPr>
            <a:endParaRPr lang="zh-CN" altLang="en-US" sz="1100">
              <a:latin typeface="Arial" charset="0"/>
              <a:ea typeface="SimSun" pitchFamily="2" charset="-122"/>
              <a:cs typeface="Arial" charset="0"/>
            </a:endParaRPr>
          </a:p>
        </p:txBody>
      </p:sp>
      <p:sp>
        <p:nvSpPr>
          <p:cNvPr id="51203" name="灯片编号占位符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buClr>
                <a:srgbClr val="000000"/>
              </a:buClr>
              <a:buFont typeface="Arial" charset="0"/>
              <a:buNone/>
            </a:pPr>
            <a:fld id="{B7D086EC-B96F-4A65-AAB6-D0F08CCE5873}" type="slidenum">
              <a:rPr lang="zh-CN" altLang="en-US"/>
              <a:pPr>
                <a:buClr>
                  <a:srgbClr val="000000"/>
                </a:buClr>
                <a:buFont typeface="Arial" charset="0"/>
                <a:buNone/>
              </a:pPr>
              <a:t>20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Google Shape;10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n-US" sz="1100">
              <a:latin typeface="Arial" charset="0"/>
              <a:cs typeface="Arial" charset="0"/>
            </a:endParaRPr>
          </a:p>
        </p:txBody>
      </p:sp>
      <p:sp>
        <p:nvSpPr>
          <p:cNvPr id="19458" name="Google Shape;10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Google Shape;110;p6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n-US" sz="1100">
              <a:latin typeface="Arial" charset="0"/>
              <a:cs typeface="Arial" charset="0"/>
            </a:endParaRPr>
          </a:p>
        </p:txBody>
      </p:sp>
      <p:sp>
        <p:nvSpPr>
          <p:cNvPr id="21506" name="Google Shape;11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Google Shape;146;p8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n-US" sz="1100">
              <a:latin typeface="Arial" charset="0"/>
              <a:cs typeface="Arial" charset="0"/>
            </a:endParaRPr>
          </a:p>
        </p:txBody>
      </p:sp>
      <p:sp>
        <p:nvSpPr>
          <p:cNvPr id="24578" name="Google Shape;14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Google Shape;151;p9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n-US" sz="1100">
              <a:latin typeface="Arial" charset="0"/>
              <a:cs typeface="Arial" charset="0"/>
            </a:endParaRPr>
          </a:p>
        </p:txBody>
      </p:sp>
      <p:sp>
        <p:nvSpPr>
          <p:cNvPr id="26626" name="Google Shape;15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Google Shape;156;p10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n-US" sz="1100">
              <a:latin typeface="Arial" charset="0"/>
              <a:cs typeface="Arial" charset="0"/>
            </a:endParaRPr>
          </a:p>
        </p:txBody>
      </p:sp>
      <p:sp>
        <p:nvSpPr>
          <p:cNvPr id="28674" name="Google Shape;15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Google Shape;160;p11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n-US" sz="1100">
              <a:latin typeface="Arial" charset="0"/>
              <a:cs typeface="Arial" charset="0"/>
            </a:endParaRPr>
          </a:p>
        </p:txBody>
      </p:sp>
      <p:sp>
        <p:nvSpPr>
          <p:cNvPr id="30722" name="Google Shape;16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Google Shape;164;p12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n-US" sz="1100">
              <a:latin typeface="Arial" charset="0"/>
              <a:cs typeface="Arial" charset="0"/>
            </a:endParaRPr>
          </a:p>
        </p:txBody>
      </p:sp>
      <p:sp>
        <p:nvSpPr>
          <p:cNvPr id="32770" name="Google Shape;16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Google Shape;168;p13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n-US" sz="1100">
              <a:latin typeface="Arial" charset="0"/>
              <a:cs typeface="Arial" charset="0"/>
            </a:endParaRPr>
          </a:p>
        </p:txBody>
      </p:sp>
      <p:sp>
        <p:nvSpPr>
          <p:cNvPr id="35842" name="Google Shape;16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;p26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Google Shape;9;p26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Google Shape;10;p26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6BB264-DD4B-4EE9-B456-C48F2A1BB08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" name="Google Shape;8;p26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Google Shape;9;p26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Google Shape;10;p26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CF94D1-3843-4033-90AF-C0D05E49890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" name="Google Shape;8;p26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Google Shape;9;p26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Google Shape;10;p26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C5EE48-A380-4FE1-A053-928F1678D68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Times New Roman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" name="Google Shape;8;p26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Google Shape;9;p26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Google Shape;10;p26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33DD46-4AFD-4605-9B2C-B2B469A3E04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" name="Google Shape;8;p26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Google Shape;9;p26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Google Shape;10;p26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B89997-2887-448C-AD5A-ABD5203B0C2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Times New Roman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" name="Google Shape;8;p26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Google Shape;9;p26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Google Shape;10;p26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C24BD5-143D-4E95-A559-2F844E258BA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3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" name="Google Shape;8;p26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Google Shape;9;p26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Google Shape;10;p26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C3AC1F-B0AF-45FD-B976-BBBE6A2D8D0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3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3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3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" name="Google Shape;8;p26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Google Shape;9;p26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Google Shape;10;p26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A6FD0E-81EC-4D4E-BBED-DB18815CB69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" name="Google Shape;8;p26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Google Shape;9;p26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Google Shape;10;p26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FFE282-E522-4265-99F3-D96C2E3BBAF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3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" name="Google Shape;8;p26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Google Shape;9;p26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Google Shape;10;p26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73FBC2-406C-422F-8B04-2260C70660F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3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" name="Google Shape;8;p26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Google Shape;9;p26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Google Shape;10;p26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AA87BF-06F5-4B1A-A874-A047BE6D449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6;p26"/>
          <p:cNvSpPr txBox="1"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>
              <a:sym typeface="Arial" charset="0"/>
            </a:endParaRPr>
          </a:p>
        </p:txBody>
      </p:sp>
      <p:sp>
        <p:nvSpPr>
          <p:cNvPr id="1027" name="Google Shape;7;p26"/>
          <p:cNvSpPr txBox="1"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>
              <a:sym typeface="Arial" charset="0"/>
            </a:endParaRPr>
          </a:p>
        </p:txBody>
      </p:sp>
      <p:sp>
        <p:nvSpPr>
          <p:cNvPr id="1028" name="Google Shape;8;p26"/>
          <p:cNvSpPr txBox="1">
            <a:spLocks noGrp="1"/>
          </p:cNvSpPr>
          <p:nvPr>
            <p:ph type="dt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SzPts val="1400"/>
              <a:buFont typeface="Arial" charset="0"/>
              <a:buNone/>
              <a:defRPr sz="1200">
                <a:solidFill>
                  <a:srgbClr val="888888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029" name="Google Shape;9;p26"/>
          <p:cNvSpPr txBox="1">
            <a:spLocks noGrp="1"/>
          </p:cNvSpPr>
          <p:nvPr>
            <p:ph type="ft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>
            <a:lvl1pPr algn="ctr">
              <a:buClr>
                <a:srgbClr val="000000"/>
              </a:buClr>
              <a:buSzPts val="1400"/>
              <a:buFont typeface="Arial" charset="0"/>
              <a:buNone/>
              <a:defRPr sz="1200">
                <a:solidFill>
                  <a:srgbClr val="888888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030" name="Google Shape;10;p26"/>
          <p:cNvSpPr txBox="1">
            <a:spLocks noGrp="1"/>
          </p:cNvSpPr>
          <p:nvPr>
            <p:ph type="sldNum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Font typeface="Arial" charset="0"/>
              <a:buNone/>
              <a:defRPr sz="1200">
                <a:solidFill>
                  <a:srgbClr val="888888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defRPr>
            </a:lvl1pPr>
          </a:lstStyle>
          <a:p>
            <a:fld id="{D8C605F3-BC8B-4C6F-AAC0-DE369D1D4ED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342900" indent="-3429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marL="742950" lvl="1" indent="-28575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marL="1143000" lvl="2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marL="1600200" lvl="3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marL="2057400" lvl="4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gif"/><Relationship Id="rId4" Type="http://schemas.openxmlformats.org/officeDocument/2006/relationships/hyperlink" Target="https://lh3.googleusercontent.com/-myzuBQYzdNY/WsHEwG81ulI/AAAAAAAABHs/jqYtA6G5fy4nkhWRm_1ucMihbvJShBY1gCHMYCw/1-mau_slide_powerpoint_dep_ctu.vn_(11).gif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hyperlink" Target="https://lh3.googleusercontent.com/-myzuBQYzdNY/WsHEwG81ulI/AAAAAAAABHs/jqYtA6G5fy4nkhWRm_1ucMihbvJShBY1gCHMYCw/1-mau_slide_powerpoint_dep_ctu.vn_(11).gif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gif"/><Relationship Id="rId5" Type="http://schemas.openxmlformats.org/officeDocument/2006/relationships/hyperlink" Target="https://lh3.googleusercontent.com/-RrZIxp8kWo8/WsHEshs0rxI/AAAAAAAABHU/E5JBOyFJNlkIBSBAyyltIWmUmyF5nKqLQCHMYCw/1-mau_slide_powerpoint_dep_ctu.vn_(5).gif" TargetMode="Externa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audio" Target="NULL" TargetMode="External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lh3.googleusercontent.com/-myzuBQYzdNY/WsHEwG81ulI/AAAAAAAABHs/jqYtA6G5fy4nkhWRm_1ucMihbvJShBY1gCHMYCw/1-mau_slide_powerpoint_dep_ctu.vn_(11).gif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gif"/><Relationship Id="rId4" Type="http://schemas.openxmlformats.org/officeDocument/2006/relationships/hyperlink" Target="https://lh3.googleusercontent.com/-myzuBQYzdNY/WsHEwG81ulI/AAAAAAAABHs/jqYtA6G5fy4nkhWRm_1ucMihbvJShBY1gCHMYCw/1-mau_slide_powerpoint_dep_ctu.vn_(11).gif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3" descr="Các trò chơi khởi động cho một buổi sinh hoạt tập thể - Sinh Viên Công Giáo  Trung Chí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6363" y="341313"/>
            <a:ext cx="6369050" cy="651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Google Shape;98;p3"/>
          <p:cNvSpPr>
            <a:spLocks noChangeArrowheads="1"/>
          </p:cNvSpPr>
          <p:nvPr/>
        </p:nvSpPr>
        <p:spPr bwMode="auto">
          <a:xfrm>
            <a:off x="4738688" y="2690813"/>
            <a:ext cx="1990725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>
            <a:spAutoFit/>
          </a:bodyPr>
          <a:lstStyle/>
          <a:p>
            <a:pPr algn="ctr">
              <a:buClr>
                <a:srgbClr val="000000"/>
              </a:buClr>
              <a:buFont typeface="Arial" charset="0"/>
              <a:buNone/>
            </a:pPr>
            <a:r>
              <a:rPr lang="en-US" sz="5400" b="1">
                <a:solidFill>
                  <a:srgbClr val="8DA9DB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Khởi </a:t>
            </a:r>
            <a:endParaRPr lang="en-US"/>
          </a:p>
          <a:p>
            <a:pPr algn="ctr">
              <a:buClr>
                <a:srgbClr val="000000"/>
              </a:buClr>
              <a:buFont typeface="Arial" charset="0"/>
              <a:buNone/>
            </a:pPr>
            <a:r>
              <a:rPr lang="en-US" sz="5400" b="1">
                <a:solidFill>
                  <a:srgbClr val="8DA9DB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động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5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227638" y="527050"/>
            <a:ext cx="5334000" cy="18161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vi-VN" sz="2800">
                <a:latin typeface="Times New Roman" pitchFamily="18" charset="0"/>
              </a:rPr>
              <a:t>- Hình 10.1a: Cho bê con bú thêm sữa nhằm cho bê con có đủ chất dinh dưỡng, nhiều kháng thể, giúp vật nuôi non chống lại bệnh tật.</a:t>
            </a:r>
            <a:endParaRPr lang="en-US" sz="280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31900" y="274638"/>
            <a:ext cx="3876675" cy="368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39013" y="2768600"/>
            <a:ext cx="3914775" cy="381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974725" y="4489450"/>
            <a:ext cx="5867400" cy="13858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vi-VN" sz="2800">
                <a:latin typeface="Times New Roman" pitchFamily="18" charset="0"/>
              </a:rPr>
              <a:t>- Hình 10.1b: Sưởi ấm cho gà con để tránh nhiễm lạnh, phát sinh các bệnh về hô hấp, tiêu hóa cho vật nuôi con</a:t>
            </a:r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768350" y="333375"/>
            <a:ext cx="87249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Font typeface="Arial" charset="0"/>
              <a:buNone/>
            </a:pPr>
            <a:r>
              <a:rPr lang="nl-NL" sz="3200" b="1" u="sng">
                <a:latin typeface="Times New Roman" pitchFamily="18" charset="0"/>
              </a:rPr>
              <a:t>III. Nuôi dưỡng và chăm sóc vật nuôi đực giống</a:t>
            </a:r>
            <a:endParaRPr lang="en-US" sz="3200" u="sng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84313" y="1196975"/>
            <a:ext cx="9486900" cy="49212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nl-NL" sz="26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Arial" charset="0"/>
              </a:rPr>
              <a:t>? </a:t>
            </a:r>
            <a:r>
              <a:rPr lang="nl-NL" sz="260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Vật nuôi đực giống là gì? </a:t>
            </a:r>
            <a:endParaRPr lang="en-US" sz="26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112838" y="1676400"/>
            <a:ext cx="10333037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Clr>
                <a:srgbClr val="000000"/>
              </a:buClr>
              <a:buFont typeface="Wingdings" pitchFamily="2" charset="2"/>
              <a:buChar char="§"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Vật nuôi đực giống là vật nuôi để phối giống trực tiếp với con cái hay lấy tinh để thụ tinh nhân tạo.</a:t>
            </a:r>
          </a:p>
        </p:txBody>
      </p:sp>
      <p:sp>
        <p:nvSpPr>
          <p:cNvPr id="6" name="Rectangle 5"/>
          <p:cNvSpPr/>
          <p:nvPr/>
        </p:nvSpPr>
        <p:spPr>
          <a:xfrm>
            <a:off x="1409700" y="2692400"/>
            <a:ext cx="9737725" cy="49212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nl-NL" sz="26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Arial" charset="0"/>
              </a:rPr>
              <a:t>? </a:t>
            </a:r>
            <a:r>
              <a:rPr lang="nl-NL" sz="260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Nuôi dưỡng và chăm sóc vật nuôi đực giống cần chú ý đến vấn đề gì?</a:t>
            </a:r>
            <a:endParaRPr lang="en-US" sz="26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12838" y="3387725"/>
            <a:ext cx="9661525" cy="27162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Font typeface="Wingdings" pitchFamily="2" charset="2"/>
              <a:buChar char="§"/>
            </a:pPr>
            <a:r>
              <a:rPr lang="nl-NL" sz="2800">
                <a:latin typeface="Times New Roman" pitchFamily="18" charset="0"/>
              </a:rPr>
              <a:t>Cần chú ý đến vấn đề: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Clr>
                <a:srgbClr val="000000"/>
              </a:buClr>
              <a:buFont typeface="Arial" charset="0"/>
              <a:buNone/>
            </a:pPr>
            <a:r>
              <a:rPr lang="nl-NL" sz="2800">
                <a:latin typeface="Times New Roman" pitchFamily="18" charset="0"/>
              </a:rPr>
              <a:t>+ Cho ăn thức ăn chất lượng cao, giàu chất đạm.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Clr>
                <a:srgbClr val="000000"/>
              </a:buClr>
              <a:buFont typeface="Arial" charset="0"/>
              <a:buNone/>
            </a:pPr>
            <a:r>
              <a:rPr lang="nl-NL" sz="2800">
                <a:latin typeface="Times New Roman" pitchFamily="18" charset="0"/>
              </a:rPr>
              <a:t>+ Cho ăn vừa đủ để vật nuôi không quá gầy hay quá béo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Clr>
                <a:srgbClr val="000000"/>
              </a:buClr>
              <a:buFont typeface="Arial" charset="0"/>
              <a:buNone/>
            </a:pPr>
            <a:r>
              <a:rPr lang="nl-NL" sz="2800">
                <a:latin typeface="Times New Roman" pitchFamily="18" charset="0"/>
              </a:rPr>
              <a:t>+ Chuồng nuôi rộng rãi, vệ sinh sạch sẽ, thoáng mát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Clr>
                <a:srgbClr val="000000"/>
              </a:buClr>
              <a:buFont typeface="Arial" charset="0"/>
              <a:buNone/>
            </a:pPr>
            <a:r>
              <a:rPr lang="nl-NL" sz="2800">
                <a:latin typeface="Times New Roman" pitchFamily="18" charset="0"/>
              </a:rPr>
              <a:t>+ Tắm chải và cho vật nuôi vận động thường xuyên.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Clr>
                <a:srgbClr val="000000"/>
              </a:buClr>
              <a:buFont typeface="Arial" charset="0"/>
              <a:buNone/>
            </a:pPr>
            <a:r>
              <a:rPr lang="nl-NL" sz="2800">
                <a:latin typeface="Times New Roman" pitchFamily="18" charset="0"/>
              </a:rPr>
              <a:t>+ Khai thác tinh hay cho giao phối khoa học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Google Shape;229;p25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3425" y="1060450"/>
            <a:ext cx="750888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Google Shape;229;p25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8350" y="2535238"/>
            <a:ext cx="750888" cy="75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4" name="Google Shape;117;p2" descr="Ảnh động Powerpoint CTU">
            <a:hlinkClick r:id="rId4"/>
          </p:cNvPr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937750" y="185738"/>
            <a:ext cx="1785938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6" grpId="0" animBg="1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8863" y="517525"/>
            <a:ext cx="9761537" cy="431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058863" y="5038725"/>
            <a:ext cx="9609137" cy="86201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vi-VN" sz="250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- Ý nghĩa: có vai trò hết sức quan trọng trong khả năng phối giống và ảnh hưởng đến số lượng và chất lượng của vật nuôi đời sau.</a:t>
            </a:r>
            <a:endParaRPr lang="en-US" sz="2500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955675" y="714375"/>
            <a:ext cx="8912225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Font typeface="Arial" charset="0"/>
              <a:buNone/>
            </a:pPr>
            <a:r>
              <a:rPr lang="nl-NL" sz="3200" b="1" u="sng">
                <a:latin typeface="Times New Roman" pitchFamily="18" charset="0"/>
              </a:rPr>
              <a:t>IV. Nuôi dưỡng và chăm sóc vật nuôi cái sinh sản</a:t>
            </a:r>
            <a:endParaRPr lang="en-US" sz="3200" u="sng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2538" y="1300163"/>
            <a:ext cx="9639300" cy="426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974725" y="1711325"/>
            <a:ext cx="10637838" cy="189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Font typeface="Arial" charset="0"/>
              <a:buNone/>
            </a:pPr>
            <a:r>
              <a:rPr lang="nl-NL" sz="2800">
                <a:latin typeface="Times New Roman" pitchFamily="18" charset="0"/>
              </a:rPr>
              <a:t>- Vật nuôi cái sinh sản có ảnh hưởng quyết định đến chất lượng của đàn vật nuôi con  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Font typeface="Arial" charset="0"/>
              <a:buNone/>
            </a:pPr>
            <a:r>
              <a:rPr lang="nl-NL" sz="2800">
                <a:latin typeface="Times New Roman" pitchFamily="18" charset="0"/>
              </a:rPr>
              <a:t>- Cần chú ý đến 3 giai đoạn: hậu bị, mang thai, đẻ và nuôi con (gia súc cái); 2 giai đoạn: hậu bị, đẻ trứng (gia cầm mái)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50875" y="989013"/>
            <a:ext cx="89122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Font typeface="Arial" charset="0"/>
              <a:buNone/>
            </a:pPr>
            <a:r>
              <a:rPr lang="nl-NL" sz="3200" b="1" u="sng">
                <a:latin typeface="Times New Roman" pitchFamily="18" charset="0"/>
              </a:rPr>
              <a:t>IV. Nuôi dưỡng và chăm sóc vật nuôi cái sinh sản</a:t>
            </a:r>
            <a:endParaRPr lang="en-US" sz="3200" u="sng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44575" y="3740150"/>
            <a:ext cx="10499725" cy="13843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vi-VN" sz="2800">
                <a:latin typeface="Times New Roman" pitchFamily="18" charset="0"/>
              </a:rPr>
              <a:t>- Ý nghĩa</a:t>
            </a:r>
            <a:r>
              <a:rPr lang="en-US" sz="2800"/>
              <a:t>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của việc nuôi dưỡng và chăm sóc vật nuôi cái sinh sản</a:t>
            </a:r>
            <a:r>
              <a:rPr lang="vi-VN" sz="280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2800">
                <a:latin typeface="Times New Roman" pitchFamily="18" charset="0"/>
              </a:rPr>
              <a:t>có ý nghĩa quan trọng, có ảnh hưởng trực tiếp đến chất lượng trứng và con non.</a:t>
            </a:r>
            <a:endParaRPr lang="en-US" sz="2800"/>
          </a:p>
        </p:txBody>
      </p:sp>
      <p:pic>
        <p:nvPicPr>
          <p:cNvPr id="39940" name="Google Shape;117;p2" descr="Ảnh động Powerpoint CTU">
            <a:hlinkClick r:id="rId2"/>
          </p:cNvPr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828213" y="323850"/>
            <a:ext cx="1784350" cy="124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8488" y="838200"/>
            <a:ext cx="11063287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92213" y="250825"/>
            <a:ext cx="3549650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8463" y="1235075"/>
            <a:ext cx="11580812" cy="323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341438" y="4756150"/>
            <a:ext cx="8259762" cy="138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Clr>
                <a:srgbClr val="000000"/>
              </a:buClr>
              <a:buFont typeface="Arial" charset="0"/>
              <a:buAutoNum type="arabicParenBoth"/>
            </a:pPr>
            <a:r>
              <a:rPr lang="en-US" sz="28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Kháng thể</a:t>
            </a:r>
          </a:p>
          <a:p>
            <a:pPr marL="342900" indent="-342900">
              <a:buClr>
                <a:srgbClr val="000000"/>
              </a:buClr>
              <a:buFont typeface="Arial" charset="0"/>
              <a:buAutoNum type="arabicParenBoth"/>
            </a:pPr>
            <a:r>
              <a:rPr lang="en-US" sz="28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 cho vật nuôi non ăn sớm</a:t>
            </a:r>
          </a:p>
          <a:p>
            <a:pPr marL="342900" indent="-342900">
              <a:buClr>
                <a:srgbClr val="000000"/>
              </a:buClr>
              <a:buFont typeface="Arial" charset="0"/>
              <a:buAutoNum type="arabicParenBoth"/>
            </a:pPr>
            <a:r>
              <a:rPr lang="en-US" sz="28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Phòng bệnh</a:t>
            </a:r>
          </a:p>
        </p:txBody>
      </p:sp>
      <p:pic>
        <p:nvPicPr>
          <p:cNvPr id="41988" name="Google Shape;111;p2" descr="Ảnh động Powerpoint CTU">
            <a:hlinkClick r:id="rId5"/>
          </p:cNvPr>
          <p:cNvPicPr preferRelativeResize="0"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601200" y="250825"/>
            <a:ext cx="1508125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0100" y="1463675"/>
            <a:ext cx="10729913" cy="181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4" name="Picture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60463" y="250825"/>
            <a:ext cx="3551237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1150" y="331788"/>
            <a:ext cx="11366500" cy="330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Google Shape;213;p23" descr="Ngôi nhà hoạt hình, phim hoạt hình png | Klipartz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50" y="1444625"/>
            <a:ext cx="5343525" cy="436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4" name="Google Shape;214;p23"/>
          <p:cNvSpPr txBox="1">
            <a:spLocks noChangeArrowheads="1"/>
          </p:cNvSpPr>
          <p:nvPr/>
        </p:nvSpPr>
        <p:spPr bwMode="auto">
          <a:xfrm>
            <a:off x="6008688" y="858838"/>
            <a:ext cx="4437062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HƯỚNG DẪN VỀ NHÀ</a:t>
            </a:r>
            <a:endParaRPr lang="en-US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5514975" y="1920875"/>
            <a:ext cx="6096000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Clr>
                <a:srgbClr val="000000"/>
              </a:buClr>
              <a:buFont typeface="Wingdings" pitchFamily="2" charset="2"/>
              <a:buChar char="q"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2800">
                <a:latin typeface="Times New Roman" pitchFamily="18" charset="0"/>
              </a:rPr>
              <a:t>Tìm hiểu các công việc nuôi dưỡng và chăm sóc các loại vật nuôi ở địa phương.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Clr>
                <a:srgbClr val="000000"/>
              </a:buClr>
              <a:buFont typeface="Wingdings" pitchFamily="2" charset="2"/>
              <a:buChar char="q"/>
            </a:pPr>
            <a:r>
              <a:rPr lang="nl-NL" sz="2800">
                <a:latin typeface="Times New Roman" pitchFamily="18" charset="0"/>
              </a:rPr>
              <a:t>Về nhà học bài và trả lời toàn bộ câu hỏi SGK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Clr>
                <a:srgbClr val="000000"/>
              </a:buClr>
              <a:buFont typeface="Wingdings" pitchFamily="2" charset="2"/>
              <a:buChar char="q"/>
            </a:pPr>
            <a:r>
              <a:rPr lang="nl-NL" sz="2800">
                <a:latin typeface="Times New Roman" pitchFamily="18" charset="0"/>
              </a:rPr>
              <a:t>Đọc và xem trước bài 11 SGK.</a:t>
            </a:r>
            <a:r>
              <a:rPr lang="nl-NL" sz="280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638" y="1258888"/>
            <a:ext cx="9009062" cy="28003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Clr>
                <a:srgbClr val="000000"/>
              </a:buClr>
              <a:buFont typeface="Arial" charset="0"/>
              <a:buNone/>
            </a:pPr>
            <a:r>
              <a:rPr lang="vi-VN" altLang="en-US" sz="32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KIỂM TRA</a:t>
            </a:r>
            <a:endParaRPr lang="en-US" altLang="en-US" sz="3200" b="1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buClr>
                <a:srgbClr val="000000"/>
              </a:buClr>
              <a:buFont typeface="Arial" charset="0"/>
              <a:buNone/>
            </a:pPr>
            <a:endParaRPr lang="vi-VN" altLang="en-US" sz="3200">
              <a:latin typeface="Times New Roman" pitchFamily="18" charset="0"/>
            </a:endParaRPr>
          </a:p>
          <a:p>
            <a:pPr algn="just">
              <a:buClr>
                <a:srgbClr val="000000"/>
              </a:buClr>
              <a:buFont typeface="Arial" charset="0"/>
              <a:buNone/>
            </a:pPr>
            <a:r>
              <a:rPr lang="vi-VN" altLang="en-US" sz="2400">
                <a:latin typeface="Times New Roman" pitchFamily="18" charset="0"/>
              </a:rPr>
              <a:t> </a:t>
            </a:r>
            <a:r>
              <a:rPr lang="vi-VN" altLang="en-US" sz="2800" b="1" u="sng">
                <a:latin typeface="Times New Roman" pitchFamily="18" charset="0"/>
              </a:rPr>
              <a:t>Câu 1:</a:t>
            </a:r>
            <a:r>
              <a:rPr lang="vi-VN" altLang="en-US" sz="2800">
                <a:latin typeface="Times New Roman" pitchFamily="18" charset="0"/>
              </a:rPr>
              <a:t> </a:t>
            </a:r>
            <a:r>
              <a:rPr lang="nl-NL" sz="2800">
                <a:latin typeface="Times New Roman" pitchFamily="18" charset="0"/>
                <a:cs typeface="Times New Roman" pitchFamily="18" charset="0"/>
              </a:rPr>
              <a:t>Ngành chăn nuôi có vai trò, triển vọng như thế nào trong nền kinh tế nước ta?</a:t>
            </a:r>
          </a:p>
          <a:p>
            <a:pPr algn="just">
              <a:buClr>
                <a:srgbClr val="000000"/>
              </a:buClr>
              <a:buFont typeface="Arial" charset="0"/>
              <a:buNone/>
            </a:pPr>
            <a:endParaRPr lang="en-US" sz="2800"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rgbClr val="000000"/>
              </a:buClr>
              <a:buFont typeface="Arial" charset="0"/>
              <a:buNone/>
            </a:pPr>
            <a:r>
              <a:rPr lang="vi-VN" altLang="en-US" sz="2800" b="1">
                <a:latin typeface="Times New Roman" pitchFamily="18" charset="0"/>
              </a:rPr>
              <a:t>  </a:t>
            </a:r>
            <a:r>
              <a:rPr lang="vi-VN" altLang="en-US" sz="2800" b="1" u="sng">
                <a:latin typeface="Times New Roman" pitchFamily="18" charset="0"/>
              </a:rPr>
              <a:t>Câu 2:</a:t>
            </a:r>
            <a:r>
              <a:rPr lang="vi-VN" altLang="en-US" sz="2800" b="1">
                <a:latin typeface="Times New Roman" pitchFamily="18" charset="0"/>
              </a:rPr>
              <a:t> </a:t>
            </a:r>
            <a:r>
              <a:rPr lang="nl-NL" sz="28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Kể tên các vật nuôi phổ biến ở nước ta?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" name="组合 129"/>
          <p:cNvGrpSpPr>
            <a:grpSpLocks/>
          </p:cNvGrpSpPr>
          <p:nvPr/>
        </p:nvGrpSpPr>
        <p:grpSpPr bwMode="auto">
          <a:xfrm>
            <a:off x="9799638" y="-511175"/>
            <a:ext cx="3059112" cy="1616075"/>
            <a:chOff x="9559925" y="2573338"/>
            <a:chExt cx="3059113" cy="1616075"/>
          </a:xfrm>
        </p:grpSpPr>
        <p:sp>
          <p:nvSpPr>
            <p:cNvPr id="50290" name="Freeform 5"/>
            <p:cNvSpPr>
              <a:spLocks/>
            </p:cNvSpPr>
            <p:nvPr/>
          </p:nvSpPr>
          <p:spPr bwMode="auto">
            <a:xfrm>
              <a:off x="9577388" y="2573338"/>
              <a:ext cx="3041650" cy="1497013"/>
            </a:xfrm>
            <a:custGeom>
              <a:avLst/>
              <a:gdLst>
                <a:gd name="T0" fmla="*/ 3041650 w 709"/>
                <a:gd name="T1" fmla="*/ 1273962 h 349"/>
                <a:gd name="T2" fmla="*/ 0 w 709"/>
                <a:gd name="T3" fmla="*/ 30026 h 349"/>
                <a:gd name="T4" fmla="*/ 42901 w 709"/>
                <a:gd name="T5" fmla="*/ 0 h 349"/>
                <a:gd name="T6" fmla="*/ 3028780 w 709"/>
                <a:gd name="T7" fmla="*/ 1222489 h 349"/>
                <a:gd name="T8" fmla="*/ 3041650 w 709"/>
                <a:gd name="T9" fmla="*/ 1273962 h 3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9"/>
                <a:gd name="T16" fmla="*/ 0 h 349"/>
                <a:gd name="T17" fmla="*/ 709 w 709"/>
                <a:gd name="T18" fmla="*/ 349 h 3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9" h="349">
                  <a:moveTo>
                    <a:pt x="709" y="297"/>
                  </a:moveTo>
                  <a:cubicBezTo>
                    <a:pt x="425" y="349"/>
                    <a:pt x="166" y="243"/>
                    <a:pt x="0" y="7"/>
                  </a:cubicBezTo>
                  <a:cubicBezTo>
                    <a:pt x="4" y="4"/>
                    <a:pt x="6" y="3"/>
                    <a:pt x="10" y="0"/>
                  </a:cubicBezTo>
                  <a:cubicBezTo>
                    <a:pt x="173" y="233"/>
                    <a:pt x="427" y="337"/>
                    <a:pt x="706" y="285"/>
                  </a:cubicBezTo>
                  <a:cubicBezTo>
                    <a:pt x="707" y="290"/>
                    <a:pt x="708" y="292"/>
                    <a:pt x="709" y="297"/>
                  </a:cubicBezTo>
                  <a:close/>
                </a:path>
              </a:pathLst>
            </a:custGeom>
            <a:solidFill>
              <a:srgbClr val="FF754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91" name="Freeform 6"/>
            <p:cNvSpPr>
              <a:spLocks/>
            </p:cNvSpPr>
            <p:nvPr/>
          </p:nvSpPr>
          <p:spPr bwMode="auto">
            <a:xfrm>
              <a:off x="9559925" y="2722563"/>
              <a:ext cx="338138" cy="322263"/>
            </a:xfrm>
            <a:custGeom>
              <a:avLst/>
              <a:gdLst>
                <a:gd name="T0" fmla="*/ 0 w 79"/>
                <a:gd name="T1" fmla="*/ 322263 h 75"/>
                <a:gd name="T2" fmla="*/ 119846 w 79"/>
                <a:gd name="T3" fmla="*/ 0 h 75"/>
                <a:gd name="T4" fmla="*/ 338138 w 79"/>
                <a:gd name="T5" fmla="*/ 266404 h 75"/>
                <a:gd name="T6" fmla="*/ 0 w 79"/>
                <a:gd name="T7" fmla="*/ 322263 h 7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9"/>
                <a:gd name="T13" fmla="*/ 0 h 75"/>
                <a:gd name="T14" fmla="*/ 79 w 79"/>
                <a:gd name="T15" fmla="*/ 75 h 7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9" h="75">
                  <a:moveTo>
                    <a:pt x="0" y="75"/>
                  </a:moveTo>
                  <a:cubicBezTo>
                    <a:pt x="10" y="44"/>
                    <a:pt x="16" y="29"/>
                    <a:pt x="28" y="0"/>
                  </a:cubicBezTo>
                  <a:cubicBezTo>
                    <a:pt x="47" y="26"/>
                    <a:pt x="57" y="39"/>
                    <a:pt x="79" y="62"/>
                  </a:cubicBezTo>
                  <a:cubicBezTo>
                    <a:pt x="48" y="69"/>
                    <a:pt x="33" y="72"/>
                    <a:pt x="0" y="75"/>
                  </a:cubicBezTo>
                  <a:close/>
                </a:path>
              </a:pathLst>
            </a:custGeom>
            <a:solidFill>
              <a:srgbClr val="FFD01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92" name="Freeform 7"/>
            <p:cNvSpPr>
              <a:spLocks/>
            </p:cNvSpPr>
            <p:nvPr/>
          </p:nvSpPr>
          <p:spPr bwMode="auto">
            <a:xfrm>
              <a:off x="9932988" y="3092450"/>
              <a:ext cx="322263" cy="333375"/>
            </a:xfrm>
            <a:custGeom>
              <a:avLst/>
              <a:gdLst>
                <a:gd name="T0" fmla="*/ 0 w 75"/>
                <a:gd name="T1" fmla="*/ 333375 h 78"/>
                <a:gd name="T2" fmla="*/ 64453 w 75"/>
                <a:gd name="T3" fmla="*/ 0 h 78"/>
                <a:gd name="T4" fmla="*/ 322263 w 75"/>
                <a:gd name="T5" fmla="*/ 222250 h 78"/>
                <a:gd name="T6" fmla="*/ 0 w 75"/>
                <a:gd name="T7" fmla="*/ 333375 h 7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5"/>
                <a:gd name="T13" fmla="*/ 0 h 78"/>
                <a:gd name="T14" fmla="*/ 75 w 75"/>
                <a:gd name="T15" fmla="*/ 78 h 7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5" h="78">
                  <a:moveTo>
                    <a:pt x="0" y="78"/>
                  </a:moveTo>
                  <a:cubicBezTo>
                    <a:pt x="4" y="46"/>
                    <a:pt x="8" y="31"/>
                    <a:pt x="15" y="0"/>
                  </a:cubicBezTo>
                  <a:cubicBezTo>
                    <a:pt x="38" y="22"/>
                    <a:pt x="50" y="33"/>
                    <a:pt x="75" y="52"/>
                  </a:cubicBezTo>
                  <a:cubicBezTo>
                    <a:pt x="46" y="64"/>
                    <a:pt x="31" y="69"/>
                    <a:pt x="0" y="78"/>
                  </a:cubicBezTo>
                  <a:close/>
                </a:path>
              </a:pathLst>
            </a:custGeom>
            <a:solidFill>
              <a:srgbClr val="FFC0A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93" name="Freeform 8"/>
            <p:cNvSpPr>
              <a:spLocks/>
            </p:cNvSpPr>
            <p:nvPr/>
          </p:nvSpPr>
          <p:spPr bwMode="auto">
            <a:xfrm>
              <a:off x="10353675" y="3397250"/>
              <a:ext cx="300038" cy="338138"/>
            </a:xfrm>
            <a:custGeom>
              <a:avLst/>
              <a:gdLst>
                <a:gd name="T0" fmla="*/ 4286 w 70"/>
                <a:gd name="T1" fmla="*/ 338138 h 79"/>
                <a:gd name="T2" fmla="*/ 12859 w 70"/>
                <a:gd name="T3" fmla="*/ 0 h 79"/>
                <a:gd name="T4" fmla="*/ 300038 w 70"/>
                <a:gd name="T5" fmla="*/ 175489 h 79"/>
                <a:gd name="T6" fmla="*/ 4286 w 70"/>
                <a:gd name="T7" fmla="*/ 338138 h 7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0"/>
                <a:gd name="T13" fmla="*/ 0 h 79"/>
                <a:gd name="T14" fmla="*/ 70 w 70"/>
                <a:gd name="T15" fmla="*/ 79 h 7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0" h="79">
                  <a:moveTo>
                    <a:pt x="1" y="79"/>
                  </a:moveTo>
                  <a:cubicBezTo>
                    <a:pt x="0" y="47"/>
                    <a:pt x="1" y="31"/>
                    <a:pt x="3" y="0"/>
                  </a:cubicBezTo>
                  <a:cubicBezTo>
                    <a:pt x="29" y="18"/>
                    <a:pt x="43" y="26"/>
                    <a:pt x="70" y="41"/>
                  </a:cubicBezTo>
                  <a:cubicBezTo>
                    <a:pt x="44" y="57"/>
                    <a:pt x="30" y="65"/>
                    <a:pt x="1" y="79"/>
                  </a:cubicBezTo>
                  <a:close/>
                </a:path>
              </a:pathLst>
            </a:custGeom>
            <a:solidFill>
              <a:srgbClr val="FFD01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94" name="Freeform 9"/>
            <p:cNvSpPr>
              <a:spLocks/>
            </p:cNvSpPr>
            <p:nvPr/>
          </p:nvSpPr>
          <p:spPr bwMode="auto">
            <a:xfrm>
              <a:off x="10777538" y="3632200"/>
              <a:ext cx="314325" cy="339725"/>
            </a:xfrm>
            <a:custGeom>
              <a:avLst/>
              <a:gdLst>
                <a:gd name="T0" fmla="*/ 47364 w 73"/>
                <a:gd name="T1" fmla="*/ 339725 h 79"/>
                <a:gd name="T2" fmla="*/ 0 w 73"/>
                <a:gd name="T3" fmla="*/ 0 h 79"/>
                <a:gd name="T4" fmla="*/ 314325 w 73"/>
                <a:gd name="T5" fmla="*/ 124709 h 79"/>
                <a:gd name="T6" fmla="*/ 47364 w 73"/>
                <a:gd name="T7" fmla="*/ 339725 h 7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3"/>
                <a:gd name="T13" fmla="*/ 0 h 79"/>
                <a:gd name="T14" fmla="*/ 73 w 73"/>
                <a:gd name="T15" fmla="*/ 79 h 7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3" h="79">
                  <a:moveTo>
                    <a:pt x="11" y="79"/>
                  </a:moveTo>
                  <a:cubicBezTo>
                    <a:pt x="5" y="47"/>
                    <a:pt x="3" y="31"/>
                    <a:pt x="0" y="0"/>
                  </a:cubicBezTo>
                  <a:cubicBezTo>
                    <a:pt x="29" y="13"/>
                    <a:pt x="43" y="19"/>
                    <a:pt x="73" y="29"/>
                  </a:cubicBezTo>
                  <a:cubicBezTo>
                    <a:pt x="49" y="50"/>
                    <a:pt x="37" y="60"/>
                    <a:pt x="11" y="79"/>
                  </a:cubicBezTo>
                  <a:close/>
                </a:path>
              </a:pathLst>
            </a:custGeom>
            <a:solidFill>
              <a:srgbClr val="FFC0A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95" name="Freeform 10"/>
            <p:cNvSpPr>
              <a:spLocks/>
            </p:cNvSpPr>
            <p:nvPr/>
          </p:nvSpPr>
          <p:spPr bwMode="auto">
            <a:xfrm>
              <a:off x="11223625" y="3795713"/>
              <a:ext cx="327025" cy="325438"/>
            </a:xfrm>
            <a:custGeom>
              <a:avLst/>
              <a:gdLst>
                <a:gd name="T0" fmla="*/ 103271 w 76"/>
                <a:gd name="T1" fmla="*/ 325438 h 76"/>
                <a:gd name="T2" fmla="*/ 0 w 76"/>
                <a:gd name="T3" fmla="*/ 0 h 76"/>
                <a:gd name="T4" fmla="*/ 327025 w 76"/>
                <a:gd name="T5" fmla="*/ 72795 h 76"/>
                <a:gd name="T6" fmla="*/ 103271 w 76"/>
                <a:gd name="T7" fmla="*/ 325438 h 7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6"/>
                <a:gd name="T13" fmla="*/ 0 h 76"/>
                <a:gd name="T14" fmla="*/ 76 w 76"/>
                <a:gd name="T15" fmla="*/ 76 h 7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6" h="76">
                  <a:moveTo>
                    <a:pt x="24" y="76"/>
                  </a:moveTo>
                  <a:cubicBezTo>
                    <a:pt x="12" y="46"/>
                    <a:pt x="8" y="31"/>
                    <a:pt x="0" y="0"/>
                  </a:cubicBezTo>
                  <a:cubicBezTo>
                    <a:pt x="30" y="9"/>
                    <a:pt x="45" y="12"/>
                    <a:pt x="76" y="17"/>
                  </a:cubicBezTo>
                  <a:cubicBezTo>
                    <a:pt x="57" y="41"/>
                    <a:pt x="46" y="53"/>
                    <a:pt x="24" y="76"/>
                  </a:cubicBezTo>
                  <a:close/>
                </a:path>
              </a:pathLst>
            </a:custGeom>
            <a:solidFill>
              <a:srgbClr val="FFD01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96" name="Freeform 11"/>
            <p:cNvSpPr>
              <a:spLocks/>
            </p:cNvSpPr>
            <p:nvPr/>
          </p:nvSpPr>
          <p:spPr bwMode="auto">
            <a:xfrm>
              <a:off x="11691938" y="3886200"/>
              <a:ext cx="338138" cy="303213"/>
            </a:xfrm>
            <a:custGeom>
              <a:avLst/>
              <a:gdLst>
                <a:gd name="T0" fmla="*/ 154088 w 79"/>
                <a:gd name="T1" fmla="*/ 303213 h 71"/>
                <a:gd name="T2" fmla="*/ 0 w 79"/>
                <a:gd name="T3" fmla="*/ 0 h 71"/>
                <a:gd name="T4" fmla="*/ 338138 w 79"/>
                <a:gd name="T5" fmla="*/ 12812 h 71"/>
                <a:gd name="T6" fmla="*/ 154088 w 79"/>
                <a:gd name="T7" fmla="*/ 303213 h 7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9"/>
                <a:gd name="T13" fmla="*/ 0 h 71"/>
                <a:gd name="T14" fmla="*/ 79 w 79"/>
                <a:gd name="T15" fmla="*/ 71 h 7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9" h="71">
                  <a:moveTo>
                    <a:pt x="36" y="71"/>
                  </a:moveTo>
                  <a:cubicBezTo>
                    <a:pt x="20" y="43"/>
                    <a:pt x="13" y="29"/>
                    <a:pt x="0" y="0"/>
                  </a:cubicBezTo>
                  <a:cubicBezTo>
                    <a:pt x="31" y="3"/>
                    <a:pt x="47" y="4"/>
                    <a:pt x="79" y="3"/>
                  </a:cubicBezTo>
                  <a:cubicBezTo>
                    <a:pt x="63" y="31"/>
                    <a:pt x="55" y="44"/>
                    <a:pt x="36" y="71"/>
                  </a:cubicBezTo>
                  <a:close/>
                </a:path>
              </a:pathLst>
            </a:custGeom>
            <a:solidFill>
              <a:srgbClr val="FFC0A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97" name="Freeform 12"/>
            <p:cNvSpPr>
              <a:spLocks/>
            </p:cNvSpPr>
            <p:nvPr/>
          </p:nvSpPr>
          <p:spPr bwMode="auto">
            <a:xfrm>
              <a:off x="12172950" y="3851275"/>
              <a:ext cx="342900" cy="312738"/>
            </a:xfrm>
            <a:custGeom>
              <a:avLst/>
              <a:gdLst>
                <a:gd name="T0" fmla="*/ 210026 w 80"/>
                <a:gd name="T1" fmla="*/ 312738 h 73"/>
                <a:gd name="T2" fmla="*/ 0 w 80"/>
                <a:gd name="T3" fmla="*/ 42841 h 73"/>
                <a:gd name="T4" fmla="*/ 342900 w 80"/>
                <a:gd name="T5" fmla="*/ 0 h 73"/>
                <a:gd name="T6" fmla="*/ 210026 w 80"/>
                <a:gd name="T7" fmla="*/ 312738 h 7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0"/>
                <a:gd name="T13" fmla="*/ 0 h 73"/>
                <a:gd name="T14" fmla="*/ 80 w 80"/>
                <a:gd name="T15" fmla="*/ 73 h 7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0" h="73">
                  <a:moveTo>
                    <a:pt x="49" y="73"/>
                  </a:moveTo>
                  <a:cubicBezTo>
                    <a:pt x="28" y="49"/>
                    <a:pt x="18" y="36"/>
                    <a:pt x="0" y="10"/>
                  </a:cubicBezTo>
                  <a:cubicBezTo>
                    <a:pt x="32" y="8"/>
                    <a:pt x="48" y="6"/>
                    <a:pt x="80" y="0"/>
                  </a:cubicBezTo>
                  <a:cubicBezTo>
                    <a:pt x="69" y="29"/>
                    <a:pt x="63" y="44"/>
                    <a:pt x="49" y="73"/>
                  </a:cubicBezTo>
                  <a:close/>
                </a:path>
              </a:pathLst>
            </a:custGeom>
            <a:solidFill>
              <a:srgbClr val="FFD01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9" name="组合 128"/>
          <p:cNvGrpSpPr>
            <a:grpSpLocks/>
          </p:cNvGrpSpPr>
          <p:nvPr/>
        </p:nvGrpSpPr>
        <p:grpSpPr bwMode="auto">
          <a:xfrm>
            <a:off x="-666750" y="-527050"/>
            <a:ext cx="3092450" cy="1617663"/>
            <a:chOff x="-920750" y="2238375"/>
            <a:chExt cx="3092451" cy="1617663"/>
          </a:xfrm>
        </p:grpSpPr>
        <p:sp>
          <p:nvSpPr>
            <p:cNvPr id="50282" name="Freeform 13"/>
            <p:cNvSpPr>
              <a:spLocks/>
            </p:cNvSpPr>
            <p:nvPr/>
          </p:nvSpPr>
          <p:spPr bwMode="auto">
            <a:xfrm>
              <a:off x="-920750" y="2238375"/>
              <a:ext cx="3036888" cy="1501775"/>
            </a:xfrm>
            <a:custGeom>
              <a:avLst/>
              <a:gdLst>
                <a:gd name="T0" fmla="*/ 3036888 w 708"/>
                <a:gd name="T1" fmla="*/ 25745 h 350"/>
                <a:gd name="T2" fmla="*/ 0 w 708"/>
                <a:gd name="T3" fmla="*/ 1278654 h 350"/>
                <a:gd name="T4" fmla="*/ 12868 w 708"/>
                <a:gd name="T5" fmla="*/ 1231456 h 350"/>
                <a:gd name="T6" fmla="*/ 2993994 w 708"/>
                <a:gd name="T7" fmla="*/ 0 h 350"/>
                <a:gd name="T8" fmla="*/ 3036888 w 708"/>
                <a:gd name="T9" fmla="*/ 25745 h 3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8"/>
                <a:gd name="T16" fmla="*/ 0 h 350"/>
                <a:gd name="T17" fmla="*/ 708 w 708"/>
                <a:gd name="T18" fmla="*/ 350 h 3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8" h="350">
                  <a:moveTo>
                    <a:pt x="708" y="6"/>
                  </a:moveTo>
                  <a:cubicBezTo>
                    <a:pt x="543" y="244"/>
                    <a:pt x="284" y="350"/>
                    <a:pt x="0" y="298"/>
                  </a:cubicBezTo>
                  <a:cubicBezTo>
                    <a:pt x="1" y="294"/>
                    <a:pt x="2" y="291"/>
                    <a:pt x="3" y="287"/>
                  </a:cubicBezTo>
                  <a:cubicBezTo>
                    <a:pt x="282" y="338"/>
                    <a:pt x="536" y="233"/>
                    <a:pt x="698" y="0"/>
                  </a:cubicBezTo>
                  <a:cubicBezTo>
                    <a:pt x="702" y="3"/>
                    <a:pt x="704" y="4"/>
                    <a:pt x="708" y="6"/>
                  </a:cubicBezTo>
                  <a:close/>
                </a:path>
              </a:pathLst>
            </a:custGeom>
            <a:solidFill>
              <a:srgbClr val="FF754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83" name="Freeform 14"/>
            <p:cNvSpPr>
              <a:spLocks/>
            </p:cNvSpPr>
            <p:nvPr/>
          </p:nvSpPr>
          <p:spPr bwMode="auto">
            <a:xfrm>
              <a:off x="-762000" y="3533775"/>
              <a:ext cx="342900" cy="312738"/>
            </a:xfrm>
            <a:custGeom>
              <a:avLst/>
              <a:gdLst>
                <a:gd name="T0" fmla="*/ 141446 w 80"/>
                <a:gd name="T1" fmla="*/ 312738 h 73"/>
                <a:gd name="T2" fmla="*/ 0 w 80"/>
                <a:gd name="T3" fmla="*/ 0 h 73"/>
                <a:gd name="T4" fmla="*/ 342900 w 80"/>
                <a:gd name="T5" fmla="*/ 34273 h 73"/>
                <a:gd name="T6" fmla="*/ 141446 w 80"/>
                <a:gd name="T7" fmla="*/ 312738 h 7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0"/>
                <a:gd name="T13" fmla="*/ 0 h 73"/>
                <a:gd name="T14" fmla="*/ 80 w 80"/>
                <a:gd name="T15" fmla="*/ 73 h 7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0" h="73">
                  <a:moveTo>
                    <a:pt x="33" y="73"/>
                  </a:moveTo>
                  <a:cubicBezTo>
                    <a:pt x="18" y="44"/>
                    <a:pt x="12" y="29"/>
                    <a:pt x="0" y="0"/>
                  </a:cubicBezTo>
                  <a:cubicBezTo>
                    <a:pt x="32" y="5"/>
                    <a:pt x="48" y="7"/>
                    <a:pt x="80" y="8"/>
                  </a:cubicBezTo>
                  <a:cubicBezTo>
                    <a:pt x="63" y="35"/>
                    <a:pt x="54" y="47"/>
                    <a:pt x="33" y="73"/>
                  </a:cubicBezTo>
                  <a:close/>
                </a:path>
              </a:pathLst>
            </a:custGeom>
            <a:solidFill>
              <a:srgbClr val="FFD01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84" name="Freeform 15"/>
            <p:cNvSpPr>
              <a:spLocks/>
            </p:cNvSpPr>
            <p:nvPr/>
          </p:nvSpPr>
          <p:spPr bwMode="auto">
            <a:xfrm>
              <a:off x="-277812" y="3551238"/>
              <a:ext cx="339725" cy="304800"/>
            </a:xfrm>
            <a:custGeom>
              <a:avLst/>
              <a:gdLst>
                <a:gd name="T0" fmla="*/ 189214 w 79"/>
                <a:gd name="T1" fmla="*/ 304800 h 71"/>
                <a:gd name="T2" fmla="*/ 0 w 79"/>
                <a:gd name="T3" fmla="*/ 21465 h 71"/>
                <a:gd name="T4" fmla="*/ 339725 w 79"/>
                <a:gd name="T5" fmla="*/ 0 h 71"/>
                <a:gd name="T6" fmla="*/ 189214 w 79"/>
                <a:gd name="T7" fmla="*/ 304800 h 7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9"/>
                <a:gd name="T13" fmla="*/ 0 h 71"/>
                <a:gd name="T14" fmla="*/ 79 w 79"/>
                <a:gd name="T15" fmla="*/ 71 h 7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9" h="71">
                  <a:moveTo>
                    <a:pt x="44" y="71"/>
                  </a:moveTo>
                  <a:cubicBezTo>
                    <a:pt x="25" y="45"/>
                    <a:pt x="16" y="32"/>
                    <a:pt x="0" y="5"/>
                  </a:cubicBezTo>
                  <a:cubicBezTo>
                    <a:pt x="32" y="5"/>
                    <a:pt x="48" y="3"/>
                    <a:pt x="79" y="0"/>
                  </a:cubicBezTo>
                  <a:cubicBezTo>
                    <a:pt x="67" y="28"/>
                    <a:pt x="60" y="43"/>
                    <a:pt x="44" y="71"/>
                  </a:cubicBezTo>
                  <a:close/>
                </a:path>
              </a:pathLst>
            </a:custGeom>
            <a:solidFill>
              <a:srgbClr val="FFC0A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85" name="Freeform 16"/>
            <p:cNvSpPr>
              <a:spLocks/>
            </p:cNvSpPr>
            <p:nvPr/>
          </p:nvSpPr>
          <p:spPr bwMode="auto">
            <a:xfrm>
              <a:off x="198438" y="3452813"/>
              <a:ext cx="325438" cy="325438"/>
            </a:xfrm>
            <a:custGeom>
              <a:avLst/>
              <a:gdLst>
                <a:gd name="T0" fmla="*/ 231232 w 76"/>
                <a:gd name="T1" fmla="*/ 325438 h 76"/>
                <a:gd name="T2" fmla="*/ 0 w 76"/>
                <a:gd name="T3" fmla="*/ 77077 h 76"/>
                <a:gd name="T4" fmla="*/ 325438 w 76"/>
                <a:gd name="T5" fmla="*/ 0 h 76"/>
                <a:gd name="T6" fmla="*/ 231232 w 76"/>
                <a:gd name="T7" fmla="*/ 325438 h 7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6"/>
                <a:gd name="T13" fmla="*/ 0 h 76"/>
                <a:gd name="T14" fmla="*/ 76 w 76"/>
                <a:gd name="T15" fmla="*/ 76 h 7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6" h="76">
                  <a:moveTo>
                    <a:pt x="54" y="76"/>
                  </a:moveTo>
                  <a:cubicBezTo>
                    <a:pt x="31" y="53"/>
                    <a:pt x="20" y="42"/>
                    <a:pt x="0" y="18"/>
                  </a:cubicBezTo>
                  <a:cubicBezTo>
                    <a:pt x="31" y="12"/>
                    <a:pt x="46" y="9"/>
                    <a:pt x="76" y="0"/>
                  </a:cubicBezTo>
                  <a:cubicBezTo>
                    <a:pt x="69" y="30"/>
                    <a:pt x="65" y="45"/>
                    <a:pt x="54" y="76"/>
                  </a:cubicBezTo>
                  <a:close/>
                </a:path>
              </a:pathLst>
            </a:custGeom>
            <a:solidFill>
              <a:srgbClr val="FFD01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86" name="Freeform 17"/>
            <p:cNvSpPr>
              <a:spLocks/>
            </p:cNvSpPr>
            <p:nvPr/>
          </p:nvSpPr>
          <p:spPr bwMode="auto">
            <a:xfrm>
              <a:off x="657225" y="3276600"/>
              <a:ext cx="309563" cy="338138"/>
            </a:xfrm>
            <a:custGeom>
              <a:avLst/>
              <a:gdLst>
                <a:gd name="T0" fmla="*/ 270868 w 72"/>
                <a:gd name="T1" fmla="*/ 338138 h 79"/>
                <a:gd name="T2" fmla="*/ 0 w 72"/>
                <a:gd name="T3" fmla="*/ 128407 h 79"/>
                <a:gd name="T4" fmla="*/ 309563 w 72"/>
                <a:gd name="T5" fmla="*/ 0 h 79"/>
                <a:gd name="T6" fmla="*/ 270868 w 72"/>
                <a:gd name="T7" fmla="*/ 338138 h 7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2"/>
                <a:gd name="T13" fmla="*/ 0 h 79"/>
                <a:gd name="T14" fmla="*/ 72 w 72"/>
                <a:gd name="T15" fmla="*/ 79 h 7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2" h="79">
                  <a:moveTo>
                    <a:pt x="63" y="79"/>
                  </a:moveTo>
                  <a:cubicBezTo>
                    <a:pt x="37" y="61"/>
                    <a:pt x="24" y="51"/>
                    <a:pt x="0" y="30"/>
                  </a:cubicBezTo>
                  <a:cubicBezTo>
                    <a:pt x="30" y="20"/>
                    <a:pt x="44" y="14"/>
                    <a:pt x="72" y="0"/>
                  </a:cubicBezTo>
                  <a:cubicBezTo>
                    <a:pt x="70" y="31"/>
                    <a:pt x="68" y="47"/>
                    <a:pt x="63" y="79"/>
                  </a:cubicBezTo>
                  <a:close/>
                </a:path>
              </a:pathLst>
            </a:custGeom>
            <a:solidFill>
              <a:srgbClr val="FFC0A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87" name="Freeform 18"/>
            <p:cNvSpPr>
              <a:spLocks/>
            </p:cNvSpPr>
            <p:nvPr/>
          </p:nvSpPr>
          <p:spPr bwMode="auto">
            <a:xfrm>
              <a:off x="1090613" y="3032125"/>
              <a:ext cx="300038" cy="338138"/>
            </a:xfrm>
            <a:custGeom>
              <a:avLst/>
              <a:gdLst>
                <a:gd name="T0" fmla="*/ 300038 w 70"/>
                <a:gd name="T1" fmla="*/ 338138 h 79"/>
                <a:gd name="T2" fmla="*/ 0 w 70"/>
                <a:gd name="T3" fmla="*/ 179770 h 79"/>
                <a:gd name="T4" fmla="*/ 282893 w 70"/>
                <a:gd name="T5" fmla="*/ 0 h 79"/>
                <a:gd name="T6" fmla="*/ 300038 w 70"/>
                <a:gd name="T7" fmla="*/ 338138 h 7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0"/>
                <a:gd name="T13" fmla="*/ 0 h 79"/>
                <a:gd name="T14" fmla="*/ 70 w 70"/>
                <a:gd name="T15" fmla="*/ 79 h 7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0" h="79">
                  <a:moveTo>
                    <a:pt x="70" y="79"/>
                  </a:moveTo>
                  <a:cubicBezTo>
                    <a:pt x="41" y="65"/>
                    <a:pt x="27" y="58"/>
                    <a:pt x="0" y="42"/>
                  </a:cubicBezTo>
                  <a:cubicBezTo>
                    <a:pt x="27" y="27"/>
                    <a:pt x="40" y="18"/>
                    <a:pt x="66" y="0"/>
                  </a:cubicBezTo>
                  <a:cubicBezTo>
                    <a:pt x="69" y="31"/>
                    <a:pt x="70" y="47"/>
                    <a:pt x="70" y="79"/>
                  </a:cubicBezTo>
                  <a:close/>
                </a:path>
              </a:pathLst>
            </a:custGeom>
            <a:solidFill>
              <a:srgbClr val="FFD01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88" name="Freeform 19"/>
            <p:cNvSpPr>
              <a:spLocks/>
            </p:cNvSpPr>
            <p:nvPr/>
          </p:nvSpPr>
          <p:spPr bwMode="auto">
            <a:xfrm>
              <a:off x="1485900" y="2719388"/>
              <a:ext cx="325438" cy="333375"/>
            </a:xfrm>
            <a:custGeom>
              <a:avLst/>
              <a:gdLst>
                <a:gd name="T0" fmla="*/ 325438 w 76"/>
                <a:gd name="T1" fmla="*/ 333375 h 78"/>
                <a:gd name="T2" fmla="*/ 0 w 76"/>
                <a:gd name="T3" fmla="*/ 226524 h 78"/>
                <a:gd name="T4" fmla="*/ 248361 w 76"/>
                <a:gd name="T5" fmla="*/ 0 h 78"/>
                <a:gd name="T6" fmla="*/ 325438 w 76"/>
                <a:gd name="T7" fmla="*/ 333375 h 7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6"/>
                <a:gd name="T13" fmla="*/ 0 h 78"/>
                <a:gd name="T14" fmla="*/ 76 w 76"/>
                <a:gd name="T15" fmla="*/ 78 h 7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6" h="78">
                  <a:moveTo>
                    <a:pt x="76" y="78"/>
                  </a:moveTo>
                  <a:cubicBezTo>
                    <a:pt x="44" y="69"/>
                    <a:pt x="29" y="64"/>
                    <a:pt x="0" y="53"/>
                  </a:cubicBezTo>
                  <a:cubicBezTo>
                    <a:pt x="24" y="33"/>
                    <a:pt x="36" y="23"/>
                    <a:pt x="58" y="0"/>
                  </a:cubicBezTo>
                  <a:cubicBezTo>
                    <a:pt x="67" y="30"/>
                    <a:pt x="70" y="46"/>
                    <a:pt x="76" y="78"/>
                  </a:cubicBezTo>
                  <a:close/>
                </a:path>
              </a:pathLst>
            </a:custGeom>
            <a:solidFill>
              <a:srgbClr val="FFC0A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89" name="Freeform 20"/>
            <p:cNvSpPr>
              <a:spLocks/>
            </p:cNvSpPr>
            <p:nvPr/>
          </p:nvSpPr>
          <p:spPr bwMode="auto">
            <a:xfrm>
              <a:off x="1833563" y="2341563"/>
              <a:ext cx="338138" cy="322263"/>
            </a:xfrm>
            <a:custGeom>
              <a:avLst/>
              <a:gdLst>
                <a:gd name="T0" fmla="*/ 338138 w 79"/>
                <a:gd name="T1" fmla="*/ 322263 h 75"/>
                <a:gd name="T2" fmla="*/ 0 w 79"/>
                <a:gd name="T3" fmla="*/ 274998 h 75"/>
                <a:gd name="T4" fmla="*/ 214011 w 79"/>
                <a:gd name="T5" fmla="*/ 0 h 75"/>
                <a:gd name="T6" fmla="*/ 338138 w 79"/>
                <a:gd name="T7" fmla="*/ 322263 h 7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9"/>
                <a:gd name="T13" fmla="*/ 0 h 75"/>
                <a:gd name="T14" fmla="*/ 79 w 79"/>
                <a:gd name="T15" fmla="*/ 75 h 7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9" h="75">
                  <a:moveTo>
                    <a:pt x="79" y="75"/>
                  </a:moveTo>
                  <a:cubicBezTo>
                    <a:pt x="47" y="72"/>
                    <a:pt x="31" y="70"/>
                    <a:pt x="0" y="64"/>
                  </a:cubicBezTo>
                  <a:cubicBezTo>
                    <a:pt x="21" y="40"/>
                    <a:pt x="31" y="27"/>
                    <a:pt x="50" y="0"/>
                  </a:cubicBezTo>
                  <a:cubicBezTo>
                    <a:pt x="63" y="29"/>
                    <a:pt x="69" y="44"/>
                    <a:pt x="79" y="75"/>
                  </a:cubicBezTo>
                  <a:close/>
                </a:path>
              </a:pathLst>
            </a:custGeom>
            <a:solidFill>
              <a:srgbClr val="FFD01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3" name="Oval 28"/>
          <p:cNvSpPr>
            <a:spLocks noChangeArrowheads="1"/>
          </p:cNvSpPr>
          <p:nvPr/>
        </p:nvSpPr>
        <p:spPr bwMode="auto">
          <a:xfrm>
            <a:off x="8156575" y="127000"/>
            <a:ext cx="682625" cy="682625"/>
          </a:xfrm>
          <a:prstGeom prst="ellipse">
            <a:avLst/>
          </a:prstGeom>
          <a:solidFill>
            <a:srgbClr val="FFD01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zh-CN" altLang="en-US"/>
          </a:p>
        </p:txBody>
      </p:sp>
      <p:sp>
        <p:nvSpPr>
          <p:cNvPr id="61" name="Freeform 56"/>
          <p:cNvSpPr>
            <a:spLocks/>
          </p:cNvSpPr>
          <p:nvPr/>
        </p:nvSpPr>
        <p:spPr bwMode="auto">
          <a:xfrm>
            <a:off x="3313113" y="303213"/>
            <a:ext cx="412750" cy="201612"/>
          </a:xfrm>
          <a:custGeom>
            <a:avLst/>
            <a:gdLst>
              <a:gd name="T0" fmla="*/ 4299 w 96"/>
              <a:gd name="T1" fmla="*/ 201613 h 47"/>
              <a:gd name="T2" fmla="*/ 0 w 96"/>
              <a:gd name="T3" fmla="*/ 180165 h 47"/>
              <a:gd name="T4" fmla="*/ 12898 w 96"/>
              <a:gd name="T5" fmla="*/ 132979 h 47"/>
              <a:gd name="T6" fmla="*/ 68792 w 96"/>
              <a:gd name="T7" fmla="*/ 90082 h 47"/>
              <a:gd name="T8" fmla="*/ 120385 w 96"/>
              <a:gd name="T9" fmla="*/ 90082 h 47"/>
              <a:gd name="T10" fmla="*/ 137583 w 96"/>
              <a:gd name="T11" fmla="*/ 98662 h 47"/>
              <a:gd name="T12" fmla="*/ 141883 w 96"/>
              <a:gd name="T13" fmla="*/ 64345 h 47"/>
              <a:gd name="T14" fmla="*/ 163380 w 96"/>
              <a:gd name="T15" fmla="*/ 30027 h 47"/>
              <a:gd name="T16" fmla="*/ 180578 w 96"/>
              <a:gd name="T17" fmla="*/ 17159 h 47"/>
              <a:gd name="T18" fmla="*/ 232172 w 96"/>
              <a:gd name="T19" fmla="*/ 0 h 47"/>
              <a:gd name="T20" fmla="*/ 283766 w 96"/>
              <a:gd name="T21" fmla="*/ 17159 h 47"/>
              <a:gd name="T22" fmla="*/ 283766 w 96"/>
              <a:gd name="T23" fmla="*/ 17159 h 47"/>
              <a:gd name="T24" fmla="*/ 326760 w 96"/>
              <a:gd name="T25" fmla="*/ 68634 h 47"/>
              <a:gd name="T26" fmla="*/ 326760 w 96"/>
              <a:gd name="T27" fmla="*/ 115820 h 47"/>
              <a:gd name="T28" fmla="*/ 322461 w 96"/>
              <a:gd name="T29" fmla="*/ 128689 h 47"/>
              <a:gd name="T30" fmla="*/ 339659 w 96"/>
              <a:gd name="T31" fmla="*/ 124400 h 47"/>
              <a:gd name="T32" fmla="*/ 408451 w 96"/>
              <a:gd name="T33" fmla="*/ 201613 h 47"/>
              <a:gd name="T34" fmla="*/ 4299 w 96"/>
              <a:gd name="T35" fmla="*/ 201613 h 47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96"/>
              <a:gd name="T55" fmla="*/ 0 h 47"/>
              <a:gd name="T56" fmla="*/ 96 w 96"/>
              <a:gd name="T57" fmla="*/ 47 h 47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96" h="47">
                <a:moveTo>
                  <a:pt x="1" y="47"/>
                </a:moveTo>
                <a:cubicBezTo>
                  <a:pt x="1" y="45"/>
                  <a:pt x="0" y="44"/>
                  <a:pt x="0" y="42"/>
                </a:cubicBezTo>
                <a:cubicBezTo>
                  <a:pt x="0" y="38"/>
                  <a:pt x="1" y="34"/>
                  <a:pt x="3" y="31"/>
                </a:cubicBezTo>
                <a:cubicBezTo>
                  <a:pt x="6" y="27"/>
                  <a:pt x="11" y="23"/>
                  <a:pt x="16" y="21"/>
                </a:cubicBezTo>
                <a:cubicBezTo>
                  <a:pt x="22" y="20"/>
                  <a:pt x="22" y="21"/>
                  <a:pt x="28" y="21"/>
                </a:cubicBezTo>
                <a:cubicBezTo>
                  <a:pt x="30" y="22"/>
                  <a:pt x="31" y="22"/>
                  <a:pt x="32" y="23"/>
                </a:cubicBezTo>
                <a:cubicBezTo>
                  <a:pt x="32" y="20"/>
                  <a:pt x="32" y="18"/>
                  <a:pt x="33" y="15"/>
                </a:cubicBezTo>
                <a:cubicBezTo>
                  <a:pt x="34" y="12"/>
                  <a:pt x="35" y="9"/>
                  <a:pt x="38" y="7"/>
                </a:cubicBezTo>
                <a:cubicBezTo>
                  <a:pt x="39" y="6"/>
                  <a:pt x="40" y="5"/>
                  <a:pt x="42" y="4"/>
                </a:cubicBezTo>
                <a:cubicBezTo>
                  <a:pt x="45" y="1"/>
                  <a:pt x="50" y="0"/>
                  <a:pt x="54" y="0"/>
                </a:cubicBezTo>
                <a:cubicBezTo>
                  <a:pt x="59" y="0"/>
                  <a:pt x="63" y="1"/>
                  <a:pt x="66" y="4"/>
                </a:cubicBezTo>
                <a:cubicBezTo>
                  <a:pt x="66" y="4"/>
                  <a:pt x="66" y="4"/>
                  <a:pt x="66" y="4"/>
                </a:cubicBezTo>
                <a:cubicBezTo>
                  <a:pt x="71" y="6"/>
                  <a:pt x="74" y="11"/>
                  <a:pt x="76" y="16"/>
                </a:cubicBezTo>
                <a:cubicBezTo>
                  <a:pt x="77" y="19"/>
                  <a:pt x="77" y="24"/>
                  <a:pt x="76" y="27"/>
                </a:cubicBezTo>
                <a:cubicBezTo>
                  <a:pt x="76" y="28"/>
                  <a:pt x="75" y="29"/>
                  <a:pt x="75" y="30"/>
                </a:cubicBezTo>
                <a:cubicBezTo>
                  <a:pt x="76" y="30"/>
                  <a:pt x="78" y="29"/>
                  <a:pt x="79" y="29"/>
                </a:cubicBezTo>
                <a:cubicBezTo>
                  <a:pt x="91" y="29"/>
                  <a:pt x="96" y="39"/>
                  <a:pt x="95" y="47"/>
                </a:cubicBezTo>
                <a:lnTo>
                  <a:pt x="1" y="47"/>
                </a:lnTo>
                <a:close/>
              </a:path>
            </a:pathLst>
          </a:custGeom>
          <a:solidFill>
            <a:srgbClr val="A4E7E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" name="Freeform 57"/>
          <p:cNvSpPr>
            <a:spLocks/>
          </p:cNvSpPr>
          <p:nvPr/>
        </p:nvSpPr>
        <p:spPr bwMode="auto">
          <a:xfrm>
            <a:off x="5162550" y="641350"/>
            <a:ext cx="814388" cy="334963"/>
          </a:xfrm>
          <a:custGeom>
            <a:avLst/>
            <a:gdLst>
              <a:gd name="T0" fmla="*/ 814388 w 190"/>
              <a:gd name="T1" fmla="*/ 334963 h 78"/>
              <a:gd name="T2" fmla="*/ 698659 w 190"/>
              <a:gd name="T3" fmla="*/ 219014 h 78"/>
              <a:gd name="T4" fmla="*/ 570072 w 190"/>
              <a:gd name="T5" fmla="*/ 236192 h 78"/>
              <a:gd name="T6" fmla="*/ 570072 w 190"/>
              <a:gd name="T7" fmla="*/ 231897 h 78"/>
              <a:gd name="T8" fmla="*/ 450057 w 190"/>
              <a:gd name="T9" fmla="*/ 154598 h 78"/>
              <a:gd name="T10" fmla="*/ 450057 w 190"/>
              <a:gd name="T11" fmla="*/ 154598 h 78"/>
              <a:gd name="T12" fmla="*/ 300038 w 190"/>
              <a:gd name="T13" fmla="*/ 0 h 78"/>
              <a:gd name="T14" fmla="*/ 145733 w 190"/>
              <a:gd name="T15" fmla="*/ 154598 h 78"/>
              <a:gd name="T16" fmla="*/ 158591 w 190"/>
              <a:gd name="T17" fmla="*/ 206131 h 78"/>
              <a:gd name="T18" fmla="*/ 137160 w 190"/>
              <a:gd name="T19" fmla="*/ 206131 h 78"/>
              <a:gd name="T20" fmla="*/ 0 w 190"/>
              <a:gd name="T21" fmla="*/ 334963 h 78"/>
              <a:gd name="T22" fmla="*/ 814388 w 190"/>
              <a:gd name="T23" fmla="*/ 334963 h 7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90"/>
              <a:gd name="T37" fmla="*/ 0 h 78"/>
              <a:gd name="T38" fmla="*/ 190 w 190"/>
              <a:gd name="T39" fmla="*/ 78 h 78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90" h="78">
                <a:moveTo>
                  <a:pt x="190" y="78"/>
                </a:moveTo>
                <a:cubicBezTo>
                  <a:pt x="187" y="65"/>
                  <a:pt x="177" y="54"/>
                  <a:pt x="163" y="51"/>
                </a:cubicBezTo>
                <a:cubicBezTo>
                  <a:pt x="153" y="48"/>
                  <a:pt x="142" y="50"/>
                  <a:pt x="133" y="55"/>
                </a:cubicBezTo>
                <a:cubicBezTo>
                  <a:pt x="133" y="54"/>
                  <a:pt x="133" y="54"/>
                  <a:pt x="133" y="54"/>
                </a:cubicBezTo>
                <a:cubicBezTo>
                  <a:pt x="127" y="44"/>
                  <a:pt x="116" y="38"/>
                  <a:pt x="105" y="36"/>
                </a:cubicBezTo>
                <a:cubicBezTo>
                  <a:pt x="105" y="36"/>
                  <a:pt x="105" y="36"/>
                  <a:pt x="105" y="36"/>
                </a:cubicBezTo>
                <a:cubicBezTo>
                  <a:pt x="105" y="16"/>
                  <a:pt x="89" y="0"/>
                  <a:pt x="70" y="0"/>
                </a:cubicBezTo>
                <a:cubicBezTo>
                  <a:pt x="50" y="0"/>
                  <a:pt x="34" y="16"/>
                  <a:pt x="34" y="36"/>
                </a:cubicBezTo>
                <a:cubicBezTo>
                  <a:pt x="34" y="40"/>
                  <a:pt x="35" y="44"/>
                  <a:pt x="37" y="48"/>
                </a:cubicBezTo>
                <a:cubicBezTo>
                  <a:pt x="35" y="48"/>
                  <a:pt x="34" y="48"/>
                  <a:pt x="32" y="48"/>
                </a:cubicBezTo>
                <a:cubicBezTo>
                  <a:pt x="12" y="48"/>
                  <a:pt x="1" y="63"/>
                  <a:pt x="0" y="78"/>
                </a:cubicBezTo>
                <a:lnTo>
                  <a:pt x="190" y="78"/>
                </a:lnTo>
                <a:close/>
              </a:path>
            </a:pathLst>
          </a:custGeom>
          <a:solidFill>
            <a:srgbClr val="A4E7E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" name="Freeform 58"/>
          <p:cNvSpPr>
            <a:spLocks/>
          </p:cNvSpPr>
          <p:nvPr/>
        </p:nvSpPr>
        <p:spPr bwMode="auto">
          <a:xfrm>
            <a:off x="9504363" y="860425"/>
            <a:ext cx="539750" cy="265113"/>
          </a:xfrm>
          <a:custGeom>
            <a:avLst/>
            <a:gdLst>
              <a:gd name="T0" fmla="*/ 4284 w 126"/>
              <a:gd name="T1" fmla="*/ 265113 h 62"/>
              <a:gd name="T2" fmla="*/ 514048 w 126"/>
              <a:gd name="T3" fmla="*/ 265113 h 62"/>
              <a:gd name="T4" fmla="*/ 406954 w 126"/>
              <a:gd name="T5" fmla="*/ 98348 h 62"/>
              <a:gd name="T6" fmla="*/ 385536 w 126"/>
              <a:gd name="T7" fmla="*/ 98348 h 62"/>
              <a:gd name="T8" fmla="*/ 282726 w 126"/>
              <a:gd name="T9" fmla="*/ 0 h 62"/>
              <a:gd name="T10" fmla="*/ 184200 w 126"/>
              <a:gd name="T11" fmla="*/ 132557 h 62"/>
              <a:gd name="T12" fmla="*/ 141363 w 126"/>
              <a:gd name="T13" fmla="*/ 124004 h 62"/>
              <a:gd name="T14" fmla="*/ 4284 w 126"/>
              <a:gd name="T15" fmla="*/ 260837 h 62"/>
              <a:gd name="T16" fmla="*/ 4284 w 126"/>
              <a:gd name="T17" fmla="*/ 265113 h 6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26"/>
              <a:gd name="T28" fmla="*/ 0 h 62"/>
              <a:gd name="T29" fmla="*/ 126 w 126"/>
              <a:gd name="T30" fmla="*/ 62 h 6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26" h="62">
                <a:moveTo>
                  <a:pt x="1" y="62"/>
                </a:moveTo>
                <a:cubicBezTo>
                  <a:pt x="120" y="62"/>
                  <a:pt x="120" y="62"/>
                  <a:pt x="120" y="62"/>
                </a:cubicBezTo>
                <a:cubicBezTo>
                  <a:pt x="126" y="46"/>
                  <a:pt x="118" y="23"/>
                  <a:pt x="95" y="23"/>
                </a:cubicBezTo>
                <a:cubicBezTo>
                  <a:pt x="93" y="23"/>
                  <a:pt x="91" y="23"/>
                  <a:pt x="90" y="23"/>
                </a:cubicBezTo>
                <a:cubicBezTo>
                  <a:pt x="89" y="12"/>
                  <a:pt x="81" y="0"/>
                  <a:pt x="66" y="0"/>
                </a:cubicBezTo>
                <a:cubicBezTo>
                  <a:pt x="48" y="0"/>
                  <a:pt x="40" y="17"/>
                  <a:pt x="43" y="31"/>
                </a:cubicBezTo>
                <a:cubicBezTo>
                  <a:pt x="40" y="30"/>
                  <a:pt x="36" y="29"/>
                  <a:pt x="33" y="29"/>
                </a:cubicBezTo>
                <a:cubicBezTo>
                  <a:pt x="16" y="29"/>
                  <a:pt x="0" y="44"/>
                  <a:pt x="1" y="61"/>
                </a:cubicBezTo>
                <a:lnTo>
                  <a:pt x="1" y="62"/>
                </a:lnTo>
                <a:close/>
              </a:path>
            </a:pathLst>
          </a:custGeom>
          <a:solidFill>
            <a:srgbClr val="A4E7E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" name="Freeform 59"/>
          <p:cNvSpPr>
            <a:spLocks/>
          </p:cNvSpPr>
          <p:nvPr/>
        </p:nvSpPr>
        <p:spPr bwMode="auto">
          <a:xfrm>
            <a:off x="6934200" y="620713"/>
            <a:ext cx="481013" cy="217487"/>
          </a:xfrm>
          <a:custGeom>
            <a:avLst/>
            <a:gdLst>
              <a:gd name="T0" fmla="*/ 438065 w 112"/>
              <a:gd name="T1" fmla="*/ 0 h 51"/>
              <a:gd name="T2" fmla="*/ 292044 w 112"/>
              <a:gd name="T3" fmla="*/ 42645 h 51"/>
              <a:gd name="T4" fmla="*/ 201854 w 112"/>
              <a:gd name="T5" fmla="*/ 157785 h 51"/>
              <a:gd name="T6" fmla="*/ 240507 w 112"/>
              <a:gd name="T7" fmla="*/ 174843 h 51"/>
              <a:gd name="T8" fmla="*/ 279159 w 112"/>
              <a:gd name="T9" fmla="*/ 157785 h 51"/>
              <a:gd name="T10" fmla="*/ 188969 w 112"/>
              <a:gd name="T11" fmla="*/ 42645 h 51"/>
              <a:gd name="T12" fmla="*/ 42948 w 112"/>
              <a:gd name="T13" fmla="*/ 0 h 51"/>
              <a:gd name="T14" fmla="*/ 0 w 112"/>
              <a:gd name="T15" fmla="*/ 42645 h 51"/>
              <a:gd name="T16" fmla="*/ 42948 w 112"/>
              <a:gd name="T17" fmla="*/ 85289 h 51"/>
              <a:gd name="T18" fmla="*/ 137432 w 112"/>
              <a:gd name="T19" fmla="*/ 115141 h 51"/>
              <a:gd name="T20" fmla="*/ 201854 w 112"/>
              <a:gd name="T21" fmla="*/ 191901 h 51"/>
              <a:gd name="T22" fmla="*/ 240507 w 112"/>
              <a:gd name="T23" fmla="*/ 217488 h 51"/>
              <a:gd name="T24" fmla="*/ 279159 w 112"/>
              <a:gd name="T25" fmla="*/ 191901 h 51"/>
              <a:gd name="T26" fmla="*/ 343581 w 112"/>
              <a:gd name="T27" fmla="*/ 115141 h 51"/>
              <a:gd name="T28" fmla="*/ 438065 w 112"/>
              <a:gd name="T29" fmla="*/ 85289 h 51"/>
              <a:gd name="T30" fmla="*/ 481013 w 112"/>
              <a:gd name="T31" fmla="*/ 42645 h 51"/>
              <a:gd name="T32" fmla="*/ 438065 w 112"/>
              <a:gd name="T33" fmla="*/ 0 h 5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12"/>
              <a:gd name="T52" fmla="*/ 0 h 51"/>
              <a:gd name="T53" fmla="*/ 112 w 112"/>
              <a:gd name="T54" fmla="*/ 51 h 5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" name="Freeform 60"/>
          <p:cNvSpPr>
            <a:spLocks/>
          </p:cNvSpPr>
          <p:nvPr/>
        </p:nvSpPr>
        <p:spPr bwMode="auto">
          <a:xfrm>
            <a:off x="8015288" y="1238250"/>
            <a:ext cx="481012" cy="217488"/>
          </a:xfrm>
          <a:custGeom>
            <a:avLst/>
            <a:gdLst>
              <a:gd name="T0" fmla="*/ 438065 w 112"/>
              <a:gd name="T1" fmla="*/ 0 h 51"/>
              <a:gd name="T2" fmla="*/ 292044 w 112"/>
              <a:gd name="T3" fmla="*/ 42645 h 51"/>
              <a:gd name="T4" fmla="*/ 201854 w 112"/>
              <a:gd name="T5" fmla="*/ 157785 h 51"/>
              <a:gd name="T6" fmla="*/ 240507 w 112"/>
              <a:gd name="T7" fmla="*/ 174843 h 51"/>
              <a:gd name="T8" fmla="*/ 279159 w 112"/>
              <a:gd name="T9" fmla="*/ 157785 h 51"/>
              <a:gd name="T10" fmla="*/ 188969 w 112"/>
              <a:gd name="T11" fmla="*/ 42645 h 51"/>
              <a:gd name="T12" fmla="*/ 42948 w 112"/>
              <a:gd name="T13" fmla="*/ 0 h 51"/>
              <a:gd name="T14" fmla="*/ 0 w 112"/>
              <a:gd name="T15" fmla="*/ 42645 h 51"/>
              <a:gd name="T16" fmla="*/ 42948 w 112"/>
              <a:gd name="T17" fmla="*/ 85289 h 51"/>
              <a:gd name="T18" fmla="*/ 137432 w 112"/>
              <a:gd name="T19" fmla="*/ 115141 h 51"/>
              <a:gd name="T20" fmla="*/ 201854 w 112"/>
              <a:gd name="T21" fmla="*/ 191901 h 51"/>
              <a:gd name="T22" fmla="*/ 240507 w 112"/>
              <a:gd name="T23" fmla="*/ 217488 h 51"/>
              <a:gd name="T24" fmla="*/ 279159 w 112"/>
              <a:gd name="T25" fmla="*/ 191901 h 51"/>
              <a:gd name="T26" fmla="*/ 343581 w 112"/>
              <a:gd name="T27" fmla="*/ 115141 h 51"/>
              <a:gd name="T28" fmla="*/ 438065 w 112"/>
              <a:gd name="T29" fmla="*/ 85289 h 51"/>
              <a:gd name="T30" fmla="*/ 481013 w 112"/>
              <a:gd name="T31" fmla="*/ 42645 h 51"/>
              <a:gd name="T32" fmla="*/ 438065 w 112"/>
              <a:gd name="T33" fmla="*/ 0 h 5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12"/>
              <a:gd name="T52" fmla="*/ 0 h 51"/>
              <a:gd name="T53" fmla="*/ 112 w 112"/>
              <a:gd name="T54" fmla="*/ 51 h 5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" name="Freeform 61"/>
          <p:cNvSpPr>
            <a:spLocks/>
          </p:cNvSpPr>
          <p:nvPr/>
        </p:nvSpPr>
        <p:spPr bwMode="auto">
          <a:xfrm>
            <a:off x="4119563" y="225425"/>
            <a:ext cx="481012" cy="219075"/>
          </a:xfrm>
          <a:custGeom>
            <a:avLst/>
            <a:gdLst>
              <a:gd name="T0" fmla="*/ 438065 w 112"/>
              <a:gd name="T1" fmla="*/ 0 h 51"/>
              <a:gd name="T2" fmla="*/ 292044 w 112"/>
              <a:gd name="T3" fmla="*/ 42956 h 51"/>
              <a:gd name="T4" fmla="*/ 201854 w 112"/>
              <a:gd name="T5" fmla="*/ 158937 h 51"/>
              <a:gd name="T6" fmla="*/ 240507 w 112"/>
              <a:gd name="T7" fmla="*/ 176119 h 51"/>
              <a:gd name="T8" fmla="*/ 279159 w 112"/>
              <a:gd name="T9" fmla="*/ 158937 h 51"/>
              <a:gd name="T10" fmla="*/ 188969 w 112"/>
              <a:gd name="T11" fmla="*/ 42956 h 51"/>
              <a:gd name="T12" fmla="*/ 42948 w 112"/>
              <a:gd name="T13" fmla="*/ 0 h 51"/>
              <a:gd name="T14" fmla="*/ 0 w 112"/>
              <a:gd name="T15" fmla="*/ 42956 h 51"/>
              <a:gd name="T16" fmla="*/ 42948 w 112"/>
              <a:gd name="T17" fmla="*/ 85912 h 51"/>
              <a:gd name="T18" fmla="*/ 137432 w 112"/>
              <a:gd name="T19" fmla="*/ 115981 h 51"/>
              <a:gd name="T20" fmla="*/ 201854 w 112"/>
              <a:gd name="T21" fmla="*/ 193301 h 51"/>
              <a:gd name="T22" fmla="*/ 240507 w 112"/>
              <a:gd name="T23" fmla="*/ 219075 h 51"/>
              <a:gd name="T24" fmla="*/ 279159 w 112"/>
              <a:gd name="T25" fmla="*/ 193301 h 51"/>
              <a:gd name="T26" fmla="*/ 343581 w 112"/>
              <a:gd name="T27" fmla="*/ 115981 h 51"/>
              <a:gd name="T28" fmla="*/ 438065 w 112"/>
              <a:gd name="T29" fmla="*/ 85912 h 51"/>
              <a:gd name="T30" fmla="*/ 481013 w 112"/>
              <a:gd name="T31" fmla="*/ 42956 h 51"/>
              <a:gd name="T32" fmla="*/ 438065 w 112"/>
              <a:gd name="T33" fmla="*/ 0 h 5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12"/>
              <a:gd name="T52" fmla="*/ 0 h 51"/>
              <a:gd name="T53" fmla="*/ 112 w 112"/>
              <a:gd name="T54" fmla="*/ 51 h 5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9" name="Freeform 104"/>
          <p:cNvSpPr>
            <a:spLocks/>
          </p:cNvSpPr>
          <p:nvPr/>
        </p:nvSpPr>
        <p:spPr bwMode="auto">
          <a:xfrm>
            <a:off x="10482263" y="1409700"/>
            <a:ext cx="493712" cy="231775"/>
          </a:xfrm>
          <a:custGeom>
            <a:avLst/>
            <a:gdLst>
              <a:gd name="T0" fmla="*/ 493713 w 115"/>
              <a:gd name="T1" fmla="*/ 231775 h 54"/>
              <a:gd name="T2" fmla="*/ 369211 w 115"/>
              <a:gd name="T3" fmla="*/ 98719 h 54"/>
              <a:gd name="T4" fmla="*/ 352039 w 115"/>
              <a:gd name="T5" fmla="*/ 98719 h 54"/>
              <a:gd name="T6" fmla="*/ 249003 w 115"/>
              <a:gd name="T7" fmla="*/ 0 h 54"/>
              <a:gd name="T8" fmla="*/ 141674 w 115"/>
              <a:gd name="T9" fmla="*/ 124472 h 54"/>
              <a:gd name="T10" fmla="*/ 103036 w 115"/>
              <a:gd name="T11" fmla="*/ 120180 h 54"/>
              <a:gd name="T12" fmla="*/ 8586 w 115"/>
              <a:gd name="T13" fmla="*/ 231775 h 54"/>
              <a:gd name="T14" fmla="*/ 493713 w 115"/>
              <a:gd name="T15" fmla="*/ 231775 h 5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15"/>
              <a:gd name="T25" fmla="*/ 0 h 54"/>
              <a:gd name="T26" fmla="*/ 115 w 115"/>
              <a:gd name="T27" fmla="*/ 54 h 5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15" h="54">
                <a:moveTo>
                  <a:pt x="115" y="54"/>
                </a:moveTo>
                <a:cubicBezTo>
                  <a:pt x="115" y="39"/>
                  <a:pt x="106" y="23"/>
                  <a:pt x="86" y="23"/>
                </a:cubicBezTo>
                <a:cubicBezTo>
                  <a:pt x="85" y="23"/>
                  <a:pt x="84" y="23"/>
                  <a:pt x="82" y="23"/>
                </a:cubicBezTo>
                <a:cubicBezTo>
                  <a:pt x="81" y="11"/>
                  <a:pt x="73" y="0"/>
                  <a:pt x="58" y="0"/>
                </a:cubicBezTo>
                <a:cubicBezTo>
                  <a:pt x="40" y="0"/>
                  <a:pt x="31" y="15"/>
                  <a:pt x="33" y="29"/>
                </a:cubicBezTo>
                <a:cubicBezTo>
                  <a:pt x="30" y="28"/>
                  <a:pt x="28" y="28"/>
                  <a:pt x="24" y="28"/>
                </a:cubicBezTo>
                <a:cubicBezTo>
                  <a:pt x="8" y="28"/>
                  <a:pt x="0" y="41"/>
                  <a:pt x="2" y="54"/>
                </a:cubicBezTo>
                <a:lnTo>
                  <a:pt x="115" y="54"/>
                </a:lnTo>
                <a:close/>
              </a:path>
            </a:pathLst>
          </a:custGeom>
          <a:solidFill>
            <a:srgbClr val="A4E7E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33" name="组合 132"/>
          <p:cNvGrpSpPr>
            <a:grpSpLocks/>
          </p:cNvGrpSpPr>
          <p:nvPr/>
        </p:nvGrpSpPr>
        <p:grpSpPr bwMode="auto">
          <a:xfrm>
            <a:off x="57150" y="3829050"/>
            <a:ext cx="12091988" cy="3027363"/>
            <a:chOff x="44450" y="4062455"/>
            <a:chExt cx="11814175" cy="2887672"/>
          </a:xfrm>
        </p:grpSpPr>
        <p:sp>
          <p:nvSpPr>
            <p:cNvPr id="50191" name="Freeform 21"/>
            <p:cNvSpPr>
              <a:spLocks/>
            </p:cNvSpPr>
            <p:nvPr/>
          </p:nvSpPr>
          <p:spPr bwMode="auto">
            <a:xfrm>
              <a:off x="8169275" y="5348288"/>
              <a:ext cx="892175" cy="892175"/>
            </a:xfrm>
            <a:custGeom>
              <a:avLst/>
              <a:gdLst>
                <a:gd name="T0" fmla="*/ 651974 w 208"/>
                <a:gd name="T1" fmla="*/ 291673 h 208"/>
                <a:gd name="T2" fmla="*/ 450377 w 208"/>
                <a:gd name="T3" fmla="*/ 0 h 208"/>
                <a:gd name="T4" fmla="*/ 248780 w 208"/>
                <a:gd name="T5" fmla="*/ 291673 h 208"/>
                <a:gd name="T6" fmla="*/ 446088 w 208"/>
                <a:gd name="T7" fmla="*/ 892175 h 208"/>
                <a:gd name="T8" fmla="*/ 446088 w 208"/>
                <a:gd name="T9" fmla="*/ 892175 h 208"/>
                <a:gd name="T10" fmla="*/ 446088 w 208"/>
                <a:gd name="T11" fmla="*/ 892175 h 208"/>
                <a:gd name="T12" fmla="*/ 446088 w 208"/>
                <a:gd name="T13" fmla="*/ 892175 h 208"/>
                <a:gd name="T14" fmla="*/ 446088 w 208"/>
                <a:gd name="T15" fmla="*/ 892175 h 208"/>
                <a:gd name="T16" fmla="*/ 651974 w 208"/>
                <a:gd name="T17" fmla="*/ 291673 h 20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8"/>
                <a:gd name="T28" fmla="*/ 0 h 208"/>
                <a:gd name="T29" fmla="*/ 208 w 208"/>
                <a:gd name="T30" fmla="*/ 208 h 20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8" h="208">
                  <a:moveTo>
                    <a:pt x="152" y="68"/>
                  </a:moveTo>
                  <a:cubicBezTo>
                    <a:pt x="128" y="29"/>
                    <a:pt x="105" y="0"/>
                    <a:pt x="105" y="0"/>
                  </a:cubicBezTo>
                  <a:cubicBezTo>
                    <a:pt x="105" y="0"/>
                    <a:pt x="83" y="30"/>
                    <a:pt x="58" y="68"/>
                  </a:cubicBezTo>
                  <a:cubicBezTo>
                    <a:pt x="0" y="154"/>
                    <a:pt x="64" y="205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48" y="205"/>
                    <a:pt x="208" y="160"/>
                    <a:pt x="152" y="68"/>
                  </a:cubicBezTo>
                  <a:close/>
                </a:path>
              </a:pathLst>
            </a:custGeom>
            <a:solidFill>
              <a:srgbClr val="E6E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192" name="Freeform 22"/>
            <p:cNvSpPr>
              <a:spLocks/>
            </p:cNvSpPr>
            <p:nvPr/>
          </p:nvSpPr>
          <p:spPr bwMode="auto">
            <a:xfrm>
              <a:off x="8431213" y="5799138"/>
              <a:ext cx="385763" cy="882650"/>
            </a:xfrm>
            <a:custGeom>
              <a:avLst/>
              <a:gdLst>
                <a:gd name="T0" fmla="*/ 385763 w 243"/>
                <a:gd name="T1" fmla="*/ 153987 h 556"/>
                <a:gd name="T2" fmla="*/ 219075 w 243"/>
                <a:gd name="T3" fmla="*/ 252412 h 556"/>
                <a:gd name="T4" fmla="*/ 193675 w 243"/>
                <a:gd name="T5" fmla="*/ 0 h 556"/>
                <a:gd name="T6" fmla="*/ 168275 w 243"/>
                <a:gd name="T7" fmla="*/ 252412 h 556"/>
                <a:gd name="T8" fmla="*/ 0 w 243"/>
                <a:gd name="T9" fmla="*/ 153987 h 556"/>
                <a:gd name="T10" fmla="*/ 153988 w 243"/>
                <a:gd name="T11" fmla="*/ 333375 h 556"/>
                <a:gd name="T12" fmla="*/ 158750 w 243"/>
                <a:gd name="T13" fmla="*/ 882650 h 556"/>
                <a:gd name="T14" fmla="*/ 239713 w 243"/>
                <a:gd name="T15" fmla="*/ 882650 h 556"/>
                <a:gd name="T16" fmla="*/ 231775 w 243"/>
                <a:gd name="T17" fmla="*/ 333375 h 556"/>
                <a:gd name="T18" fmla="*/ 385763 w 243"/>
                <a:gd name="T19" fmla="*/ 153987 h 55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43"/>
                <a:gd name="T31" fmla="*/ 0 h 556"/>
                <a:gd name="T32" fmla="*/ 243 w 243"/>
                <a:gd name="T33" fmla="*/ 556 h 55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43" h="556">
                  <a:moveTo>
                    <a:pt x="243" y="97"/>
                  </a:moveTo>
                  <a:lnTo>
                    <a:pt x="138" y="159"/>
                  </a:lnTo>
                  <a:lnTo>
                    <a:pt x="122" y="0"/>
                  </a:lnTo>
                  <a:lnTo>
                    <a:pt x="106" y="159"/>
                  </a:lnTo>
                  <a:lnTo>
                    <a:pt x="0" y="97"/>
                  </a:lnTo>
                  <a:lnTo>
                    <a:pt x="97" y="210"/>
                  </a:lnTo>
                  <a:lnTo>
                    <a:pt x="100" y="556"/>
                  </a:lnTo>
                  <a:lnTo>
                    <a:pt x="151" y="556"/>
                  </a:lnTo>
                  <a:lnTo>
                    <a:pt x="146" y="210"/>
                  </a:lnTo>
                  <a:lnTo>
                    <a:pt x="243" y="97"/>
                  </a:lnTo>
                  <a:close/>
                </a:path>
              </a:pathLst>
            </a:custGeom>
            <a:solidFill>
              <a:srgbClr val="C56D2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193" name="Freeform 23"/>
            <p:cNvSpPr>
              <a:spLocks/>
            </p:cNvSpPr>
            <p:nvPr/>
          </p:nvSpPr>
          <p:spPr bwMode="auto">
            <a:xfrm>
              <a:off x="1760538" y="4062455"/>
              <a:ext cx="1882775" cy="1295400"/>
            </a:xfrm>
            <a:custGeom>
              <a:avLst/>
              <a:gdLst>
                <a:gd name="T0" fmla="*/ 1741245 w 439"/>
                <a:gd name="T1" fmla="*/ 1295400 h 302"/>
                <a:gd name="T2" fmla="*/ 1766978 w 439"/>
                <a:gd name="T3" fmla="*/ 1201033 h 302"/>
                <a:gd name="T4" fmla="*/ 1102217 w 439"/>
                <a:gd name="T5" fmla="*/ 115814 h 302"/>
                <a:gd name="T6" fmla="*/ 17155 w 439"/>
                <a:gd name="T7" fmla="*/ 780671 h 302"/>
                <a:gd name="T8" fmla="*/ 0 w 439"/>
                <a:gd name="T9" fmla="*/ 875038 h 302"/>
                <a:gd name="T10" fmla="*/ 1741245 w 439"/>
                <a:gd name="T11" fmla="*/ 1295400 h 30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39"/>
                <a:gd name="T19" fmla="*/ 0 h 302"/>
                <a:gd name="T20" fmla="*/ 439 w 439"/>
                <a:gd name="T21" fmla="*/ 302 h 30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39" h="302">
                  <a:moveTo>
                    <a:pt x="406" y="302"/>
                  </a:moveTo>
                  <a:cubicBezTo>
                    <a:pt x="409" y="295"/>
                    <a:pt x="411" y="288"/>
                    <a:pt x="412" y="280"/>
                  </a:cubicBezTo>
                  <a:cubicBezTo>
                    <a:pt x="439" y="168"/>
                    <a:pt x="370" y="54"/>
                    <a:pt x="257" y="27"/>
                  </a:cubicBezTo>
                  <a:cubicBezTo>
                    <a:pt x="144" y="0"/>
                    <a:pt x="31" y="69"/>
                    <a:pt x="4" y="182"/>
                  </a:cubicBezTo>
                  <a:cubicBezTo>
                    <a:pt x="2" y="190"/>
                    <a:pt x="1" y="197"/>
                    <a:pt x="0" y="204"/>
                  </a:cubicBezTo>
                  <a:cubicBezTo>
                    <a:pt x="406" y="302"/>
                    <a:pt x="406" y="302"/>
                    <a:pt x="406" y="302"/>
                  </a:cubicBezTo>
                </a:path>
              </a:pathLst>
            </a:custGeom>
            <a:solidFill>
              <a:srgbClr val="FF7C6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194" name="Freeform 24"/>
            <p:cNvSpPr>
              <a:spLocks/>
            </p:cNvSpPr>
            <p:nvPr/>
          </p:nvSpPr>
          <p:spPr bwMode="auto">
            <a:xfrm>
              <a:off x="1893888" y="4230733"/>
              <a:ext cx="1595438" cy="1093788"/>
            </a:xfrm>
            <a:custGeom>
              <a:avLst/>
              <a:gdLst>
                <a:gd name="T0" fmla="*/ 1475351 w 372"/>
                <a:gd name="T1" fmla="*/ 1093788 h 255"/>
                <a:gd name="T2" fmla="*/ 1496795 w 372"/>
                <a:gd name="T3" fmla="*/ 1016579 h 255"/>
                <a:gd name="T4" fmla="*/ 934961 w 372"/>
                <a:gd name="T5" fmla="*/ 98655 h 255"/>
                <a:gd name="T6" fmla="*/ 12866 w 372"/>
                <a:gd name="T7" fmla="*/ 660562 h 255"/>
                <a:gd name="T8" fmla="*/ 0 w 372"/>
                <a:gd name="T9" fmla="*/ 737771 h 255"/>
                <a:gd name="T10" fmla="*/ 1475351 w 372"/>
                <a:gd name="T11" fmla="*/ 1093788 h 25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72"/>
                <a:gd name="T19" fmla="*/ 0 h 255"/>
                <a:gd name="T20" fmla="*/ 372 w 372"/>
                <a:gd name="T21" fmla="*/ 255 h 25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72" h="255">
                  <a:moveTo>
                    <a:pt x="344" y="255"/>
                  </a:moveTo>
                  <a:cubicBezTo>
                    <a:pt x="346" y="249"/>
                    <a:pt x="348" y="243"/>
                    <a:pt x="349" y="237"/>
                  </a:cubicBezTo>
                  <a:cubicBezTo>
                    <a:pt x="372" y="142"/>
                    <a:pt x="313" y="46"/>
                    <a:pt x="218" y="23"/>
                  </a:cubicBezTo>
                  <a:cubicBezTo>
                    <a:pt x="122" y="0"/>
                    <a:pt x="26" y="59"/>
                    <a:pt x="3" y="154"/>
                  </a:cubicBezTo>
                  <a:cubicBezTo>
                    <a:pt x="2" y="160"/>
                    <a:pt x="1" y="166"/>
                    <a:pt x="0" y="172"/>
                  </a:cubicBezTo>
                  <a:cubicBezTo>
                    <a:pt x="344" y="255"/>
                    <a:pt x="344" y="255"/>
                    <a:pt x="344" y="255"/>
                  </a:cubicBezTo>
                </a:path>
              </a:pathLst>
            </a:custGeom>
            <a:solidFill>
              <a:srgbClr val="FFA1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195" name="Freeform 25"/>
            <p:cNvSpPr>
              <a:spLocks/>
            </p:cNvSpPr>
            <p:nvPr/>
          </p:nvSpPr>
          <p:spPr bwMode="auto">
            <a:xfrm>
              <a:off x="2073275" y="4432345"/>
              <a:ext cx="1209675" cy="849313"/>
            </a:xfrm>
            <a:custGeom>
              <a:avLst/>
              <a:gdLst>
                <a:gd name="T0" fmla="*/ 1111014 w 282"/>
                <a:gd name="T1" fmla="*/ 849313 h 198"/>
                <a:gd name="T2" fmla="*/ 1136751 w 282"/>
                <a:gd name="T3" fmla="*/ 772103 h 198"/>
                <a:gd name="T4" fmla="*/ 712078 w 282"/>
                <a:gd name="T5" fmla="*/ 77210 h 198"/>
                <a:gd name="T6" fmla="*/ 12869 w 282"/>
                <a:gd name="T7" fmla="*/ 501867 h 198"/>
                <a:gd name="T8" fmla="*/ 0 w 282"/>
                <a:gd name="T9" fmla="*/ 583367 h 198"/>
                <a:gd name="T10" fmla="*/ 1111014 w 282"/>
                <a:gd name="T11" fmla="*/ 849313 h 1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2"/>
                <a:gd name="T19" fmla="*/ 0 h 198"/>
                <a:gd name="T20" fmla="*/ 282 w 282"/>
                <a:gd name="T21" fmla="*/ 198 h 19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2" h="198">
                  <a:moveTo>
                    <a:pt x="259" y="198"/>
                  </a:moveTo>
                  <a:cubicBezTo>
                    <a:pt x="262" y="192"/>
                    <a:pt x="264" y="186"/>
                    <a:pt x="265" y="180"/>
                  </a:cubicBezTo>
                  <a:cubicBezTo>
                    <a:pt x="282" y="108"/>
                    <a:pt x="238" y="35"/>
                    <a:pt x="166" y="18"/>
                  </a:cubicBezTo>
                  <a:cubicBezTo>
                    <a:pt x="93" y="0"/>
                    <a:pt x="21" y="45"/>
                    <a:pt x="3" y="117"/>
                  </a:cubicBezTo>
                  <a:cubicBezTo>
                    <a:pt x="2" y="123"/>
                    <a:pt x="1" y="130"/>
                    <a:pt x="0" y="136"/>
                  </a:cubicBezTo>
                  <a:cubicBezTo>
                    <a:pt x="259" y="198"/>
                    <a:pt x="259" y="198"/>
                    <a:pt x="259" y="198"/>
                  </a:cubicBezTo>
                </a:path>
              </a:pathLst>
            </a:custGeom>
            <a:solidFill>
              <a:srgbClr val="FFD01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196" name="Freeform 26"/>
            <p:cNvSpPr>
              <a:spLocks/>
            </p:cNvSpPr>
            <p:nvPr/>
          </p:nvSpPr>
          <p:spPr bwMode="auto">
            <a:xfrm>
              <a:off x="2274888" y="4654601"/>
              <a:ext cx="788988" cy="579438"/>
            </a:xfrm>
            <a:custGeom>
              <a:avLst/>
              <a:gdLst>
                <a:gd name="T0" fmla="*/ 711804 w 184"/>
                <a:gd name="T1" fmla="*/ 579438 h 135"/>
                <a:gd name="T2" fmla="*/ 737532 w 184"/>
                <a:gd name="T3" fmla="*/ 502180 h 135"/>
                <a:gd name="T4" fmla="*/ 463102 w 184"/>
                <a:gd name="T5" fmla="*/ 47213 h 135"/>
                <a:gd name="T6" fmla="*/ 8576 w 184"/>
                <a:gd name="T7" fmla="*/ 326202 h 135"/>
                <a:gd name="T8" fmla="*/ 0 w 184"/>
                <a:gd name="T9" fmla="*/ 407753 h 135"/>
                <a:gd name="T10" fmla="*/ 711804 w 184"/>
                <a:gd name="T11" fmla="*/ 579438 h 1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4"/>
                <a:gd name="T19" fmla="*/ 0 h 135"/>
                <a:gd name="T20" fmla="*/ 184 w 184"/>
                <a:gd name="T21" fmla="*/ 135 h 13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4" h="135">
                  <a:moveTo>
                    <a:pt x="166" y="135"/>
                  </a:moveTo>
                  <a:cubicBezTo>
                    <a:pt x="169" y="129"/>
                    <a:pt x="171" y="123"/>
                    <a:pt x="172" y="117"/>
                  </a:cubicBezTo>
                  <a:cubicBezTo>
                    <a:pt x="184" y="70"/>
                    <a:pt x="155" y="23"/>
                    <a:pt x="108" y="11"/>
                  </a:cubicBezTo>
                  <a:cubicBezTo>
                    <a:pt x="61" y="0"/>
                    <a:pt x="13" y="29"/>
                    <a:pt x="2" y="76"/>
                  </a:cubicBezTo>
                  <a:cubicBezTo>
                    <a:pt x="0" y="82"/>
                    <a:pt x="0" y="89"/>
                    <a:pt x="0" y="95"/>
                  </a:cubicBezTo>
                  <a:cubicBezTo>
                    <a:pt x="166" y="135"/>
                    <a:pt x="166" y="135"/>
                    <a:pt x="166" y="135"/>
                  </a:cubicBezTo>
                </a:path>
              </a:pathLst>
            </a:custGeom>
            <a:solidFill>
              <a:srgbClr val="A4E7E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197" name="Freeform 27"/>
            <p:cNvSpPr>
              <a:spLocks/>
            </p:cNvSpPr>
            <p:nvPr/>
          </p:nvSpPr>
          <p:spPr bwMode="auto">
            <a:xfrm>
              <a:off x="2459038" y="4860970"/>
              <a:ext cx="400050" cy="325438"/>
            </a:xfrm>
            <a:custGeom>
              <a:avLst/>
              <a:gdLst>
                <a:gd name="T0" fmla="*/ 339827 w 93"/>
                <a:gd name="T1" fmla="*/ 325438 h 76"/>
                <a:gd name="T2" fmla="*/ 374240 w 93"/>
                <a:gd name="T3" fmla="*/ 252643 h 76"/>
                <a:gd name="T4" fmla="*/ 236589 w 93"/>
                <a:gd name="T5" fmla="*/ 25692 h 76"/>
                <a:gd name="T6" fmla="*/ 4302 w 93"/>
                <a:gd name="T7" fmla="*/ 162719 h 76"/>
                <a:gd name="T8" fmla="*/ 4302 w 93"/>
                <a:gd name="T9" fmla="*/ 244078 h 76"/>
                <a:gd name="T10" fmla="*/ 339827 w 93"/>
                <a:gd name="T11" fmla="*/ 325438 h 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3"/>
                <a:gd name="T19" fmla="*/ 0 h 76"/>
                <a:gd name="T20" fmla="*/ 93 w 93"/>
                <a:gd name="T21" fmla="*/ 76 h 7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3" h="76">
                  <a:moveTo>
                    <a:pt x="79" y="76"/>
                  </a:moveTo>
                  <a:cubicBezTo>
                    <a:pt x="83" y="71"/>
                    <a:pt x="86" y="65"/>
                    <a:pt x="87" y="59"/>
                  </a:cubicBezTo>
                  <a:cubicBezTo>
                    <a:pt x="93" y="35"/>
                    <a:pt x="78" y="11"/>
                    <a:pt x="55" y="6"/>
                  </a:cubicBezTo>
                  <a:cubicBezTo>
                    <a:pt x="31" y="0"/>
                    <a:pt x="7" y="15"/>
                    <a:pt x="1" y="38"/>
                  </a:cubicBezTo>
                  <a:cubicBezTo>
                    <a:pt x="0" y="45"/>
                    <a:pt x="0" y="51"/>
                    <a:pt x="1" y="57"/>
                  </a:cubicBezTo>
                  <a:cubicBezTo>
                    <a:pt x="79" y="76"/>
                    <a:pt x="79" y="76"/>
                    <a:pt x="79" y="76"/>
                  </a:cubicBezTo>
                </a:path>
              </a:pathLst>
            </a:custGeom>
            <a:solidFill>
              <a:srgbClr val="70516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198" name="Freeform 29"/>
            <p:cNvSpPr>
              <a:spLocks/>
            </p:cNvSpPr>
            <p:nvPr/>
          </p:nvSpPr>
          <p:spPr bwMode="auto">
            <a:xfrm>
              <a:off x="44450" y="4432345"/>
              <a:ext cx="3011488" cy="2517775"/>
            </a:xfrm>
            <a:custGeom>
              <a:avLst/>
              <a:gdLst>
                <a:gd name="T0" fmla="*/ 3011488 w 702"/>
                <a:gd name="T1" fmla="*/ 2517775 h 587"/>
                <a:gd name="T2" fmla="*/ 3011488 w 702"/>
                <a:gd name="T3" fmla="*/ 2457726 h 587"/>
                <a:gd name="T4" fmla="*/ 1505744 w 702"/>
                <a:gd name="T5" fmla="*/ 0 h 587"/>
                <a:gd name="T6" fmla="*/ 0 w 702"/>
                <a:gd name="T7" fmla="*/ 2457726 h 587"/>
                <a:gd name="T8" fmla="*/ 0 w 702"/>
                <a:gd name="T9" fmla="*/ 2517775 h 587"/>
                <a:gd name="T10" fmla="*/ 3011488 w 702"/>
                <a:gd name="T11" fmla="*/ 2517775 h 58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02"/>
                <a:gd name="T19" fmla="*/ 0 h 587"/>
                <a:gd name="T20" fmla="*/ 702 w 702"/>
                <a:gd name="T21" fmla="*/ 587 h 58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02" h="587">
                  <a:moveTo>
                    <a:pt x="702" y="587"/>
                  </a:moveTo>
                  <a:cubicBezTo>
                    <a:pt x="702" y="582"/>
                    <a:pt x="702" y="578"/>
                    <a:pt x="702" y="573"/>
                  </a:cubicBezTo>
                  <a:cubicBezTo>
                    <a:pt x="702" y="257"/>
                    <a:pt x="545" y="0"/>
                    <a:pt x="351" y="0"/>
                  </a:cubicBezTo>
                  <a:cubicBezTo>
                    <a:pt x="157" y="0"/>
                    <a:pt x="0" y="257"/>
                    <a:pt x="0" y="573"/>
                  </a:cubicBezTo>
                  <a:cubicBezTo>
                    <a:pt x="0" y="578"/>
                    <a:pt x="0" y="582"/>
                    <a:pt x="0" y="587"/>
                  </a:cubicBezTo>
                  <a:cubicBezTo>
                    <a:pt x="702" y="587"/>
                    <a:pt x="702" y="587"/>
                    <a:pt x="702" y="587"/>
                  </a:cubicBezTo>
                </a:path>
              </a:pathLst>
            </a:custGeom>
            <a:solidFill>
              <a:srgbClr val="BBCE1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199" name="Freeform 30"/>
            <p:cNvSpPr>
              <a:spLocks noEditPoints="1"/>
            </p:cNvSpPr>
            <p:nvPr/>
          </p:nvSpPr>
          <p:spPr bwMode="auto">
            <a:xfrm>
              <a:off x="44450" y="6527800"/>
              <a:ext cx="0" cy="85725"/>
            </a:xfrm>
            <a:custGeom>
              <a:avLst/>
              <a:gdLst>
                <a:gd name="T0" fmla="*/ 85725 h 20"/>
                <a:gd name="T1" fmla="*/ 81439 h 20"/>
                <a:gd name="T2" fmla="*/ 81439 h 20"/>
                <a:gd name="T3" fmla="*/ 77153 h 20"/>
                <a:gd name="T4" fmla="*/ 77153 h 20"/>
                <a:gd name="T5" fmla="*/ 77153 h 20"/>
                <a:gd name="T6" fmla="*/ 72866 h 20"/>
                <a:gd name="T7" fmla="*/ 72866 h 20"/>
                <a:gd name="T8" fmla="*/ 68580 h 20"/>
                <a:gd name="T9" fmla="*/ 68580 h 20"/>
                <a:gd name="T10" fmla="*/ 64294 h 20"/>
                <a:gd name="T11" fmla="*/ 64294 h 20"/>
                <a:gd name="T12" fmla="*/ 60007 h 20"/>
                <a:gd name="T13" fmla="*/ 60007 h 20"/>
                <a:gd name="T14" fmla="*/ 55721 h 20"/>
                <a:gd name="T15" fmla="*/ 55721 h 20"/>
                <a:gd name="T16" fmla="*/ 51435 h 20"/>
                <a:gd name="T17" fmla="*/ 51435 h 20"/>
                <a:gd name="T18" fmla="*/ 47149 h 20"/>
                <a:gd name="T19" fmla="*/ 47149 h 20"/>
                <a:gd name="T20" fmla="*/ 47149 h 20"/>
                <a:gd name="T21" fmla="*/ 42863 h 20"/>
                <a:gd name="T22" fmla="*/ 42863 h 20"/>
                <a:gd name="T23" fmla="*/ 38576 h 20"/>
                <a:gd name="T24" fmla="*/ 38576 h 20"/>
                <a:gd name="T25" fmla="*/ 34290 h 20"/>
                <a:gd name="T26" fmla="*/ 34290 h 20"/>
                <a:gd name="T27" fmla="*/ 30004 h 20"/>
                <a:gd name="T28" fmla="*/ 30004 h 20"/>
                <a:gd name="T29" fmla="*/ 25717 h 20"/>
                <a:gd name="T30" fmla="*/ 25717 h 20"/>
                <a:gd name="T31" fmla="*/ 21431 h 20"/>
                <a:gd name="T32" fmla="*/ 21431 h 20"/>
                <a:gd name="T33" fmla="*/ 21431 h 20"/>
                <a:gd name="T34" fmla="*/ 17145 h 20"/>
                <a:gd name="T35" fmla="*/ 17145 h 20"/>
                <a:gd name="T36" fmla="*/ 12859 h 20"/>
                <a:gd name="T37" fmla="*/ 12859 h 20"/>
                <a:gd name="T38" fmla="*/ 8573 h 20"/>
                <a:gd name="T39" fmla="*/ 8573 h 20"/>
                <a:gd name="T40" fmla="*/ 4286 h 20"/>
                <a:gd name="T41" fmla="*/ 4286 h 20"/>
                <a:gd name="T42" fmla="*/ 0 h 20"/>
                <a:gd name="T43" fmla="*/ 0 h 20"/>
                <a:gd name="T44" fmla="*/ 0 h 20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h 20"/>
                <a:gd name="T91" fmla="*/ 20 h 20"/>
              </a:gdLst>
              <a:ahLst/>
              <a:cxnLst>
                <a:cxn ang="T45">
                  <a:pos x="0" y="T0"/>
                </a:cxn>
                <a:cxn ang="T46">
                  <a:pos x="0" y="T1"/>
                </a:cxn>
                <a:cxn ang="T47">
                  <a:pos x="0" y="T2"/>
                </a:cxn>
                <a:cxn ang="T48">
                  <a:pos x="0" y="T3"/>
                </a:cxn>
                <a:cxn ang="T49">
                  <a:pos x="0" y="T4"/>
                </a:cxn>
                <a:cxn ang="T50">
                  <a:pos x="0" y="T5"/>
                </a:cxn>
                <a:cxn ang="T51">
                  <a:pos x="0" y="T6"/>
                </a:cxn>
                <a:cxn ang="T52">
                  <a:pos x="0" y="T7"/>
                </a:cxn>
                <a:cxn ang="T53">
                  <a:pos x="0" y="T8"/>
                </a:cxn>
                <a:cxn ang="T54">
                  <a:pos x="0" y="T9"/>
                </a:cxn>
                <a:cxn ang="T55">
                  <a:pos x="0" y="T10"/>
                </a:cxn>
                <a:cxn ang="T56">
                  <a:pos x="0" y="T11"/>
                </a:cxn>
                <a:cxn ang="T57">
                  <a:pos x="0" y="T12"/>
                </a:cxn>
                <a:cxn ang="T58">
                  <a:pos x="0" y="T13"/>
                </a:cxn>
                <a:cxn ang="T59">
                  <a:pos x="0" y="T14"/>
                </a:cxn>
                <a:cxn ang="T60">
                  <a:pos x="0" y="T15"/>
                </a:cxn>
                <a:cxn ang="T61">
                  <a:pos x="0" y="T16"/>
                </a:cxn>
                <a:cxn ang="T62">
                  <a:pos x="0" y="T17"/>
                </a:cxn>
                <a:cxn ang="T63">
                  <a:pos x="0" y="T18"/>
                </a:cxn>
                <a:cxn ang="T64">
                  <a:pos x="0" y="T19"/>
                </a:cxn>
                <a:cxn ang="T65">
                  <a:pos x="0" y="T20"/>
                </a:cxn>
                <a:cxn ang="T66">
                  <a:pos x="0" y="T21"/>
                </a:cxn>
                <a:cxn ang="T67">
                  <a:pos x="0" y="T22"/>
                </a:cxn>
                <a:cxn ang="T68">
                  <a:pos x="0" y="T23"/>
                </a:cxn>
                <a:cxn ang="T69">
                  <a:pos x="0" y="T24"/>
                </a:cxn>
                <a:cxn ang="T70">
                  <a:pos x="0" y="T25"/>
                </a:cxn>
                <a:cxn ang="T71">
                  <a:pos x="0" y="T26"/>
                </a:cxn>
                <a:cxn ang="T72">
                  <a:pos x="0" y="T27"/>
                </a:cxn>
                <a:cxn ang="T73">
                  <a:pos x="0" y="T28"/>
                </a:cxn>
                <a:cxn ang="T74">
                  <a:pos x="0" y="T29"/>
                </a:cxn>
                <a:cxn ang="T75">
                  <a:pos x="0" y="T30"/>
                </a:cxn>
                <a:cxn ang="T76">
                  <a:pos x="0" y="T31"/>
                </a:cxn>
                <a:cxn ang="T77">
                  <a:pos x="0" y="T32"/>
                </a:cxn>
                <a:cxn ang="T78">
                  <a:pos x="0" y="T33"/>
                </a:cxn>
                <a:cxn ang="T79">
                  <a:pos x="0" y="T34"/>
                </a:cxn>
                <a:cxn ang="T80">
                  <a:pos x="0" y="T35"/>
                </a:cxn>
                <a:cxn ang="T81">
                  <a:pos x="0" y="T36"/>
                </a:cxn>
                <a:cxn ang="T82">
                  <a:pos x="0" y="T37"/>
                </a:cxn>
                <a:cxn ang="T83">
                  <a:pos x="0" y="T38"/>
                </a:cxn>
                <a:cxn ang="T84">
                  <a:pos x="0" y="T39"/>
                </a:cxn>
                <a:cxn ang="T85">
                  <a:pos x="0" y="T40"/>
                </a:cxn>
                <a:cxn ang="T86">
                  <a:pos x="0" y="T41"/>
                </a:cxn>
                <a:cxn ang="T87">
                  <a:pos x="0" y="T42"/>
                </a:cxn>
                <a:cxn ang="T88">
                  <a:pos x="0" y="T43"/>
                </a:cxn>
                <a:cxn ang="T89">
                  <a:pos x="0" y="T44"/>
                </a:cxn>
              </a:cxnLst>
              <a:rect l="0" t="T90" r="0" b="T91"/>
              <a:pathLst>
                <a:path h="20">
                  <a:moveTo>
                    <a:pt x="0" y="19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7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5"/>
                  </a:moveTo>
                  <a:cubicBezTo>
                    <a:pt x="0" y="15"/>
                    <a:pt x="0" y="16"/>
                    <a:pt x="0" y="16"/>
                  </a:cubicBezTo>
                  <a:cubicBezTo>
                    <a:pt x="0" y="16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4"/>
                  </a:moveTo>
                  <a:cubicBezTo>
                    <a:pt x="0" y="14"/>
                    <a:pt x="0" y="15"/>
                    <a:pt x="0" y="15"/>
                  </a:cubicBezTo>
                  <a:cubicBezTo>
                    <a:pt x="0" y="15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3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1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9"/>
                  </a:moveTo>
                  <a:cubicBezTo>
                    <a:pt x="0" y="9"/>
                    <a:pt x="0" y="10"/>
                    <a:pt x="0" y="10"/>
                  </a:cubicBezTo>
                  <a:cubicBezTo>
                    <a:pt x="0" y="10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8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4"/>
                  </a:moveTo>
                  <a:cubicBezTo>
                    <a:pt x="0" y="4"/>
                    <a:pt x="0" y="5"/>
                    <a:pt x="0" y="5"/>
                  </a:cubicBezTo>
                  <a:cubicBezTo>
                    <a:pt x="0" y="5"/>
                    <a:pt x="0" y="4"/>
                    <a:pt x="0" y="4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00" name="Freeform 31"/>
            <p:cNvSpPr>
              <a:spLocks/>
            </p:cNvSpPr>
            <p:nvPr/>
          </p:nvSpPr>
          <p:spPr bwMode="auto">
            <a:xfrm>
              <a:off x="44450" y="4435525"/>
              <a:ext cx="1458913" cy="2514600"/>
            </a:xfrm>
            <a:custGeom>
              <a:avLst/>
              <a:gdLst>
                <a:gd name="T0" fmla="*/ 0 w 340"/>
                <a:gd name="T1" fmla="*/ 2368702 h 586"/>
                <a:gd name="T2" fmla="*/ 0 w 340"/>
                <a:gd name="T3" fmla="*/ 2368702 h 586"/>
                <a:gd name="T4" fmla="*/ 0 w 340"/>
                <a:gd name="T5" fmla="*/ 2368702 h 586"/>
                <a:gd name="T6" fmla="*/ 0 w 340"/>
                <a:gd name="T7" fmla="*/ 2372993 h 586"/>
                <a:gd name="T8" fmla="*/ 0 w 340"/>
                <a:gd name="T9" fmla="*/ 2372993 h 586"/>
                <a:gd name="T10" fmla="*/ 0 w 340"/>
                <a:gd name="T11" fmla="*/ 2377284 h 586"/>
                <a:gd name="T12" fmla="*/ 0 w 340"/>
                <a:gd name="T13" fmla="*/ 2377284 h 586"/>
                <a:gd name="T14" fmla="*/ 0 w 340"/>
                <a:gd name="T15" fmla="*/ 2381575 h 586"/>
                <a:gd name="T16" fmla="*/ 0 w 340"/>
                <a:gd name="T17" fmla="*/ 2381575 h 586"/>
                <a:gd name="T18" fmla="*/ 0 w 340"/>
                <a:gd name="T19" fmla="*/ 2385866 h 586"/>
                <a:gd name="T20" fmla="*/ 0 w 340"/>
                <a:gd name="T21" fmla="*/ 2385866 h 586"/>
                <a:gd name="T22" fmla="*/ 0 w 340"/>
                <a:gd name="T23" fmla="*/ 2385866 h 586"/>
                <a:gd name="T24" fmla="*/ 0 w 340"/>
                <a:gd name="T25" fmla="*/ 2390157 h 586"/>
                <a:gd name="T26" fmla="*/ 0 w 340"/>
                <a:gd name="T27" fmla="*/ 2390157 h 586"/>
                <a:gd name="T28" fmla="*/ 0 w 340"/>
                <a:gd name="T29" fmla="*/ 2394449 h 586"/>
                <a:gd name="T30" fmla="*/ 0 w 340"/>
                <a:gd name="T31" fmla="*/ 2394449 h 586"/>
                <a:gd name="T32" fmla="*/ 0 w 340"/>
                <a:gd name="T33" fmla="*/ 2398740 h 586"/>
                <a:gd name="T34" fmla="*/ 0 w 340"/>
                <a:gd name="T35" fmla="*/ 2398740 h 586"/>
                <a:gd name="T36" fmla="*/ 0 w 340"/>
                <a:gd name="T37" fmla="*/ 2403031 h 586"/>
                <a:gd name="T38" fmla="*/ 0 w 340"/>
                <a:gd name="T39" fmla="*/ 2403031 h 586"/>
                <a:gd name="T40" fmla="*/ 0 w 340"/>
                <a:gd name="T41" fmla="*/ 2403031 h 586"/>
                <a:gd name="T42" fmla="*/ 0 w 340"/>
                <a:gd name="T43" fmla="*/ 2407322 h 586"/>
                <a:gd name="T44" fmla="*/ 0 w 340"/>
                <a:gd name="T45" fmla="*/ 2407322 h 586"/>
                <a:gd name="T46" fmla="*/ 0 w 340"/>
                <a:gd name="T47" fmla="*/ 2411613 h 586"/>
                <a:gd name="T48" fmla="*/ 0 w 340"/>
                <a:gd name="T49" fmla="*/ 2411613 h 586"/>
                <a:gd name="T50" fmla="*/ 0 w 340"/>
                <a:gd name="T51" fmla="*/ 2415904 h 586"/>
                <a:gd name="T52" fmla="*/ 0 w 340"/>
                <a:gd name="T53" fmla="*/ 2415904 h 586"/>
                <a:gd name="T54" fmla="*/ 0 w 340"/>
                <a:gd name="T55" fmla="*/ 2420195 h 586"/>
                <a:gd name="T56" fmla="*/ 0 w 340"/>
                <a:gd name="T57" fmla="*/ 2420195 h 586"/>
                <a:gd name="T58" fmla="*/ 0 w 340"/>
                <a:gd name="T59" fmla="*/ 2424486 h 586"/>
                <a:gd name="T60" fmla="*/ 0 w 340"/>
                <a:gd name="T61" fmla="*/ 2424486 h 586"/>
                <a:gd name="T62" fmla="*/ 0 w 340"/>
                <a:gd name="T63" fmla="*/ 2424486 h 586"/>
                <a:gd name="T64" fmla="*/ 0 w 340"/>
                <a:gd name="T65" fmla="*/ 2428778 h 586"/>
                <a:gd name="T66" fmla="*/ 0 w 340"/>
                <a:gd name="T67" fmla="*/ 2428778 h 586"/>
                <a:gd name="T68" fmla="*/ 0 w 340"/>
                <a:gd name="T69" fmla="*/ 2433069 h 586"/>
                <a:gd name="T70" fmla="*/ 0 w 340"/>
                <a:gd name="T71" fmla="*/ 2433069 h 586"/>
                <a:gd name="T72" fmla="*/ 0 w 340"/>
                <a:gd name="T73" fmla="*/ 2437360 h 586"/>
                <a:gd name="T74" fmla="*/ 0 w 340"/>
                <a:gd name="T75" fmla="*/ 2437360 h 586"/>
                <a:gd name="T76" fmla="*/ 0 w 340"/>
                <a:gd name="T77" fmla="*/ 2441651 h 586"/>
                <a:gd name="T78" fmla="*/ 0 w 340"/>
                <a:gd name="T79" fmla="*/ 2441651 h 586"/>
                <a:gd name="T80" fmla="*/ 0 w 340"/>
                <a:gd name="T81" fmla="*/ 2445942 h 586"/>
                <a:gd name="T82" fmla="*/ 0 w 340"/>
                <a:gd name="T83" fmla="*/ 2445942 h 586"/>
                <a:gd name="T84" fmla="*/ 0 w 340"/>
                <a:gd name="T85" fmla="*/ 2450233 h 586"/>
                <a:gd name="T86" fmla="*/ 0 w 340"/>
                <a:gd name="T87" fmla="*/ 2450233 h 586"/>
                <a:gd name="T88" fmla="*/ 0 w 340"/>
                <a:gd name="T89" fmla="*/ 2450233 h 586"/>
                <a:gd name="T90" fmla="*/ 0 w 340"/>
                <a:gd name="T91" fmla="*/ 2514600 h 586"/>
                <a:gd name="T92" fmla="*/ 1458913 w 340"/>
                <a:gd name="T93" fmla="*/ 0 h 58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40"/>
                <a:gd name="T142" fmla="*/ 0 h 586"/>
                <a:gd name="T143" fmla="*/ 340 w 340"/>
                <a:gd name="T144" fmla="*/ 586 h 58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40" h="586">
                  <a:moveTo>
                    <a:pt x="340" y="0"/>
                  </a:moveTo>
                  <a:cubicBezTo>
                    <a:pt x="156" y="9"/>
                    <a:pt x="7" y="251"/>
                    <a:pt x="0" y="552"/>
                  </a:cubicBezTo>
                  <a:cubicBezTo>
                    <a:pt x="0" y="552"/>
                    <a:pt x="0" y="552"/>
                    <a:pt x="0" y="552"/>
                  </a:cubicBezTo>
                  <a:cubicBezTo>
                    <a:pt x="0" y="552"/>
                    <a:pt x="0" y="552"/>
                    <a:pt x="0" y="552"/>
                  </a:cubicBezTo>
                  <a:cubicBezTo>
                    <a:pt x="0" y="552"/>
                    <a:pt x="0" y="552"/>
                    <a:pt x="0" y="552"/>
                  </a:cubicBezTo>
                  <a:cubicBezTo>
                    <a:pt x="0" y="552"/>
                    <a:pt x="0" y="552"/>
                    <a:pt x="0" y="552"/>
                  </a:cubicBezTo>
                  <a:cubicBezTo>
                    <a:pt x="0" y="552"/>
                    <a:pt x="0" y="552"/>
                    <a:pt x="0" y="552"/>
                  </a:cubicBezTo>
                  <a:cubicBezTo>
                    <a:pt x="0" y="553"/>
                    <a:pt x="0" y="553"/>
                    <a:pt x="0" y="553"/>
                  </a:cubicBezTo>
                  <a:cubicBezTo>
                    <a:pt x="0" y="553"/>
                    <a:pt x="0" y="553"/>
                    <a:pt x="0" y="553"/>
                  </a:cubicBezTo>
                  <a:cubicBezTo>
                    <a:pt x="0" y="553"/>
                    <a:pt x="0" y="553"/>
                    <a:pt x="0" y="553"/>
                  </a:cubicBezTo>
                  <a:cubicBezTo>
                    <a:pt x="0" y="553"/>
                    <a:pt x="0" y="553"/>
                    <a:pt x="0" y="553"/>
                  </a:cubicBezTo>
                  <a:cubicBezTo>
                    <a:pt x="0" y="553"/>
                    <a:pt x="0" y="554"/>
                    <a:pt x="0" y="554"/>
                  </a:cubicBezTo>
                  <a:cubicBezTo>
                    <a:pt x="0" y="554"/>
                    <a:pt x="0" y="554"/>
                    <a:pt x="0" y="554"/>
                  </a:cubicBezTo>
                  <a:cubicBezTo>
                    <a:pt x="0" y="554"/>
                    <a:pt x="0" y="554"/>
                    <a:pt x="0" y="554"/>
                  </a:cubicBezTo>
                  <a:cubicBezTo>
                    <a:pt x="0" y="554"/>
                    <a:pt x="0" y="554"/>
                    <a:pt x="0" y="554"/>
                  </a:cubicBezTo>
                  <a:cubicBezTo>
                    <a:pt x="0" y="554"/>
                    <a:pt x="0" y="555"/>
                    <a:pt x="0" y="555"/>
                  </a:cubicBezTo>
                  <a:cubicBezTo>
                    <a:pt x="0" y="555"/>
                    <a:pt x="0" y="555"/>
                    <a:pt x="0" y="555"/>
                  </a:cubicBezTo>
                  <a:cubicBezTo>
                    <a:pt x="0" y="555"/>
                    <a:pt x="0" y="555"/>
                    <a:pt x="0" y="555"/>
                  </a:cubicBezTo>
                  <a:cubicBezTo>
                    <a:pt x="0" y="555"/>
                    <a:pt x="0" y="555"/>
                    <a:pt x="0" y="555"/>
                  </a:cubicBezTo>
                  <a:cubicBezTo>
                    <a:pt x="0" y="555"/>
                    <a:pt x="0" y="555"/>
                    <a:pt x="0" y="556"/>
                  </a:cubicBezTo>
                  <a:cubicBezTo>
                    <a:pt x="0" y="556"/>
                    <a:pt x="0" y="556"/>
                    <a:pt x="0" y="556"/>
                  </a:cubicBezTo>
                  <a:cubicBezTo>
                    <a:pt x="0" y="556"/>
                    <a:pt x="0" y="556"/>
                    <a:pt x="0" y="556"/>
                  </a:cubicBezTo>
                  <a:cubicBezTo>
                    <a:pt x="0" y="556"/>
                    <a:pt x="0" y="556"/>
                    <a:pt x="0" y="556"/>
                  </a:cubicBezTo>
                  <a:cubicBezTo>
                    <a:pt x="0" y="556"/>
                    <a:pt x="0" y="556"/>
                    <a:pt x="0" y="556"/>
                  </a:cubicBezTo>
                  <a:cubicBezTo>
                    <a:pt x="0" y="556"/>
                    <a:pt x="0" y="557"/>
                    <a:pt x="0" y="557"/>
                  </a:cubicBezTo>
                  <a:cubicBezTo>
                    <a:pt x="0" y="557"/>
                    <a:pt x="0" y="557"/>
                    <a:pt x="0" y="557"/>
                  </a:cubicBezTo>
                  <a:cubicBezTo>
                    <a:pt x="0" y="557"/>
                    <a:pt x="0" y="557"/>
                    <a:pt x="0" y="557"/>
                  </a:cubicBezTo>
                  <a:cubicBezTo>
                    <a:pt x="0" y="557"/>
                    <a:pt x="0" y="557"/>
                    <a:pt x="0" y="557"/>
                  </a:cubicBezTo>
                  <a:cubicBezTo>
                    <a:pt x="0" y="557"/>
                    <a:pt x="0" y="557"/>
                    <a:pt x="0" y="557"/>
                  </a:cubicBezTo>
                  <a:cubicBezTo>
                    <a:pt x="0" y="558"/>
                    <a:pt x="0" y="558"/>
                    <a:pt x="0" y="558"/>
                  </a:cubicBezTo>
                  <a:cubicBezTo>
                    <a:pt x="0" y="558"/>
                    <a:pt x="0" y="558"/>
                    <a:pt x="0" y="558"/>
                  </a:cubicBezTo>
                  <a:cubicBezTo>
                    <a:pt x="0" y="558"/>
                    <a:pt x="0" y="558"/>
                    <a:pt x="0" y="558"/>
                  </a:cubicBezTo>
                  <a:cubicBezTo>
                    <a:pt x="0" y="558"/>
                    <a:pt x="0" y="558"/>
                    <a:pt x="0" y="558"/>
                  </a:cubicBezTo>
                  <a:cubicBezTo>
                    <a:pt x="0" y="558"/>
                    <a:pt x="0" y="559"/>
                    <a:pt x="0" y="559"/>
                  </a:cubicBezTo>
                  <a:cubicBezTo>
                    <a:pt x="0" y="559"/>
                    <a:pt x="0" y="559"/>
                    <a:pt x="0" y="559"/>
                  </a:cubicBezTo>
                  <a:cubicBezTo>
                    <a:pt x="0" y="559"/>
                    <a:pt x="0" y="559"/>
                    <a:pt x="0" y="559"/>
                  </a:cubicBezTo>
                  <a:cubicBezTo>
                    <a:pt x="0" y="559"/>
                    <a:pt x="0" y="559"/>
                    <a:pt x="0" y="559"/>
                  </a:cubicBezTo>
                  <a:cubicBezTo>
                    <a:pt x="0" y="559"/>
                    <a:pt x="0" y="559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61"/>
                    <a:pt x="0" y="561"/>
                    <a:pt x="0" y="561"/>
                  </a:cubicBezTo>
                  <a:cubicBezTo>
                    <a:pt x="0" y="561"/>
                    <a:pt x="0" y="561"/>
                    <a:pt x="0" y="561"/>
                  </a:cubicBezTo>
                  <a:cubicBezTo>
                    <a:pt x="0" y="561"/>
                    <a:pt x="0" y="561"/>
                    <a:pt x="0" y="561"/>
                  </a:cubicBezTo>
                  <a:cubicBezTo>
                    <a:pt x="0" y="561"/>
                    <a:pt x="0" y="561"/>
                    <a:pt x="0" y="561"/>
                  </a:cubicBezTo>
                  <a:cubicBezTo>
                    <a:pt x="0" y="561"/>
                    <a:pt x="0" y="562"/>
                    <a:pt x="0" y="562"/>
                  </a:cubicBezTo>
                  <a:cubicBezTo>
                    <a:pt x="0" y="562"/>
                    <a:pt x="0" y="562"/>
                    <a:pt x="0" y="562"/>
                  </a:cubicBezTo>
                  <a:cubicBezTo>
                    <a:pt x="0" y="562"/>
                    <a:pt x="0" y="562"/>
                    <a:pt x="0" y="562"/>
                  </a:cubicBezTo>
                  <a:cubicBezTo>
                    <a:pt x="0" y="562"/>
                    <a:pt x="0" y="562"/>
                    <a:pt x="0" y="562"/>
                  </a:cubicBezTo>
                  <a:cubicBezTo>
                    <a:pt x="0" y="562"/>
                    <a:pt x="0" y="562"/>
                    <a:pt x="0" y="563"/>
                  </a:cubicBezTo>
                  <a:cubicBezTo>
                    <a:pt x="0" y="563"/>
                    <a:pt x="0" y="563"/>
                    <a:pt x="0" y="563"/>
                  </a:cubicBezTo>
                  <a:cubicBezTo>
                    <a:pt x="0" y="563"/>
                    <a:pt x="0" y="563"/>
                    <a:pt x="0" y="563"/>
                  </a:cubicBezTo>
                  <a:cubicBezTo>
                    <a:pt x="0" y="563"/>
                    <a:pt x="0" y="563"/>
                    <a:pt x="0" y="563"/>
                  </a:cubicBezTo>
                  <a:cubicBezTo>
                    <a:pt x="0" y="563"/>
                    <a:pt x="0" y="563"/>
                    <a:pt x="0" y="563"/>
                  </a:cubicBezTo>
                  <a:cubicBezTo>
                    <a:pt x="0" y="564"/>
                    <a:pt x="0" y="564"/>
                    <a:pt x="0" y="564"/>
                  </a:cubicBezTo>
                  <a:cubicBezTo>
                    <a:pt x="0" y="564"/>
                    <a:pt x="0" y="564"/>
                    <a:pt x="0" y="564"/>
                  </a:cubicBezTo>
                  <a:cubicBezTo>
                    <a:pt x="0" y="564"/>
                    <a:pt x="0" y="564"/>
                    <a:pt x="0" y="564"/>
                  </a:cubicBezTo>
                  <a:cubicBezTo>
                    <a:pt x="0" y="564"/>
                    <a:pt x="0" y="564"/>
                    <a:pt x="0" y="564"/>
                  </a:cubicBezTo>
                  <a:cubicBezTo>
                    <a:pt x="0" y="564"/>
                    <a:pt x="0" y="565"/>
                    <a:pt x="0" y="565"/>
                  </a:cubicBezTo>
                  <a:cubicBezTo>
                    <a:pt x="0" y="565"/>
                    <a:pt x="0" y="565"/>
                    <a:pt x="0" y="565"/>
                  </a:cubicBezTo>
                  <a:cubicBezTo>
                    <a:pt x="0" y="565"/>
                    <a:pt x="0" y="565"/>
                    <a:pt x="0" y="565"/>
                  </a:cubicBezTo>
                  <a:cubicBezTo>
                    <a:pt x="0" y="565"/>
                    <a:pt x="0" y="565"/>
                    <a:pt x="0" y="565"/>
                  </a:cubicBezTo>
                  <a:cubicBezTo>
                    <a:pt x="0" y="565"/>
                    <a:pt x="0" y="565"/>
                    <a:pt x="0" y="565"/>
                  </a:cubicBezTo>
                  <a:cubicBezTo>
                    <a:pt x="0" y="566"/>
                    <a:pt x="0" y="566"/>
                    <a:pt x="0" y="566"/>
                  </a:cubicBezTo>
                  <a:cubicBezTo>
                    <a:pt x="0" y="566"/>
                    <a:pt x="0" y="566"/>
                    <a:pt x="0" y="566"/>
                  </a:cubicBezTo>
                  <a:cubicBezTo>
                    <a:pt x="0" y="566"/>
                    <a:pt x="0" y="566"/>
                    <a:pt x="0" y="566"/>
                  </a:cubicBezTo>
                  <a:cubicBezTo>
                    <a:pt x="0" y="566"/>
                    <a:pt x="0" y="566"/>
                    <a:pt x="0" y="566"/>
                  </a:cubicBezTo>
                  <a:cubicBezTo>
                    <a:pt x="0" y="566"/>
                    <a:pt x="0" y="567"/>
                    <a:pt x="0" y="567"/>
                  </a:cubicBezTo>
                  <a:cubicBezTo>
                    <a:pt x="0" y="567"/>
                    <a:pt x="0" y="567"/>
                    <a:pt x="0" y="567"/>
                  </a:cubicBezTo>
                  <a:cubicBezTo>
                    <a:pt x="0" y="567"/>
                    <a:pt x="0" y="567"/>
                    <a:pt x="0" y="567"/>
                  </a:cubicBezTo>
                  <a:cubicBezTo>
                    <a:pt x="0" y="567"/>
                    <a:pt x="0" y="567"/>
                    <a:pt x="0" y="567"/>
                  </a:cubicBezTo>
                  <a:cubicBezTo>
                    <a:pt x="0" y="567"/>
                    <a:pt x="0" y="568"/>
                    <a:pt x="0" y="568"/>
                  </a:cubicBezTo>
                  <a:cubicBezTo>
                    <a:pt x="0" y="568"/>
                    <a:pt x="0" y="568"/>
                    <a:pt x="0" y="568"/>
                  </a:cubicBezTo>
                  <a:cubicBezTo>
                    <a:pt x="0" y="568"/>
                    <a:pt x="0" y="568"/>
                    <a:pt x="0" y="568"/>
                  </a:cubicBezTo>
                  <a:cubicBezTo>
                    <a:pt x="0" y="568"/>
                    <a:pt x="0" y="568"/>
                    <a:pt x="0" y="568"/>
                  </a:cubicBezTo>
                  <a:cubicBezTo>
                    <a:pt x="0" y="568"/>
                    <a:pt x="0" y="568"/>
                    <a:pt x="0" y="569"/>
                  </a:cubicBezTo>
                  <a:cubicBezTo>
                    <a:pt x="0" y="569"/>
                    <a:pt x="0" y="569"/>
                    <a:pt x="0" y="569"/>
                  </a:cubicBezTo>
                  <a:cubicBezTo>
                    <a:pt x="0" y="569"/>
                    <a:pt x="0" y="569"/>
                    <a:pt x="0" y="569"/>
                  </a:cubicBezTo>
                  <a:cubicBezTo>
                    <a:pt x="0" y="569"/>
                    <a:pt x="0" y="569"/>
                    <a:pt x="0" y="569"/>
                  </a:cubicBezTo>
                  <a:cubicBezTo>
                    <a:pt x="0" y="569"/>
                    <a:pt x="0" y="569"/>
                    <a:pt x="0" y="570"/>
                  </a:cubicBezTo>
                  <a:cubicBezTo>
                    <a:pt x="0" y="570"/>
                    <a:pt x="0" y="570"/>
                    <a:pt x="0" y="570"/>
                  </a:cubicBezTo>
                  <a:cubicBezTo>
                    <a:pt x="0" y="570"/>
                    <a:pt x="0" y="570"/>
                    <a:pt x="0" y="570"/>
                  </a:cubicBezTo>
                  <a:cubicBezTo>
                    <a:pt x="0" y="570"/>
                    <a:pt x="0" y="570"/>
                    <a:pt x="0" y="570"/>
                  </a:cubicBezTo>
                  <a:cubicBezTo>
                    <a:pt x="0" y="570"/>
                    <a:pt x="0" y="570"/>
                    <a:pt x="0" y="570"/>
                  </a:cubicBezTo>
                  <a:cubicBezTo>
                    <a:pt x="0" y="570"/>
                    <a:pt x="0" y="570"/>
                    <a:pt x="0" y="571"/>
                  </a:cubicBezTo>
                  <a:cubicBezTo>
                    <a:pt x="0" y="571"/>
                    <a:pt x="0" y="571"/>
                    <a:pt x="0" y="571"/>
                  </a:cubicBezTo>
                  <a:cubicBezTo>
                    <a:pt x="0" y="571"/>
                    <a:pt x="0" y="571"/>
                    <a:pt x="0" y="571"/>
                  </a:cubicBezTo>
                  <a:cubicBezTo>
                    <a:pt x="0" y="571"/>
                    <a:pt x="0" y="571"/>
                    <a:pt x="0" y="571"/>
                  </a:cubicBezTo>
                  <a:cubicBezTo>
                    <a:pt x="0" y="571"/>
                    <a:pt x="0" y="571"/>
                    <a:pt x="0" y="571"/>
                  </a:cubicBezTo>
                  <a:cubicBezTo>
                    <a:pt x="0" y="572"/>
                    <a:pt x="0" y="572"/>
                    <a:pt x="0" y="572"/>
                  </a:cubicBezTo>
                  <a:cubicBezTo>
                    <a:pt x="0" y="577"/>
                    <a:pt x="0" y="581"/>
                    <a:pt x="0" y="586"/>
                  </a:cubicBezTo>
                  <a:cubicBezTo>
                    <a:pt x="340" y="586"/>
                    <a:pt x="340" y="586"/>
                    <a:pt x="340" y="586"/>
                  </a:cubicBezTo>
                  <a:cubicBezTo>
                    <a:pt x="340" y="0"/>
                    <a:pt x="340" y="0"/>
                    <a:pt x="340" y="0"/>
                  </a:cubicBezTo>
                </a:path>
              </a:pathLst>
            </a:custGeom>
            <a:solidFill>
              <a:srgbClr val="C9D84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01" name="Freeform 32"/>
            <p:cNvSpPr>
              <a:spLocks/>
            </p:cNvSpPr>
            <p:nvPr/>
          </p:nvSpPr>
          <p:spPr bwMode="auto">
            <a:xfrm>
              <a:off x="1952625" y="4981627"/>
              <a:ext cx="2355850" cy="1968500"/>
            </a:xfrm>
            <a:custGeom>
              <a:avLst/>
              <a:gdLst>
                <a:gd name="T0" fmla="*/ 2355850 w 549"/>
                <a:gd name="T1" fmla="*/ 1968500 h 459"/>
                <a:gd name="T2" fmla="*/ 2355850 w 549"/>
                <a:gd name="T3" fmla="*/ 1921325 h 459"/>
                <a:gd name="T4" fmla="*/ 1180071 w 549"/>
                <a:gd name="T5" fmla="*/ 0 h 459"/>
                <a:gd name="T6" fmla="*/ 0 w 549"/>
                <a:gd name="T7" fmla="*/ 1921325 h 459"/>
                <a:gd name="T8" fmla="*/ 4291 w 549"/>
                <a:gd name="T9" fmla="*/ 1968500 h 459"/>
                <a:gd name="T10" fmla="*/ 2355850 w 549"/>
                <a:gd name="T11" fmla="*/ 1968500 h 4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49"/>
                <a:gd name="T19" fmla="*/ 0 h 459"/>
                <a:gd name="T20" fmla="*/ 549 w 549"/>
                <a:gd name="T21" fmla="*/ 459 h 45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49" h="459">
                  <a:moveTo>
                    <a:pt x="549" y="459"/>
                  </a:moveTo>
                  <a:cubicBezTo>
                    <a:pt x="549" y="455"/>
                    <a:pt x="549" y="452"/>
                    <a:pt x="549" y="448"/>
                  </a:cubicBezTo>
                  <a:cubicBezTo>
                    <a:pt x="549" y="201"/>
                    <a:pt x="427" y="0"/>
                    <a:pt x="275" y="0"/>
                  </a:cubicBezTo>
                  <a:cubicBezTo>
                    <a:pt x="123" y="0"/>
                    <a:pt x="0" y="201"/>
                    <a:pt x="0" y="448"/>
                  </a:cubicBezTo>
                  <a:cubicBezTo>
                    <a:pt x="0" y="452"/>
                    <a:pt x="1" y="455"/>
                    <a:pt x="1" y="459"/>
                  </a:cubicBezTo>
                  <a:cubicBezTo>
                    <a:pt x="549" y="459"/>
                    <a:pt x="549" y="459"/>
                    <a:pt x="549" y="459"/>
                  </a:cubicBezTo>
                </a:path>
              </a:pathLst>
            </a:custGeom>
            <a:solidFill>
              <a:srgbClr val="E6E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02" name="Freeform 33"/>
            <p:cNvSpPr>
              <a:spLocks noEditPoints="1"/>
            </p:cNvSpPr>
            <p:nvPr/>
          </p:nvSpPr>
          <p:spPr bwMode="auto">
            <a:xfrm>
              <a:off x="1952625" y="6527800"/>
              <a:ext cx="4763" cy="93663"/>
            </a:xfrm>
            <a:custGeom>
              <a:avLst/>
              <a:gdLst>
                <a:gd name="T0" fmla="*/ 0 w 1"/>
                <a:gd name="T1" fmla="*/ 93663 h 22"/>
                <a:gd name="T2" fmla="*/ 0 w 1"/>
                <a:gd name="T3" fmla="*/ 93663 h 22"/>
                <a:gd name="T4" fmla="*/ 0 w 1"/>
                <a:gd name="T5" fmla="*/ 89406 h 22"/>
                <a:gd name="T6" fmla="*/ 0 w 1"/>
                <a:gd name="T7" fmla="*/ 89406 h 22"/>
                <a:gd name="T8" fmla="*/ 0 w 1"/>
                <a:gd name="T9" fmla="*/ 89406 h 22"/>
                <a:gd name="T10" fmla="*/ 4763 w 1"/>
                <a:gd name="T11" fmla="*/ 85148 h 22"/>
                <a:gd name="T12" fmla="*/ 4763 w 1"/>
                <a:gd name="T13" fmla="*/ 85148 h 22"/>
                <a:gd name="T14" fmla="*/ 4763 w 1"/>
                <a:gd name="T15" fmla="*/ 85148 h 22"/>
                <a:gd name="T16" fmla="*/ 4763 w 1"/>
                <a:gd name="T17" fmla="*/ 80891 h 22"/>
                <a:gd name="T18" fmla="*/ 4763 w 1"/>
                <a:gd name="T19" fmla="*/ 80891 h 22"/>
                <a:gd name="T20" fmla="*/ 4763 w 1"/>
                <a:gd name="T21" fmla="*/ 80891 h 22"/>
                <a:gd name="T22" fmla="*/ 4763 w 1"/>
                <a:gd name="T23" fmla="*/ 76633 h 22"/>
                <a:gd name="T24" fmla="*/ 4763 w 1"/>
                <a:gd name="T25" fmla="*/ 76633 h 22"/>
                <a:gd name="T26" fmla="*/ 4763 w 1"/>
                <a:gd name="T27" fmla="*/ 76633 h 22"/>
                <a:gd name="T28" fmla="*/ 4763 w 1"/>
                <a:gd name="T29" fmla="*/ 72376 h 22"/>
                <a:gd name="T30" fmla="*/ 4763 w 1"/>
                <a:gd name="T31" fmla="*/ 72376 h 22"/>
                <a:gd name="T32" fmla="*/ 4763 w 1"/>
                <a:gd name="T33" fmla="*/ 68119 h 22"/>
                <a:gd name="T34" fmla="*/ 4763 w 1"/>
                <a:gd name="T35" fmla="*/ 68119 h 22"/>
                <a:gd name="T36" fmla="*/ 4763 w 1"/>
                <a:gd name="T37" fmla="*/ 68119 h 22"/>
                <a:gd name="T38" fmla="*/ 4763 w 1"/>
                <a:gd name="T39" fmla="*/ 63861 h 22"/>
                <a:gd name="T40" fmla="*/ 4763 w 1"/>
                <a:gd name="T41" fmla="*/ 63861 h 22"/>
                <a:gd name="T42" fmla="*/ 4763 w 1"/>
                <a:gd name="T43" fmla="*/ 63861 h 22"/>
                <a:gd name="T44" fmla="*/ 4763 w 1"/>
                <a:gd name="T45" fmla="*/ 59604 h 22"/>
                <a:gd name="T46" fmla="*/ 4763 w 1"/>
                <a:gd name="T47" fmla="*/ 59604 h 22"/>
                <a:gd name="T48" fmla="*/ 4763 w 1"/>
                <a:gd name="T49" fmla="*/ 59604 h 22"/>
                <a:gd name="T50" fmla="*/ 4763 w 1"/>
                <a:gd name="T51" fmla="*/ 55346 h 22"/>
                <a:gd name="T52" fmla="*/ 4763 w 1"/>
                <a:gd name="T53" fmla="*/ 55346 h 22"/>
                <a:gd name="T54" fmla="*/ 4763 w 1"/>
                <a:gd name="T55" fmla="*/ 55346 h 22"/>
                <a:gd name="T56" fmla="*/ 4763 w 1"/>
                <a:gd name="T57" fmla="*/ 51089 h 22"/>
                <a:gd name="T58" fmla="*/ 4763 w 1"/>
                <a:gd name="T59" fmla="*/ 51089 h 22"/>
                <a:gd name="T60" fmla="*/ 4763 w 1"/>
                <a:gd name="T61" fmla="*/ 51089 h 22"/>
                <a:gd name="T62" fmla="*/ 4763 w 1"/>
                <a:gd name="T63" fmla="*/ 46832 h 22"/>
                <a:gd name="T64" fmla="*/ 4763 w 1"/>
                <a:gd name="T65" fmla="*/ 46832 h 22"/>
                <a:gd name="T66" fmla="*/ 4763 w 1"/>
                <a:gd name="T67" fmla="*/ 42574 h 22"/>
                <a:gd name="T68" fmla="*/ 4763 w 1"/>
                <a:gd name="T69" fmla="*/ 42574 h 22"/>
                <a:gd name="T70" fmla="*/ 4763 w 1"/>
                <a:gd name="T71" fmla="*/ 42574 h 22"/>
                <a:gd name="T72" fmla="*/ 4763 w 1"/>
                <a:gd name="T73" fmla="*/ 38317 h 22"/>
                <a:gd name="T74" fmla="*/ 4763 w 1"/>
                <a:gd name="T75" fmla="*/ 38317 h 22"/>
                <a:gd name="T76" fmla="*/ 4763 w 1"/>
                <a:gd name="T77" fmla="*/ 38317 h 22"/>
                <a:gd name="T78" fmla="*/ 4763 w 1"/>
                <a:gd name="T79" fmla="*/ 34059 h 22"/>
                <a:gd name="T80" fmla="*/ 4763 w 1"/>
                <a:gd name="T81" fmla="*/ 34059 h 22"/>
                <a:gd name="T82" fmla="*/ 4763 w 1"/>
                <a:gd name="T83" fmla="*/ 34059 h 22"/>
                <a:gd name="T84" fmla="*/ 4763 w 1"/>
                <a:gd name="T85" fmla="*/ 0 h 2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"/>
                <a:gd name="T130" fmla="*/ 0 h 22"/>
                <a:gd name="T131" fmla="*/ 1 w 1"/>
                <a:gd name="T132" fmla="*/ 22 h 2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" h="22"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1" y="20"/>
                  </a:moveTo>
                  <a:cubicBezTo>
                    <a:pt x="1" y="20"/>
                    <a:pt x="1" y="21"/>
                    <a:pt x="1" y="21"/>
                  </a:cubicBezTo>
                  <a:cubicBezTo>
                    <a:pt x="1" y="21"/>
                    <a:pt x="1" y="20"/>
                    <a:pt x="1" y="20"/>
                  </a:cubicBezTo>
                  <a:moveTo>
                    <a:pt x="1" y="20"/>
                  </a:move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moveTo>
                    <a:pt x="1" y="20"/>
                  </a:move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moveTo>
                    <a:pt x="1" y="19"/>
                  </a:moveTo>
                  <a:cubicBezTo>
                    <a:pt x="1" y="19"/>
                    <a:pt x="1" y="19"/>
                    <a:pt x="1" y="20"/>
                  </a:cubicBezTo>
                  <a:cubicBezTo>
                    <a:pt x="1" y="19"/>
                    <a:pt x="1" y="19"/>
                    <a:pt x="1" y="19"/>
                  </a:cubicBezTo>
                  <a:moveTo>
                    <a:pt x="1" y="19"/>
                  </a:moveTo>
                  <a:cubicBezTo>
                    <a:pt x="1" y="19"/>
                    <a:pt x="1" y="19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moveTo>
                    <a:pt x="1" y="19"/>
                  </a:moveTo>
                  <a:cubicBezTo>
                    <a:pt x="1" y="19"/>
                    <a:pt x="1" y="19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moveTo>
                    <a:pt x="1" y="18"/>
                  </a:moveTo>
                  <a:cubicBezTo>
                    <a:pt x="1" y="18"/>
                    <a:pt x="1" y="18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moveTo>
                    <a:pt x="1" y="18"/>
                  </a:moveTo>
                  <a:cubicBezTo>
                    <a:pt x="1" y="18"/>
                    <a:pt x="1" y="18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moveTo>
                    <a:pt x="1" y="18"/>
                  </a:moveTo>
                  <a:cubicBezTo>
                    <a:pt x="1" y="18"/>
                    <a:pt x="1" y="18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moveTo>
                    <a:pt x="1" y="17"/>
                  </a:move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moveTo>
                    <a:pt x="1" y="17"/>
                  </a:move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moveTo>
                    <a:pt x="1" y="16"/>
                  </a:move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5"/>
                    <a:pt x="1" y="16"/>
                    <a:pt x="1" y="16"/>
                  </a:cubicBezTo>
                  <a:cubicBezTo>
                    <a:pt x="1" y="16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0"/>
                  </a:moveTo>
                  <a:cubicBezTo>
                    <a:pt x="1" y="10"/>
                    <a:pt x="1" y="11"/>
                    <a:pt x="1" y="11"/>
                  </a:cubicBezTo>
                  <a:cubicBezTo>
                    <a:pt x="1" y="11"/>
                    <a:pt x="1" y="10"/>
                    <a:pt x="1" y="10"/>
                  </a:cubicBezTo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1" y="9"/>
                  </a:moveTo>
                  <a:cubicBezTo>
                    <a:pt x="1" y="9"/>
                    <a:pt x="1" y="9"/>
                    <a:pt x="1" y="10"/>
                  </a:cubicBezTo>
                  <a:cubicBezTo>
                    <a:pt x="1" y="9"/>
                    <a:pt x="1" y="9"/>
                    <a:pt x="1" y="9"/>
                  </a:cubicBezTo>
                  <a:moveTo>
                    <a:pt x="1" y="9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moveTo>
                    <a:pt x="1" y="9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moveTo>
                    <a:pt x="1" y="8"/>
                  </a:move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moveTo>
                    <a:pt x="1" y="8"/>
                  </a:move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moveTo>
                    <a:pt x="1" y="8"/>
                  </a:move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C9D84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03" name="Freeform 34"/>
            <p:cNvSpPr>
              <a:spLocks/>
            </p:cNvSpPr>
            <p:nvPr/>
          </p:nvSpPr>
          <p:spPr bwMode="auto">
            <a:xfrm>
              <a:off x="1952625" y="4984800"/>
              <a:ext cx="1141413" cy="1965325"/>
            </a:xfrm>
            <a:custGeom>
              <a:avLst/>
              <a:gdLst>
                <a:gd name="T0" fmla="*/ 4291 w 266"/>
                <a:gd name="T1" fmla="*/ 1819428 h 458"/>
                <a:gd name="T2" fmla="*/ 4291 w 266"/>
                <a:gd name="T3" fmla="*/ 1853756 h 458"/>
                <a:gd name="T4" fmla="*/ 4291 w 266"/>
                <a:gd name="T5" fmla="*/ 1853756 h 458"/>
                <a:gd name="T6" fmla="*/ 4291 w 266"/>
                <a:gd name="T7" fmla="*/ 1853756 h 458"/>
                <a:gd name="T8" fmla="*/ 4291 w 266"/>
                <a:gd name="T9" fmla="*/ 1858047 h 458"/>
                <a:gd name="T10" fmla="*/ 4291 w 266"/>
                <a:gd name="T11" fmla="*/ 1858047 h 458"/>
                <a:gd name="T12" fmla="*/ 4291 w 266"/>
                <a:gd name="T13" fmla="*/ 1858047 h 458"/>
                <a:gd name="T14" fmla="*/ 4291 w 266"/>
                <a:gd name="T15" fmla="*/ 1862339 h 458"/>
                <a:gd name="T16" fmla="*/ 4291 w 266"/>
                <a:gd name="T17" fmla="*/ 1862339 h 458"/>
                <a:gd name="T18" fmla="*/ 4291 w 266"/>
                <a:gd name="T19" fmla="*/ 1862339 h 458"/>
                <a:gd name="T20" fmla="*/ 4291 w 266"/>
                <a:gd name="T21" fmla="*/ 1866630 h 458"/>
                <a:gd name="T22" fmla="*/ 4291 w 266"/>
                <a:gd name="T23" fmla="*/ 1866630 h 458"/>
                <a:gd name="T24" fmla="*/ 4291 w 266"/>
                <a:gd name="T25" fmla="*/ 1870921 h 458"/>
                <a:gd name="T26" fmla="*/ 4291 w 266"/>
                <a:gd name="T27" fmla="*/ 1870921 h 458"/>
                <a:gd name="T28" fmla="*/ 4291 w 266"/>
                <a:gd name="T29" fmla="*/ 1870921 h 458"/>
                <a:gd name="T30" fmla="*/ 4291 w 266"/>
                <a:gd name="T31" fmla="*/ 1875212 h 458"/>
                <a:gd name="T32" fmla="*/ 4291 w 266"/>
                <a:gd name="T33" fmla="*/ 1875212 h 458"/>
                <a:gd name="T34" fmla="*/ 4291 w 266"/>
                <a:gd name="T35" fmla="*/ 1875212 h 458"/>
                <a:gd name="T36" fmla="*/ 4291 w 266"/>
                <a:gd name="T37" fmla="*/ 1879503 h 458"/>
                <a:gd name="T38" fmla="*/ 4291 w 266"/>
                <a:gd name="T39" fmla="*/ 1879503 h 458"/>
                <a:gd name="T40" fmla="*/ 4291 w 266"/>
                <a:gd name="T41" fmla="*/ 1879503 h 458"/>
                <a:gd name="T42" fmla="*/ 4291 w 266"/>
                <a:gd name="T43" fmla="*/ 1883794 h 458"/>
                <a:gd name="T44" fmla="*/ 4291 w 266"/>
                <a:gd name="T45" fmla="*/ 1883794 h 458"/>
                <a:gd name="T46" fmla="*/ 4291 w 266"/>
                <a:gd name="T47" fmla="*/ 1883794 h 458"/>
                <a:gd name="T48" fmla="*/ 4291 w 266"/>
                <a:gd name="T49" fmla="*/ 1888085 h 458"/>
                <a:gd name="T50" fmla="*/ 4291 w 266"/>
                <a:gd name="T51" fmla="*/ 1888085 h 458"/>
                <a:gd name="T52" fmla="*/ 4291 w 266"/>
                <a:gd name="T53" fmla="*/ 1888085 h 458"/>
                <a:gd name="T54" fmla="*/ 4291 w 266"/>
                <a:gd name="T55" fmla="*/ 1892376 h 458"/>
                <a:gd name="T56" fmla="*/ 4291 w 266"/>
                <a:gd name="T57" fmla="*/ 1892376 h 458"/>
                <a:gd name="T58" fmla="*/ 4291 w 266"/>
                <a:gd name="T59" fmla="*/ 1896667 h 458"/>
                <a:gd name="T60" fmla="*/ 4291 w 266"/>
                <a:gd name="T61" fmla="*/ 1896667 h 458"/>
                <a:gd name="T62" fmla="*/ 4291 w 266"/>
                <a:gd name="T63" fmla="*/ 1896667 h 458"/>
                <a:gd name="T64" fmla="*/ 4291 w 266"/>
                <a:gd name="T65" fmla="*/ 1900958 h 458"/>
                <a:gd name="T66" fmla="*/ 4291 w 266"/>
                <a:gd name="T67" fmla="*/ 1900958 h 458"/>
                <a:gd name="T68" fmla="*/ 4291 w 266"/>
                <a:gd name="T69" fmla="*/ 1900958 h 458"/>
                <a:gd name="T70" fmla="*/ 4291 w 266"/>
                <a:gd name="T71" fmla="*/ 1905250 h 458"/>
                <a:gd name="T72" fmla="*/ 4291 w 266"/>
                <a:gd name="T73" fmla="*/ 1905250 h 458"/>
                <a:gd name="T74" fmla="*/ 4291 w 266"/>
                <a:gd name="T75" fmla="*/ 1905250 h 458"/>
                <a:gd name="T76" fmla="*/ 0 w 266"/>
                <a:gd name="T77" fmla="*/ 1909541 h 458"/>
                <a:gd name="T78" fmla="*/ 0 w 266"/>
                <a:gd name="T79" fmla="*/ 1909541 h 458"/>
                <a:gd name="T80" fmla="*/ 0 w 266"/>
                <a:gd name="T81" fmla="*/ 1909541 h 458"/>
                <a:gd name="T82" fmla="*/ 0 w 266"/>
                <a:gd name="T83" fmla="*/ 1913832 h 458"/>
                <a:gd name="T84" fmla="*/ 0 w 266"/>
                <a:gd name="T85" fmla="*/ 1913832 h 458"/>
                <a:gd name="T86" fmla="*/ 0 w 266"/>
                <a:gd name="T87" fmla="*/ 1918123 h 458"/>
                <a:gd name="T88" fmla="*/ 4291 w 266"/>
                <a:gd name="T89" fmla="*/ 1965325 h 458"/>
                <a:gd name="T90" fmla="*/ 1141413 w 266"/>
                <a:gd name="T91" fmla="*/ 0 h 45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66"/>
                <a:gd name="T139" fmla="*/ 0 h 458"/>
                <a:gd name="T140" fmla="*/ 266 w 266"/>
                <a:gd name="T141" fmla="*/ 458 h 458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66" h="458">
                  <a:moveTo>
                    <a:pt x="266" y="0"/>
                  </a:moveTo>
                  <a:cubicBezTo>
                    <a:pt x="123" y="7"/>
                    <a:pt x="8" y="192"/>
                    <a:pt x="1" y="424"/>
                  </a:cubicBezTo>
                  <a:cubicBezTo>
                    <a:pt x="1" y="424"/>
                    <a:pt x="1" y="424"/>
                    <a:pt x="1" y="424"/>
                  </a:cubicBezTo>
                  <a:cubicBezTo>
                    <a:pt x="1" y="427"/>
                    <a:pt x="1" y="429"/>
                    <a:pt x="1" y="432"/>
                  </a:cubicBezTo>
                  <a:cubicBezTo>
                    <a:pt x="1" y="432"/>
                    <a:pt x="1" y="432"/>
                    <a:pt x="1" y="432"/>
                  </a:cubicBezTo>
                  <a:cubicBezTo>
                    <a:pt x="1" y="432"/>
                    <a:pt x="1" y="432"/>
                    <a:pt x="1" y="432"/>
                  </a:cubicBezTo>
                  <a:cubicBezTo>
                    <a:pt x="1" y="432"/>
                    <a:pt x="1" y="432"/>
                    <a:pt x="1" y="432"/>
                  </a:cubicBezTo>
                  <a:cubicBezTo>
                    <a:pt x="1" y="432"/>
                    <a:pt x="1" y="432"/>
                    <a:pt x="1" y="432"/>
                  </a:cubicBezTo>
                  <a:cubicBezTo>
                    <a:pt x="1" y="432"/>
                    <a:pt x="1" y="432"/>
                    <a:pt x="1" y="432"/>
                  </a:cubicBezTo>
                  <a:cubicBezTo>
                    <a:pt x="1" y="433"/>
                    <a:pt x="1" y="433"/>
                    <a:pt x="1" y="433"/>
                  </a:cubicBezTo>
                  <a:cubicBezTo>
                    <a:pt x="1" y="433"/>
                    <a:pt x="1" y="433"/>
                    <a:pt x="1" y="433"/>
                  </a:cubicBezTo>
                  <a:cubicBezTo>
                    <a:pt x="1" y="433"/>
                    <a:pt x="1" y="433"/>
                    <a:pt x="1" y="433"/>
                  </a:cubicBezTo>
                  <a:cubicBezTo>
                    <a:pt x="1" y="433"/>
                    <a:pt x="1" y="433"/>
                    <a:pt x="1" y="433"/>
                  </a:cubicBezTo>
                  <a:cubicBezTo>
                    <a:pt x="1" y="433"/>
                    <a:pt x="1" y="433"/>
                    <a:pt x="1" y="433"/>
                  </a:cubicBezTo>
                  <a:cubicBezTo>
                    <a:pt x="1" y="433"/>
                    <a:pt x="1" y="433"/>
                    <a:pt x="1" y="434"/>
                  </a:cubicBezTo>
                  <a:cubicBezTo>
                    <a:pt x="1" y="434"/>
                    <a:pt x="1" y="434"/>
                    <a:pt x="1" y="434"/>
                  </a:cubicBezTo>
                  <a:cubicBezTo>
                    <a:pt x="1" y="434"/>
                    <a:pt x="1" y="434"/>
                    <a:pt x="1" y="434"/>
                  </a:cubicBezTo>
                  <a:cubicBezTo>
                    <a:pt x="1" y="434"/>
                    <a:pt x="1" y="434"/>
                    <a:pt x="1" y="434"/>
                  </a:cubicBezTo>
                  <a:cubicBezTo>
                    <a:pt x="1" y="434"/>
                    <a:pt x="1" y="434"/>
                    <a:pt x="1" y="434"/>
                  </a:cubicBezTo>
                  <a:cubicBezTo>
                    <a:pt x="1" y="434"/>
                    <a:pt x="1" y="434"/>
                    <a:pt x="1" y="434"/>
                  </a:cubicBezTo>
                  <a:cubicBezTo>
                    <a:pt x="1" y="434"/>
                    <a:pt x="1" y="435"/>
                    <a:pt x="1" y="435"/>
                  </a:cubicBezTo>
                  <a:cubicBezTo>
                    <a:pt x="1" y="435"/>
                    <a:pt x="1" y="435"/>
                    <a:pt x="1" y="435"/>
                  </a:cubicBezTo>
                  <a:cubicBezTo>
                    <a:pt x="1" y="435"/>
                    <a:pt x="1" y="435"/>
                    <a:pt x="1" y="435"/>
                  </a:cubicBezTo>
                  <a:cubicBezTo>
                    <a:pt x="1" y="435"/>
                    <a:pt x="1" y="435"/>
                    <a:pt x="1" y="435"/>
                  </a:cubicBezTo>
                  <a:cubicBezTo>
                    <a:pt x="1" y="435"/>
                    <a:pt x="1" y="435"/>
                    <a:pt x="1" y="435"/>
                  </a:cubicBezTo>
                  <a:cubicBezTo>
                    <a:pt x="1" y="435"/>
                    <a:pt x="1" y="435"/>
                    <a:pt x="1" y="436"/>
                  </a:cubicBezTo>
                  <a:cubicBezTo>
                    <a:pt x="1" y="436"/>
                    <a:pt x="1" y="436"/>
                    <a:pt x="1" y="436"/>
                  </a:cubicBezTo>
                  <a:cubicBezTo>
                    <a:pt x="1" y="436"/>
                    <a:pt x="1" y="436"/>
                    <a:pt x="1" y="436"/>
                  </a:cubicBezTo>
                  <a:cubicBezTo>
                    <a:pt x="1" y="436"/>
                    <a:pt x="1" y="436"/>
                    <a:pt x="1" y="436"/>
                  </a:cubicBezTo>
                  <a:cubicBezTo>
                    <a:pt x="1" y="436"/>
                    <a:pt x="1" y="436"/>
                    <a:pt x="1" y="436"/>
                  </a:cubicBezTo>
                  <a:cubicBezTo>
                    <a:pt x="1" y="436"/>
                    <a:pt x="1" y="436"/>
                    <a:pt x="1" y="436"/>
                  </a:cubicBezTo>
                  <a:cubicBezTo>
                    <a:pt x="1" y="436"/>
                    <a:pt x="1" y="437"/>
                    <a:pt x="1" y="437"/>
                  </a:cubicBezTo>
                  <a:cubicBezTo>
                    <a:pt x="1" y="437"/>
                    <a:pt x="1" y="437"/>
                    <a:pt x="1" y="437"/>
                  </a:cubicBezTo>
                  <a:cubicBezTo>
                    <a:pt x="1" y="437"/>
                    <a:pt x="1" y="437"/>
                    <a:pt x="1" y="437"/>
                  </a:cubicBezTo>
                  <a:cubicBezTo>
                    <a:pt x="1" y="437"/>
                    <a:pt x="1" y="437"/>
                    <a:pt x="1" y="437"/>
                  </a:cubicBezTo>
                  <a:cubicBezTo>
                    <a:pt x="1" y="437"/>
                    <a:pt x="1" y="437"/>
                    <a:pt x="1" y="437"/>
                  </a:cubicBezTo>
                  <a:cubicBezTo>
                    <a:pt x="1" y="437"/>
                    <a:pt x="1" y="437"/>
                    <a:pt x="1" y="437"/>
                  </a:cubicBezTo>
                  <a:cubicBezTo>
                    <a:pt x="1" y="438"/>
                    <a:pt x="1" y="438"/>
                    <a:pt x="1" y="438"/>
                  </a:cubicBezTo>
                  <a:cubicBezTo>
                    <a:pt x="1" y="438"/>
                    <a:pt x="1" y="438"/>
                    <a:pt x="1" y="438"/>
                  </a:cubicBezTo>
                  <a:cubicBezTo>
                    <a:pt x="1" y="438"/>
                    <a:pt x="1" y="438"/>
                    <a:pt x="1" y="438"/>
                  </a:cubicBezTo>
                  <a:cubicBezTo>
                    <a:pt x="1" y="438"/>
                    <a:pt x="1" y="438"/>
                    <a:pt x="1" y="438"/>
                  </a:cubicBezTo>
                  <a:cubicBezTo>
                    <a:pt x="1" y="438"/>
                    <a:pt x="1" y="438"/>
                    <a:pt x="1" y="438"/>
                  </a:cubicBezTo>
                  <a:cubicBezTo>
                    <a:pt x="1" y="438"/>
                    <a:pt x="1" y="438"/>
                    <a:pt x="1" y="438"/>
                  </a:cubicBezTo>
                  <a:cubicBezTo>
                    <a:pt x="1" y="439"/>
                    <a:pt x="1" y="439"/>
                    <a:pt x="1" y="439"/>
                  </a:cubicBezTo>
                  <a:cubicBezTo>
                    <a:pt x="1" y="439"/>
                    <a:pt x="1" y="439"/>
                    <a:pt x="1" y="439"/>
                  </a:cubicBezTo>
                  <a:cubicBezTo>
                    <a:pt x="1" y="439"/>
                    <a:pt x="1" y="439"/>
                    <a:pt x="1" y="439"/>
                  </a:cubicBezTo>
                  <a:cubicBezTo>
                    <a:pt x="1" y="439"/>
                    <a:pt x="1" y="439"/>
                    <a:pt x="1" y="439"/>
                  </a:cubicBezTo>
                  <a:cubicBezTo>
                    <a:pt x="1" y="439"/>
                    <a:pt x="1" y="439"/>
                    <a:pt x="1" y="439"/>
                  </a:cubicBezTo>
                  <a:cubicBezTo>
                    <a:pt x="1" y="439"/>
                    <a:pt x="1" y="440"/>
                    <a:pt x="1" y="440"/>
                  </a:cubicBezTo>
                  <a:cubicBezTo>
                    <a:pt x="1" y="440"/>
                    <a:pt x="1" y="440"/>
                    <a:pt x="1" y="440"/>
                  </a:cubicBezTo>
                  <a:cubicBezTo>
                    <a:pt x="1" y="440"/>
                    <a:pt x="1" y="440"/>
                    <a:pt x="1" y="440"/>
                  </a:cubicBezTo>
                  <a:cubicBezTo>
                    <a:pt x="1" y="440"/>
                    <a:pt x="1" y="440"/>
                    <a:pt x="1" y="440"/>
                  </a:cubicBezTo>
                  <a:cubicBezTo>
                    <a:pt x="1" y="440"/>
                    <a:pt x="1" y="440"/>
                    <a:pt x="1" y="440"/>
                  </a:cubicBezTo>
                  <a:cubicBezTo>
                    <a:pt x="1" y="440"/>
                    <a:pt x="1" y="440"/>
                    <a:pt x="1" y="440"/>
                  </a:cubicBezTo>
                  <a:cubicBezTo>
                    <a:pt x="1" y="441"/>
                    <a:pt x="1" y="441"/>
                    <a:pt x="1" y="441"/>
                  </a:cubicBezTo>
                  <a:cubicBezTo>
                    <a:pt x="1" y="441"/>
                    <a:pt x="1" y="441"/>
                    <a:pt x="1" y="441"/>
                  </a:cubicBezTo>
                  <a:cubicBezTo>
                    <a:pt x="1" y="441"/>
                    <a:pt x="1" y="441"/>
                    <a:pt x="1" y="441"/>
                  </a:cubicBezTo>
                  <a:cubicBezTo>
                    <a:pt x="1" y="441"/>
                    <a:pt x="1" y="441"/>
                    <a:pt x="1" y="441"/>
                  </a:cubicBezTo>
                  <a:cubicBezTo>
                    <a:pt x="1" y="441"/>
                    <a:pt x="1" y="441"/>
                    <a:pt x="1" y="441"/>
                  </a:cubicBezTo>
                  <a:cubicBezTo>
                    <a:pt x="1" y="441"/>
                    <a:pt x="1" y="441"/>
                    <a:pt x="1" y="442"/>
                  </a:cubicBezTo>
                  <a:cubicBezTo>
                    <a:pt x="1" y="442"/>
                    <a:pt x="1" y="442"/>
                    <a:pt x="1" y="442"/>
                  </a:cubicBezTo>
                  <a:cubicBezTo>
                    <a:pt x="1" y="442"/>
                    <a:pt x="1" y="442"/>
                    <a:pt x="1" y="442"/>
                  </a:cubicBezTo>
                  <a:cubicBezTo>
                    <a:pt x="1" y="442"/>
                    <a:pt x="1" y="442"/>
                    <a:pt x="1" y="442"/>
                  </a:cubicBezTo>
                  <a:cubicBezTo>
                    <a:pt x="1" y="442"/>
                    <a:pt x="1" y="442"/>
                    <a:pt x="1" y="442"/>
                  </a:cubicBezTo>
                  <a:cubicBezTo>
                    <a:pt x="1" y="442"/>
                    <a:pt x="1" y="442"/>
                    <a:pt x="1" y="442"/>
                  </a:cubicBezTo>
                  <a:cubicBezTo>
                    <a:pt x="1" y="443"/>
                    <a:pt x="1" y="443"/>
                    <a:pt x="1" y="443"/>
                  </a:cubicBezTo>
                  <a:cubicBezTo>
                    <a:pt x="1" y="443"/>
                    <a:pt x="1" y="443"/>
                    <a:pt x="1" y="443"/>
                  </a:cubicBezTo>
                  <a:cubicBezTo>
                    <a:pt x="1" y="443"/>
                    <a:pt x="1" y="443"/>
                    <a:pt x="1" y="443"/>
                  </a:cubicBezTo>
                  <a:cubicBezTo>
                    <a:pt x="1" y="443"/>
                    <a:pt x="1" y="443"/>
                    <a:pt x="1" y="443"/>
                  </a:cubicBezTo>
                  <a:cubicBezTo>
                    <a:pt x="1" y="443"/>
                    <a:pt x="1" y="443"/>
                    <a:pt x="1" y="443"/>
                  </a:cubicBezTo>
                  <a:cubicBezTo>
                    <a:pt x="1" y="443"/>
                    <a:pt x="1" y="443"/>
                    <a:pt x="1" y="444"/>
                  </a:cubicBezTo>
                  <a:cubicBezTo>
                    <a:pt x="1" y="444"/>
                    <a:pt x="1" y="444"/>
                    <a:pt x="1" y="444"/>
                  </a:cubicBezTo>
                  <a:cubicBezTo>
                    <a:pt x="1" y="444"/>
                    <a:pt x="1" y="444"/>
                    <a:pt x="1" y="444"/>
                  </a:cubicBezTo>
                  <a:cubicBezTo>
                    <a:pt x="1" y="444"/>
                    <a:pt x="1" y="444"/>
                    <a:pt x="1" y="444"/>
                  </a:cubicBezTo>
                  <a:cubicBezTo>
                    <a:pt x="1" y="444"/>
                    <a:pt x="1" y="444"/>
                    <a:pt x="1" y="444"/>
                  </a:cubicBezTo>
                  <a:cubicBezTo>
                    <a:pt x="1" y="444"/>
                    <a:pt x="1" y="444"/>
                    <a:pt x="1" y="444"/>
                  </a:cubicBezTo>
                  <a:cubicBezTo>
                    <a:pt x="1" y="444"/>
                    <a:pt x="1" y="445"/>
                    <a:pt x="1" y="445"/>
                  </a:cubicBezTo>
                  <a:cubicBezTo>
                    <a:pt x="0" y="445"/>
                    <a:pt x="0" y="445"/>
                    <a:pt x="0" y="445"/>
                  </a:cubicBezTo>
                  <a:cubicBezTo>
                    <a:pt x="0" y="445"/>
                    <a:pt x="0" y="445"/>
                    <a:pt x="0" y="445"/>
                  </a:cubicBezTo>
                  <a:cubicBezTo>
                    <a:pt x="0" y="445"/>
                    <a:pt x="0" y="445"/>
                    <a:pt x="0" y="445"/>
                  </a:cubicBezTo>
                  <a:cubicBezTo>
                    <a:pt x="0" y="445"/>
                    <a:pt x="0" y="445"/>
                    <a:pt x="0" y="445"/>
                  </a:cubicBezTo>
                  <a:cubicBezTo>
                    <a:pt x="0" y="445"/>
                    <a:pt x="0" y="445"/>
                    <a:pt x="0" y="445"/>
                  </a:cubicBezTo>
                  <a:cubicBezTo>
                    <a:pt x="0" y="446"/>
                    <a:pt x="0" y="446"/>
                    <a:pt x="0" y="446"/>
                  </a:cubicBezTo>
                  <a:cubicBezTo>
                    <a:pt x="0" y="446"/>
                    <a:pt x="0" y="446"/>
                    <a:pt x="0" y="446"/>
                  </a:cubicBezTo>
                  <a:cubicBezTo>
                    <a:pt x="0" y="446"/>
                    <a:pt x="0" y="446"/>
                    <a:pt x="0" y="446"/>
                  </a:cubicBezTo>
                  <a:cubicBezTo>
                    <a:pt x="0" y="446"/>
                    <a:pt x="0" y="446"/>
                    <a:pt x="0" y="446"/>
                  </a:cubicBezTo>
                  <a:cubicBezTo>
                    <a:pt x="0" y="446"/>
                    <a:pt x="0" y="446"/>
                    <a:pt x="0" y="446"/>
                  </a:cubicBezTo>
                  <a:cubicBezTo>
                    <a:pt x="0" y="447"/>
                    <a:pt x="0" y="447"/>
                    <a:pt x="0" y="447"/>
                  </a:cubicBezTo>
                  <a:cubicBezTo>
                    <a:pt x="0" y="447"/>
                    <a:pt x="0" y="447"/>
                    <a:pt x="0" y="447"/>
                  </a:cubicBezTo>
                  <a:cubicBezTo>
                    <a:pt x="0" y="451"/>
                    <a:pt x="1" y="454"/>
                    <a:pt x="1" y="458"/>
                  </a:cubicBezTo>
                  <a:cubicBezTo>
                    <a:pt x="266" y="458"/>
                    <a:pt x="266" y="458"/>
                    <a:pt x="266" y="458"/>
                  </a:cubicBezTo>
                  <a:cubicBezTo>
                    <a:pt x="266" y="0"/>
                    <a:pt x="266" y="0"/>
                    <a:pt x="266" y="0"/>
                  </a:cubicBezTo>
                </a:path>
              </a:pathLst>
            </a:custGeom>
            <a:solidFill>
              <a:srgbClr val="EBE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04" name="Freeform 35"/>
            <p:cNvSpPr>
              <a:spLocks/>
            </p:cNvSpPr>
            <p:nvPr/>
          </p:nvSpPr>
          <p:spPr bwMode="auto">
            <a:xfrm>
              <a:off x="10499725" y="5537200"/>
              <a:ext cx="1358900" cy="1136650"/>
            </a:xfrm>
            <a:custGeom>
              <a:avLst/>
              <a:gdLst>
                <a:gd name="T0" fmla="*/ 1358900 w 317"/>
                <a:gd name="T1" fmla="*/ 1136650 h 265"/>
                <a:gd name="T2" fmla="*/ 1358900 w 317"/>
                <a:gd name="T3" fmla="*/ 1110915 h 265"/>
                <a:gd name="T4" fmla="*/ 681593 w 317"/>
                <a:gd name="T5" fmla="*/ 0 h 265"/>
                <a:gd name="T6" fmla="*/ 0 w 317"/>
                <a:gd name="T7" fmla="*/ 1110915 h 265"/>
                <a:gd name="T8" fmla="*/ 4287 w 317"/>
                <a:gd name="T9" fmla="*/ 1136650 h 265"/>
                <a:gd name="T10" fmla="*/ 1358900 w 317"/>
                <a:gd name="T11" fmla="*/ 1136650 h 26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7"/>
                <a:gd name="T19" fmla="*/ 0 h 265"/>
                <a:gd name="T20" fmla="*/ 317 w 317"/>
                <a:gd name="T21" fmla="*/ 265 h 26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7" h="265">
                  <a:moveTo>
                    <a:pt x="317" y="265"/>
                  </a:moveTo>
                  <a:cubicBezTo>
                    <a:pt x="317" y="263"/>
                    <a:pt x="317" y="261"/>
                    <a:pt x="317" y="259"/>
                  </a:cubicBezTo>
                  <a:cubicBezTo>
                    <a:pt x="317" y="116"/>
                    <a:pt x="247" y="0"/>
                    <a:pt x="159" y="0"/>
                  </a:cubicBezTo>
                  <a:cubicBezTo>
                    <a:pt x="71" y="0"/>
                    <a:pt x="0" y="116"/>
                    <a:pt x="0" y="259"/>
                  </a:cubicBezTo>
                  <a:cubicBezTo>
                    <a:pt x="0" y="261"/>
                    <a:pt x="1" y="263"/>
                    <a:pt x="1" y="265"/>
                  </a:cubicBezTo>
                  <a:cubicBezTo>
                    <a:pt x="317" y="265"/>
                    <a:pt x="317" y="265"/>
                    <a:pt x="317" y="265"/>
                  </a:cubicBezTo>
                </a:path>
              </a:pathLst>
            </a:custGeom>
            <a:solidFill>
              <a:srgbClr val="E6E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05" name="Freeform 36"/>
            <p:cNvSpPr>
              <a:spLocks noEditPoints="1"/>
            </p:cNvSpPr>
            <p:nvPr/>
          </p:nvSpPr>
          <p:spPr bwMode="auto">
            <a:xfrm>
              <a:off x="10499725" y="6570663"/>
              <a:ext cx="3175" cy="73025"/>
            </a:xfrm>
            <a:custGeom>
              <a:avLst/>
              <a:gdLst>
                <a:gd name="T0" fmla="*/ 0 w 1"/>
                <a:gd name="T1" fmla="*/ 73025 h 17"/>
                <a:gd name="T2" fmla="*/ 0 w 1"/>
                <a:gd name="T3" fmla="*/ 68729 h 17"/>
                <a:gd name="T4" fmla="*/ 0 w 1"/>
                <a:gd name="T5" fmla="*/ 68729 h 17"/>
                <a:gd name="T6" fmla="*/ 0 w 1"/>
                <a:gd name="T7" fmla="*/ 68729 h 17"/>
                <a:gd name="T8" fmla="*/ 3175 w 1"/>
                <a:gd name="T9" fmla="*/ 64434 h 17"/>
                <a:gd name="T10" fmla="*/ 3175 w 1"/>
                <a:gd name="T11" fmla="*/ 64434 h 17"/>
                <a:gd name="T12" fmla="*/ 3175 w 1"/>
                <a:gd name="T13" fmla="*/ 64434 h 17"/>
                <a:gd name="T14" fmla="*/ 3175 w 1"/>
                <a:gd name="T15" fmla="*/ 64434 h 17"/>
                <a:gd name="T16" fmla="*/ 3175 w 1"/>
                <a:gd name="T17" fmla="*/ 64434 h 17"/>
                <a:gd name="T18" fmla="*/ 3175 w 1"/>
                <a:gd name="T19" fmla="*/ 60138 h 17"/>
                <a:gd name="T20" fmla="*/ 3175 w 1"/>
                <a:gd name="T21" fmla="*/ 60138 h 17"/>
                <a:gd name="T22" fmla="*/ 3175 w 1"/>
                <a:gd name="T23" fmla="*/ 60138 h 17"/>
                <a:gd name="T24" fmla="*/ 3175 w 1"/>
                <a:gd name="T25" fmla="*/ 60138 h 17"/>
                <a:gd name="T26" fmla="*/ 3175 w 1"/>
                <a:gd name="T27" fmla="*/ 55843 h 17"/>
                <a:gd name="T28" fmla="*/ 3175 w 1"/>
                <a:gd name="T29" fmla="*/ 55843 h 17"/>
                <a:gd name="T30" fmla="*/ 3175 w 1"/>
                <a:gd name="T31" fmla="*/ 55843 h 17"/>
                <a:gd name="T32" fmla="*/ 3175 w 1"/>
                <a:gd name="T33" fmla="*/ 51547 h 17"/>
                <a:gd name="T34" fmla="*/ 3175 w 1"/>
                <a:gd name="T35" fmla="*/ 51547 h 17"/>
                <a:gd name="T36" fmla="*/ 3175 w 1"/>
                <a:gd name="T37" fmla="*/ 51547 h 17"/>
                <a:gd name="T38" fmla="*/ 3175 w 1"/>
                <a:gd name="T39" fmla="*/ 47251 h 17"/>
                <a:gd name="T40" fmla="*/ 3175 w 1"/>
                <a:gd name="T41" fmla="*/ 47251 h 17"/>
                <a:gd name="T42" fmla="*/ 3175 w 1"/>
                <a:gd name="T43" fmla="*/ 47251 h 17"/>
                <a:gd name="T44" fmla="*/ 3175 w 1"/>
                <a:gd name="T45" fmla="*/ 42956 h 17"/>
                <a:gd name="T46" fmla="*/ 3175 w 1"/>
                <a:gd name="T47" fmla="*/ 42956 h 17"/>
                <a:gd name="T48" fmla="*/ 3175 w 1"/>
                <a:gd name="T49" fmla="*/ 42956 h 17"/>
                <a:gd name="T50" fmla="*/ 3175 w 1"/>
                <a:gd name="T51" fmla="*/ 42956 h 17"/>
                <a:gd name="T52" fmla="*/ 3175 w 1"/>
                <a:gd name="T53" fmla="*/ 42956 h 17"/>
                <a:gd name="T54" fmla="*/ 3175 w 1"/>
                <a:gd name="T55" fmla="*/ 38660 h 17"/>
                <a:gd name="T56" fmla="*/ 3175 w 1"/>
                <a:gd name="T57" fmla="*/ 38660 h 17"/>
                <a:gd name="T58" fmla="*/ 3175 w 1"/>
                <a:gd name="T59" fmla="*/ 38660 h 17"/>
                <a:gd name="T60" fmla="*/ 3175 w 1"/>
                <a:gd name="T61" fmla="*/ 38660 h 17"/>
                <a:gd name="T62" fmla="*/ 3175 w 1"/>
                <a:gd name="T63" fmla="*/ 34365 h 17"/>
                <a:gd name="T64" fmla="*/ 3175 w 1"/>
                <a:gd name="T65" fmla="*/ 34365 h 17"/>
                <a:gd name="T66" fmla="*/ 3175 w 1"/>
                <a:gd name="T67" fmla="*/ 34365 h 17"/>
                <a:gd name="T68" fmla="*/ 3175 w 1"/>
                <a:gd name="T69" fmla="*/ 30069 h 17"/>
                <a:gd name="T70" fmla="*/ 3175 w 1"/>
                <a:gd name="T71" fmla="*/ 30069 h 17"/>
                <a:gd name="T72" fmla="*/ 3175 w 1"/>
                <a:gd name="T73" fmla="*/ 30069 h 17"/>
                <a:gd name="T74" fmla="*/ 3175 w 1"/>
                <a:gd name="T75" fmla="*/ 25774 h 17"/>
                <a:gd name="T76" fmla="*/ 3175 w 1"/>
                <a:gd name="T77" fmla="*/ 25774 h 17"/>
                <a:gd name="T78" fmla="*/ 3175 w 1"/>
                <a:gd name="T79" fmla="*/ 25774 h 17"/>
                <a:gd name="T80" fmla="*/ 3175 w 1"/>
                <a:gd name="T81" fmla="*/ 25774 h 17"/>
                <a:gd name="T82" fmla="*/ 3175 w 1"/>
                <a:gd name="T83" fmla="*/ 25774 h 17"/>
                <a:gd name="T84" fmla="*/ 3175 w 1"/>
                <a:gd name="T85" fmla="*/ 21478 h 17"/>
                <a:gd name="T86" fmla="*/ 3175 w 1"/>
                <a:gd name="T87" fmla="*/ 21478 h 17"/>
                <a:gd name="T88" fmla="*/ 3175 w 1"/>
                <a:gd name="T89" fmla="*/ 21478 h 17"/>
                <a:gd name="T90" fmla="*/ 3175 w 1"/>
                <a:gd name="T91" fmla="*/ 21478 h 17"/>
                <a:gd name="T92" fmla="*/ 3175 w 1"/>
                <a:gd name="T93" fmla="*/ 17182 h 17"/>
                <a:gd name="T94" fmla="*/ 3175 w 1"/>
                <a:gd name="T95" fmla="*/ 17182 h 17"/>
                <a:gd name="T96" fmla="*/ 3175 w 1"/>
                <a:gd name="T97" fmla="*/ 17182 h 17"/>
                <a:gd name="T98" fmla="*/ 3175 w 1"/>
                <a:gd name="T99" fmla="*/ 12887 h 17"/>
                <a:gd name="T100" fmla="*/ 3175 w 1"/>
                <a:gd name="T101" fmla="*/ 12887 h 17"/>
                <a:gd name="T102" fmla="*/ 3175 w 1"/>
                <a:gd name="T103" fmla="*/ 12887 h 17"/>
                <a:gd name="T104" fmla="*/ 3175 w 1"/>
                <a:gd name="T105" fmla="*/ 8591 h 17"/>
                <a:gd name="T106" fmla="*/ 3175 w 1"/>
                <a:gd name="T107" fmla="*/ 8591 h 17"/>
                <a:gd name="T108" fmla="*/ 3175 w 1"/>
                <a:gd name="T109" fmla="*/ 8591 h 17"/>
                <a:gd name="T110" fmla="*/ 3175 w 1"/>
                <a:gd name="T111" fmla="*/ 8591 h 17"/>
                <a:gd name="T112" fmla="*/ 3175 w 1"/>
                <a:gd name="T113" fmla="*/ 8591 h 17"/>
                <a:gd name="T114" fmla="*/ 3175 w 1"/>
                <a:gd name="T115" fmla="*/ 4296 h 17"/>
                <a:gd name="T116" fmla="*/ 3175 w 1"/>
                <a:gd name="T117" fmla="*/ 4296 h 17"/>
                <a:gd name="T118" fmla="*/ 3175 w 1"/>
                <a:gd name="T119" fmla="*/ 4296 h 17"/>
                <a:gd name="T120" fmla="*/ 3175 w 1"/>
                <a:gd name="T121" fmla="*/ 0 h 1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"/>
                <a:gd name="T184" fmla="*/ 0 h 17"/>
                <a:gd name="T185" fmla="*/ 1 w 1"/>
                <a:gd name="T186" fmla="*/ 17 h 1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" h="17"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3"/>
                    <a:pt x="1" y="14"/>
                    <a:pt x="1" y="14"/>
                  </a:cubicBezTo>
                  <a:cubicBezTo>
                    <a:pt x="1" y="14"/>
                    <a:pt x="1" y="13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2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0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0"/>
                  </a:cubicBezTo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1" y="9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moveTo>
                    <a:pt x="1" y="9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moveTo>
                    <a:pt x="1" y="8"/>
                  </a:moveTo>
                  <a:cubicBezTo>
                    <a:pt x="1" y="8"/>
                    <a:pt x="1" y="9"/>
                    <a:pt x="1" y="9"/>
                  </a:cubicBezTo>
                  <a:cubicBezTo>
                    <a:pt x="1" y="9"/>
                    <a:pt x="1" y="8"/>
                    <a:pt x="1" y="8"/>
                  </a:cubicBezTo>
                  <a:moveTo>
                    <a:pt x="1" y="8"/>
                  </a:move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moveTo>
                    <a:pt x="1" y="8"/>
                  </a:move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moveTo>
                    <a:pt x="1" y="7"/>
                  </a:move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moveTo>
                    <a:pt x="1" y="7"/>
                  </a:move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moveTo>
                    <a:pt x="1" y="6"/>
                  </a:moveTo>
                  <a:cubicBezTo>
                    <a:pt x="1" y="6"/>
                    <a:pt x="1" y="7"/>
                    <a:pt x="1" y="7"/>
                  </a:cubicBezTo>
                  <a:cubicBezTo>
                    <a:pt x="1" y="7"/>
                    <a:pt x="1" y="6"/>
                    <a:pt x="1" y="6"/>
                  </a:cubicBezTo>
                  <a:moveTo>
                    <a:pt x="1" y="6"/>
                  </a:move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moveTo>
                    <a:pt x="1" y="6"/>
                  </a:move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5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06" name="Freeform 37"/>
            <p:cNvSpPr>
              <a:spLocks/>
            </p:cNvSpPr>
            <p:nvPr/>
          </p:nvSpPr>
          <p:spPr bwMode="auto">
            <a:xfrm>
              <a:off x="10499725" y="5537200"/>
              <a:ext cx="660400" cy="1136650"/>
            </a:xfrm>
            <a:custGeom>
              <a:avLst/>
              <a:gdLst>
                <a:gd name="T0" fmla="*/ 4288 w 154"/>
                <a:gd name="T1" fmla="*/ 1033708 h 265"/>
                <a:gd name="T2" fmla="*/ 4288 w 154"/>
                <a:gd name="T3" fmla="*/ 1037997 h 265"/>
                <a:gd name="T4" fmla="*/ 4288 w 154"/>
                <a:gd name="T5" fmla="*/ 1037997 h 265"/>
                <a:gd name="T6" fmla="*/ 4288 w 154"/>
                <a:gd name="T7" fmla="*/ 1042286 h 265"/>
                <a:gd name="T8" fmla="*/ 4288 w 154"/>
                <a:gd name="T9" fmla="*/ 1042286 h 265"/>
                <a:gd name="T10" fmla="*/ 4288 w 154"/>
                <a:gd name="T11" fmla="*/ 1042286 h 265"/>
                <a:gd name="T12" fmla="*/ 4288 w 154"/>
                <a:gd name="T13" fmla="*/ 1046576 h 265"/>
                <a:gd name="T14" fmla="*/ 4288 w 154"/>
                <a:gd name="T15" fmla="*/ 1046576 h 265"/>
                <a:gd name="T16" fmla="*/ 4288 w 154"/>
                <a:gd name="T17" fmla="*/ 1050865 h 265"/>
                <a:gd name="T18" fmla="*/ 4288 w 154"/>
                <a:gd name="T19" fmla="*/ 1050865 h 265"/>
                <a:gd name="T20" fmla="*/ 4288 w 154"/>
                <a:gd name="T21" fmla="*/ 1050865 h 265"/>
                <a:gd name="T22" fmla="*/ 4288 w 154"/>
                <a:gd name="T23" fmla="*/ 1055154 h 265"/>
                <a:gd name="T24" fmla="*/ 4288 w 154"/>
                <a:gd name="T25" fmla="*/ 1055154 h 265"/>
                <a:gd name="T26" fmla="*/ 4288 w 154"/>
                <a:gd name="T27" fmla="*/ 1059443 h 265"/>
                <a:gd name="T28" fmla="*/ 4288 w 154"/>
                <a:gd name="T29" fmla="*/ 1059443 h 265"/>
                <a:gd name="T30" fmla="*/ 4288 w 154"/>
                <a:gd name="T31" fmla="*/ 1059443 h 265"/>
                <a:gd name="T32" fmla="*/ 4288 w 154"/>
                <a:gd name="T33" fmla="*/ 1063733 h 265"/>
                <a:gd name="T34" fmla="*/ 4288 w 154"/>
                <a:gd name="T35" fmla="*/ 1063733 h 265"/>
                <a:gd name="T36" fmla="*/ 4288 w 154"/>
                <a:gd name="T37" fmla="*/ 1068022 h 265"/>
                <a:gd name="T38" fmla="*/ 4288 w 154"/>
                <a:gd name="T39" fmla="*/ 1068022 h 265"/>
                <a:gd name="T40" fmla="*/ 4288 w 154"/>
                <a:gd name="T41" fmla="*/ 1068022 h 265"/>
                <a:gd name="T42" fmla="*/ 4288 w 154"/>
                <a:gd name="T43" fmla="*/ 1072311 h 265"/>
                <a:gd name="T44" fmla="*/ 4288 w 154"/>
                <a:gd name="T45" fmla="*/ 1072311 h 265"/>
                <a:gd name="T46" fmla="*/ 4288 w 154"/>
                <a:gd name="T47" fmla="*/ 1076600 h 265"/>
                <a:gd name="T48" fmla="*/ 4288 w 154"/>
                <a:gd name="T49" fmla="*/ 1076600 h 265"/>
                <a:gd name="T50" fmla="*/ 4288 w 154"/>
                <a:gd name="T51" fmla="*/ 1076600 h 265"/>
                <a:gd name="T52" fmla="*/ 4288 w 154"/>
                <a:gd name="T53" fmla="*/ 1080890 h 265"/>
                <a:gd name="T54" fmla="*/ 4288 w 154"/>
                <a:gd name="T55" fmla="*/ 1080890 h 265"/>
                <a:gd name="T56" fmla="*/ 4288 w 154"/>
                <a:gd name="T57" fmla="*/ 1085179 h 265"/>
                <a:gd name="T58" fmla="*/ 4288 w 154"/>
                <a:gd name="T59" fmla="*/ 1085179 h 265"/>
                <a:gd name="T60" fmla="*/ 4288 w 154"/>
                <a:gd name="T61" fmla="*/ 1089468 h 265"/>
                <a:gd name="T62" fmla="*/ 4288 w 154"/>
                <a:gd name="T63" fmla="*/ 1089468 h 265"/>
                <a:gd name="T64" fmla="*/ 4288 w 154"/>
                <a:gd name="T65" fmla="*/ 1089468 h 265"/>
                <a:gd name="T66" fmla="*/ 4288 w 154"/>
                <a:gd name="T67" fmla="*/ 1093757 h 265"/>
                <a:gd name="T68" fmla="*/ 4288 w 154"/>
                <a:gd name="T69" fmla="*/ 1093757 h 265"/>
                <a:gd name="T70" fmla="*/ 4288 w 154"/>
                <a:gd name="T71" fmla="*/ 1098047 h 265"/>
                <a:gd name="T72" fmla="*/ 4288 w 154"/>
                <a:gd name="T73" fmla="*/ 1098047 h 265"/>
                <a:gd name="T74" fmla="*/ 4288 w 154"/>
                <a:gd name="T75" fmla="*/ 1098047 h 265"/>
                <a:gd name="T76" fmla="*/ 0 w 154"/>
                <a:gd name="T77" fmla="*/ 1102336 h 265"/>
                <a:gd name="T78" fmla="*/ 0 w 154"/>
                <a:gd name="T79" fmla="*/ 1102336 h 265"/>
                <a:gd name="T80" fmla="*/ 0 w 154"/>
                <a:gd name="T81" fmla="*/ 1106625 h 265"/>
                <a:gd name="T82" fmla="*/ 0 w 154"/>
                <a:gd name="T83" fmla="*/ 1110915 h 265"/>
                <a:gd name="T84" fmla="*/ 4288 w 154"/>
                <a:gd name="T85" fmla="*/ 1136650 h 265"/>
                <a:gd name="T86" fmla="*/ 660400 w 154"/>
                <a:gd name="T87" fmla="*/ 0 h 26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54"/>
                <a:gd name="T133" fmla="*/ 0 h 265"/>
                <a:gd name="T134" fmla="*/ 154 w 154"/>
                <a:gd name="T135" fmla="*/ 265 h 26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54" h="265">
                  <a:moveTo>
                    <a:pt x="154" y="0"/>
                  </a:moveTo>
                  <a:cubicBezTo>
                    <a:pt x="72" y="4"/>
                    <a:pt x="6" y="109"/>
                    <a:pt x="1" y="241"/>
                  </a:cubicBezTo>
                  <a:cubicBezTo>
                    <a:pt x="1" y="241"/>
                    <a:pt x="1" y="241"/>
                    <a:pt x="1" y="241"/>
                  </a:cubicBezTo>
                  <a:cubicBezTo>
                    <a:pt x="1" y="242"/>
                    <a:pt x="1" y="242"/>
                    <a:pt x="1" y="242"/>
                  </a:cubicBezTo>
                  <a:cubicBezTo>
                    <a:pt x="1" y="242"/>
                    <a:pt x="1" y="242"/>
                    <a:pt x="1" y="242"/>
                  </a:cubicBezTo>
                  <a:cubicBezTo>
                    <a:pt x="1" y="242"/>
                    <a:pt x="1" y="242"/>
                    <a:pt x="1" y="242"/>
                  </a:cubicBezTo>
                  <a:cubicBezTo>
                    <a:pt x="1" y="242"/>
                    <a:pt x="1" y="242"/>
                    <a:pt x="1" y="242"/>
                  </a:cubicBezTo>
                  <a:cubicBezTo>
                    <a:pt x="1" y="242"/>
                    <a:pt x="1" y="242"/>
                    <a:pt x="1" y="243"/>
                  </a:cubicBezTo>
                  <a:cubicBezTo>
                    <a:pt x="1" y="243"/>
                    <a:pt x="1" y="243"/>
                    <a:pt x="1" y="243"/>
                  </a:cubicBezTo>
                  <a:cubicBezTo>
                    <a:pt x="1" y="243"/>
                    <a:pt x="1" y="243"/>
                    <a:pt x="1" y="243"/>
                  </a:cubicBezTo>
                  <a:cubicBezTo>
                    <a:pt x="1" y="243"/>
                    <a:pt x="1" y="243"/>
                    <a:pt x="1" y="243"/>
                  </a:cubicBezTo>
                  <a:cubicBezTo>
                    <a:pt x="1" y="243"/>
                    <a:pt x="1" y="243"/>
                    <a:pt x="1" y="243"/>
                  </a:cubicBezTo>
                  <a:cubicBezTo>
                    <a:pt x="1" y="243"/>
                    <a:pt x="1" y="243"/>
                    <a:pt x="1" y="243"/>
                  </a:cubicBezTo>
                  <a:cubicBezTo>
                    <a:pt x="1" y="244"/>
                    <a:pt x="1" y="244"/>
                    <a:pt x="1" y="244"/>
                  </a:cubicBezTo>
                  <a:cubicBezTo>
                    <a:pt x="1" y="244"/>
                    <a:pt x="1" y="244"/>
                    <a:pt x="1" y="244"/>
                  </a:cubicBezTo>
                  <a:cubicBezTo>
                    <a:pt x="1" y="244"/>
                    <a:pt x="1" y="244"/>
                    <a:pt x="1" y="244"/>
                  </a:cubicBezTo>
                  <a:cubicBezTo>
                    <a:pt x="1" y="244"/>
                    <a:pt x="1" y="244"/>
                    <a:pt x="1" y="244"/>
                  </a:cubicBezTo>
                  <a:cubicBezTo>
                    <a:pt x="1" y="244"/>
                    <a:pt x="1" y="244"/>
                    <a:pt x="1" y="245"/>
                  </a:cubicBezTo>
                  <a:cubicBezTo>
                    <a:pt x="1" y="245"/>
                    <a:pt x="1" y="245"/>
                    <a:pt x="1" y="245"/>
                  </a:cubicBezTo>
                  <a:cubicBezTo>
                    <a:pt x="1" y="245"/>
                    <a:pt x="1" y="245"/>
                    <a:pt x="1" y="245"/>
                  </a:cubicBezTo>
                  <a:cubicBezTo>
                    <a:pt x="1" y="245"/>
                    <a:pt x="1" y="245"/>
                    <a:pt x="1" y="245"/>
                  </a:cubicBezTo>
                  <a:cubicBezTo>
                    <a:pt x="1" y="245"/>
                    <a:pt x="1" y="245"/>
                    <a:pt x="1" y="245"/>
                  </a:cubicBezTo>
                  <a:cubicBezTo>
                    <a:pt x="1" y="245"/>
                    <a:pt x="1" y="245"/>
                    <a:pt x="1" y="246"/>
                  </a:cubicBezTo>
                  <a:cubicBezTo>
                    <a:pt x="1" y="246"/>
                    <a:pt x="1" y="246"/>
                    <a:pt x="1" y="246"/>
                  </a:cubicBezTo>
                  <a:cubicBezTo>
                    <a:pt x="1" y="246"/>
                    <a:pt x="1" y="246"/>
                    <a:pt x="1" y="246"/>
                  </a:cubicBezTo>
                  <a:cubicBezTo>
                    <a:pt x="1" y="246"/>
                    <a:pt x="1" y="246"/>
                    <a:pt x="1" y="246"/>
                  </a:cubicBezTo>
                  <a:cubicBezTo>
                    <a:pt x="1" y="246"/>
                    <a:pt x="1" y="246"/>
                    <a:pt x="1" y="246"/>
                  </a:cubicBezTo>
                  <a:cubicBezTo>
                    <a:pt x="1" y="246"/>
                    <a:pt x="1" y="247"/>
                    <a:pt x="1" y="247"/>
                  </a:cubicBezTo>
                  <a:cubicBezTo>
                    <a:pt x="1" y="247"/>
                    <a:pt x="1" y="247"/>
                    <a:pt x="1" y="247"/>
                  </a:cubicBezTo>
                  <a:cubicBezTo>
                    <a:pt x="1" y="247"/>
                    <a:pt x="1" y="247"/>
                    <a:pt x="1" y="247"/>
                  </a:cubicBezTo>
                  <a:cubicBezTo>
                    <a:pt x="1" y="247"/>
                    <a:pt x="1" y="247"/>
                    <a:pt x="1" y="247"/>
                  </a:cubicBezTo>
                  <a:cubicBezTo>
                    <a:pt x="1" y="247"/>
                    <a:pt x="1" y="247"/>
                    <a:pt x="1" y="247"/>
                  </a:cubicBezTo>
                  <a:cubicBezTo>
                    <a:pt x="1" y="247"/>
                    <a:pt x="1" y="248"/>
                    <a:pt x="1" y="248"/>
                  </a:cubicBezTo>
                  <a:cubicBezTo>
                    <a:pt x="1" y="248"/>
                    <a:pt x="1" y="248"/>
                    <a:pt x="1" y="248"/>
                  </a:cubicBezTo>
                  <a:cubicBezTo>
                    <a:pt x="1" y="248"/>
                    <a:pt x="1" y="248"/>
                    <a:pt x="1" y="248"/>
                  </a:cubicBezTo>
                  <a:cubicBezTo>
                    <a:pt x="1" y="248"/>
                    <a:pt x="1" y="248"/>
                    <a:pt x="1" y="248"/>
                  </a:cubicBezTo>
                  <a:cubicBezTo>
                    <a:pt x="1" y="248"/>
                    <a:pt x="1" y="248"/>
                    <a:pt x="1" y="248"/>
                  </a:cubicBezTo>
                  <a:cubicBezTo>
                    <a:pt x="1" y="248"/>
                    <a:pt x="1" y="249"/>
                    <a:pt x="1" y="249"/>
                  </a:cubicBezTo>
                  <a:cubicBezTo>
                    <a:pt x="1" y="249"/>
                    <a:pt x="1" y="249"/>
                    <a:pt x="1" y="249"/>
                  </a:cubicBezTo>
                  <a:cubicBezTo>
                    <a:pt x="1" y="249"/>
                    <a:pt x="1" y="249"/>
                    <a:pt x="1" y="249"/>
                  </a:cubicBezTo>
                  <a:cubicBezTo>
                    <a:pt x="1" y="249"/>
                    <a:pt x="1" y="249"/>
                    <a:pt x="1" y="249"/>
                  </a:cubicBezTo>
                  <a:cubicBezTo>
                    <a:pt x="1" y="249"/>
                    <a:pt x="1" y="249"/>
                    <a:pt x="1" y="249"/>
                  </a:cubicBezTo>
                  <a:cubicBezTo>
                    <a:pt x="1" y="249"/>
                    <a:pt x="1" y="250"/>
                    <a:pt x="1" y="250"/>
                  </a:cubicBezTo>
                  <a:cubicBezTo>
                    <a:pt x="1" y="250"/>
                    <a:pt x="1" y="250"/>
                    <a:pt x="1" y="250"/>
                  </a:cubicBezTo>
                  <a:cubicBezTo>
                    <a:pt x="1" y="250"/>
                    <a:pt x="1" y="250"/>
                    <a:pt x="1" y="250"/>
                  </a:cubicBezTo>
                  <a:cubicBezTo>
                    <a:pt x="1" y="250"/>
                    <a:pt x="1" y="250"/>
                    <a:pt x="1" y="250"/>
                  </a:cubicBezTo>
                  <a:cubicBezTo>
                    <a:pt x="1" y="250"/>
                    <a:pt x="1" y="250"/>
                    <a:pt x="1" y="250"/>
                  </a:cubicBezTo>
                  <a:cubicBezTo>
                    <a:pt x="1" y="251"/>
                    <a:pt x="1" y="251"/>
                    <a:pt x="1" y="251"/>
                  </a:cubicBezTo>
                  <a:cubicBezTo>
                    <a:pt x="1" y="251"/>
                    <a:pt x="1" y="251"/>
                    <a:pt x="1" y="251"/>
                  </a:cubicBezTo>
                  <a:cubicBezTo>
                    <a:pt x="1" y="251"/>
                    <a:pt x="1" y="251"/>
                    <a:pt x="1" y="251"/>
                  </a:cubicBezTo>
                  <a:cubicBezTo>
                    <a:pt x="1" y="251"/>
                    <a:pt x="1" y="251"/>
                    <a:pt x="1" y="251"/>
                  </a:cubicBezTo>
                  <a:cubicBezTo>
                    <a:pt x="1" y="251"/>
                    <a:pt x="1" y="251"/>
                    <a:pt x="1" y="251"/>
                  </a:cubicBezTo>
                  <a:cubicBezTo>
                    <a:pt x="1" y="252"/>
                    <a:pt x="1" y="252"/>
                    <a:pt x="1" y="252"/>
                  </a:cubicBezTo>
                  <a:cubicBezTo>
                    <a:pt x="1" y="252"/>
                    <a:pt x="1" y="252"/>
                    <a:pt x="1" y="252"/>
                  </a:cubicBezTo>
                  <a:cubicBezTo>
                    <a:pt x="1" y="252"/>
                    <a:pt x="1" y="252"/>
                    <a:pt x="1" y="252"/>
                  </a:cubicBezTo>
                  <a:cubicBezTo>
                    <a:pt x="1" y="252"/>
                    <a:pt x="1" y="252"/>
                    <a:pt x="1" y="252"/>
                  </a:cubicBezTo>
                  <a:cubicBezTo>
                    <a:pt x="1" y="252"/>
                    <a:pt x="1" y="252"/>
                    <a:pt x="1" y="253"/>
                  </a:cubicBezTo>
                  <a:cubicBezTo>
                    <a:pt x="1" y="253"/>
                    <a:pt x="1" y="253"/>
                    <a:pt x="1" y="253"/>
                  </a:cubicBezTo>
                  <a:cubicBezTo>
                    <a:pt x="1" y="253"/>
                    <a:pt x="1" y="253"/>
                    <a:pt x="1" y="253"/>
                  </a:cubicBezTo>
                  <a:cubicBezTo>
                    <a:pt x="1" y="253"/>
                    <a:pt x="1" y="253"/>
                    <a:pt x="1" y="253"/>
                  </a:cubicBezTo>
                  <a:cubicBezTo>
                    <a:pt x="1" y="253"/>
                    <a:pt x="1" y="253"/>
                    <a:pt x="1" y="253"/>
                  </a:cubicBezTo>
                  <a:cubicBezTo>
                    <a:pt x="1" y="253"/>
                    <a:pt x="1" y="253"/>
                    <a:pt x="1" y="254"/>
                  </a:cubicBezTo>
                  <a:cubicBezTo>
                    <a:pt x="1" y="254"/>
                    <a:pt x="1" y="254"/>
                    <a:pt x="1" y="254"/>
                  </a:cubicBezTo>
                  <a:cubicBezTo>
                    <a:pt x="1" y="254"/>
                    <a:pt x="1" y="254"/>
                    <a:pt x="1" y="254"/>
                  </a:cubicBezTo>
                  <a:cubicBezTo>
                    <a:pt x="1" y="254"/>
                    <a:pt x="1" y="254"/>
                    <a:pt x="1" y="254"/>
                  </a:cubicBezTo>
                  <a:cubicBezTo>
                    <a:pt x="1" y="254"/>
                    <a:pt x="1" y="254"/>
                    <a:pt x="1" y="254"/>
                  </a:cubicBezTo>
                  <a:cubicBezTo>
                    <a:pt x="1" y="254"/>
                    <a:pt x="1" y="255"/>
                    <a:pt x="1" y="255"/>
                  </a:cubicBezTo>
                  <a:cubicBezTo>
                    <a:pt x="1" y="255"/>
                    <a:pt x="1" y="255"/>
                    <a:pt x="1" y="255"/>
                  </a:cubicBezTo>
                  <a:cubicBezTo>
                    <a:pt x="1" y="255"/>
                    <a:pt x="1" y="255"/>
                    <a:pt x="1" y="255"/>
                  </a:cubicBezTo>
                  <a:cubicBezTo>
                    <a:pt x="1" y="255"/>
                    <a:pt x="1" y="255"/>
                    <a:pt x="1" y="255"/>
                  </a:cubicBezTo>
                  <a:cubicBezTo>
                    <a:pt x="1" y="255"/>
                    <a:pt x="1" y="255"/>
                    <a:pt x="1" y="255"/>
                  </a:cubicBezTo>
                  <a:cubicBezTo>
                    <a:pt x="1" y="255"/>
                    <a:pt x="1" y="256"/>
                    <a:pt x="1" y="256"/>
                  </a:cubicBezTo>
                  <a:cubicBezTo>
                    <a:pt x="1" y="256"/>
                    <a:pt x="1" y="256"/>
                    <a:pt x="1" y="256"/>
                  </a:cubicBezTo>
                  <a:cubicBezTo>
                    <a:pt x="1" y="256"/>
                    <a:pt x="1" y="256"/>
                    <a:pt x="1" y="256"/>
                  </a:cubicBezTo>
                  <a:cubicBezTo>
                    <a:pt x="1" y="256"/>
                    <a:pt x="1" y="256"/>
                    <a:pt x="1" y="256"/>
                  </a:cubicBezTo>
                  <a:cubicBezTo>
                    <a:pt x="1" y="256"/>
                    <a:pt x="1" y="256"/>
                    <a:pt x="1" y="256"/>
                  </a:cubicBezTo>
                  <a:cubicBezTo>
                    <a:pt x="1" y="257"/>
                    <a:pt x="1" y="257"/>
                    <a:pt x="1" y="257"/>
                  </a:cubicBezTo>
                  <a:cubicBezTo>
                    <a:pt x="1" y="257"/>
                    <a:pt x="0" y="257"/>
                    <a:pt x="0" y="257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0" y="258"/>
                    <a:pt x="0" y="258"/>
                    <a:pt x="0" y="258"/>
                  </a:cubicBezTo>
                  <a:cubicBezTo>
                    <a:pt x="0" y="258"/>
                    <a:pt x="0" y="258"/>
                    <a:pt x="0" y="258"/>
                  </a:cubicBezTo>
                  <a:cubicBezTo>
                    <a:pt x="0" y="258"/>
                    <a:pt x="0" y="258"/>
                    <a:pt x="0" y="259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0" y="261"/>
                    <a:pt x="1" y="263"/>
                    <a:pt x="1" y="265"/>
                  </a:cubicBezTo>
                  <a:cubicBezTo>
                    <a:pt x="154" y="265"/>
                    <a:pt x="154" y="265"/>
                    <a:pt x="154" y="265"/>
                  </a:cubicBezTo>
                  <a:cubicBezTo>
                    <a:pt x="154" y="0"/>
                    <a:pt x="154" y="0"/>
                    <a:pt x="154" y="0"/>
                  </a:cubicBezTo>
                </a:path>
              </a:pathLst>
            </a:custGeom>
            <a:solidFill>
              <a:srgbClr val="EBE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07" name="Freeform 38"/>
            <p:cNvSpPr>
              <a:spLocks/>
            </p:cNvSpPr>
            <p:nvPr/>
          </p:nvSpPr>
          <p:spPr bwMode="auto">
            <a:xfrm>
              <a:off x="8877300" y="6132513"/>
              <a:ext cx="1093788" cy="415925"/>
            </a:xfrm>
            <a:custGeom>
              <a:avLst/>
              <a:gdLst>
                <a:gd name="T0" fmla="*/ 0 w 255"/>
                <a:gd name="T1" fmla="*/ 415925 h 97"/>
                <a:gd name="T2" fmla="*/ 1093788 w 255"/>
                <a:gd name="T3" fmla="*/ 415925 h 97"/>
                <a:gd name="T4" fmla="*/ 1089499 w 255"/>
                <a:gd name="T5" fmla="*/ 381622 h 97"/>
                <a:gd name="T6" fmla="*/ 1068052 w 255"/>
                <a:gd name="T7" fmla="*/ 334455 h 97"/>
                <a:gd name="T8" fmla="*/ 995133 w 255"/>
                <a:gd name="T9" fmla="*/ 261561 h 97"/>
                <a:gd name="T10" fmla="*/ 995133 w 255"/>
                <a:gd name="T11" fmla="*/ 261561 h 97"/>
                <a:gd name="T12" fmla="*/ 896477 w 255"/>
                <a:gd name="T13" fmla="*/ 231546 h 97"/>
                <a:gd name="T14" fmla="*/ 866452 w 255"/>
                <a:gd name="T15" fmla="*/ 235834 h 97"/>
                <a:gd name="T16" fmla="*/ 866452 w 255"/>
                <a:gd name="T17" fmla="*/ 222970 h 97"/>
                <a:gd name="T18" fmla="*/ 682009 w 255"/>
                <a:gd name="T19" fmla="*/ 38591 h 97"/>
                <a:gd name="T20" fmla="*/ 579064 w 255"/>
                <a:gd name="T21" fmla="*/ 68606 h 97"/>
                <a:gd name="T22" fmla="*/ 463251 w 255"/>
                <a:gd name="T23" fmla="*/ 0 h 97"/>
                <a:gd name="T24" fmla="*/ 334570 w 255"/>
                <a:gd name="T25" fmla="*/ 111485 h 97"/>
                <a:gd name="T26" fmla="*/ 287387 w 255"/>
                <a:gd name="T27" fmla="*/ 102909 h 97"/>
                <a:gd name="T28" fmla="*/ 158707 w 255"/>
                <a:gd name="T29" fmla="*/ 235834 h 97"/>
                <a:gd name="T30" fmla="*/ 162996 w 255"/>
                <a:gd name="T31" fmla="*/ 265849 h 97"/>
                <a:gd name="T32" fmla="*/ 158707 w 255"/>
                <a:gd name="T33" fmla="*/ 265849 h 97"/>
                <a:gd name="T34" fmla="*/ 0 w 255"/>
                <a:gd name="T35" fmla="*/ 415925 h 9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55"/>
                <a:gd name="T55" fmla="*/ 0 h 97"/>
                <a:gd name="T56" fmla="*/ 255 w 255"/>
                <a:gd name="T57" fmla="*/ 97 h 9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55" h="97">
                  <a:moveTo>
                    <a:pt x="0" y="97"/>
                  </a:moveTo>
                  <a:cubicBezTo>
                    <a:pt x="255" y="97"/>
                    <a:pt x="255" y="97"/>
                    <a:pt x="255" y="97"/>
                  </a:cubicBezTo>
                  <a:cubicBezTo>
                    <a:pt x="255" y="94"/>
                    <a:pt x="254" y="91"/>
                    <a:pt x="254" y="89"/>
                  </a:cubicBezTo>
                  <a:cubicBezTo>
                    <a:pt x="252" y="85"/>
                    <a:pt x="251" y="81"/>
                    <a:pt x="249" y="78"/>
                  </a:cubicBezTo>
                  <a:cubicBezTo>
                    <a:pt x="245" y="71"/>
                    <a:pt x="239" y="65"/>
                    <a:pt x="232" y="61"/>
                  </a:cubicBezTo>
                  <a:cubicBezTo>
                    <a:pt x="232" y="61"/>
                    <a:pt x="232" y="61"/>
                    <a:pt x="232" y="61"/>
                  </a:cubicBezTo>
                  <a:cubicBezTo>
                    <a:pt x="225" y="57"/>
                    <a:pt x="217" y="54"/>
                    <a:pt x="209" y="54"/>
                  </a:cubicBezTo>
                  <a:cubicBezTo>
                    <a:pt x="206" y="55"/>
                    <a:pt x="204" y="55"/>
                    <a:pt x="202" y="55"/>
                  </a:cubicBezTo>
                  <a:cubicBezTo>
                    <a:pt x="202" y="54"/>
                    <a:pt x="202" y="53"/>
                    <a:pt x="202" y="52"/>
                  </a:cubicBezTo>
                  <a:cubicBezTo>
                    <a:pt x="202" y="29"/>
                    <a:pt x="182" y="9"/>
                    <a:pt x="159" y="9"/>
                  </a:cubicBezTo>
                  <a:cubicBezTo>
                    <a:pt x="150" y="9"/>
                    <a:pt x="142" y="12"/>
                    <a:pt x="135" y="16"/>
                  </a:cubicBezTo>
                  <a:cubicBezTo>
                    <a:pt x="130" y="7"/>
                    <a:pt x="121" y="0"/>
                    <a:pt x="108" y="0"/>
                  </a:cubicBezTo>
                  <a:cubicBezTo>
                    <a:pt x="90" y="0"/>
                    <a:pt x="80" y="12"/>
                    <a:pt x="78" y="26"/>
                  </a:cubicBezTo>
                  <a:cubicBezTo>
                    <a:pt x="74" y="25"/>
                    <a:pt x="71" y="24"/>
                    <a:pt x="67" y="24"/>
                  </a:cubicBezTo>
                  <a:cubicBezTo>
                    <a:pt x="50" y="24"/>
                    <a:pt x="37" y="38"/>
                    <a:pt x="37" y="55"/>
                  </a:cubicBezTo>
                  <a:cubicBezTo>
                    <a:pt x="37" y="57"/>
                    <a:pt x="37" y="60"/>
                    <a:pt x="38" y="62"/>
                  </a:cubicBezTo>
                  <a:cubicBezTo>
                    <a:pt x="37" y="62"/>
                    <a:pt x="37" y="62"/>
                    <a:pt x="37" y="62"/>
                  </a:cubicBezTo>
                  <a:cubicBezTo>
                    <a:pt x="18" y="62"/>
                    <a:pt x="1" y="78"/>
                    <a:pt x="0" y="97"/>
                  </a:cubicBezTo>
                </a:path>
              </a:pathLst>
            </a:custGeom>
            <a:solidFill>
              <a:srgbClr val="F7D1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08" name="Freeform 39"/>
            <p:cNvSpPr>
              <a:spLocks/>
            </p:cNvSpPr>
            <p:nvPr/>
          </p:nvSpPr>
          <p:spPr bwMode="auto">
            <a:xfrm>
              <a:off x="9426575" y="6167438"/>
              <a:ext cx="544513" cy="381000"/>
            </a:xfrm>
            <a:custGeom>
              <a:avLst/>
              <a:gdLst>
                <a:gd name="T0" fmla="*/ 0 w 127"/>
                <a:gd name="T1" fmla="*/ 0 h 89"/>
                <a:gd name="T2" fmla="*/ 0 w 127"/>
                <a:gd name="T3" fmla="*/ 381000 h 89"/>
                <a:gd name="T4" fmla="*/ 544513 w 127"/>
                <a:gd name="T5" fmla="*/ 381000 h 89"/>
                <a:gd name="T6" fmla="*/ 540225 w 127"/>
                <a:gd name="T7" fmla="*/ 346753 h 89"/>
                <a:gd name="T8" fmla="*/ 518788 w 127"/>
                <a:gd name="T9" fmla="*/ 299663 h 89"/>
                <a:gd name="T10" fmla="*/ 445900 w 127"/>
                <a:gd name="T11" fmla="*/ 226888 h 89"/>
                <a:gd name="T12" fmla="*/ 445900 w 127"/>
                <a:gd name="T13" fmla="*/ 226888 h 89"/>
                <a:gd name="T14" fmla="*/ 347288 w 127"/>
                <a:gd name="T15" fmla="*/ 196921 h 89"/>
                <a:gd name="T16" fmla="*/ 317275 w 127"/>
                <a:gd name="T17" fmla="*/ 201202 h 89"/>
                <a:gd name="T18" fmla="*/ 317275 w 127"/>
                <a:gd name="T19" fmla="*/ 201202 h 89"/>
                <a:gd name="T20" fmla="*/ 317275 w 127"/>
                <a:gd name="T21" fmla="*/ 201202 h 89"/>
                <a:gd name="T22" fmla="*/ 317275 w 127"/>
                <a:gd name="T23" fmla="*/ 188360 h 89"/>
                <a:gd name="T24" fmla="*/ 132913 w 127"/>
                <a:gd name="T25" fmla="*/ 4281 h 89"/>
                <a:gd name="T26" fmla="*/ 30013 w 127"/>
                <a:gd name="T27" fmla="*/ 34247 h 89"/>
                <a:gd name="T28" fmla="*/ 30013 w 127"/>
                <a:gd name="T29" fmla="*/ 34247 h 89"/>
                <a:gd name="T30" fmla="*/ 30013 w 127"/>
                <a:gd name="T31" fmla="*/ 34247 h 89"/>
                <a:gd name="T32" fmla="*/ 30013 w 127"/>
                <a:gd name="T33" fmla="*/ 34247 h 89"/>
                <a:gd name="T34" fmla="*/ 0 w 127"/>
                <a:gd name="T35" fmla="*/ 0 h 8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27"/>
                <a:gd name="T55" fmla="*/ 0 h 89"/>
                <a:gd name="T56" fmla="*/ 127 w 127"/>
                <a:gd name="T57" fmla="*/ 89 h 8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27" h="89">
                  <a:moveTo>
                    <a:pt x="0" y="0"/>
                  </a:moveTo>
                  <a:cubicBezTo>
                    <a:pt x="0" y="89"/>
                    <a:pt x="0" y="89"/>
                    <a:pt x="0" y="89"/>
                  </a:cubicBezTo>
                  <a:cubicBezTo>
                    <a:pt x="127" y="89"/>
                    <a:pt x="127" y="89"/>
                    <a:pt x="127" y="89"/>
                  </a:cubicBezTo>
                  <a:cubicBezTo>
                    <a:pt x="127" y="86"/>
                    <a:pt x="126" y="83"/>
                    <a:pt x="126" y="81"/>
                  </a:cubicBezTo>
                  <a:cubicBezTo>
                    <a:pt x="124" y="77"/>
                    <a:pt x="123" y="73"/>
                    <a:pt x="121" y="70"/>
                  </a:cubicBezTo>
                  <a:cubicBezTo>
                    <a:pt x="117" y="63"/>
                    <a:pt x="111" y="57"/>
                    <a:pt x="104" y="53"/>
                  </a:cubicBezTo>
                  <a:cubicBezTo>
                    <a:pt x="104" y="53"/>
                    <a:pt x="104" y="53"/>
                    <a:pt x="104" y="53"/>
                  </a:cubicBezTo>
                  <a:cubicBezTo>
                    <a:pt x="97" y="49"/>
                    <a:pt x="89" y="46"/>
                    <a:pt x="81" y="46"/>
                  </a:cubicBezTo>
                  <a:cubicBezTo>
                    <a:pt x="78" y="47"/>
                    <a:pt x="76" y="47"/>
                    <a:pt x="74" y="47"/>
                  </a:cubicBezTo>
                  <a:cubicBezTo>
                    <a:pt x="74" y="47"/>
                    <a:pt x="74" y="47"/>
                    <a:pt x="74" y="47"/>
                  </a:cubicBezTo>
                  <a:cubicBezTo>
                    <a:pt x="74" y="47"/>
                    <a:pt x="74" y="47"/>
                    <a:pt x="74" y="47"/>
                  </a:cubicBezTo>
                  <a:cubicBezTo>
                    <a:pt x="74" y="46"/>
                    <a:pt x="74" y="45"/>
                    <a:pt x="74" y="44"/>
                  </a:cubicBezTo>
                  <a:cubicBezTo>
                    <a:pt x="74" y="21"/>
                    <a:pt x="54" y="1"/>
                    <a:pt x="31" y="1"/>
                  </a:cubicBezTo>
                  <a:cubicBezTo>
                    <a:pt x="22" y="1"/>
                    <a:pt x="14" y="4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5" y="5"/>
                    <a:pt x="3" y="2"/>
                    <a:pt x="0" y="0"/>
                  </a:cubicBezTo>
                </a:path>
              </a:pathLst>
            </a:custGeom>
            <a:solidFill>
              <a:srgbClr val="F9DA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09" name="Freeform 40"/>
            <p:cNvSpPr>
              <a:spLocks/>
            </p:cNvSpPr>
            <p:nvPr/>
          </p:nvSpPr>
          <p:spPr bwMode="auto">
            <a:xfrm>
              <a:off x="9061450" y="6369050"/>
              <a:ext cx="120650" cy="93663"/>
            </a:xfrm>
            <a:custGeom>
              <a:avLst/>
              <a:gdLst>
                <a:gd name="T0" fmla="*/ 68943 w 28"/>
                <a:gd name="T1" fmla="*/ 0 h 22"/>
                <a:gd name="T2" fmla="*/ 68943 w 28"/>
                <a:gd name="T3" fmla="*/ 93663 h 22"/>
                <a:gd name="T4" fmla="*/ 68943 w 28"/>
                <a:gd name="T5" fmla="*/ 0 h 22"/>
                <a:gd name="T6" fmla="*/ 0 60000 65536"/>
                <a:gd name="T7" fmla="*/ 0 60000 65536"/>
                <a:gd name="T8" fmla="*/ 0 60000 65536"/>
                <a:gd name="T9" fmla="*/ 0 w 28"/>
                <a:gd name="T10" fmla="*/ 0 h 22"/>
                <a:gd name="T11" fmla="*/ 28 w 28"/>
                <a:gd name="T12" fmla="*/ 22 h 2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" h="22">
                  <a:moveTo>
                    <a:pt x="16" y="0"/>
                  </a:moveTo>
                  <a:cubicBezTo>
                    <a:pt x="0" y="0"/>
                    <a:pt x="0" y="22"/>
                    <a:pt x="16" y="22"/>
                  </a:cubicBezTo>
                  <a:cubicBezTo>
                    <a:pt x="28" y="22"/>
                    <a:pt x="28" y="0"/>
                    <a:pt x="16" y="0"/>
                  </a:cubicBezTo>
                  <a:close/>
                </a:path>
              </a:pathLst>
            </a:custGeom>
            <a:solidFill>
              <a:srgbClr val="FFA1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10" name="Freeform 41"/>
            <p:cNvSpPr>
              <a:spLocks/>
            </p:cNvSpPr>
            <p:nvPr/>
          </p:nvSpPr>
          <p:spPr bwMode="auto">
            <a:xfrm>
              <a:off x="9250363" y="6223000"/>
              <a:ext cx="138113" cy="107950"/>
            </a:xfrm>
            <a:custGeom>
              <a:avLst/>
              <a:gdLst>
                <a:gd name="T0" fmla="*/ 69057 w 32"/>
                <a:gd name="T1" fmla="*/ 0 h 25"/>
                <a:gd name="T2" fmla="*/ 69057 w 32"/>
                <a:gd name="T3" fmla="*/ 107950 h 25"/>
                <a:gd name="T4" fmla="*/ 69057 w 32"/>
                <a:gd name="T5" fmla="*/ 0 h 25"/>
                <a:gd name="T6" fmla="*/ 0 60000 65536"/>
                <a:gd name="T7" fmla="*/ 0 60000 65536"/>
                <a:gd name="T8" fmla="*/ 0 60000 65536"/>
                <a:gd name="T9" fmla="*/ 0 w 32"/>
                <a:gd name="T10" fmla="*/ 0 h 25"/>
                <a:gd name="T11" fmla="*/ 32 w 32"/>
                <a:gd name="T12" fmla="*/ 25 h 2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2" h="25">
                  <a:moveTo>
                    <a:pt x="16" y="0"/>
                  </a:moveTo>
                  <a:cubicBezTo>
                    <a:pt x="0" y="0"/>
                    <a:pt x="0" y="25"/>
                    <a:pt x="16" y="25"/>
                  </a:cubicBezTo>
                  <a:cubicBezTo>
                    <a:pt x="32" y="25"/>
                    <a:pt x="32" y="0"/>
                    <a:pt x="16" y="0"/>
                  </a:cubicBezTo>
                  <a:close/>
                </a:path>
              </a:pathLst>
            </a:custGeom>
            <a:solidFill>
              <a:srgbClr val="FFA1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11" name="Freeform 42"/>
            <p:cNvSpPr>
              <a:spLocks/>
            </p:cNvSpPr>
            <p:nvPr/>
          </p:nvSpPr>
          <p:spPr bwMode="auto">
            <a:xfrm>
              <a:off x="9302750" y="6381750"/>
              <a:ext cx="136525" cy="107950"/>
            </a:xfrm>
            <a:custGeom>
              <a:avLst/>
              <a:gdLst>
                <a:gd name="T0" fmla="*/ 68263 w 32"/>
                <a:gd name="T1" fmla="*/ 0 h 25"/>
                <a:gd name="T2" fmla="*/ 68263 w 32"/>
                <a:gd name="T3" fmla="*/ 107950 h 25"/>
                <a:gd name="T4" fmla="*/ 68263 w 32"/>
                <a:gd name="T5" fmla="*/ 0 h 25"/>
                <a:gd name="T6" fmla="*/ 0 60000 65536"/>
                <a:gd name="T7" fmla="*/ 0 60000 65536"/>
                <a:gd name="T8" fmla="*/ 0 60000 65536"/>
                <a:gd name="T9" fmla="*/ 0 w 32"/>
                <a:gd name="T10" fmla="*/ 0 h 25"/>
                <a:gd name="T11" fmla="*/ 32 w 32"/>
                <a:gd name="T12" fmla="*/ 25 h 2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2" h="25">
                  <a:moveTo>
                    <a:pt x="16" y="0"/>
                  </a:moveTo>
                  <a:cubicBezTo>
                    <a:pt x="0" y="0"/>
                    <a:pt x="0" y="25"/>
                    <a:pt x="16" y="25"/>
                  </a:cubicBezTo>
                  <a:cubicBezTo>
                    <a:pt x="32" y="25"/>
                    <a:pt x="32" y="0"/>
                    <a:pt x="16" y="0"/>
                  </a:cubicBezTo>
                  <a:close/>
                </a:path>
              </a:pathLst>
            </a:custGeom>
            <a:solidFill>
              <a:srgbClr val="FFA1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12" name="Freeform 43"/>
            <p:cNvSpPr>
              <a:spLocks/>
            </p:cNvSpPr>
            <p:nvPr/>
          </p:nvSpPr>
          <p:spPr bwMode="auto">
            <a:xfrm>
              <a:off x="9491663" y="6270625"/>
              <a:ext cx="119063" cy="93663"/>
            </a:xfrm>
            <a:custGeom>
              <a:avLst/>
              <a:gdLst>
                <a:gd name="T0" fmla="*/ 68036 w 28"/>
                <a:gd name="T1" fmla="*/ 0 h 22"/>
                <a:gd name="T2" fmla="*/ 68036 w 28"/>
                <a:gd name="T3" fmla="*/ 93663 h 22"/>
                <a:gd name="T4" fmla="*/ 68036 w 28"/>
                <a:gd name="T5" fmla="*/ 0 h 22"/>
                <a:gd name="T6" fmla="*/ 0 60000 65536"/>
                <a:gd name="T7" fmla="*/ 0 60000 65536"/>
                <a:gd name="T8" fmla="*/ 0 60000 65536"/>
                <a:gd name="T9" fmla="*/ 0 w 28"/>
                <a:gd name="T10" fmla="*/ 0 h 22"/>
                <a:gd name="T11" fmla="*/ 28 w 28"/>
                <a:gd name="T12" fmla="*/ 22 h 2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" h="22">
                  <a:moveTo>
                    <a:pt x="16" y="0"/>
                  </a:moveTo>
                  <a:cubicBezTo>
                    <a:pt x="0" y="0"/>
                    <a:pt x="0" y="22"/>
                    <a:pt x="16" y="22"/>
                  </a:cubicBezTo>
                  <a:cubicBezTo>
                    <a:pt x="28" y="22"/>
                    <a:pt x="28" y="0"/>
                    <a:pt x="16" y="0"/>
                  </a:cubicBezTo>
                  <a:close/>
                </a:path>
              </a:pathLst>
            </a:custGeom>
            <a:solidFill>
              <a:srgbClr val="FFA1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13" name="Freeform 44"/>
            <p:cNvSpPr>
              <a:spLocks/>
            </p:cNvSpPr>
            <p:nvPr/>
          </p:nvSpPr>
          <p:spPr bwMode="auto">
            <a:xfrm>
              <a:off x="9628188" y="6389688"/>
              <a:ext cx="120650" cy="95250"/>
            </a:xfrm>
            <a:custGeom>
              <a:avLst/>
              <a:gdLst>
                <a:gd name="T0" fmla="*/ 68943 w 28"/>
                <a:gd name="T1" fmla="*/ 0 h 22"/>
                <a:gd name="T2" fmla="*/ 68943 w 28"/>
                <a:gd name="T3" fmla="*/ 95250 h 22"/>
                <a:gd name="T4" fmla="*/ 68943 w 28"/>
                <a:gd name="T5" fmla="*/ 0 h 22"/>
                <a:gd name="T6" fmla="*/ 0 60000 65536"/>
                <a:gd name="T7" fmla="*/ 0 60000 65536"/>
                <a:gd name="T8" fmla="*/ 0 60000 65536"/>
                <a:gd name="T9" fmla="*/ 0 w 28"/>
                <a:gd name="T10" fmla="*/ 0 h 22"/>
                <a:gd name="T11" fmla="*/ 28 w 28"/>
                <a:gd name="T12" fmla="*/ 22 h 2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" h="22">
                  <a:moveTo>
                    <a:pt x="16" y="0"/>
                  </a:moveTo>
                  <a:cubicBezTo>
                    <a:pt x="0" y="0"/>
                    <a:pt x="0" y="22"/>
                    <a:pt x="16" y="22"/>
                  </a:cubicBezTo>
                  <a:cubicBezTo>
                    <a:pt x="28" y="22"/>
                    <a:pt x="28" y="0"/>
                    <a:pt x="16" y="0"/>
                  </a:cubicBezTo>
                  <a:close/>
                </a:path>
              </a:pathLst>
            </a:custGeom>
            <a:solidFill>
              <a:srgbClr val="FFA1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14" name="Freeform 45"/>
            <p:cNvSpPr>
              <a:spLocks/>
            </p:cNvSpPr>
            <p:nvPr/>
          </p:nvSpPr>
          <p:spPr bwMode="auto">
            <a:xfrm>
              <a:off x="3789363" y="6081713"/>
              <a:ext cx="974725" cy="471488"/>
            </a:xfrm>
            <a:custGeom>
              <a:avLst/>
              <a:gdLst>
                <a:gd name="T0" fmla="*/ 970431 w 227"/>
                <a:gd name="T1" fmla="*/ 471488 h 110"/>
                <a:gd name="T2" fmla="*/ 974725 w 227"/>
                <a:gd name="T3" fmla="*/ 415767 h 110"/>
                <a:gd name="T4" fmla="*/ 729970 w 227"/>
                <a:gd name="T5" fmla="*/ 171450 h 110"/>
                <a:gd name="T6" fmla="*/ 708501 w 227"/>
                <a:gd name="T7" fmla="*/ 171450 h 110"/>
                <a:gd name="T8" fmla="*/ 493803 w 227"/>
                <a:gd name="T9" fmla="*/ 0 h 110"/>
                <a:gd name="T10" fmla="*/ 270518 w 227"/>
                <a:gd name="T11" fmla="*/ 218599 h 110"/>
                <a:gd name="T12" fmla="*/ 210403 w 227"/>
                <a:gd name="T13" fmla="*/ 210026 h 110"/>
                <a:gd name="T14" fmla="*/ 0 w 227"/>
                <a:gd name="T15" fmla="*/ 424339 h 110"/>
                <a:gd name="T16" fmla="*/ 4294 w 227"/>
                <a:gd name="T17" fmla="*/ 471488 h 110"/>
                <a:gd name="T18" fmla="*/ 970431 w 227"/>
                <a:gd name="T19" fmla="*/ 471488 h 1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27"/>
                <a:gd name="T31" fmla="*/ 0 h 110"/>
                <a:gd name="T32" fmla="*/ 227 w 227"/>
                <a:gd name="T33" fmla="*/ 110 h 1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27" h="110">
                  <a:moveTo>
                    <a:pt x="226" y="110"/>
                  </a:moveTo>
                  <a:cubicBezTo>
                    <a:pt x="227" y="106"/>
                    <a:pt x="227" y="102"/>
                    <a:pt x="227" y="97"/>
                  </a:cubicBezTo>
                  <a:cubicBezTo>
                    <a:pt x="227" y="66"/>
                    <a:pt x="201" y="39"/>
                    <a:pt x="170" y="40"/>
                  </a:cubicBezTo>
                  <a:cubicBezTo>
                    <a:pt x="168" y="40"/>
                    <a:pt x="166" y="40"/>
                    <a:pt x="165" y="40"/>
                  </a:cubicBezTo>
                  <a:cubicBezTo>
                    <a:pt x="159" y="17"/>
                    <a:pt x="139" y="0"/>
                    <a:pt x="115" y="0"/>
                  </a:cubicBezTo>
                  <a:cubicBezTo>
                    <a:pt x="87" y="0"/>
                    <a:pt x="64" y="24"/>
                    <a:pt x="63" y="51"/>
                  </a:cubicBezTo>
                  <a:cubicBezTo>
                    <a:pt x="59" y="50"/>
                    <a:pt x="54" y="49"/>
                    <a:pt x="49" y="49"/>
                  </a:cubicBezTo>
                  <a:cubicBezTo>
                    <a:pt x="23" y="49"/>
                    <a:pt x="0" y="72"/>
                    <a:pt x="0" y="99"/>
                  </a:cubicBezTo>
                  <a:cubicBezTo>
                    <a:pt x="0" y="102"/>
                    <a:pt x="1" y="106"/>
                    <a:pt x="1" y="110"/>
                  </a:cubicBezTo>
                  <a:cubicBezTo>
                    <a:pt x="226" y="110"/>
                    <a:pt x="226" y="110"/>
                    <a:pt x="226" y="110"/>
                  </a:cubicBezTo>
                </a:path>
              </a:pathLst>
            </a:custGeom>
            <a:solidFill>
              <a:srgbClr val="FFC0A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15" name="Freeform 46"/>
            <p:cNvSpPr>
              <a:spLocks/>
            </p:cNvSpPr>
            <p:nvPr/>
          </p:nvSpPr>
          <p:spPr bwMode="auto">
            <a:xfrm>
              <a:off x="3879850" y="6376988"/>
              <a:ext cx="136525" cy="107950"/>
            </a:xfrm>
            <a:custGeom>
              <a:avLst/>
              <a:gdLst>
                <a:gd name="T0" fmla="*/ 68263 w 32"/>
                <a:gd name="T1" fmla="*/ 0 h 25"/>
                <a:gd name="T2" fmla="*/ 68263 w 32"/>
                <a:gd name="T3" fmla="*/ 107950 h 25"/>
                <a:gd name="T4" fmla="*/ 68263 w 32"/>
                <a:gd name="T5" fmla="*/ 0 h 25"/>
                <a:gd name="T6" fmla="*/ 0 60000 65536"/>
                <a:gd name="T7" fmla="*/ 0 60000 65536"/>
                <a:gd name="T8" fmla="*/ 0 60000 65536"/>
                <a:gd name="T9" fmla="*/ 0 w 32"/>
                <a:gd name="T10" fmla="*/ 0 h 25"/>
                <a:gd name="T11" fmla="*/ 32 w 32"/>
                <a:gd name="T12" fmla="*/ 25 h 2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2" h="25">
                  <a:moveTo>
                    <a:pt x="16" y="0"/>
                  </a:moveTo>
                  <a:cubicBezTo>
                    <a:pt x="0" y="0"/>
                    <a:pt x="0" y="25"/>
                    <a:pt x="16" y="25"/>
                  </a:cubicBezTo>
                  <a:cubicBezTo>
                    <a:pt x="32" y="25"/>
                    <a:pt x="32" y="0"/>
                    <a:pt x="16" y="0"/>
                  </a:cubicBezTo>
                </a:path>
              </a:pathLst>
            </a:custGeom>
            <a:solidFill>
              <a:srgbClr val="FF7C6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16" name="Freeform 47"/>
            <p:cNvSpPr>
              <a:spLocks/>
            </p:cNvSpPr>
            <p:nvPr/>
          </p:nvSpPr>
          <p:spPr bwMode="auto">
            <a:xfrm>
              <a:off x="4114800" y="6369050"/>
              <a:ext cx="120650" cy="133350"/>
            </a:xfrm>
            <a:custGeom>
              <a:avLst/>
              <a:gdLst>
                <a:gd name="T0" fmla="*/ 107723 w 28"/>
                <a:gd name="T1" fmla="*/ 30111 h 31"/>
                <a:gd name="T2" fmla="*/ 47398 w 28"/>
                <a:gd name="T3" fmla="*/ 8603 h 31"/>
                <a:gd name="T4" fmla="*/ 21545 w 28"/>
                <a:gd name="T5" fmla="*/ 21508 h 31"/>
                <a:gd name="T6" fmla="*/ 4309 w 28"/>
                <a:gd name="T7" fmla="*/ 77429 h 31"/>
                <a:gd name="T8" fmla="*/ 99105 w 28"/>
                <a:gd name="T9" fmla="*/ 103239 h 31"/>
                <a:gd name="T10" fmla="*/ 107723 w 28"/>
                <a:gd name="T11" fmla="*/ 30111 h 3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"/>
                <a:gd name="T19" fmla="*/ 0 h 31"/>
                <a:gd name="T20" fmla="*/ 28 w 28"/>
                <a:gd name="T21" fmla="*/ 31 h 3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" h="31">
                  <a:moveTo>
                    <a:pt x="25" y="7"/>
                  </a:moveTo>
                  <a:cubicBezTo>
                    <a:pt x="23" y="1"/>
                    <a:pt x="16" y="0"/>
                    <a:pt x="11" y="2"/>
                  </a:cubicBezTo>
                  <a:cubicBezTo>
                    <a:pt x="8" y="2"/>
                    <a:pt x="6" y="3"/>
                    <a:pt x="5" y="5"/>
                  </a:cubicBezTo>
                  <a:cubicBezTo>
                    <a:pt x="1" y="9"/>
                    <a:pt x="0" y="13"/>
                    <a:pt x="1" y="18"/>
                  </a:cubicBezTo>
                  <a:cubicBezTo>
                    <a:pt x="4" y="27"/>
                    <a:pt x="16" y="31"/>
                    <a:pt x="23" y="24"/>
                  </a:cubicBezTo>
                  <a:cubicBezTo>
                    <a:pt x="28" y="19"/>
                    <a:pt x="28" y="13"/>
                    <a:pt x="25" y="7"/>
                  </a:cubicBezTo>
                </a:path>
              </a:pathLst>
            </a:custGeom>
            <a:solidFill>
              <a:srgbClr val="FF7C6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17" name="Freeform 48"/>
            <p:cNvSpPr>
              <a:spLocks/>
            </p:cNvSpPr>
            <p:nvPr/>
          </p:nvSpPr>
          <p:spPr bwMode="auto">
            <a:xfrm>
              <a:off x="4137025" y="6215063"/>
              <a:ext cx="153988" cy="119063"/>
            </a:xfrm>
            <a:custGeom>
              <a:avLst/>
              <a:gdLst>
                <a:gd name="T0" fmla="*/ 85549 w 36"/>
                <a:gd name="T1" fmla="*/ 0 h 28"/>
                <a:gd name="T2" fmla="*/ 85549 w 36"/>
                <a:gd name="T3" fmla="*/ 119063 h 28"/>
                <a:gd name="T4" fmla="*/ 85549 w 36"/>
                <a:gd name="T5" fmla="*/ 0 h 28"/>
                <a:gd name="T6" fmla="*/ 0 60000 65536"/>
                <a:gd name="T7" fmla="*/ 0 60000 65536"/>
                <a:gd name="T8" fmla="*/ 0 60000 65536"/>
                <a:gd name="T9" fmla="*/ 0 w 36"/>
                <a:gd name="T10" fmla="*/ 0 h 28"/>
                <a:gd name="T11" fmla="*/ 36 w 36"/>
                <a:gd name="T12" fmla="*/ 28 h 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6" h="28">
                  <a:moveTo>
                    <a:pt x="20" y="0"/>
                  </a:moveTo>
                  <a:cubicBezTo>
                    <a:pt x="0" y="0"/>
                    <a:pt x="0" y="28"/>
                    <a:pt x="20" y="28"/>
                  </a:cubicBezTo>
                  <a:cubicBezTo>
                    <a:pt x="36" y="28"/>
                    <a:pt x="36" y="0"/>
                    <a:pt x="20" y="0"/>
                  </a:cubicBezTo>
                </a:path>
              </a:pathLst>
            </a:custGeom>
            <a:solidFill>
              <a:srgbClr val="FF7C6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18" name="Freeform 49"/>
            <p:cNvSpPr>
              <a:spLocks/>
            </p:cNvSpPr>
            <p:nvPr/>
          </p:nvSpPr>
          <p:spPr bwMode="auto">
            <a:xfrm>
              <a:off x="4346575" y="6343650"/>
              <a:ext cx="115888" cy="128588"/>
            </a:xfrm>
            <a:custGeom>
              <a:avLst/>
              <a:gdLst>
                <a:gd name="T0" fmla="*/ 103012 w 27"/>
                <a:gd name="T1" fmla="*/ 25718 h 30"/>
                <a:gd name="T2" fmla="*/ 85843 w 27"/>
                <a:gd name="T3" fmla="*/ 12859 h 30"/>
                <a:gd name="T4" fmla="*/ 30045 w 27"/>
                <a:gd name="T5" fmla="*/ 12859 h 30"/>
                <a:gd name="T6" fmla="*/ 8584 w 27"/>
                <a:gd name="T7" fmla="*/ 34290 h 30"/>
                <a:gd name="T8" fmla="*/ 0 w 27"/>
                <a:gd name="T9" fmla="*/ 64294 h 30"/>
                <a:gd name="T10" fmla="*/ 42921 w 27"/>
                <a:gd name="T11" fmla="*/ 120015 h 30"/>
                <a:gd name="T12" fmla="*/ 111596 w 27"/>
                <a:gd name="T13" fmla="*/ 94298 h 30"/>
                <a:gd name="T14" fmla="*/ 115888 w 27"/>
                <a:gd name="T15" fmla="*/ 64294 h 30"/>
                <a:gd name="T16" fmla="*/ 103012 w 27"/>
                <a:gd name="T17" fmla="*/ 25718 h 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7"/>
                <a:gd name="T28" fmla="*/ 0 h 30"/>
                <a:gd name="T29" fmla="*/ 27 w 27"/>
                <a:gd name="T30" fmla="*/ 30 h 3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7" h="30">
                  <a:moveTo>
                    <a:pt x="24" y="6"/>
                  </a:moveTo>
                  <a:cubicBezTo>
                    <a:pt x="23" y="5"/>
                    <a:pt x="22" y="3"/>
                    <a:pt x="20" y="3"/>
                  </a:cubicBezTo>
                  <a:cubicBezTo>
                    <a:pt x="16" y="0"/>
                    <a:pt x="11" y="0"/>
                    <a:pt x="7" y="3"/>
                  </a:cubicBezTo>
                  <a:cubicBezTo>
                    <a:pt x="4" y="4"/>
                    <a:pt x="3" y="6"/>
                    <a:pt x="2" y="8"/>
                  </a:cubicBezTo>
                  <a:cubicBezTo>
                    <a:pt x="0" y="10"/>
                    <a:pt x="0" y="12"/>
                    <a:pt x="0" y="15"/>
                  </a:cubicBezTo>
                  <a:cubicBezTo>
                    <a:pt x="0" y="21"/>
                    <a:pt x="4" y="27"/>
                    <a:pt x="10" y="28"/>
                  </a:cubicBezTo>
                  <a:cubicBezTo>
                    <a:pt x="16" y="30"/>
                    <a:pt x="22" y="27"/>
                    <a:pt x="26" y="22"/>
                  </a:cubicBezTo>
                  <a:cubicBezTo>
                    <a:pt x="27" y="20"/>
                    <a:pt x="27" y="17"/>
                    <a:pt x="27" y="15"/>
                  </a:cubicBezTo>
                  <a:cubicBezTo>
                    <a:pt x="27" y="12"/>
                    <a:pt x="26" y="9"/>
                    <a:pt x="24" y="6"/>
                  </a:cubicBezTo>
                  <a:close/>
                </a:path>
              </a:pathLst>
            </a:custGeom>
            <a:solidFill>
              <a:srgbClr val="FF7C6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19" name="Freeform 50"/>
            <p:cNvSpPr>
              <a:spLocks/>
            </p:cNvSpPr>
            <p:nvPr/>
          </p:nvSpPr>
          <p:spPr bwMode="auto">
            <a:xfrm>
              <a:off x="4514850" y="6373813"/>
              <a:ext cx="153988" cy="115888"/>
            </a:xfrm>
            <a:custGeom>
              <a:avLst/>
              <a:gdLst>
                <a:gd name="T0" fmla="*/ 68439 w 36"/>
                <a:gd name="T1" fmla="*/ 0 h 27"/>
                <a:gd name="T2" fmla="*/ 68439 w 36"/>
                <a:gd name="T3" fmla="*/ 115888 h 27"/>
                <a:gd name="T4" fmla="*/ 68439 w 36"/>
                <a:gd name="T5" fmla="*/ 0 h 27"/>
                <a:gd name="T6" fmla="*/ 0 60000 65536"/>
                <a:gd name="T7" fmla="*/ 0 60000 65536"/>
                <a:gd name="T8" fmla="*/ 0 60000 65536"/>
                <a:gd name="T9" fmla="*/ 0 w 36"/>
                <a:gd name="T10" fmla="*/ 0 h 27"/>
                <a:gd name="T11" fmla="*/ 36 w 36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6" h="27">
                  <a:moveTo>
                    <a:pt x="16" y="0"/>
                  </a:moveTo>
                  <a:cubicBezTo>
                    <a:pt x="0" y="0"/>
                    <a:pt x="0" y="27"/>
                    <a:pt x="16" y="27"/>
                  </a:cubicBezTo>
                  <a:cubicBezTo>
                    <a:pt x="36" y="27"/>
                    <a:pt x="36" y="0"/>
                    <a:pt x="16" y="0"/>
                  </a:cubicBezTo>
                  <a:close/>
                </a:path>
              </a:pathLst>
            </a:custGeom>
            <a:solidFill>
              <a:srgbClr val="FF7C6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20" name="Freeform 51"/>
            <p:cNvSpPr>
              <a:spLocks noEditPoints="1"/>
            </p:cNvSpPr>
            <p:nvPr/>
          </p:nvSpPr>
          <p:spPr bwMode="auto">
            <a:xfrm>
              <a:off x="3789363" y="6291263"/>
              <a:ext cx="269875" cy="214313"/>
            </a:xfrm>
            <a:custGeom>
              <a:avLst/>
              <a:gdLst>
                <a:gd name="T0" fmla="*/ 269875 w 63"/>
                <a:gd name="T1" fmla="*/ 8573 h 50"/>
                <a:gd name="T2" fmla="*/ 269875 w 63"/>
                <a:gd name="T3" fmla="*/ 8573 h 50"/>
                <a:gd name="T4" fmla="*/ 269875 w 63"/>
                <a:gd name="T5" fmla="*/ 8573 h 50"/>
                <a:gd name="T6" fmla="*/ 269875 w 63"/>
                <a:gd name="T7" fmla="*/ 8573 h 50"/>
                <a:gd name="T8" fmla="*/ 269875 w 63"/>
                <a:gd name="T9" fmla="*/ 8573 h 50"/>
                <a:gd name="T10" fmla="*/ 269875 w 63"/>
                <a:gd name="T11" fmla="*/ 8573 h 50"/>
                <a:gd name="T12" fmla="*/ 269875 w 63"/>
                <a:gd name="T13" fmla="*/ 8573 h 50"/>
                <a:gd name="T14" fmla="*/ 269875 w 63"/>
                <a:gd name="T15" fmla="*/ 8573 h 50"/>
                <a:gd name="T16" fmla="*/ 269875 w 63"/>
                <a:gd name="T17" fmla="*/ 8573 h 50"/>
                <a:gd name="T18" fmla="*/ 269875 w 63"/>
                <a:gd name="T19" fmla="*/ 8573 h 50"/>
                <a:gd name="T20" fmla="*/ 269875 w 63"/>
                <a:gd name="T21" fmla="*/ 8573 h 50"/>
                <a:gd name="T22" fmla="*/ 269875 w 63"/>
                <a:gd name="T23" fmla="*/ 8573 h 50"/>
                <a:gd name="T24" fmla="*/ 269875 w 63"/>
                <a:gd name="T25" fmla="*/ 4286 h 50"/>
                <a:gd name="T26" fmla="*/ 269875 w 63"/>
                <a:gd name="T27" fmla="*/ 8573 h 50"/>
                <a:gd name="T28" fmla="*/ 269875 w 63"/>
                <a:gd name="T29" fmla="*/ 4286 h 50"/>
                <a:gd name="T30" fmla="*/ 269875 w 63"/>
                <a:gd name="T31" fmla="*/ 4286 h 50"/>
                <a:gd name="T32" fmla="*/ 269875 w 63"/>
                <a:gd name="T33" fmla="*/ 4286 h 50"/>
                <a:gd name="T34" fmla="*/ 269875 w 63"/>
                <a:gd name="T35" fmla="*/ 4286 h 50"/>
                <a:gd name="T36" fmla="*/ 269875 w 63"/>
                <a:gd name="T37" fmla="*/ 4286 h 50"/>
                <a:gd name="T38" fmla="*/ 269875 w 63"/>
                <a:gd name="T39" fmla="*/ 4286 h 50"/>
                <a:gd name="T40" fmla="*/ 269875 w 63"/>
                <a:gd name="T41" fmla="*/ 4286 h 50"/>
                <a:gd name="T42" fmla="*/ 269875 w 63"/>
                <a:gd name="T43" fmla="*/ 4286 h 50"/>
                <a:gd name="T44" fmla="*/ 269875 w 63"/>
                <a:gd name="T45" fmla="*/ 4286 h 50"/>
                <a:gd name="T46" fmla="*/ 269875 w 63"/>
                <a:gd name="T47" fmla="*/ 4286 h 50"/>
                <a:gd name="T48" fmla="*/ 269875 w 63"/>
                <a:gd name="T49" fmla="*/ 4286 h 50"/>
                <a:gd name="T50" fmla="*/ 269875 w 63"/>
                <a:gd name="T51" fmla="*/ 4286 h 50"/>
                <a:gd name="T52" fmla="*/ 269875 w 63"/>
                <a:gd name="T53" fmla="*/ 4286 h 50"/>
                <a:gd name="T54" fmla="*/ 269875 w 63"/>
                <a:gd name="T55" fmla="*/ 4286 h 50"/>
                <a:gd name="T56" fmla="*/ 269875 w 63"/>
                <a:gd name="T57" fmla="*/ 4286 h 50"/>
                <a:gd name="T58" fmla="*/ 269875 w 63"/>
                <a:gd name="T59" fmla="*/ 4286 h 50"/>
                <a:gd name="T60" fmla="*/ 269875 w 63"/>
                <a:gd name="T61" fmla="*/ 0 h 50"/>
                <a:gd name="T62" fmla="*/ 269875 w 63"/>
                <a:gd name="T63" fmla="*/ 4286 h 50"/>
                <a:gd name="T64" fmla="*/ 269875 w 63"/>
                <a:gd name="T65" fmla="*/ 0 h 50"/>
                <a:gd name="T66" fmla="*/ 269875 w 63"/>
                <a:gd name="T67" fmla="*/ 0 h 50"/>
                <a:gd name="T68" fmla="*/ 269875 w 63"/>
                <a:gd name="T69" fmla="*/ 0 h 50"/>
                <a:gd name="T70" fmla="*/ 269875 w 63"/>
                <a:gd name="T71" fmla="*/ 0 h 50"/>
                <a:gd name="T72" fmla="*/ 209903 w 63"/>
                <a:gd name="T73" fmla="*/ 0 h 50"/>
                <a:gd name="T74" fmla="*/ 0 w 63"/>
                <a:gd name="T75" fmla="*/ 214313 h 50"/>
                <a:gd name="T76" fmla="*/ 0 w 63"/>
                <a:gd name="T77" fmla="*/ 214313 h 50"/>
                <a:gd name="T78" fmla="*/ 209903 w 63"/>
                <a:gd name="T79" fmla="*/ 0 h 50"/>
                <a:gd name="T80" fmla="*/ 269875 w 63"/>
                <a:gd name="T81" fmla="*/ 8573 h 50"/>
                <a:gd name="T82" fmla="*/ 269875 w 63"/>
                <a:gd name="T83" fmla="*/ 8573 h 50"/>
                <a:gd name="T84" fmla="*/ 269875 w 63"/>
                <a:gd name="T85" fmla="*/ 8573 h 50"/>
                <a:gd name="T86" fmla="*/ 209903 w 63"/>
                <a:gd name="T87" fmla="*/ 0 h 50"/>
                <a:gd name="T88" fmla="*/ 269875 w 63"/>
                <a:gd name="T89" fmla="*/ 0 h 50"/>
                <a:gd name="T90" fmla="*/ 269875 w 63"/>
                <a:gd name="T91" fmla="*/ 0 h 50"/>
                <a:gd name="T92" fmla="*/ 269875 w 63"/>
                <a:gd name="T93" fmla="*/ 0 h 50"/>
                <a:gd name="T94" fmla="*/ 269875 w 63"/>
                <a:gd name="T95" fmla="*/ 0 h 50"/>
                <a:gd name="T96" fmla="*/ 269875 w 63"/>
                <a:gd name="T97" fmla="*/ 0 h 50"/>
                <a:gd name="T98" fmla="*/ 269875 w 63"/>
                <a:gd name="T99" fmla="*/ 0 h 50"/>
                <a:gd name="T100" fmla="*/ 269875 w 63"/>
                <a:gd name="T101" fmla="*/ 0 h 50"/>
                <a:gd name="T102" fmla="*/ 269875 w 63"/>
                <a:gd name="T103" fmla="*/ 0 h 50"/>
                <a:gd name="T104" fmla="*/ 269875 w 63"/>
                <a:gd name="T105" fmla="*/ 0 h 50"/>
                <a:gd name="T106" fmla="*/ 269875 w 63"/>
                <a:gd name="T107" fmla="*/ 0 h 50"/>
                <a:gd name="T108" fmla="*/ 269875 w 63"/>
                <a:gd name="T109" fmla="*/ 0 h 50"/>
                <a:gd name="T110" fmla="*/ 269875 w 63"/>
                <a:gd name="T111" fmla="*/ 0 h 50"/>
                <a:gd name="T112" fmla="*/ 269875 w 63"/>
                <a:gd name="T113" fmla="*/ 0 h 50"/>
                <a:gd name="T114" fmla="*/ 269875 w 63"/>
                <a:gd name="T115" fmla="*/ 0 h 50"/>
                <a:gd name="T116" fmla="*/ 269875 w 63"/>
                <a:gd name="T117" fmla="*/ 0 h 5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3"/>
                <a:gd name="T178" fmla="*/ 0 h 50"/>
                <a:gd name="T179" fmla="*/ 63 w 63"/>
                <a:gd name="T180" fmla="*/ 50 h 5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3" h="50">
                  <a:moveTo>
                    <a:pt x="63" y="2"/>
                  </a:moveTo>
                  <a:cubicBezTo>
                    <a:pt x="63" y="2"/>
                    <a:pt x="63" y="2"/>
                    <a:pt x="63" y="2"/>
                  </a:cubicBezTo>
                  <a:cubicBezTo>
                    <a:pt x="63" y="2"/>
                    <a:pt x="63" y="2"/>
                    <a:pt x="63" y="2"/>
                  </a:cubicBezTo>
                  <a:moveTo>
                    <a:pt x="63" y="2"/>
                  </a:moveTo>
                  <a:cubicBezTo>
                    <a:pt x="63" y="2"/>
                    <a:pt x="63" y="2"/>
                    <a:pt x="63" y="2"/>
                  </a:cubicBezTo>
                  <a:cubicBezTo>
                    <a:pt x="63" y="2"/>
                    <a:pt x="63" y="2"/>
                    <a:pt x="63" y="2"/>
                  </a:cubicBezTo>
                  <a:moveTo>
                    <a:pt x="63" y="2"/>
                  </a:moveTo>
                  <a:cubicBezTo>
                    <a:pt x="63" y="2"/>
                    <a:pt x="63" y="2"/>
                    <a:pt x="63" y="2"/>
                  </a:cubicBezTo>
                  <a:cubicBezTo>
                    <a:pt x="63" y="2"/>
                    <a:pt x="63" y="2"/>
                    <a:pt x="63" y="2"/>
                  </a:cubicBezTo>
                  <a:moveTo>
                    <a:pt x="63" y="2"/>
                  </a:moveTo>
                  <a:cubicBezTo>
                    <a:pt x="63" y="2"/>
                    <a:pt x="63" y="2"/>
                    <a:pt x="63" y="2"/>
                  </a:cubicBezTo>
                  <a:cubicBezTo>
                    <a:pt x="63" y="2"/>
                    <a:pt x="63" y="2"/>
                    <a:pt x="63" y="2"/>
                  </a:cubicBezTo>
                  <a:moveTo>
                    <a:pt x="63" y="1"/>
                  </a:moveTo>
                  <a:cubicBezTo>
                    <a:pt x="63" y="1"/>
                    <a:pt x="63" y="2"/>
                    <a:pt x="63" y="2"/>
                  </a:cubicBezTo>
                  <a:cubicBezTo>
                    <a:pt x="63" y="2"/>
                    <a:pt x="63" y="1"/>
                    <a:pt x="63" y="1"/>
                  </a:cubicBezTo>
                  <a:moveTo>
                    <a:pt x="63" y="1"/>
                  </a:moveTo>
                  <a:cubicBezTo>
                    <a:pt x="63" y="1"/>
                    <a:pt x="63" y="1"/>
                    <a:pt x="63" y="1"/>
                  </a:cubicBezTo>
                  <a:cubicBezTo>
                    <a:pt x="63" y="1"/>
                    <a:pt x="63" y="1"/>
                    <a:pt x="63" y="1"/>
                  </a:cubicBezTo>
                  <a:moveTo>
                    <a:pt x="63" y="1"/>
                  </a:moveTo>
                  <a:cubicBezTo>
                    <a:pt x="63" y="1"/>
                    <a:pt x="63" y="1"/>
                    <a:pt x="63" y="1"/>
                  </a:cubicBezTo>
                  <a:cubicBezTo>
                    <a:pt x="63" y="1"/>
                    <a:pt x="63" y="1"/>
                    <a:pt x="63" y="1"/>
                  </a:cubicBezTo>
                  <a:moveTo>
                    <a:pt x="63" y="1"/>
                  </a:moveTo>
                  <a:cubicBezTo>
                    <a:pt x="63" y="1"/>
                    <a:pt x="63" y="1"/>
                    <a:pt x="63" y="1"/>
                  </a:cubicBezTo>
                  <a:cubicBezTo>
                    <a:pt x="63" y="1"/>
                    <a:pt x="63" y="1"/>
                    <a:pt x="63" y="1"/>
                  </a:cubicBezTo>
                  <a:moveTo>
                    <a:pt x="63" y="1"/>
                  </a:moveTo>
                  <a:cubicBezTo>
                    <a:pt x="63" y="1"/>
                    <a:pt x="63" y="1"/>
                    <a:pt x="63" y="1"/>
                  </a:cubicBezTo>
                  <a:cubicBezTo>
                    <a:pt x="63" y="1"/>
                    <a:pt x="63" y="1"/>
                    <a:pt x="63" y="1"/>
                  </a:cubicBezTo>
                  <a:moveTo>
                    <a:pt x="63" y="1"/>
                  </a:moveTo>
                  <a:cubicBezTo>
                    <a:pt x="63" y="1"/>
                    <a:pt x="63" y="1"/>
                    <a:pt x="63" y="1"/>
                  </a:cubicBezTo>
                  <a:cubicBezTo>
                    <a:pt x="63" y="1"/>
                    <a:pt x="63" y="1"/>
                    <a:pt x="63" y="1"/>
                  </a:cubicBezTo>
                  <a:moveTo>
                    <a:pt x="63" y="0"/>
                  </a:moveTo>
                  <a:cubicBezTo>
                    <a:pt x="63" y="1"/>
                    <a:pt x="63" y="1"/>
                    <a:pt x="63" y="1"/>
                  </a:cubicBezTo>
                  <a:cubicBezTo>
                    <a:pt x="63" y="1"/>
                    <a:pt x="63" y="1"/>
                    <a:pt x="63" y="0"/>
                  </a:cubicBezTo>
                  <a:moveTo>
                    <a:pt x="63" y="0"/>
                  </a:moveTo>
                  <a:cubicBezTo>
                    <a:pt x="63" y="0"/>
                    <a:pt x="63" y="0"/>
                    <a:pt x="63" y="0"/>
                  </a:cubicBezTo>
                  <a:cubicBezTo>
                    <a:pt x="63" y="0"/>
                    <a:pt x="63" y="0"/>
                    <a:pt x="63" y="0"/>
                  </a:cubicBezTo>
                  <a:moveTo>
                    <a:pt x="49" y="0"/>
                  </a:moveTo>
                  <a:cubicBezTo>
                    <a:pt x="23" y="0"/>
                    <a:pt x="0" y="23"/>
                    <a:pt x="0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23"/>
                    <a:pt x="23" y="0"/>
                    <a:pt x="49" y="0"/>
                  </a:cubicBezTo>
                  <a:cubicBezTo>
                    <a:pt x="54" y="0"/>
                    <a:pt x="59" y="1"/>
                    <a:pt x="63" y="2"/>
                  </a:cubicBezTo>
                  <a:cubicBezTo>
                    <a:pt x="63" y="2"/>
                    <a:pt x="63" y="2"/>
                    <a:pt x="63" y="2"/>
                  </a:cubicBezTo>
                  <a:cubicBezTo>
                    <a:pt x="63" y="2"/>
                    <a:pt x="63" y="2"/>
                    <a:pt x="63" y="2"/>
                  </a:cubicBezTo>
                  <a:cubicBezTo>
                    <a:pt x="59" y="1"/>
                    <a:pt x="54" y="0"/>
                    <a:pt x="49" y="0"/>
                  </a:cubicBezTo>
                  <a:moveTo>
                    <a:pt x="63" y="0"/>
                  </a:moveTo>
                  <a:cubicBezTo>
                    <a:pt x="63" y="0"/>
                    <a:pt x="63" y="0"/>
                    <a:pt x="63" y="0"/>
                  </a:cubicBezTo>
                  <a:cubicBezTo>
                    <a:pt x="63" y="0"/>
                    <a:pt x="63" y="0"/>
                    <a:pt x="63" y="0"/>
                  </a:cubicBezTo>
                  <a:moveTo>
                    <a:pt x="63" y="0"/>
                  </a:moveTo>
                  <a:cubicBezTo>
                    <a:pt x="63" y="0"/>
                    <a:pt x="63" y="0"/>
                    <a:pt x="63" y="0"/>
                  </a:cubicBezTo>
                  <a:cubicBezTo>
                    <a:pt x="63" y="0"/>
                    <a:pt x="63" y="0"/>
                    <a:pt x="63" y="0"/>
                  </a:cubicBezTo>
                  <a:moveTo>
                    <a:pt x="63" y="0"/>
                  </a:moveTo>
                  <a:cubicBezTo>
                    <a:pt x="63" y="0"/>
                    <a:pt x="63" y="0"/>
                    <a:pt x="63" y="0"/>
                  </a:cubicBezTo>
                  <a:cubicBezTo>
                    <a:pt x="63" y="0"/>
                    <a:pt x="63" y="0"/>
                    <a:pt x="63" y="0"/>
                  </a:cubicBezTo>
                  <a:moveTo>
                    <a:pt x="63" y="0"/>
                  </a:moveTo>
                  <a:cubicBezTo>
                    <a:pt x="63" y="0"/>
                    <a:pt x="63" y="0"/>
                    <a:pt x="63" y="0"/>
                  </a:cubicBezTo>
                  <a:cubicBezTo>
                    <a:pt x="63" y="0"/>
                    <a:pt x="63" y="0"/>
                    <a:pt x="63" y="0"/>
                  </a:cubicBezTo>
                  <a:moveTo>
                    <a:pt x="63" y="0"/>
                  </a:moveTo>
                  <a:cubicBezTo>
                    <a:pt x="63" y="0"/>
                    <a:pt x="63" y="0"/>
                    <a:pt x="63" y="0"/>
                  </a:cubicBezTo>
                  <a:cubicBezTo>
                    <a:pt x="63" y="0"/>
                    <a:pt x="63" y="0"/>
                    <a:pt x="63" y="0"/>
                  </a:cubicBezTo>
                </a:path>
              </a:pathLst>
            </a:custGeom>
            <a:solidFill>
              <a:srgbClr val="F2F1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21" name="Freeform 52"/>
            <p:cNvSpPr>
              <a:spLocks noEditPoints="1"/>
            </p:cNvSpPr>
            <p:nvPr/>
          </p:nvSpPr>
          <p:spPr bwMode="auto">
            <a:xfrm>
              <a:off x="3789363" y="6086475"/>
              <a:ext cx="458788" cy="466725"/>
            </a:xfrm>
            <a:custGeom>
              <a:avLst/>
              <a:gdLst>
                <a:gd name="T0" fmla="*/ 158646 w 107"/>
                <a:gd name="T1" fmla="*/ 398215 h 109"/>
                <a:gd name="T2" fmla="*/ 158646 w 107"/>
                <a:gd name="T3" fmla="*/ 291168 h 109"/>
                <a:gd name="T4" fmla="*/ 158646 w 107"/>
                <a:gd name="T5" fmla="*/ 398215 h 109"/>
                <a:gd name="T6" fmla="*/ 385896 w 107"/>
                <a:gd name="T7" fmla="*/ 402497 h 109"/>
                <a:gd name="T8" fmla="*/ 330156 w 107"/>
                <a:gd name="T9" fmla="*/ 359678 h 109"/>
                <a:gd name="T10" fmla="*/ 347307 w 107"/>
                <a:gd name="T11" fmla="*/ 304014 h 109"/>
                <a:gd name="T12" fmla="*/ 373033 w 107"/>
                <a:gd name="T13" fmla="*/ 291168 h 109"/>
                <a:gd name="T14" fmla="*/ 394472 w 107"/>
                <a:gd name="T15" fmla="*/ 286886 h 109"/>
                <a:gd name="T16" fmla="*/ 433062 w 107"/>
                <a:gd name="T17" fmla="*/ 312577 h 109"/>
                <a:gd name="T18" fmla="*/ 424486 w 107"/>
                <a:gd name="T19" fmla="*/ 385369 h 109"/>
                <a:gd name="T20" fmla="*/ 385896 w 107"/>
                <a:gd name="T21" fmla="*/ 402497 h 109"/>
                <a:gd name="T22" fmla="*/ 458788 w 107"/>
                <a:gd name="T23" fmla="*/ 0 h 109"/>
                <a:gd name="T24" fmla="*/ 270128 w 107"/>
                <a:gd name="T25" fmla="*/ 205530 h 109"/>
                <a:gd name="T26" fmla="*/ 270128 w 107"/>
                <a:gd name="T27" fmla="*/ 205530 h 109"/>
                <a:gd name="T28" fmla="*/ 270128 w 107"/>
                <a:gd name="T29" fmla="*/ 205530 h 109"/>
                <a:gd name="T30" fmla="*/ 270128 w 107"/>
                <a:gd name="T31" fmla="*/ 205530 h 109"/>
                <a:gd name="T32" fmla="*/ 270128 w 107"/>
                <a:gd name="T33" fmla="*/ 205530 h 109"/>
                <a:gd name="T34" fmla="*/ 270128 w 107"/>
                <a:gd name="T35" fmla="*/ 205530 h 109"/>
                <a:gd name="T36" fmla="*/ 270128 w 107"/>
                <a:gd name="T37" fmla="*/ 205530 h 109"/>
                <a:gd name="T38" fmla="*/ 270128 w 107"/>
                <a:gd name="T39" fmla="*/ 205530 h 109"/>
                <a:gd name="T40" fmla="*/ 270128 w 107"/>
                <a:gd name="T41" fmla="*/ 205530 h 109"/>
                <a:gd name="T42" fmla="*/ 270128 w 107"/>
                <a:gd name="T43" fmla="*/ 205530 h 109"/>
                <a:gd name="T44" fmla="*/ 270128 w 107"/>
                <a:gd name="T45" fmla="*/ 205530 h 109"/>
                <a:gd name="T46" fmla="*/ 270128 w 107"/>
                <a:gd name="T47" fmla="*/ 205530 h 109"/>
                <a:gd name="T48" fmla="*/ 270128 w 107"/>
                <a:gd name="T49" fmla="*/ 205530 h 109"/>
                <a:gd name="T50" fmla="*/ 270128 w 107"/>
                <a:gd name="T51" fmla="*/ 209812 h 109"/>
                <a:gd name="T52" fmla="*/ 270128 w 107"/>
                <a:gd name="T53" fmla="*/ 209812 h 109"/>
                <a:gd name="T54" fmla="*/ 270128 w 107"/>
                <a:gd name="T55" fmla="*/ 209812 h 109"/>
                <a:gd name="T56" fmla="*/ 270128 w 107"/>
                <a:gd name="T57" fmla="*/ 209812 h 109"/>
                <a:gd name="T58" fmla="*/ 270128 w 107"/>
                <a:gd name="T59" fmla="*/ 209812 h 109"/>
                <a:gd name="T60" fmla="*/ 270128 w 107"/>
                <a:gd name="T61" fmla="*/ 209812 h 109"/>
                <a:gd name="T62" fmla="*/ 270128 w 107"/>
                <a:gd name="T63" fmla="*/ 209812 h 109"/>
                <a:gd name="T64" fmla="*/ 270128 w 107"/>
                <a:gd name="T65" fmla="*/ 209812 h 109"/>
                <a:gd name="T66" fmla="*/ 270128 w 107"/>
                <a:gd name="T67" fmla="*/ 209812 h 109"/>
                <a:gd name="T68" fmla="*/ 270128 w 107"/>
                <a:gd name="T69" fmla="*/ 209812 h 109"/>
                <a:gd name="T70" fmla="*/ 270128 w 107"/>
                <a:gd name="T71" fmla="*/ 209812 h 109"/>
                <a:gd name="T72" fmla="*/ 270128 w 107"/>
                <a:gd name="T73" fmla="*/ 209812 h 109"/>
                <a:gd name="T74" fmla="*/ 270128 w 107"/>
                <a:gd name="T75" fmla="*/ 214094 h 109"/>
                <a:gd name="T76" fmla="*/ 270128 w 107"/>
                <a:gd name="T77" fmla="*/ 214094 h 109"/>
                <a:gd name="T78" fmla="*/ 270128 w 107"/>
                <a:gd name="T79" fmla="*/ 214094 h 109"/>
                <a:gd name="T80" fmla="*/ 270128 w 107"/>
                <a:gd name="T81" fmla="*/ 214094 h 109"/>
                <a:gd name="T82" fmla="*/ 270128 w 107"/>
                <a:gd name="T83" fmla="*/ 214094 h 109"/>
                <a:gd name="T84" fmla="*/ 270128 w 107"/>
                <a:gd name="T85" fmla="*/ 214094 h 109"/>
                <a:gd name="T86" fmla="*/ 270128 w 107"/>
                <a:gd name="T87" fmla="*/ 214094 h 109"/>
                <a:gd name="T88" fmla="*/ 270128 w 107"/>
                <a:gd name="T89" fmla="*/ 214094 h 109"/>
                <a:gd name="T90" fmla="*/ 270128 w 107"/>
                <a:gd name="T91" fmla="*/ 214094 h 109"/>
                <a:gd name="T92" fmla="*/ 270128 w 107"/>
                <a:gd name="T93" fmla="*/ 214094 h 109"/>
                <a:gd name="T94" fmla="*/ 270128 w 107"/>
                <a:gd name="T95" fmla="*/ 214094 h 109"/>
                <a:gd name="T96" fmla="*/ 210099 w 107"/>
                <a:gd name="T97" fmla="*/ 205530 h 109"/>
                <a:gd name="T98" fmla="*/ 0 w 107"/>
                <a:gd name="T99" fmla="*/ 419624 h 109"/>
                <a:gd name="T100" fmla="*/ 4288 w 107"/>
                <a:gd name="T101" fmla="*/ 466725 h 109"/>
                <a:gd name="T102" fmla="*/ 458788 w 107"/>
                <a:gd name="T103" fmla="*/ 466725 h 109"/>
                <a:gd name="T104" fmla="*/ 458788 w 107"/>
                <a:gd name="T105" fmla="*/ 239785 h 109"/>
                <a:gd name="T106" fmla="*/ 433062 w 107"/>
                <a:gd name="T107" fmla="*/ 248349 h 109"/>
                <a:gd name="T108" fmla="*/ 433062 w 107"/>
                <a:gd name="T109" fmla="*/ 128456 h 109"/>
                <a:gd name="T110" fmla="*/ 458788 w 107"/>
                <a:gd name="T111" fmla="*/ 132738 h 109"/>
                <a:gd name="T112" fmla="*/ 458788 w 107"/>
                <a:gd name="T113" fmla="*/ 0 h 10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07"/>
                <a:gd name="T172" fmla="*/ 0 h 109"/>
                <a:gd name="T173" fmla="*/ 107 w 107"/>
                <a:gd name="T174" fmla="*/ 109 h 109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07" h="109">
                  <a:moveTo>
                    <a:pt x="37" y="93"/>
                  </a:moveTo>
                  <a:cubicBezTo>
                    <a:pt x="21" y="93"/>
                    <a:pt x="21" y="68"/>
                    <a:pt x="37" y="68"/>
                  </a:cubicBezTo>
                  <a:cubicBezTo>
                    <a:pt x="53" y="68"/>
                    <a:pt x="53" y="93"/>
                    <a:pt x="37" y="93"/>
                  </a:cubicBezTo>
                  <a:moveTo>
                    <a:pt x="90" y="94"/>
                  </a:moveTo>
                  <a:cubicBezTo>
                    <a:pt x="85" y="94"/>
                    <a:pt x="79" y="90"/>
                    <a:pt x="77" y="84"/>
                  </a:cubicBezTo>
                  <a:cubicBezTo>
                    <a:pt x="76" y="79"/>
                    <a:pt x="77" y="75"/>
                    <a:pt x="81" y="71"/>
                  </a:cubicBezTo>
                  <a:cubicBezTo>
                    <a:pt x="82" y="69"/>
                    <a:pt x="84" y="68"/>
                    <a:pt x="87" y="68"/>
                  </a:cubicBezTo>
                  <a:cubicBezTo>
                    <a:pt x="88" y="67"/>
                    <a:pt x="90" y="67"/>
                    <a:pt x="92" y="67"/>
                  </a:cubicBezTo>
                  <a:cubicBezTo>
                    <a:pt x="96" y="67"/>
                    <a:pt x="99" y="69"/>
                    <a:pt x="101" y="73"/>
                  </a:cubicBezTo>
                  <a:cubicBezTo>
                    <a:pt x="104" y="79"/>
                    <a:pt x="104" y="85"/>
                    <a:pt x="99" y="90"/>
                  </a:cubicBezTo>
                  <a:cubicBezTo>
                    <a:pt x="97" y="92"/>
                    <a:pt x="93" y="94"/>
                    <a:pt x="90" y="94"/>
                  </a:cubicBezTo>
                  <a:moveTo>
                    <a:pt x="107" y="0"/>
                  </a:moveTo>
                  <a:cubicBezTo>
                    <a:pt x="83" y="4"/>
                    <a:pt x="65" y="24"/>
                    <a:pt x="63" y="48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63" y="49"/>
                    <a:pt x="63" y="50"/>
                    <a:pt x="63" y="50"/>
                  </a:cubicBezTo>
                  <a:cubicBezTo>
                    <a:pt x="63" y="50"/>
                    <a:pt x="63" y="50"/>
                    <a:pt x="63" y="50"/>
                  </a:cubicBezTo>
                  <a:cubicBezTo>
                    <a:pt x="63" y="50"/>
                    <a:pt x="63" y="50"/>
                    <a:pt x="63" y="50"/>
                  </a:cubicBezTo>
                  <a:cubicBezTo>
                    <a:pt x="63" y="50"/>
                    <a:pt x="63" y="50"/>
                    <a:pt x="63" y="50"/>
                  </a:cubicBezTo>
                  <a:cubicBezTo>
                    <a:pt x="63" y="50"/>
                    <a:pt x="63" y="50"/>
                    <a:pt x="63" y="50"/>
                  </a:cubicBezTo>
                  <a:cubicBezTo>
                    <a:pt x="63" y="50"/>
                    <a:pt x="63" y="50"/>
                    <a:pt x="63" y="50"/>
                  </a:cubicBezTo>
                  <a:cubicBezTo>
                    <a:pt x="63" y="50"/>
                    <a:pt x="63" y="50"/>
                    <a:pt x="63" y="50"/>
                  </a:cubicBezTo>
                  <a:cubicBezTo>
                    <a:pt x="63" y="50"/>
                    <a:pt x="63" y="50"/>
                    <a:pt x="63" y="50"/>
                  </a:cubicBezTo>
                  <a:cubicBezTo>
                    <a:pt x="63" y="50"/>
                    <a:pt x="63" y="50"/>
                    <a:pt x="63" y="50"/>
                  </a:cubicBezTo>
                  <a:cubicBezTo>
                    <a:pt x="63" y="50"/>
                    <a:pt x="63" y="50"/>
                    <a:pt x="63" y="50"/>
                  </a:cubicBezTo>
                  <a:cubicBezTo>
                    <a:pt x="63" y="50"/>
                    <a:pt x="63" y="50"/>
                    <a:pt x="63" y="50"/>
                  </a:cubicBezTo>
                  <a:cubicBezTo>
                    <a:pt x="59" y="49"/>
                    <a:pt x="54" y="48"/>
                    <a:pt x="49" y="48"/>
                  </a:cubicBezTo>
                  <a:cubicBezTo>
                    <a:pt x="23" y="48"/>
                    <a:pt x="0" y="71"/>
                    <a:pt x="0" y="98"/>
                  </a:cubicBezTo>
                  <a:cubicBezTo>
                    <a:pt x="0" y="101"/>
                    <a:pt x="1" y="105"/>
                    <a:pt x="1" y="109"/>
                  </a:cubicBezTo>
                  <a:cubicBezTo>
                    <a:pt x="107" y="109"/>
                    <a:pt x="107" y="109"/>
                    <a:pt x="107" y="109"/>
                  </a:cubicBezTo>
                  <a:cubicBezTo>
                    <a:pt x="107" y="56"/>
                    <a:pt x="107" y="56"/>
                    <a:pt x="107" y="56"/>
                  </a:cubicBezTo>
                  <a:cubicBezTo>
                    <a:pt x="105" y="57"/>
                    <a:pt x="103" y="58"/>
                    <a:pt x="101" y="58"/>
                  </a:cubicBezTo>
                  <a:cubicBezTo>
                    <a:pt x="81" y="58"/>
                    <a:pt x="81" y="30"/>
                    <a:pt x="101" y="30"/>
                  </a:cubicBezTo>
                  <a:cubicBezTo>
                    <a:pt x="103" y="30"/>
                    <a:pt x="105" y="30"/>
                    <a:pt x="107" y="31"/>
                  </a:cubicBezTo>
                  <a:cubicBezTo>
                    <a:pt x="107" y="0"/>
                    <a:pt x="107" y="0"/>
                    <a:pt x="107" y="0"/>
                  </a:cubicBezTo>
                </a:path>
              </a:pathLst>
            </a:custGeom>
            <a:solidFill>
              <a:srgbClr val="FFDDD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22" name="Freeform 53"/>
            <p:cNvSpPr>
              <a:spLocks/>
            </p:cNvSpPr>
            <p:nvPr/>
          </p:nvSpPr>
          <p:spPr bwMode="auto">
            <a:xfrm>
              <a:off x="3879850" y="6376988"/>
              <a:ext cx="136525" cy="107950"/>
            </a:xfrm>
            <a:custGeom>
              <a:avLst/>
              <a:gdLst>
                <a:gd name="T0" fmla="*/ 68263 w 32"/>
                <a:gd name="T1" fmla="*/ 0 h 25"/>
                <a:gd name="T2" fmla="*/ 68263 w 32"/>
                <a:gd name="T3" fmla="*/ 107950 h 25"/>
                <a:gd name="T4" fmla="*/ 68263 w 32"/>
                <a:gd name="T5" fmla="*/ 0 h 25"/>
                <a:gd name="T6" fmla="*/ 0 60000 65536"/>
                <a:gd name="T7" fmla="*/ 0 60000 65536"/>
                <a:gd name="T8" fmla="*/ 0 60000 65536"/>
                <a:gd name="T9" fmla="*/ 0 w 32"/>
                <a:gd name="T10" fmla="*/ 0 h 25"/>
                <a:gd name="T11" fmla="*/ 32 w 32"/>
                <a:gd name="T12" fmla="*/ 25 h 2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2" h="25">
                  <a:moveTo>
                    <a:pt x="16" y="0"/>
                  </a:moveTo>
                  <a:cubicBezTo>
                    <a:pt x="0" y="0"/>
                    <a:pt x="0" y="25"/>
                    <a:pt x="16" y="25"/>
                  </a:cubicBezTo>
                  <a:cubicBezTo>
                    <a:pt x="32" y="25"/>
                    <a:pt x="32" y="0"/>
                    <a:pt x="16" y="0"/>
                  </a:cubicBezTo>
                </a:path>
              </a:pathLst>
            </a:custGeom>
            <a:solidFill>
              <a:srgbClr val="FFB29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23" name="Freeform 54"/>
            <p:cNvSpPr>
              <a:spLocks/>
            </p:cNvSpPr>
            <p:nvPr/>
          </p:nvSpPr>
          <p:spPr bwMode="auto">
            <a:xfrm>
              <a:off x="4114800" y="6373813"/>
              <a:ext cx="120650" cy="115888"/>
            </a:xfrm>
            <a:custGeom>
              <a:avLst/>
              <a:gdLst>
                <a:gd name="T0" fmla="*/ 68943 w 28"/>
                <a:gd name="T1" fmla="*/ 0 h 27"/>
                <a:gd name="T2" fmla="*/ 47398 w 28"/>
                <a:gd name="T3" fmla="*/ 4292 h 27"/>
                <a:gd name="T4" fmla="*/ 21545 w 28"/>
                <a:gd name="T5" fmla="*/ 17169 h 27"/>
                <a:gd name="T6" fmla="*/ 4309 w 28"/>
                <a:gd name="T7" fmla="*/ 72967 h 27"/>
                <a:gd name="T8" fmla="*/ 60325 w 28"/>
                <a:gd name="T9" fmla="*/ 115888 h 27"/>
                <a:gd name="T10" fmla="*/ 99105 w 28"/>
                <a:gd name="T11" fmla="*/ 98719 h 27"/>
                <a:gd name="T12" fmla="*/ 107723 w 28"/>
                <a:gd name="T13" fmla="*/ 25753 h 27"/>
                <a:gd name="T14" fmla="*/ 68943 w 28"/>
                <a:gd name="T15" fmla="*/ 0 h 2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8"/>
                <a:gd name="T25" fmla="*/ 0 h 27"/>
                <a:gd name="T26" fmla="*/ 28 w 28"/>
                <a:gd name="T27" fmla="*/ 27 h 2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8" h="27">
                  <a:moveTo>
                    <a:pt x="16" y="0"/>
                  </a:moveTo>
                  <a:cubicBezTo>
                    <a:pt x="14" y="0"/>
                    <a:pt x="12" y="0"/>
                    <a:pt x="11" y="1"/>
                  </a:cubicBezTo>
                  <a:cubicBezTo>
                    <a:pt x="8" y="1"/>
                    <a:pt x="6" y="2"/>
                    <a:pt x="5" y="4"/>
                  </a:cubicBezTo>
                  <a:cubicBezTo>
                    <a:pt x="1" y="8"/>
                    <a:pt x="0" y="12"/>
                    <a:pt x="1" y="17"/>
                  </a:cubicBezTo>
                  <a:cubicBezTo>
                    <a:pt x="3" y="23"/>
                    <a:pt x="9" y="27"/>
                    <a:pt x="14" y="27"/>
                  </a:cubicBezTo>
                  <a:cubicBezTo>
                    <a:pt x="17" y="27"/>
                    <a:pt x="21" y="25"/>
                    <a:pt x="23" y="23"/>
                  </a:cubicBezTo>
                  <a:cubicBezTo>
                    <a:pt x="28" y="18"/>
                    <a:pt x="28" y="12"/>
                    <a:pt x="25" y="6"/>
                  </a:cubicBezTo>
                  <a:cubicBezTo>
                    <a:pt x="23" y="2"/>
                    <a:pt x="20" y="0"/>
                    <a:pt x="16" y="0"/>
                  </a:cubicBezTo>
                </a:path>
              </a:pathLst>
            </a:custGeom>
            <a:solidFill>
              <a:srgbClr val="FFB29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24" name="Freeform 55"/>
            <p:cNvSpPr>
              <a:spLocks/>
            </p:cNvSpPr>
            <p:nvPr/>
          </p:nvSpPr>
          <p:spPr bwMode="auto">
            <a:xfrm>
              <a:off x="4137025" y="6215063"/>
              <a:ext cx="111125" cy="119063"/>
            </a:xfrm>
            <a:custGeom>
              <a:avLst/>
              <a:gdLst>
                <a:gd name="T0" fmla="*/ 85481 w 26"/>
                <a:gd name="T1" fmla="*/ 0 h 28"/>
                <a:gd name="T2" fmla="*/ 85481 w 26"/>
                <a:gd name="T3" fmla="*/ 119063 h 28"/>
                <a:gd name="T4" fmla="*/ 111125 w 26"/>
                <a:gd name="T5" fmla="*/ 110559 h 28"/>
                <a:gd name="T6" fmla="*/ 111125 w 26"/>
                <a:gd name="T7" fmla="*/ 4252 h 28"/>
                <a:gd name="T8" fmla="*/ 85481 w 26"/>
                <a:gd name="T9" fmla="*/ 0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28"/>
                <a:gd name="T17" fmla="*/ 26 w 26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28">
                  <a:moveTo>
                    <a:pt x="20" y="0"/>
                  </a:moveTo>
                  <a:cubicBezTo>
                    <a:pt x="0" y="0"/>
                    <a:pt x="0" y="28"/>
                    <a:pt x="20" y="28"/>
                  </a:cubicBezTo>
                  <a:cubicBezTo>
                    <a:pt x="22" y="28"/>
                    <a:pt x="24" y="27"/>
                    <a:pt x="26" y="26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4" y="0"/>
                    <a:pt x="22" y="0"/>
                    <a:pt x="20" y="0"/>
                  </a:cubicBezTo>
                </a:path>
              </a:pathLst>
            </a:custGeom>
            <a:solidFill>
              <a:srgbClr val="FFB29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25" name="Freeform 62"/>
            <p:cNvSpPr>
              <a:spLocks/>
            </p:cNvSpPr>
            <p:nvPr/>
          </p:nvSpPr>
          <p:spPr bwMode="auto">
            <a:xfrm>
              <a:off x="2773363" y="6069013"/>
              <a:ext cx="158750" cy="698500"/>
            </a:xfrm>
            <a:custGeom>
              <a:avLst/>
              <a:gdLst>
                <a:gd name="T0" fmla="*/ 30034 w 37"/>
                <a:gd name="T1" fmla="*/ 698500 h 163"/>
                <a:gd name="T2" fmla="*/ 30034 w 37"/>
                <a:gd name="T3" fmla="*/ 668503 h 163"/>
                <a:gd name="T4" fmla="*/ 38615 w 37"/>
                <a:gd name="T5" fmla="*/ 587083 h 163"/>
                <a:gd name="T6" fmla="*/ 47196 w 37"/>
                <a:gd name="T7" fmla="*/ 347107 h 163"/>
                <a:gd name="T8" fmla="*/ 47196 w 37"/>
                <a:gd name="T9" fmla="*/ 282828 h 163"/>
                <a:gd name="T10" fmla="*/ 42905 w 37"/>
                <a:gd name="T11" fmla="*/ 218549 h 163"/>
                <a:gd name="T12" fmla="*/ 38615 w 37"/>
                <a:gd name="T13" fmla="*/ 158555 h 163"/>
                <a:gd name="T14" fmla="*/ 30034 w 37"/>
                <a:gd name="T15" fmla="*/ 107132 h 163"/>
                <a:gd name="T16" fmla="*/ 21453 w 37"/>
                <a:gd name="T17" fmla="*/ 59994 h 163"/>
                <a:gd name="T18" fmla="*/ 8581 w 37"/>
                <a:gd name="T19" fmla="*/ 25712 h 163"/>
                <a:gd name="T20" fmla="*/ 0 w 37"/>
                <a:gd name="T21" fmla="*/ 0 h 163"/>
                <a:gd name="T22" fmla="*/ 12872 w 37"/>
                <a:gd name="T23" fmla="*/ 25712 h 163"/>
                <a:gd name="T24" fmla="*/ 30034 w 37"/>
                <a:gd name="T25" fmla="*/ 55709 h 163"/>
                <a:gd name="T26" fmla="*/ 47196 w 37"/>
                <a:gd name="T27" fmla="*/ 98561 h 163"/>
                <a:gd name="T28" fmla="*/ 68649 w 37"/>
                <a:gd name="T29" fmla="*/ 149985 h 163"/>
                <a:gd name="T30" fmla="*/ 85811 w 37"/>
                <a:gd name="T31" fmla="*/ 209979 h 163"/>
                <a:gd name="T32" fmla="*/ 98682 w 37"/>
                <a:gd name="T33" fmla="*/ 274258 h 163"/>
                <a:gd name="T34" fmla="*/ 111554 w 37"/>
                <a:gd name="T35" fmla="*/ 338537 h 163"/>
                <a:gd name="T36" fmla="*/ 150169 w 37"/>
                <a:gd name="T37" fmla="*/ 587083 h 163"/>
                <a:gd name="T38" fmla="*/ 158750 w 37"/>
                <a:gd name="T39" fmla="*/ 668503 h 163"/>
                <a:gd name="T40" fmla="*/ 158750 w 37"/>
                <a:gd name="T41" fmla="*/ 698500 h 163"/>
                <a:gd name="T42" fmla="*/ 30034 w 37"/>
                <a:gd name="T43" fmla="*/ 698500 h 16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7"/>
                <a:gd name="T67" fmla="*/ 0 h 163"/>
                <a:gd name="T68" fmla="*/ 37 w 37"/>
                <a:gd name="T69" fmla="*/ 163 h 16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7" h="163">
                  <a:moveTo>
                    <a:pt x="7" y="163"/>
                  </a:moveTo>
                  <a:cubicBezTo>
                    <a:pt x="7" y="163"/>
                    <a:pt x="7" y="160"/>
                    <a:pt x="7" y="156"/>
                  </a:cubicBezTo>
                  <a:cubicBezTo>
                    <a:pt x="8" y="151"/>
                    <a:pt x="8" y="145"/>
                    <a:pt x="9" y="137"/>
                  </a:cubicBezTo>
                  <a:cubicBezTo>
                    <a:pt x="10" y="122"/>
                    <a:pt x="11" y="101"/>
                    <a:pt x="11" y="81"/>
                  </a:cubicBezTo>
                  <a:cubicBezTo>
                    <a:pt x="11" y="76"/>
                    <a:pt x="11" y="71"/>
                    <a:pt x="11" y="66"/>
                  </a:cubicBezTo>
                  <a:cubicBezTo>
                    <a:pt x="11" y="60"/>
                    <a:pt x="10" y="56"/>
                    <a:pt x="10" y="51"/>
                  </a:cubicBezTo>
                  <a:cubicBezTo>
                    <a:pt x="9" y="46"/>
                    <a:pt x="9" y="41"/>
                    <a:pt x="9" y="37"/>
                  </a:cubicBezTo>
                  <a:cubicBezTo>
                    <a:pt x="8" y="33"/>
                    <a:pt x="8" y="28"/>
                    <a:pt x="7" y="25"/>
                  </a:cubicBezTo>
                  <a:cubicBezTo>
                    <a:pt x="6" y="21"/>
                    <a:pt x="5" y="17"/>
                    <a:pt x="5" y="14"/>
                  </a:cubicBezTo>
                  <a:cubicBezTo>
                    <a:pt x="4" y="11"/>
                    <a:pt x="3" y="9"/>
                    <a:pt x="2" y="6"/>
                  </a:cubicBezTo>
                  <a:cubicBezTo>
                    <a:pt x="1" y="2"/>
                    <a:pt x="0" y="0"/>
                    <a:pt x="0" y="0"/>
                  </a:cubicBezTo>
                  <a:cubicBezTo>
                    <a:pt x="0" y="0"/>
                    <a:pt x="1" y="2"/>
                    <a:pt x="3" y="6"/>
                  </a:cubicBezTo>
                  <a:cubicBezTo>
                    <a:pt x="5" y="8"/>
                    <a:pt x="6" y="10"/>
                    <a:pt x="7" y="13"/>
                  </a:cubicBezTo>
                  <a:cubicBezTo>
                    <a:pt x="9" y="16"/>
                    <a:pt x="10" y="20"/>
                    <a:pt x="11" y="23"/>
                  </a:cubicBezTo>
                  <a:cubicBezTo>
                    <a:pt x="13" y="27"/>
                    <a:pt x="14" y="31"/>
                    <a:pt x="16" y="35"/>
                  </a:cubicBezTo>
                  <a:cubicBezTo>
                    <a:pt x="17" y="40"/>
                    <a:pt x="18" y="44"/>
                    <a:pt x="20" y="49"/>
                  </a:cubicBezTo>
                  <a:cubicBezTo>
                    <a:pt x="21" y="54"/>
                    <a:pt x="22" y="59"/>
                    <a:pt x="23" y="64"/>
                  </a:cubicBezTo>
                  <a:cubicBezTo>
                    <a:pt x="24" y="69"/>
                    <a:pt x="25" y="74"/>
                    <a:pt x="26" y="79"/>
                  </a:cubicBezTo>
                  <a:cubicBezTo>
                    <a:pt x="30" y="100"/>
                    <a:pt x="33" y="121"/>
                    <a:pt x="35" y="137"/>
                  </a:cubicBezTo>
                  <a:cubicBezTo>
                    <a:pt x="36" y="145"/>
                    <a:pt x="36" y="151"/>
                    <a:pt x="37" y="156"/>
                  </a:cubicBezTo>
                  <a:cubicBezTo>
                    <a:pt x="37" y="160"/>
                    <a:pt x="37" y="163"/>
                    <a:pt x="37" y="163"/>
                  </a:cubicBezTo>
                  <a:lnTo>
                    <a:pt x="7" y="163"/>
                  </a:lnTo>
                  <a:close/>
                </a:path>
              </a:pathLst>
            </a:custGeom>
            <a:solidFill>
              <a:srgbClr val="768B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26" name="Freeform 63"/>
            <p:cNvSpPr>
              <a:spLocks/>
            </p:cNvSpPr>
            <p:nvPr/>
          </p:nvSpPr>
          <p:spPr bwMode="auto">
            <a:xfrm>
              <a:off x="2506663" y="5772150"/>
              <a:ext cx="531813" cy="561975"/>
            </a:xfrm>
            <a:custGeom>
              <a:avLst/>
              <a:gdLst>
                <a:gd name="T0" fmla="*/ 450326 w 124"/>
                <a:gd name="T1" fmla="*/ 235944 h 131"/>
                <a:gd name="T2" fmla="*/ 394571 w 124"/>
                <a:gd name="T3" fmla="*/ 223074 h 131"/>
                <a:gd name="T4" fmla="*/ 351683 w 124"/>
                <a:gd name="T5" fmla="*/ 47189 h 131"/>
                <a:gd name="T6" fmla="*/ 175841 w 124"/>
                <a:gd name="T7" fmla="*/ 141566 h 131"/>
                <a:gd name="T8" fmla="*/ 128664 w 124"/>
                <a:gd name="T9" fmla="*/ 132986 h 131"/>
                <a:gd name="T10" fmla="*/ 85776 w 124"/>
                <a:gd name="T11" fmla="*/ 145856 h 131"/>
                <a:gd name="T12" fmla="*/ 85776 w 124"/>
                <a:gd name="T13" fmla="*/ 145856 h 131"/>
                <a:gd name="T14" fmla="*/ 30022 w 124"/>
                <a:gd name="T15" fmla="*/ 197335 h 131"/>
                <a:gd name="T16" fmla="*/ 72910 w 124"/>
                <a:gd name="T17" fmla="*/ 343191 h 131"/>
                <a:gd name="T18" fmla="*/ 90065 w 124"/>
                <a:gd name="T19" fmla="*/ 347481 h 131"/>
                <a:gd name="T20" fmla="*/ 77199 w 124"/>
                <a:gd name="T21" fmla="*/ 368930 h 131"/>
                <a:gd name="T22" fmla="*/ 128664 w 124"/>
                <a:gd name="T23" fmla="*/ 531946 h 131"/>
                <a:gd name="T24" fmla="*/ 291639 w 124"/>
                <a:gd name="T25" fmla="*/ 480467 h 131"/>
                <a:gd name="T26" fmla="*/ 304506 w 124"/>
                <a:gd name="T27" fmla="*/ 437568 h 131"/>
                <a:gd name="T28" fmla="*/ 308795 w 124"/>
                <a:gd name="T29" fmla="*/ 446148 h 131"/>
                <a:gd name="T30" fmla="*/ 360260 w 124"/>
                <a:gd name="T31" fmla="*/ 471887 h 131"/>
                <a:gd name="T32" fmla="*/ 385993 w 124"/>
                <a:gd name="T33" fmla="*/ 471887 h 131"/>
                <a:gd name="T34" fmla="*/ 411726 w 124"/>
                <a:gd name="T35" fmla="*/ 471887 h 131"/>
                <a:gd name="T36" fmla="*/ 428881 w 124"/>
                <a:gd name="T37" fmla="*/ 467597 h 131"/>
                <a:gd name="T38" fmla="*/ 501791 w 124"/>
                <a:gd name="T39" fmla="*/ 403249 h 131"/>
                <a:gd name="T40" fmla="*/ 450326 w 124"/>
                <a:gd name="T41" fmla="*/ 235944 h 13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24"/>
                <a:gd name="T64" fmla="*/ 0 h 131"/>
                <a:gd name="T65" fmla="*/ 124 w 124"/>
                <a:gd name="T66" fmla="*/ 131 h 13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24" h="131">
                  <a:moveTo>
                    <a:pt x="105" y="55"/>
                  </a:moveTo>
                  <a:cubicBezTo>
                    <a:pt x="101" y="53"/>
                    <a:pt x="97" y="52"/>
                    <a:pt x="92" y="52"/>
                  </a:cubicBezTo>
                  <a:cubicBezTo>
                    <a:pt x="101" y="39"/>
                    <a:pt x="100" y="20"/>
                    <a:pt x="82" y="11"/>
                  </a:cubicBezTo>
                  <a:cubicBezTo>
                    <a:pt x="62" y="0"/>
                    <a:pt x="44" y="15"/>
                    <a:pt x="41" y="33"/>
                  </a:cubicBezTo>
                  <a:cubicBezTo>
                    <a:pt x="37" y="31"/>
                    <a:pt x="34" y="31"/>
                    <a:pt x="30" y="31"/>
                  </a:cubicBezTo>
                  <a:cubicBezTo>
                    <a:pt x="27" y="31"/>
                    <a:pt x="23" y="32"/>
                    <a:pt x="20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14" y="36"/>
                    <a:pt x="9" y="41"/>
                    <a:pt x="7" y="46"/>
                  </a:cubicBezTo>
                  <a:cubicBezTo>
                    <a:pt x="0" y="58"/>
                    <a:pt x="5" y="73"/>
                    <a:pt x="17" y="80"/>
                  </a:cubicBezTo>
                  <a:cubicBezTo>
                    <a:pt x="19" y="80"/>
                    <a:pt x="20" y="81"/>
                    <a:pt x="21" y="81"/>
                  </a:cubicBezTo>
                  <a:cubicBezTo>
                    <a:pt x="20" y="83"/>
                    <a:pt x="19" y="84"/>
                    <a:pt x="18" y="86"/>
                  </a:cubicBezTo>
                  <a:cubicBezTo>
                    <a:pt x="11" y="99"/>
                    <a:pt x="17" y="117"/>
                    <a:pt x="30" y="124"/>
                  </a:cubicBezTo>
                  <a:cubicBezTo>
                    <a:pt x="44" y="131"/>
                    <a:pt x="61" y="125"/>
                    <a:pt x="68" y="112"/>
                  </a:cubicBezTo>
                  <a:cubicBezTo>
                    <a:pt x="70" y="109"/>
                    <a:pt x="70" y="106"/>
                    <a:pt x="71" y="102"/>
                  </a:cubicBezTo>
                  <a:cubicBezTo>
                    <a:pt x="71" y="103"/>
                    <a:pt x="72" y="103"/>
                    <a:pt x="72" y="104"/>
                  </a:cubicBezTo>
                  <a:cubicBezTo>
                    <a:pt x="76" y="107"/>
                    <a:pt x="79" y="109"/>
                    <a:pt x="84" y="110"/>
                  </a:cubicBezTo>
                  <a:cubicBezTo>
                    <a:pt x="86" y="110"/>
                    <a:pt x="88" y="110"/>
                    <a:pt x="90" y="110"/>
                  </a:cubicBezTo>
                  <a:cubicBezTo>
                    <a:pt x="92" y="110"/>
                    <a:pt x="94" y="110"/>
                    <a:pt x="96" y="110"/>
                  </a:cubicBezTo>
                  <a:cubicBezTo>
                    <a:pt x="97" y="109"/>
                    <a:pt x="98" y="109"/>
                    <a:pt x="100" y="109"/>
                  </a:cubicBezTo>
                  <a:cubicBezTo>
                    <a:pt x="107" y="106"/>
                    <a:pt x="114" y="101"/>
                    <a:pt x="117" y="94"/>
                  </a:cubicBezTo>
                  <a:cubicBezTo>
                    <a:pt x="124" y="80"/>
                    <a:pt x="119" y="63"/>
                    <a:pt x="105" y="5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27" name="Freeform 64"/>
            <p:cNvSpPr>
              <a:spLocks/>
            </p:cNvSpPr>
            <p:nvPr/>
          </p:nvSpPr>
          <p:spPr bwMode="auto">
            <a:xfrm>
              <a:off x="2597150" y="5915025"/>
              <a:ext cx="320675" cy="295275"/>
            </a:xfrm>
            <a:custGeom>
              <a:avLst/>
              <a:gdLst>
                <a:gd name="T0" fmla="*/ 205232 w 75"/>
                <a:gd name="T1" fmla="*/ 64190 h 69"/>
                <a:gd name="T2" fmla="*/ 115443 w 75"/>
                <a:gd name="T3" fmla="*/ 235364 h 69"/>
                <a:gd name="T4" fmla="*/ 205232 w 75"/>
                <a:gd name="T5" fmla="*/ 64190 h 69"/>
                <a:gd name="T6" fmla="*/ 0 60000 65536"/>
                <a:gd name="T7" fmla="*/ 0 60000 65536"/>
                <a:gd name="T8" fmla="*/ 0 60000 65536"/>
                <a:gd name="T9" fmla="*/ 0 w 75"/>
                <a:gd name="T10" fmla="*/ 0 h 69"/>
                <a:gd name="T11" fmla="*/ 75 w 75"/>
                <a:gd name="T12" fmla="*/ 69 h 6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5" h="69">
                  <a:moveTo>
                    <a:pt x="48" y="15"/>
                  </a:moveTo>
                  <a:cubicBezTo>
                    <a:pt x="21" y="0"/>
                    <a:pt x="0" y="41"/>
                    <a:pt x="27" y="55"/>
                  </a:cubicBezTo>
                  <a:cubicBezTo>
                    <a:pt x="54" y="69"/>
                    <a:pt x="75" y="29"/>
                    <a:pt x="48" y="15"/>
                  </a:cubicBezTo>
                  <a:close/>
                </a:path>
              </a:pathLst>
            </a:custGeom>
            <a:solidFill>
              <a:srgbClr val="FFD01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28" name="Freeform 65"/>
            <p:cNvSpPr>
              <a:spLocks/>
            </p:cNvSpPr>
            <p:nvPr/>
          </p:nvSpPr>
          <p:spPr bwMode="auto">
            <a:xfrm>
              <a:off x="2862263" y="6283325"/>
              <a:ext cx="236538" cy="188913"/>
            </a:xfrm>
            <a:custGeom>
              <a:avLst/>
              <a:gdLst>
                <a:gd name="T0" fmla="*/ 30105 w 55"/>
                <a:gd name="T1" fmla="*/ 188913 h 44"/>
                <a:gd name="T2" fmla="*/ 184930 w 55"/>
                <a:gd name="T3" fmla="*/ 0 h 44"/>
                <a:gd name="T4" fmla="*/ 30105 w 55"/>
                <a:gd name="T5" fmla="*/ 188913 h 44"/>
                <a:gd name="T6" fmla="*/ 0 60000 65536"/>
                <a:gd name="T7" fmla="*/ 0 60000 65536"/>
                <a:gd name="T8" fmla="*/ 0 60000 65536"/>
                <a:gd name="T9" fmla="*/ 0 w 55"/>
                <a:gd name="T10" fmla="*/ 0 h 44"/>
                <a:gd name="T11" fmla="*/ 55 w 55"/>
                <a:gd name="T12" fmla="*/ 44 h 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5" h="44">
                  <a:moveTo>
                    <a:pt x="7" y="44"/>
                  </a:moveTo>
                  <a:cubicBezTo>
                    <a:pt x="7" y="44"/>
                    <a:pt x="0" y="5"/>
                    <a:pt x="43" y="0"/>
                  </a:cubicBezTo>
                  <a:cubicBezTo>
                    <a:pt x="43" y="0"/>
                    <a:pt x="55" y="40"/>
                    <a:pt x="7" y="44"/>
                  </a:cubicBezTo>
                  <a:close/>
                </a:path>
              </a:pathLst>
            </a:custGeom>
            <a:solidFill>
              <a:srgbClr val="9DB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29" name="Freeform 66"/>
            <p:cNvSpPr>
              <a:spLocks/>
            </p:cNvSpPr>
            <p:nvPr/>
          </p:nvSpPr>
          <p:spPr bwMode="auto">
            <a:xfrm>
              <a:off x="2047875" y="6154738"/>
              <a:ext cx="158750" cy="698500"/>
            </a:xfrm>
            <a:custGeom>
              <a:avLst/>
              <a:gdLst>
                <a:gd name="T0" fmla="*/ 0 w 37"/>
                <a:gd name="T1" fmla="*/ 698500 h 163"/>
                <a:gd name="T2" fmla="*/ 0 w 37"/>
                <a:gd name="T3" fmla="*/ 668503 h 163"/>
                <a:gd name="T4" fmla="*/ 8581 w 37"/>
                <a:gd name="T5" fmla="*/ 587083 h 163"/>
                <a:gd name="T6" fmla="*/ 47196 w 37"/>
                <a:gd name="T7" fmla="*/ 338537 h 163"/>
                <a:gd name="T8" fmla="*/ 60068 w 37"/>
                <a:gd name="T9" fmla="*/ 274258 h 163"/>
                <a:gd name="T10" fmla="*/ 72939 w 37"/>
                <a:gd name="T11" fmla="*/ 209979 h 163"/>
                <a:gd name="T12" fmla="*/ 90101 w 37"/>
                <a:gd name="T13" fmla="*/ 149985 h 163"/>
                <a:gd name="T14" fmla="*/ 111554 w 37"/>
                <a:gd name="T15" fmla="*/ 98561 h 163"/>
                <a:gd name="T16" fmla="*/ 128716 w 37"/>
                <a:gd name="T17" fmla="*/ 55709 h 163"/>
                <a:gd name="T18" fmla="*/ 145878 w 37"/>
                <a:gd name="T19" fmla="*/ 25712 h 163"/>
                <a:gd name="T20" fmla="*/ 158750 w 37"/>
                <a:gd name="T21" fmla="*/ 0 h 163"/>
                <a:gd name="T22" fmla="*/ 150169 w 37"/>
                <a:gd name="T23" fmla="*/ 25712 h 163"/>
                <a:gd name="T24" fmla="*/ 137297 w 37"/>
                <a:gd name="T25" fmla="*/ 59994 h 163"/>
                <a:gd name="T26" fmla="*/ 128716 w 37"/>
                <a:gd name="T27" fmla="*/ 107132 h 163"/>
                <a:gd name="T28" fmla="*/ 120135 w 37"/>
                <a:gd name="T29" fmla="*/ 158555 h 163"/>
                <a:gd name="T30" fmla="*/ 115845 w 37"/>
                <a:gd name="T31" fmla="*/ 218549 h 163"/>
                <a:gd name="T32" fmla="*/ 111554 w 37"/>
                <a:gd name="T33" fmla="*/ 282828 h 163"/>
                <a:gd name="T34" fmla="*/ 111554 w 37"/>
                <a:gd name="T35" fmla="*/ 347107 h 163"/>
                <a:gd name="T36" fmla="*/ 120135 w 37"/>
                <a:gd name="T37" fmla="*/ 587083 h 163"/>
                <a:gd name="T38" fmla="*/ 128716 w 37"/>
                <a:gd name="T39" fmla="*/ 668503 h 163"/>
                <a:gd name="T40" fmla="*/ 128716 w 37"/>
                <a:gd name="T41" fmla="*/ 698500 h 163"/>
                <a:gd name="T42" fmla="*/ 0 w 37"/>
                <a:gd name="T43" fmla="*/ 698500 h 16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7"/>
                <a:gd name="T67" fmla="*/ 0 h 163"/>
                <a:gd name="T68" fmla="*/ 37 w 37"/>
                <a:gd name="T69" fmla="*/ 163 h 16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7" h="163">
                  <a:moveTo>
                    <a:pt x="0" y="163"/>
                  </a:moveTo>
                  <a:cubicBezTo>
                    <a:pt x="0" y="163"/>
                    <a:pt x="0" y="160"/>
                    <a:pt x="0" y="156"/>
                  </a:cubicBezTo>
                  <a:cubicBezTo>
                    <a:pt x="1" y="151"/>
                    <a:pt x="1" y="145"/>
                    <a:pt x="2" y="137"/>
                  </a:cubicBezTo>
                  <a:cubicBezTo>
                    <a:pt x="4" y="121"/>
                    <a:pt x="7" y="100"/>
                    <a:pt x="11" y="79"/>
                  </a:cubicBezTo>
                  <a:cubicBezTo>
                    <a:pt x="12" y="74"/>
                    <a:pt x="13" y="69"/>
                    <a:pt x="14" y="64"/>
                  </a:cubicBezTo>
                  <a:cubicBezTo>
                    <a:pt x="15" y="59"/>
                    <a:pt x="16" y="54"/>
                    <a:pt x="17" y="49"/>
                  </a:cubicBezTo>
                  <a:cubicBezTo>
                    <a:pt x="19" y="44"/>
                    <a:pt x="20" y="40"/>
                    <a:pt x="21" y="35"/>
                  </a:cubicBezTo>
                  <a:cubicBezTo>
                    <a:pt x="23" y="31"/>
                    <a:pt x="24" y="27"/>
                    <a:pt x="26" y="23"/>
                  </a:cubicBezTo>
                  <a:cubicBezTo>
                    <a:pt x="27" y="20"/>
                    <a:pt x="28" y="16"/>
                    <a:pt x="30" y="13"/>
                  </a:cubicBezTo>
                  <a:cubicBezTo>
                    <a:pt x="31" y="10"/>
                    <a:pt x="32" y="8"/>
                    <a:pt x="34" y="6"/>
                  </a:cubicBezTo>
                  <a:cubicBezTo>
                    <a:pt x="36" y="2"/>
                    <a:pt x="37" y="0"/>
                    <a:pt x="37" y="0"/>
                  </a:cubicBezTo>
                  <a:cubicBezTo>
                    <a:pt x="37" y="0"/>
                    <a:pt x="36" y="2"/>
                    <a:pt x="35" y="6"/>
                  </a:cubicBezTo>
                  <a:cubicBezTo>
                    <a:pt x="34" y="9"/>
                    <a:pt x="33" y="11"/>
                    <a:pt x="32" y="14"/>
                  </a:cubicBezTo>
                  <a:cubicBezTo>
                    <a:pt x="32" y="17"/>
                    <a:pt x="31" y="21"/>
                    <a:pt x="30" y="25"/>
                  </a:cubicBezTo>
                  <a:cubicBezTo>
                    <a:pt x="29" y="28"/>
                    <a:pt x="29" y="33"/>
                    <a:pt x="28" y="37"/>
                  </a:cubicBezTo>
                  <a:cubicBezTo>
                    <a:pt x="28" y="41"/>
                    <a:pt x="28" y="46"/>
                    <a:pt x="27" y="51"/>
                  </a:cubicBezTo>
                  <a:cubicBezTo>
                    <a:pt x="27" y="56"/>
                    <a:pt x="26" y="60"/>
                    <a:pt x="26" y="66"/>
                  </a:cubicBezTo>
                  <a:cubicBezTo>
                    <a:pt x="26" y="71"/>
                    <a:pt x="26" y="76"/>
                    <a:pt x="26" y="81"/>
                  </a:cubicBezTo>
                  <a:cubicBezTo>
                    <a:pt x="26" y="101"/>
                    <a:pt x="27" y="122"/>
                    <a:pt x="28" y="137"/>
                  </a:cubicBezTo>
                  <a:cubicBezTo>
                    <a:pt x="29" y="145"/>
                    <a:pt x="29" y="151"/>
                    <a:pt x="30" y="156"/>
                  </a:cubicBezTo>
                  <a:cubicBezTo>
                    <a:pt x="30" y="160"/>
                    <a:pt x="30" y="163"/>
                    <a:pt x="30" y="163"/>
                  </a:cubicBezTo>
                  <a:lnTo>
                    <a:pt x="0" y="163"/>
                  </a:lnTo>
                  <a:close/>
                </a:path>
              </a:pathLst>
            </a:custGeom>
            <a:solidFill>
              <a:srgbClr val="768B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30" name="Freeform 67"/>
            <p:cNvSpPr>
              <a:spLocks/>
            </p:cNvSpPr>
            <p:nvPr/>
          </p:nvSpPr>
          <p:spPr bwMode="auto">
            <a:xfrm>
              <a:off x="1939925" y="5857875"/>
              <a:ext cx="531813" cy="561975"/>
            </a:xfrm>
            <a:custGeom>
              <a:avLst/>
              <a:gdLst>
                <a:gd name="T0" fmla="*/ 81487 w 124"/>
                <a:gd name="T1" fmla="*/ 235944 h 131"/>
                <a:gd name="T2" fmla="*/ 137242 w 124"/>
                <a:gd name="T3" fmla="*/ 223074 h 131"/>
                <a:gd name="T4" fmla="*/ 180130 w 124"/>
                <a:gd name="T5" fmla="*/ 47189 h 131"/>
                <a:gd name="T6" fmla="*/ 355972 w 124"/>
                <a:gd name="T7" fmla="*/ 141566 h 131"/>
                <a:gd name="T8" fmla="*/ 403149 w 124"/>
                <a:gd name="T9" fmla="*/ 132986 h 131"/>
                <a:gd name="T10" fmla="*/ 446037 w 124"/>
                <a:gd name="T11" fmla="*/ 145856 h 131"/>
                <a:gd name="T12" fmla="*/ 446037 w 124"/>
                <a:gd name="T13" fmla="*/ 145856 h 131"/>
                <a:gd name="T14" fmla="*/ 501791 w 124"/>
                <a:gd name="T15" fmla="*/ 197335 h 131"/>
                <a:gd name="T16" fmla="*/ 458903 w 124"/>
                <a:gd name="T17" fmla="*/ 343191 h 131"/>
                <a:gd name="T18" fmla="*/ 441748 w 124"/>
                <a:gd name="T19" fmla="*/ 347481 h 131"/>
                <a:gd name="T20" fmla="*/ 454614 w 124"/>
                <a:gd name="T21" fmla="*/ 368930 h 131"/>
                <a:gd name="T22" fmla="*/ 403149 w 124"/>
                <a:gd name="T23" fmla="*/ 531946 h 131"/>
                <a:gd name="T24" fmla="*/ 240174 w 124"/>
                <a:gd name="T25" fmla="*/ 480467 h 131"/>
                <a:gd name="T26" fmla="*/ 227307 w 124"/>
                <a:gd name="T27" fmla="*/ 437568 h 131"/>
                <a:gd name="T28" fmla="*/ 223018 w 124"/>
                <a:gd name="T29" fmla="*/ 446148 h 131"/>
                <a:gd name="T30" fmla="*/ 171553 w 124"/>
                <a:gd name="T31" fmla="*/ 471887 h 131"/>
                <a:gd name="T32" fmla="*/ 145820 w 124"/>
                <a:gd name="T33" fmla="*/ 471887 h 131"/>
                <a:gd name="T34" fmla="*/ 120087 w 124"/>
                <a:gd name="T35" fmla="*/ 471887 h 131"/>
                <a:gd name="T36" fmla="*/ 102932 w 124"/>
                <a:gd name="T37" fmla="*/ 467597 h 131"/>
                <a:gd name="T38" fmla="*/ 30022 w 124"/>
                <a:gd name="T39" fmla="*/ 403249 h 131"/>
                <a:gd name="T40" fmla="*/ 81487 w 124"/>
                <a:gd name="T41" fmla="*/ 235944 h 13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24"/>
                <a:gd name="T64" fmla="*/ 0 h 131"/>
                <a:gd name="T65" fmla="*/ 124 w 124"/>
                <a:gd name="T66" fmla="*/ 131 h 13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24" h="131">
                  <a:moveTo>
                    <a:pt x="19" y="55"/>
                  </a:moveTo>
                  <a:cubicBezTo>
                    <a:pt x="23" y="53"/>
                    <a:pt x="27" y="52"/>
                    <a:pt x="32" y="52"/>
                  </a:cubicBezTo>
                  <a:cubicBezTo>
                    <a:pt x="23" y="39"/>
                    <a:pt x="24" y="20"/>
                    <a:pt x="42" y="11"/>
                  </a:cubicBezTo>
                  <a:cubicBezTo>
                    <a:pt x="62" y="0"/>
                    <a:pt x="80" y="15"/>
                    <a:pt x="83" y="33"/>
                  </a:cubicBezTo>
                  <a:cubicBezTo>
                    <a:pt x="87" y="31"/>
                    <a:pt x="90" y="31"/>
                    <a:pt x="94" y="31"/>
                  </a:cubicBezTo>
                  <a:cubicBezTo>
                    <a:pt x="97" y="31"/>
                    <a:pt x="101" y="32"/>
                    <a:pt x="104" y="34"/>
                  </a:cubicBezTo>
                  <a:cubicBezTo>
                    <a:pt x="104" y="34"/>
                    <a:pt x="104" y="34"/>
                    <a:pt x="104" y="34"/>
                  </a:cubicBezTo>
                  <a:cubicBezTo>
                    <a:pt x="110" y="36"/>
                    <a:pt x="115" y="41"/>
                    <a:pt x="117" y="46"/>
                  </a:cubicBezTo>
                  <a:cubicBezTo>
                    <a:pt x="124" y="58"/>
                    <a:pt x="119" y="73"/>
                    <a:pt x="107" y="80"/>
                  </a:cubicBezTo>
                  <a:cubicBezTo>
                    <a:pt x="105" y="80"/>
                    <a:pt x="104" y="81"/>
                    <a:pt x="103" y="81"/>
                  </a:cubicBezTo>
                  <a:cubicBezTo>
                    <a:pt x="104" y="83"/>
                    <a:pt x="105" y="84"/>
                    <a:pt x="106" y="86"/>
                  </a:cubicBezTo>
                  <a:cubicBezTo>
                    <a:pt x="113" y="99"/>
                    <a:pt x="107" y="117"/>
                    <a:pt x="94" y="124"/>
                  </a:cubicBezTo>
                  <a:cubicBezTo>
                    <a:pt x="80" y="131"/>
                    <a:pt x="63" y="125"/>
                    <a:pt x="56" y="112"/>
                  </a:cubicBezTo>
                  <a:cubicBezTo>
                    <a:pt x="54" y="109"/>
                    <a:pt x="54" y="106"/>
                    <a:pt x="53" y="102"/>
                  </a:cubicBezTo>
                  <a:cubicBezTo>
                    <a:pt x="53" y="103"/>
                    <a:pt x="52" y="103"/>
                    <a:pt x="52" y="104"/>
                  </a:cubicBezTo>
                  <a:cubicBezTo>
                    <a:pt x="48" y="107"/>
                    <a:pt x="45" y="109"/>
                    <a:pt x="40" y="110"/>
                  </a:cubicBezTo>
                  <a:cubicBezTo>
                    <a:pt x="38" y="110"/>
                    <a:pt x="36" y="110"/>
                    <a:pt x="34" y="110"/>
                  </a:cubicBezTo>
                  <a:cubicBezTo>
                    <a:pt x="32" y="110"/>
                    <a:pt x="30" y="110"/>
                    <a:pt x="28" y="110"/>
                  </a:cubicBezTo>
                  <a:cubicBezTo>
                    <a:pt x="27" y="109"/>
                    <a:pt x="26" y="109"/>
                    <a:pt x="24" y="109"/>
                  </a:cubicBezTo>
                  <a:cubicBezTo>
                    <a:pt x="17" y="106"/>
                    <a:pt x="10" y="101"/>
                    <a:pt x="7" y="94"/>
                  </a:cubicBezTo>
                  <a:cubicBezTo>
                    <a:pt x="0" y="80"/>
                    <a:pt x="5" y="63"/>
                    <a:pt x="19" y="5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31" name="Freeform 68"/>
            <p:cNvSpPr>
              <a:spLocks/>
            </p:cNvSpPr>
            <p:nvPr/>
          </p:nvSpPr>
          <p:spPr bwMode="auto">
            <a:xfrm>
              <a:off x="2060575" y="6000750"/>
              <a:ext cx="322263" cy="295275"/>
            </a:xfrm>
            <a:custGeom>
              <a:avLst/>
              <a:gdLst>
                <a:gd name="T0" fmla="*/ 116015 w 75"/>
                <a:gd name="T1" fmla="*/ 64190 h 69"/>
                <a:gd name="T2" fmla="*/ 206248 w 75"/>
                <a:gd name="T3" fmla="*/ 235364 h 69"/>
                <a:gd name="T4" fmla="*/ 116015 w 75"/>
                <a:gd name="T5" fmla="*/ 64190 h 69"/>
                <a:gd name="T6" fmla="*/ 0 60000 65536"/>
                <a:gd name="T7" fmla="*/ 0 60000 65536"/>
                <a:gd name="T8" fmla="*/ 0 60000 65536"/>
                <a:gd name="T9" fmla="*/ 0 w 75"/>
                <a:gd name="T10" fmla="*/ 0 h 69"/>
                <a:gd name="T11" fmla="*/ 75 w 75"/>
                <a:gd name="T12" fmla="*/ 69 h 6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5" h="69">
                  <a:moveTo>
                    <a:pt x="27" y="15"/>
                  </a:moveTo>
                  <a:cubicBezTo>
                    <a:pt x="54" y="0"/>
                    <a:pt x="75" y="41"/>
                    <a:pt x="48" y="55"/>
                  </a:cubicBezTo>
                  <a:cubicBezTo>
                    <a:pt x="21" y="69"/>
                    <a:pt x="0" y="29"/>
                    <a:pt x="27" y="15"/>
                  </a:cubicBezTo>
                  <a:close/>
                </a:path>
              </a:pathLst>
            </a:custGeom>
            <a:solidFill>
              <a:srgbClr val="FFD01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32" name="Freeform 69"/>
            <p:cNvSpPr>
              <a:spLocks/>
            </p:cNvSpPr>
            <p:nvPr/>
          </p:nvSpPr>
          <p:spPr bwMode="auto">
            <a:xfrm>
              <a:off x="1879600" y="6369050"/>
              <a:ext cx="236538" cy="188913"/>
            </a:xfrm>
            <a:custGeom>
              <a:avLst/>
              <a:gdLst>
                <a:gd name="T0" fmla="*/ 206433 w 55"/>
                <a:gd name="T1" fmla="*/ 188913 h 44"/>
                <a:gd name="T2" fmla="*/ 51608 w 55"/>
                <a:gd name="T3" fmla="*/ 0 h 44"/>
                <a:gd name="T4" fmla="*/ 206433 w 55"/>
                <a:gd name="T5" fmla="*/ 188913 h 44"/>
                <a:gd name="T6" fmla="*/ 0 60000 65536"/>
                <a:gd name="T7" fmla="*/ 0 60000 65536"/>
                <a:gd name="T8" fmla="*/ 0 60000 65536"/>
                <a:gd name="T9" fmla="*/ 0 w 55"/>
                <a:gd name="T10" fmla="*/ 0 h 44"/>
                <a:gd name="T11" fmla="*/ 55 w 55"/>
                <a:gd name="T12" fmla="*/ 44 h 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5" h="44">
                  <a:moveTo>
                    <a:pt x="48" y="44"/>
                  </a:moveTo>
                  <a:cubicBezTo>
                    <a:pt x="48" y="44"/>
                    <a:pt x="55" y="5"/>
                    <a:pt x="12" y="0"/>
                  </a:cubicBezTo>
                  <a:cubicBezTo>
                    <a:pt x="12" y="0"/>
                    <a:pt x="0" y="40"/>
                    <a:pt x="48" y="44"/>
                  </a:cubicBezTo>
                  <a:close/>
                </a:path>
              </a:pathLst>
            </a:custGeom>
            <a:solidFill>
              <a:srgbClr val="9DB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33" name="Rectangle 70"/>
            <p:cNvSpPr>
              <a:spLocks noChangeArrowheads="1"/>
            </p:cNvSpPr>
            <p:nvPr/>
          </p:nvSpPr>
          <p:spPr bwMode="auto">
            <a:xfrm>
              <a:off x="5646738" y="5154613"/>
              <a:ext cx="257175" cy="806450"/>
            </a:xfrm>
            <a:prstGeom prst="rect">
              <a:avLst/>
            </a:prstGeom>
            <a:solidFill>
              <a:srgbClr val="FFC89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zh-CN" altLang="en-US"/>
            </a:p>
          </p:txBody>
        </p:sp>
        <p:sp>
          <p:nvSpPr>
            <p:cNvPr id="50234" name="Rectangle 71"/>
            <p:cNvSpPr>
              <a:spLocks noChangeArrowheads="1"/>
            </p:cNvSpPr>
            <p:nvPr/>
          </p:nvSpPr>
          <p:spPr bwMode="auto">
            <a:xfrm>
              <a:off x="5646738" y="5035550"/>
              <a:ext cx="257175" cy="136525"/>
            </a:xfrm>
            <a:prstGeom prst="rect">
              <a:avLst/>
            </a:prstGeom>
            <a:solidFill>
              <a:srgbClr val="D7603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zh-CN" altLang="en-US"/>
            </a:p>
          </p:txBody>
        </p:sp>
        <p:sp>
          <p:nvSpPr>
            <p:cNvPr id="50235" name="Freeform 72"/>
            <p:cNvSpPr>
              <a:spLocks/>
            </p:cNvSpPr>
            <p:nvPr/>
          </p:nvSpPr>
          <p:spPr bwMode="auto">
            <a:xfrm>
              <a:off x="4729163" y="5194300"/>
              <a:ext cx="1257300" cy="1350963"/>
            </a:xfrm>
            <a:custGeom>
              <a:avLst/>
              <a:gdLst>
                <a:gd name="T0" fmla="*/ 1257300 w 792"/>
                <a:gd name="T1" fmla="*/ 1350963 h 851"/>
                <a:gd name="T2" fmla="*/ 1257300 w 792"/>
                <a:gd name="T3" fmla="*/ 642938 h 851"/>
                <a:gd name="T4" fmla="*/ 630237 w 792"/>
                <a:gd name="T5" fmla="*/ 0 h 851"/>
                <a:gd name="T6" fmla="*/ 0 w 792"/>
                <a:gd name="T7" fmla="*/ 642938 h 851"/>
                <a:gd name="T8" fmla="*/ 0 w 792"/>
                <a:gd name="T9" fmla="*/ 1350963 h 851"/>
                <a:gd name="T10" fmla="*/ 1257300 w 792"/>
                <a:gd name="T11" fmla="*/ 1350963 h 8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92"/>
                <a:gd name="T19" fmla="*/ 0 h 851"/>
                <a:gd name="T20" fmla="*/ 792 w 792"/>
                <a:gd name="T21" fmla="*/ 851 h 85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92" h="851">
                  <a:moveTo>
                    <a:pt x="792" y="851"/>
                  </a:moveTo>
                  <a:lnTo>
                    <a:pt x="792" y="405"/>
                  </a:lnTo>
                  <a:lnTo>
                    <a:pt x="397" y="0"/>
                  </a:lnTo>
                  <a:lnTo>
                    <a:pt x="0" y="405"/>
                  </a:lnTo>
                  <a:lnTo>
                    <a:pt x="0" y="851"/>
                  </a:lnTo>
                  <a:lnTo>
                    <a:pt x="792" y="851"/>
                  </a:lnTo>
                  <a:close/>
                </a:path>
              </a:pathLst>
            </a:custGeom>
            <a:solidFill>
              <a:srgbClr val="A4E7E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36" name="Freeform 73"/>
            <p:cNvSpPr>
              <a:spLocks/>
            </p:cNvSpPr>
            <p:nvPr/>
          </p:nvSpPr>
          <p:spPr bwMode="auto">
            <a:xfrm>
              <a:off x="4651375" y="5103813"/>
              <a:ext cx="1408113" cy="814388"/>
            </a:xfrm>
            <a:custGeom>
              <a:avLst/>
              <a:gdLst>
                <a:gd name="T0" fmla="*/ 94447 w 328"/>
                <a:gd name="T1" fmla="*/ 792957 h 190"/>
                <a:gd name="T2" fmla="*/ 699763 w 328"/>
                <a:gd name="T3" fmla="*/ 158591 h 190"/>
                <a:gd name="T4" fmla="*/ 1317959 w 328"/>
                <a:gd name="T5" fmla="*/ 814388 h 190"/>
                <a:gd name="T6" fmla="*/ 1408113 w 328"/>
                <a:gd name="T7" fmla="*/ 728663 h 190"/>
                <a:gd name="T8" fmla="*/ 746987 w 328"/>
                <a:gd name="T9" fmla="*/ 21431 h 190"/>
                <a:gd name="T10" fmla="*/ 699763 w 328"/>
                <a:gd name="T11" fmla="*/ 0 h 190"/>
                <a:gd name="T12" fmla="*/ 656833 w 328"/>
                <a:gd name="T13" fmla="*/ 21431 h 190"/>
                <a:gd name="T14" fmla="*/ 0 w 328"/>
                <a:gd name="T15" fmla="*/ 702945 h 190"/>
                <a:gd name="T16" fmla="*/ 94447 w 328"/>
                <a:gd name="T17" fmla="*/ 792957 h 19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28"/>
                <a:gd name="T28" fmla="*/ 0 h 190"/>
                <a:gd name="T29" fmla="*/ 328 w 328"/>
                <a:gd name="T30" fmla="*/ 190 h 19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28" h="190">
                  <a:moveTo>
                    <a:pt x="22" y="185"/>
                  </a:moveTo>
                  <a:cubicBezTo>
                    <a:pt x="163" y="37"/>
                    <a:pt x="163" y="37"/>
                    <a:pt x="163" y="37"/>
                  </a:cubicBezTo>
                  <a:cubicBezTo>
                    <a:pt x="307" y="190"/>
                    <a:pt x="307" y="190"/>
                    <a:pt x="307" y="190"/>
                  </a:cubicBezTo>
                  <a:cubicBezTo>
                    <a:pt x="328" y="170"/>
                    <a:pt x="328" y="170"/>
                    <a:pt x="328" y="170"/>
                  </a:cubicBezTo>
                  <a:cubicBezTo>
                    <a:pt x="174" y="5"/>
                    <a:pt x="174" y="5"/>
                    <a:pt x="174" y="5"/>
                  </a:cubicBezTo>
                  <a:cubicBezTo>
                    <a:pt x="171" y="2"/>
                    <a:pt x="167" y="0"/>
                    <a:pt x="163" y="0"/>
                  </a:cubicBezTo>
                  <a:cubicBezTo>
                    <a:pt x="159" y="0"/>
                    <a:pt x="155" y="2"/>
                    <a:pt x="153" y="5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22" y="185"/>
                    <a:pt x="22" y="185"/>
                    <a:pt x="22" y="185"/>
                  </a:cubicBezTo>
                  <a:close/>
                </a:path>
              </a:pathLst>
            </a:custGeom>
            <a:solidFill>
              <a:srgbClr val="D7603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37" name="Freeform 74"/>
            <p:cNvSpPr>
              <a:spLocks/>
            </p:cNvSpPr>
            <p:nvPr/>
          </p:nvSpPr>
          <p:spPr bwMode="auto">
            <a:xfrm>
              <a:off x="4883150" y="5927725"/>
              <a:ext cx="153988" cy="350838"/>
            </a:xfrm>
            <a:custGeom>
              <a:avLst/>
              <a:gdLst>
                <a:gd name="T0" fmla="*/ 153988 w 36"/>
                <a:gd name="T1" fmla="*/ 350838 h 82"/>
                <a:gd name="T2" fmla="*/ 153988 w 36"/>
                <a:gd name="T3" fmla="*/ 98406 h 82"/>
                <a:gd name="T4" fmla="*/ 76994 w 36"/>
                <a:gd name="T5" fmla="*/ 0 h 82"/>
                <a:gd name="T6" fmla="*/ 0 w 36"/>
                <a:gd name="T7" fmla="*/ 98406 h 82"/>
                <a:gd name="T8" fmla="*/ 0 w 36"/>
                <a:gd name="T9" fmla="*/ 350838 h 82"/>
                <a:gd name="T10" fmla="*/ 153988 w 36"/>
                <a:gd name="T11" fmla="*/ 350838 h 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6"/>
                <a:gd name="T19" fmla="*/ 0 h 82"/>
                <a:gd name="T20" fmla="*/ 36 w 36"/>
                <a:gd name="T21" fmla="*/ 82 h 8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6" h="82">
                  <a:moveTo>
                    <a:pt x="36" y="82"/>
                  </a:moveTo>
                  <a:cubicBezTo>
                    <a:pt x="36" y="23"/>
                    <a:pt x="36" y="23"/>
                    <a:pt x="36" y="23"/>
                  </a:cubicBezTo>
                  <a:cubicBezTo>
                    <a:pt x="36" y="10"/>
                    <a:pt x="28" y="0"/>
                    <a:pt x="18" y="0"/>
                  </a:cubicBezTo>
                  <a:cubicBezTo>
                    <a:pt x="8" y="0"/>
                    <a:pt x="0" y="10"/>
                    <a:pt x="0" y="23"/>
                  </a:cubicBezTo>
                  <a:cubicBezTo>
                    <a:pt x="0" y="82"/>
                    <a:pt x="0" y="82"/>
                    <a:pt x="0" y="82"/>
                  </a:cubicBezTo>
                  <a:lnTo>
                    <a:pt x="36" y="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38" name="Freeform 75"/>
            <p:cNvSpPr>
              <a:spLocks/>
            </p:cNvSpPr>
            <p:nvPr/>
          </p:nvSpPr>
          <p:spPr bwMode="auto">
            <a:xfrm>
              <a:off x="4840288" y="5884863"/>
              <a:ext cx="239713" cy="436563"/>
            </a:xfrm>
            <a:custGeom>
              <a:avLst/>
              <a:gdLst>
                <a:gd name="T0" fmla="*/ 196907 w 56"/>
                <a:gd name="T1" fmla="*/ 393763 h 102"/>
                <a:gd name="T2" fmla="*/ 239713 w 56"/>
                <a:gd name="T3" fmla="*/ 393763 h 102"/>
                <a:gd name="T4" fmla="*/ 239713 w 56"/>
                <a:gd name="T5" fmla="*/ 141241 h 102"/>
                <a:gd name="T6" fmla="*/ 209749 w 56"/>
                <a:gd name="T7" fmla="*/ 47080 h 102"/>
                <a:gd name="T8" fmla="*/ 171224 w 56"/>
                <a:gd name="T9" fmla="*/ 12840 h 102"/>
                <a:gd name="T10" fmla="*/ 119857 w 56"/>
                <a:gd name="T11" fmla="*/ 0 h 102"/>
                <a:gd name="T12" fmla="*/ 68489 w 56"/>
                <a:gd name="T13" fmla="*/ 12840 h 102"/>
                <a:gd name="T14" fmla="*/ 17122 w 56"/>
                <a:gd name="T15" fmla="*/ 64200 h 102"/>
                <a:gd name="T16" fmla="*/ 0 w 56"/>
                <a:gd name="T17" fmla="*/ 141241 h 102"/>
                <a:gd name="T18" fmla="*/ 0 w 56"/>
                <a:gd name="T19" fmla="*/ 436563 h 102"/>
                <a:gd name="T20" fmla="*/ 239713 w 56"/>
                <a:gd name="T21" fmla="*/ 436563 h 102"/>
                <a:gd name="T22" fmla="*/ 239713 w 56"/>
                <a:gd name="T23" fmla="*/ 393763 h 102"/>
                <a:gd name="T24" fmla="*/ 196907 w 56"/>
                <a:gd name="T25" fmla="*/ 393763 h 102"/>
                <a:gd name="T26" fmla="*/ 196907 w 56"/>
                <a:gd name="T27" fmla="*/ 350962 h 102"/>
                <a:gd name="T28" fmla="*/ 85612 w 56"/>
                <a:gd name="T29" fmla="*/ 350962 h 102"/>
                <a:gd name="T30" fmla="*/ 85612 w 56"/>
                <a:gd name="T31" fmla="*/ 141241 h 102"/>
                <a:gd name="T32" fmla="*/ 98454 w 56"/>
                <a:gd name="T33" fmla="*/ 98441 h 102"/>
                <a:gd name="T34" fmla="*/ 107015 w 56"/>
                <a:gd name="T35" fmla="*/ 89881 h 102"/>
                <a:gd name="T36" fmla="*/ 119857 w 56"/>
                <a:gd name="T37" fmla="*/ 85601 h 102"/>
                <a:gd name="T38" fmla="*/ 132698 w 56"/>
                <a:gd name="T39" fmla="*/ 89881 h 102"/>
                <a:gd name="T40" fmla="*/ 145540 w 56"/>
                <a:gd name="T41" fmla="*/ 107001 h 102"/>
                <a:gd name="T42" fmla="*/ 154101 w 56"/>
                <a:gd name="T43" fmla="*/ 141241 h 102"/>
                <a:gd name="T44" fmla="*/ 154101 w 56"/>
                <a:gd name="T45" fmla="*/ 393763 h 102"/>
                <a:gd name="T46" fmla="*/ 196907 w 56"/>
                <a:gd name="T47" fmla="*/ 393763 h 102"/>
                <a:gd name="T48" fmla="*/ 196907 w 56"/>
                <a:gd name="T49" fmla="*/ 350962 h 102"/>
                <a:gd name="T50" fmla="*/ 196907 w 56"/>
                <a:gd name="T51" fmla="*/ 393763 h 10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6"/>
                <a:gd name="T79" fmla="*/ 0 h 102"/>
                <a:gd name="T80" fmla="*/ 56 w 56"/>
                <a:gd name="T81" fmla="*/ 102 h 10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6" h="102">
                  <a:moveTo>
                    <a:pt x="46" y="92"/>
                  </a:moveTo>
                  <a:cubicBezTo>
                    <a:pt x="56" y="92"/>
                    <a:pt x="56" y="92"/>
                    <a:pt x="56" y="92"/>
                  </a:cubicBezTo>
                  <a:cubicBezTo>
                    <a:pt x="56" y="33"/>
                    <a:pt x="56" y="33"/>
                    <a:pt x="56" y="33"/>
                  </a:cubicBezTo>
                  <a:cubicBezTo>
                    <a:pt x="56" y="24"/>
                    <a:pt x="53" y="17"/>
                    <a:pt x="49" y="11"/>
                  </a:cubicBezTo>
                  <a:cubicBezTo>
                    <a:pt x="46" y="8"/>
                    <a:pt x="43" y="5"/>
                    <a:pt x="40" y="3"/>
                  </a:cubicBezTo>
                  <a:cubicBezTo>
                    <a:pt x="36" y="1"/>
                    <a:pt x="32" y="0"/>
                    <a:pt x="28" y="0"/>
                  </a:cubicBezTo>
                  <a:cubicBezTo>
                    <a:pt x="24" y="0"/>
                    <a:pt x="20" y="1"/>
                    <a:pt x="16" y="3"/>
                  </a:cubicBezTo>
                  <a:cubicBezTo>
                    <a:pt x="11" y="6"/>
                    <a:pt x="7" y="10"/>
                    <a:pt x="4" y="15"/>
                  </a:cubicBezTo>
                  <a:cubicBezTo>
                    <a:pt x="1" y="21"/>
                    <a:pt x="0" y="27"/>
                    <a:pt x="0" y="33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56" y="102"/>
                    <a:pt x="56" y="102"/>
                    <a:pt x="56" y="10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46" y="92"/>
                    <a:pt x="46" y="92"/>
                    <a:pt x="46" y="9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20" y="82"/>
                    <a:pt x="20" y="82"/>
                    <a:pt x="20" y="82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0" y="29"/>
                    <a:pt x="21" y="25"/>
                    <a:pt x="23" y="23"/>
                  </a:cubicBezTo>
                  <a:cubicBezTo>
                    <a:pt x="24" y="22"/>
                    <a:pt x="25" y="21"/>
                    <a:pt x="25" y="21"/>
                  </a:cubicBezTo>
                  <a:cubicBezTo>
                    <a:pt x="26" y="20"/>
                    <a:pt x="27" y="20"/>
                    <a:pt x="28" y="20"/>
                  </a:cubicBezTo>
                  <a:cubicBezTo>
                    <a:pt x="29" y="20"/>
                    <a:pt x="30" y="20"/>
                    <a:pt x="31" y="21"/>
                  </a:cubicBezTo>
                  <a:cubicBezTo>
                    <a:pt x="32" y="21"/>
                    <a:pt x="33" y="23"/>
                    <a:pt x="34" y="25"/>
                  </a:cubicBezTo>
                  <a:cubicBezTo>
                    <a:pt x="36" y="27"/>
                    <a:pt x="36" y="30"/>
                    <a:pt x="36" y="33"/>
                  </a:cubicBezTo>
                  <a:cubicBezTo>
                    <a:pt x="36" y="92"/>
                    <a:pt x="36" y="92"/>
                    <a:pt x="36" y="92"/>
                  </a:cubicBezTo>
                  <a:cubicBezTo>
                    <a:pt x="46" y="92"/>
                    <a:pt x="46" y="92"/>
                    <a:pt x="46" y="92"/>
                  </a:cubicBezTo>
                  <a:cubicBezTo>
                    <a:pt x="46" y="82"/>
                    <a:pt x="46" y="82"/>
                    <a:pt x="46" y="82"/>
                  </a:cubicBezTo>
                  <a:lnTo>
                    <a:pt x="46" y="92"/>
                  </a:lnTo>
                  <a:close/>
                </a:path>
              </a:pathLst>
            </a:custGeom>
            <a:solidFill>
              <a:srgbClr val="D7603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39" name="Freeform 76"/>
            <p:cNvSpPr>
              <a:spLocks/>
            </p:cNvSpPr>
            <p:nvPr/>
          </p:nvSpPr>
          <p:spPr bwMode="auto">
            <a:xfrm>
              <a:off x="5694363" y="5927725"/>
              <a:ext cx="158750" cy="350838"/>
            </a:xfrm>
            <a:custGeom>
              <a:avLst/>
              <a:gdLst>
                <a:gd name="T0" fmla="*/ 158750 w 37"/>
                <a:gd name="T1" fmla="*/ 350838 h 82"/>
                <a:gd name="T2" fmla="*/ 158750 w 37"/>
                <a:gd name="T3" fmla="*/ 94127 h 82"/>
                <a:gd name="T4" fmla="*/ 77230 w 37"/>
                <a:gd name="T5" fmla="*/ 0 h 82"/>
                <a:gd name="T6" fmla="*/ 0 w 37"/>
                <a:gd name="T7" fmla="*/ 94127 h 82"/>
                <a:gd name="T8" fmla="*/ 0 w 37"/>
                <a:gd name="T9" fmla="*/ 350838 h 82"/>
                <a:gd name="T10" fmla="*/ 158750 w 37"/>
                <a:gd name="T11" fmla="*/ 350838 h 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7"/>
                <a:gd name="T19" fmla="*/ 0 h 82"/>
                <a:gd name="T20" fmla="*/ 37 w 37"/>
                <a:gd name="T21" fmla="*/ 82 h 8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7" h="82">
                  <a:moveTo>
                    <a:pt x="37" y="82"/>
                  </a:moveTo>
                  <a:cubicBezTo>
                    <a:pt x="37" y="22"/>
                    <a:pt x="37" y="22"/>
                    <a:pt x="37" y="22"/>
                  </a:cubicBezTo>
                  <a:cubicBezTo>
                    <a:pt x="37" y="10"/>
                    <a:pt x="28" y="0"/>
                    <a:pt x="18" y="0"/>
                  </a:cubicBezTo>
                  <a:cubicBezTo>
                    <a:pt x="8" y="0"/>
                    <a:pt x="0" y="10"/>
                    <a:pt x="0" y="22"/>
                  </a:cubicBezTo>
                  <a:cubicBezTo>
                    <a:pt x="0" y="82"/>
                    <a:pt x="0" y="82"/>
                    <a:pt x="0" y="82"/>
                  </a:cubicBezTo>
                  <a:lnTo>
                    <a:pt x="37" y="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40" name="Freeform 77"/>
            <p:cNvSpPr>
              <a:spLocks/>
            </p:cNvSpPr>
            <p:nvPr/>
          </p:nvSpPr>
          <p:spPr bwMode="auto">
            <a:xfrm>
              <a:off x="5651500" y="5884863"/>
              <a:ext cx="239713" cy="436563"/>
            </a:xfrm>
            <a:custGeom>
              <a:avLst/>
              <a:gdLst>
                <a:gd name="T0" fmla="*/ 201188 w 56"/>
                <a:gd name="T1" fmla="*/ 393763 h 102"/>
                <a:gd name="T2" fmla="*/ 239713 w 56"/>
                <a:gd name="T3" fmla="*/ 393763 h 102"/>
                <a:gd name="T4" fmla="*/ 239713 w 56"/>
                <a:gd name="T5" fmla="*/ 136961 h 102"/>
                <a:gd name="T6" fmla="*/ 209749 w 56"/>
                <a:gd name="T7" fmla="*/ 42800 h 102"/>
                <a:gd name="T8" fmla="*/ 171224 w 56"/>
                <a:gd name="T9" fmla="*/ 12840 h 102"/>
                <a:gd name="T10" fmla="*/ 119857 w 56"/>
                <a:gd name="T11" fmla="*/ 0 h 102"/>
                <a:gd name="T12" fmla="*/ 72770 w 56"/>
                <a:gd name="T13" fmla="*/ 12840 h 102"/>
                <a:gd name="T14" fmla="*/ 17122 w 56"/>
                <a:gd name="T15" fmla="*/ 64200 h 102"/>
                <a:gd name="T16" fmla="*/ 0 w 56"/>
                <a:gd name="T17" fmla="*/ 136961 h 102"/>
                <a:gd name="T18" fmla="*/ 0 w 56"/>
                <a:gd name="T19" fmla="*/ 436563 h 102"/>
                <a:gd name="T20" fmla="*/ 239713 w 56"/>
                <a:gd name="T21" fmla="*/ 436563 h 102"/>
                <a:gd name="T22" fmla="*/ 239713 w 56"/>
                <a:gd name="T23" fmla="*/ 393763 h 102"/>
                <a:gd name="T24" fmla="*/ 201188 w 56"/>
                <a:gd name="T25" fmla="*/ 393763 h 102"/>
                <a:gd name="T26" fmla="*/ 201188 w 56"/>
                <a:gd name="T27" fmla="*/ 350962 h 102"/>
                <a:gd name="T28" fmla="*/ 85612 w 56"/>
                <a:gd name="T29" fmla="*/ 350962 h 102"/>
                <a:gd name="T30" fmla="*/ 85612 w 56"/>
                <a:gd name="T31" fmla="*/ 136961 h 102"/>
                <a:gd name="T32" fmla="*/ 98454 w 56"/>
                <a:gd name="T33" fmla="*/ 98441 h 102"/>
                <a:gd name="T34" fmla="*/ 111295 w 56"/>
                <a:gd name="T35" fmla="*/ 85601 h 102"/>
                <a:gd name="T36" fmla="*/ 119857 w 56"/>
                <a:gd name="T37" fmla="*/ 85601 h 102"/>
                <a:gd name="T38" fmla="*/ 132698 w 56"/>
                <a:gd name="T39" fmla="*/ 85601 h 102"/>
                <a:gd name="T40" fmla="*/ 149821 w 56"/>
                <a:gd name="T41" fmla="*/ 102721 h 102"/>
                <a:gd name="T42" fmla="*/ 158382 w 56"/>
                <a:gd name="T43" fmla="*/ 136961 h 102"/>
                <a:gd name="T44" fmla="*/ 158382 w 56"/>
                <a:gd name="T45" fmla="*/ 393763 h 102"/>
                <a:gd name="T46" fmla="*/ 201188 w 56"/>
                <a:gd name="T47" fmla="*/ 393763 h 102"/>
                <a:gd name="T48" fmla="*/ 201188 w 56"/>
                <a:gd name="T49" fmla="*/ 350962 h 102"/>
                <a:gd name="T50" fmla="*/ 201188 w 56"/>
                <a:gd name="T51" fmla="*/ 393763 h 10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6"/>
                <a:gd name="T79" fmla="*/ 0 h 102"/>
                <a:gd name="T80" fmla="*/ 56 w 56"/>
                <a:gd name="T81" fmla="*/ 102 h 10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6" h="102">
                  <a:moveTo>
                    <a:pt x="47" y="92"/>
                  </a:moveTo>
                  <a:cubicBezTo>
                    <a:pt x="56" y="92"/>
                    <a:pt x="56" y="92"/>
                    <a:pt x="56" y="92"/>
                  </a:cubicBezTo>
                  <a:cubicBezTo>
                    <a:pt x="56" y="32"/>
                    <a:pt x="56" y="32"/>
                    <a:pt x="56" y="32"/>
                  </a:cubicBezTo>
                  <a:cubicBezTo>
                    <a:pt x="56" y="24"/>
                    <a:pt x="54" y="16"/>
                    <a:pt x="49" y="10"/>
                  </a:cubicBezTo>
                  <a:cubicBezTo>
                    <a:pt x="46" y="7"/>
                    <a:pt x="43" y="5"/>
                    <a:pt x="40" y="3"/>
                  </a:cubicBezTo>
                  <a:cubicBezTo>
                    <a:pt x="37" y="1"/>
                    <a:pt x="32" y="0"/>
                    <a:pt x="28" y="0"/>
                  </a:cubicBezTo>
                  <a:cubicBezTo>
                    <a:pt x="24" y="0"/>
                    <a:pt x="20" y="1"/>
                    <a:pt x="17" y="3"/>
                  </a:cubicBezTo>
                  <a:cubicBezTo>
                    <a:pt x="11" y="6"/>
                    <a:pt x="7" y="10"/>
                    <a:pt x="4" y="15"/>
                  </a:cubicBezTo>
                  <a:cubicBezTo>
                    <a:pt x="2" y="20"/>
                    <a:pt x="0" y="26"/>
                    <a:pt x="0" y="3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56" y="102"/>
                    <a:pt x="56" y="102"/>
                    <a:pt x="56" y="10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47" y="92"/>
                    <a:pt x="47" y="92"/>
                    <a:pt x="47" y="92"/>
                  </a:cubicBezTo>
                  <a:cubicBezTo>
                    <a:pt x="47" y="82"/>
                    <a:pt x="47" y="82"/>
                    <a:pt x="47" y="82"/>
                  </a:cubicBezTo>
                  <a:cubicBezTo>
                    <a:pt x="20" y="82"/>
                    <a:pt x="20" y="82"/>
                    <a:pt x="20" y="8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0" y="28"/>
                    <a:pt x="21" y="25"/>
                    <a:pt x="23" y="23"/>
                  </a:cubicBezTo>
                  <a:cubicBezTo>
                    <a:pt x="24" y="21"/>
                    <a:pt x="25" y="21"/>
                    <a:pt x="26" y="20"/>
                  </a:cubicBezTo>
                  <a:cubicBezTo>
                    <a:pt x="27" y="20"/>
                    <a:pt x="27" y="20"/>
                    <a:pt x="28" y="20"/>
                  </a:cubicBezTo>
                  <a:cubicBezTo>
                    <a:pt x="29" y="20"/>
                    <a:pt x="30" y="20"/>
                    <a:pt x="31" y="20"/>
                  </a:cubicBezTo>
                  <a:cubicBezTo>
                    <a:pt x="32" y="21"/>
                    <a:pt x="34" y="22"/>
                    <a:pt x="35" y="24"/>
                  </a:cubicBezTo>
                  <a:cubicBezTo>
                    <a:pt x="36" y="27"/>
                    <a:pt x="37" y="29"/>
                    <a:pt x="37" y="32"/>
                  </a:cubicBezTo>
                  <a:cubicBezTo>
                    <a:pt x="37" y="92"/>
                    <a:pt x="37" y="92"/>
                    <a:pt x="37" y="92"/>
                  </a:cubicBezTo>
                  <a:cubicBezTo>
                    <a:pt x="47" y="92"/>
                    <a:pt x="47" y="92"/>
                    <a:pt x="47" y="92"/>
                  </a:cubicBezTo>
                  <a:cubicBezTo>
                    <a:pt x="47" y="82"/>
                    <a:pt x="47" y="82"/>
                    <a:pt x="47" y="82"/>
                  </a:cubicBezTo>
                  <a:lnTo>
                    <a:pt x="47" y="92"/>
                  </a:lnTo>
                  <a:close/>
                </a:path>
              </a:pathLst>
            </a:custGeom>
            <a:solidFill>
              <a:srgbClr val="D7603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41" name="Oval 78"/>
            <p:cNvSpPr>
              <a:spLocks noChangeArrowheads="1"/>
            </p:cNvSpPr>
            <p:nvPr/>
          </p:nvSpPr>
          <p:spPr bwMode="auto">
            <a:xfrm>
              <a:off x="5192713" y="5549900"/>
              <a:ext cx="330200" cy="330200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zh-CN" altLang="en-US"/>
            </a:p>
          </p:txBody>
        </p:sp>
        <p:sp>
          <p:nvSpPr>
            <p:cNvPr id="50242" name="Freeform 79"/>
            <p:cNvSpPr>
              <a:spLocks/>
            </p:cNvSpPr>
            <p:nvPr/>
          </p:nvSpPr>
          <p:spPr bwMode="auto">
            <a:xfrm>
              <a:off x="5149850" y="5511800"/>
              <a:ext cx="415925" cy="411163"/>
            </a:xfrm>
            <a:custGeom>
              <a:avLst/>
              <a:gdLst>
                <a:gd name="T0" fmla="*/ 42879 w 97"/>
                <a:gd name="T1" fmla="*/ 205582 h 96"/>
                <a:gd name="T2" fmla="*/ 85758 w 97"/>
                <a:gd name="T3" fmla="*/ 205582 h 96"/>
                <a:gd name="T4" fmla="*/ 120061 w 97"/>
                <a:gd name="T5" fmla="*/ 119923 h 96"/>
                <a:gd name="T6" fmla="*/ 205819 w 97"/>
                <a:gd name="T7" fmla="*/ 81376 h 96"/>
                <a:gd name="T8" fmla="*/ 295864 w 97"/>
                <a:gd name="T9" fmla="*/ 119923 h 96"/>
                <a:gd name="T10" fmla="*/ 330167 w 97"/>
                <a:gd name="T11" fmla="*/ 205582 h 96"/>
                <a:gd name="T12" fmla="*/ 295864 w 97"/>
                <a:gd name="T13" fmla="*/ 291240 h 96"/>
                <a:gd name="T14" fmla="*/ 205819 w 97"/>
                <a:gd name="T15" fmla="*/ 325504 h 96"/>
                <a:gd name="T16" fmla="*/ 120061 w 97"/>
                <a:gd name="T17" fmla="*/ 291240 h 96"/>
                <a:gd name="T18" fmla="*/ 85758 w 97"/>
                <a:gd name="T19" fmla="*/ 205582 h 96"/>
                <a:gd name="T20" fmla="*/ 42879 w 97"/>
                <a:gd name="T21" fmla="*/ 205582 h 96"/>
                <a:gd name="T22" fmla="*/ 0 w 97"/>
                <a:gd name="T23" fmla="*/ 205582 h 96"/>
                <a:gd name="T24" fmla="*/ 205819 w 97"/>
                <a:gd name="T25" fmla="*/ 411163 h 96"/>
                <a:gd name="T26" fmla="*/ 415925 w 97"/>
                <a:gd name="T27" fmla="*/ 205582 h 96"/>
                <a:gd name="T28" fmla="*/ 205819 w 97"/>
                <a:gd name="T29" fmla="*/ 0 h 96"/>
                <a:gd name="T30" fmla="*/ 0 w 97"/>
                <a:gd name="T31" fmla="*/ 205582 h 96"/>
                <a:gd name="T32" fmla="*/ 42879 w 97"/>
                <a:gd name="T33" fmla="*/ 205582 h 9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7"/>
                <a:gd name="T52" fmla="*/ 0 h 96"/>
                <a:gd name="T53" fmla="*/ 97 w 97"/>
                <a:gd name="T54" fmla="*/ 96 h 9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7" h="96">
                  <a:moveTo>
                    <a:pt x="10" y="48"/>
                  </a:moveTo>
                  <a:cubicBezTo>
                    <a:pt x="20" y="48"/>
                    <a:pt x="20" y="48"/>
                    <a:pt x="20" y="48"/>
                  </a:cubicBezTo>
                  <a:cubicBezTo>
                    <a:pt x="20" y="40"/>
                    <a:pt x="23" y="33"/>
                    <a:pt x="28" y="28"/>
                  </a:cubicBezTo>
                  <a:cubicBezTo>
                    <a:pt x="34" y="22"/>
                    <a:pt x="41" y="19"/>
                    <a:pt x="48" y="19"/>
                  </a:cubicBezTo>
                  <a:cubicBezTo>
                    <a:pt x="56" y="19"/>
                    <a:pt x="63" y="22"/>
                    <a:pt x="69" y="28"/>
                  </a:cubicBezTo>
                  <a:cubicBezTo>
                    <a:pt x="74" y="33"/>
                    <a:pt x="77" y="40"/>
                    <a:pt x="77" y="48"/>
                  </a:cubicBezTo>
                  <a:cubicBezTo>
                    <a:pt x="77" y="56"/>
                    <a:pt x="74" y="63"/>
                    <a:pt x="69" y="68"/>
                  </a:cubicBezTo>
                  <a:cubicBezTo>
                    <a:pt x="63" y="73"/>
                    <a:pt x="56" y="76"/>
                    <a:pt x="48" y="76"/>
                  </a:cubicBezTo>
                  <a:cubicBezTo>
                    <a:pt x="41" y="76"/>
                    <a:pt x="34" y="73"/>
                    <a:pt x="28" y="68"/>
                  </a:cubicBezTo>
                  <a:cubicBezTo>
                    <a:pt x="23" y="63"/>
                    <a:pt x="20" y="56"/>
                    <a:pt x="20" y="48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74"/>
                    <a:pt x="22" y="96"/>
                    <a:pt x="48" y="96"/>
                  </a:cubicBezTo>
                  <a:cubicBezTo>
                    <a:pt x="75" y="96"/>
                    <a:pt x="97" y="74"/>
                    <a:pt x="97" y="48"/>
                  </a:cubicBezTo>
                  <a:cubicBezTo>
                    <a:pt x="97" y="21"/>
                    <a:pt x="75" y="0"/>
                    <a:pt x="48" y="0"/>
                  </a:cubicBezTo>
                  <a:cubicBezTo>
                    <a:pt x="22" y="0"/>
                    <a:pt x="0" y="21"/>
                    <a:pt x="0" y="48"/>
                  </a:cubicBezTo>
                  <a:lnTo>
                    <a:pt x="10" y="48"/>
                  </a:lnTo>
                  <a:close/>
                </a:path>
              </a:pathLst>
            </a:custGeom>
            <a:solidFill>
              <a:srgbClr val="D7603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43" name="Rectangle 80"/>
            <p:cNvSpPr>
              <a:spLocks noChangeArrowheads="1"/>
            </p:cNvSpPr>
            <p:nvPr/>
          </p:nvSpPr>
          <p:spPr bwMode="auto">
            <a:xfrm>
              <a:off x="5195888" y="6119813"/>
              <a:ext cx="322263" cy="425450"/>
            </a:xfrm>
            <a:prstGeom prst="rect">
              <a:avLst/>
            </a:prstGeom>
            <a:solidFill>
              <a:srgbClr val="8E503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zh-CN" altLang="en-US"/>
            </a:p>
          </p:txBody>
        </p:sp>
        <p:sp>
          <p:nvSpPr>
            <p:cNvPr id="50244" name="Freeform 81"/>
            <p:cNvSpPr>
              <a:spLocks/>
            </p:cNvSpPr>
            <p:nvPr/>
          </p:nvSpPr>
          <p:spPr bwMode="auto">
            <a:xfrm>
              <a:off x="6145213" y="5519738"/>
              <a:ext cx="496888" cy="827088"/>
            </a:xfrm>
            <a:custGeom>
              <a:avLst/>
              <a:gdLst>
                <a:gd name="T0" fmla="*/ 496888 w 313"/>
                <a:gd name="T1" fmla="*/ 827088 h 521"/>
                <a:gd name="T2" fmla="*/ 247650 w 313"/>
                <a:gd name="T3" fmla="*/ 0 h 521"/>
                <a:gd name="T4" fmla="*/ 0 w 313"/>
                <a:gd name="T5" fmla="*/ 827088 h 521"/>
                <a:gd name="T6" fmla="*/ 496888 w 313"/>
                <a:gd name="T7" fmla="*/ 827088 h 52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3"/>
                <a:gd name="T13" fmla="*/ 0 h 521"/>
                <a:gd name="T14" fmla="*/ 313 w 313"/>
                <a:gd name="T15" fmla="*/ 521 h 52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3" h="521">
                  <a:moveTo>
                    <a:pt x="313" y="521"/>
                  </a:moveTo>
                  <a:lnTo>
                    <a:pt x="156" y="0"/>
                  </a:lnTo>
                  <a:lnTo>
                    <a:pt x="0" y="521"/>
                  </a:lnTo>
                  <a:lnTo>
                    <a:pt x="313" y="521"/>
                  </a:lnTo>
                  <a:close/>
                </a:path>
              </a:pathLst>
            </a:custGeom>
            <a:solidFill>
              <a:srgbClr val="FFD01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45" name="Freeform 82"/>
            <p:cNvSpPr>
              <a:spLocks/>
            </p:cNvSpPr>
            <p:nvPr/>
          </p:nvSpPr>
          <p:spPr bwMode="auto">
            <a:xfrm>
              <a:off x="6342063" y="5875338"/>
              <a:ext cx="107950" cy="673100"/>
            </a:xfrm>
            <a:custGeom>
              <a:avLst/>
              <a:gdLst>
                <a:gd name="T0" fmla="*/ 107950 w 68"/>
                <a:gd name="T1" fmla="*/ 673100 h 424"/>
                <a:gd name="T2" fmla="*/ 50800 w 68"/>
                <a:gd name="T3" fmla="*/ 0 h 424"/>
                <a:gd name="T4" fmla="*/ 0 w 68"/>
                <a:gd name="T5" fmla="*/ 673100 h 424"/>
                <a:gd name="T6" fmla="*/ 107950 w 68"/>
                <a:gd name="T7" fmla="*/ 673100 h 4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8"/>
                <a:gd name="T13" fmla="*/ 0 h 424"/>
                <a:gd name="T14" fmla="*/ 68 w 68"/>
                <a:gd name="T15" fmla="*/ 424 h 4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8" h="424">
                  <a:moveTo>
                    <a:pt x="68" y="424"/>
                  </a:moveTo>
                  <a:lnTo>
                    <a:pt x="32" y="0"/>
                  </a:lnTo>
                  <a:lnTo>
                    <a:pt x="0" y="424"/>
                  </a:lnTo>
                  <a:lnTo>
                    <a:pt x="68" y="424"/>
                  </a:lnTo>
                  <a:close/>
                </a:path>
              </a:pathLst>
            </a:custGeom>
            <a:solidFill>
              <a:srgbClr val="D7603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50246" name="组合 131"/>
            <p:cNvGrpSpPr>
              <a:grpSpLocks/>
            </p:cNvGrpSpPr>
            <p:nvPr/>
          </p:nvGrpSpPr>
          <p:grpSpPr bwMode="auto">
            <a:xfrm>
              <a:off x="395288" y="5437503"/>
              <a:ext cx="498475" cy="1310960"/>
              <a:chOff x="395288" y="5237478"/>
              <a:chExt cx="498475" cy="1310960"/>
            </a:xfrm>
          </p:grpSpPr>
          <p:sp>
            <p:nvSpPr>
              <p:cNvPr id="50280" name="Freeform 83"/>
              <p:cNvSpPr>
                <a:spLocks/>
              </p:cNvSpPr>
              <p:nvPr/>
            </p:nvSpPr>
            <p:spPr bwMode="auto">
              <a:xfrm>
                <a:off x="395288" y="5237478"/>
                <a:ext cx="498475" cy="827088"/>
              </a:xfrm>
              <a:custGeom>
                <a:avLst/>
                <a:gdLst>
                  <a:gd name="T0" fmla="*/ 498475 w 314"/>
                  <a:gd name="T1" fmla="*/ 827088 h 521"/>
                  <a:gd name="T2" fmla="*/ 249238 w 314"/>
                  <a:gd name="T3" fmla="*/ 0 h 521"/>
                  <a:gd name="T4" fmla="*/ 0 w 314"/>
                  <a:gd name="T5" fmla="*/ 827088 h 521"/>
                  <a:gd name="T6" fmla="*/ 498475 w 314"/>
                  <a:gd name="T7" fmla="*/ 827088 h 52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4"/>
                  <a:gd name="T13" fmla="*/ 0 h 521"/>
                  <a:gd name="T14" fmla="*/ 314 w 314"/>
                  <a:gd name="T15" fmla="*/ 521 h 52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4" h="521">
                    <a:moveTo>
                      <a:pt x="314" y="521"/>
                    </a:moveTo>
                    <a:lnTo>
                      <a:pt x="157" y="0"/>
                    </a:lnTo>
                    <a:lnTo>
                      <a:pt x="0" y="521"/>
                    </a:lnTo>
                    <a:lnTo>
                      <a:pt x="314" y="521"/>
                    </a:lnTo>
                    <a:close/>
                  </a:path>
                </a:pathLst>
              </a:custGeom>
              <a:solidFill>
                <a:srgbClr val="F590A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281" name="Freeform 84"/>
              <p:cNvSpPr>
                <a:spLocks/>
              </p:cNvSpPr>
              <p:nvPr/>
            </p:nvSpPr>
            <p:spPr bwMode="auto">
              <a:xfrm>
                <a:off x="593725" y="5875338"/>
                <a:ext cx="106363" cy="673100"/>
              </a:xfrm>
              <a:custGeom>
                <a:avLst/>
                <a:gdLst>
                  <a:gd name="T0" fmla="*/ 106363 w 67"/>
                  <a:gd name="T1" fmla="*/ 673100 h 424"/>
                  <a:gd name="T2" fmla="*/ 50800 w 67"/>
                  <a:gd name="T3" fmla="*/ 0 h 424"/>
                  <a:gd name="T4" fmla="*/ 0 w 67"/>
                  <a:gd name="T5" fmla="*/ 673100 h 424"/>
                  <a:gd name="T6" fmla="*/ 106363 w 67"/>
                  <a:gd name="T7" fmla="*/ 673100 h 42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7"/>
                  <a:gd name="T13" fmla="*/ 0 h 424"/>
                  <a:gd name="T14" fmla="*/ 67 w 67"/>
                  <a:gd name="T15" fmla="*/ 424 h 42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7" h="424">
                    <a:moveTo>
                      <a:pt x="67" y="424"/>
                    </a:moveTo>
                    <a:lnTo>
                      <a:pt x="32" y="0"/>
                    </a:lnTo>
                    <a:lnTo>
                      <a:pt x="0" y="424"/>
                    </a:lnTo>
                    <a:lnTo>
                      <a:pt x="67" y="424"/>
                    </a:lnTo>
                    <a:close/>
                  </a:path>
                </a:pathLst>
              </a:custGeom>
              <a:solidFill>
                <a:srgbClr val="8E503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0247" name="Freeform 85"/>
            <p:cNvSpPr>
              <a:spLocks/>
            </p:cNvSpPr>
            <p:nvPr/>
          </p:nvSpPr>
          <p:spPr bwMode="auto">
            <a:xfrm>
              <a:off x="654050" y="5434013"/>
              <a:ext cx="892175" cy="892175"/>
            </a:xfrm>
            <a:custGeom>
              <a:avLst/>
              <a:gdLst>
                <a:gd name="T0" fmla="*/ 651974 w 208"/>
                <a:gd name="T1" fmla="*/ 291673 h 208"/>
                <a:gd name="T2" fmla="*/ 450377 w 208"/>
                <a:gd name="T3" fmla="*/ 0 h 208"/>
                <a:gd name="T4" fmla="*/ 248780 w 208"/>
                <a:gd name="T5" fmla="*/ 291673 h 208"/>
                <a:gd name="T6" fmla="*/ 446088 w 208"/>
                <a:gd name="T7" fmla="*/ 892175 h 208"/>
                <a:gd name="T8" fmla="*/ 446088 w 208"/>
                <a:gd name="T9" fmla="*/ 892175 h 208"/>
                <a:gd name="T10" fmla="*/ 446088 w 208"/>
                <a:gd name="T11" fmla="*/ 892175 h 208"/>
                <a:gd name="T12" fmla="*/ 446088 w 208"/>
                <a:gd name="T13" fmla="*/ 892175 h 208"/>
                <a:gd name="T14" fmla="*/ 446088 w 208"/>
                <a:gd name="T15" fmla="*/ 892175 h 208"/>
                <a:gd name="T16" fmla="*/ 651974 w 208"/>
                <a:gd name="T17" fmla="*/ 291673 h 20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8"/>
                <a:gd name="T28" fmla="*/ 0 h 208"/>
                <a:gd name="T29" fmla="*/ 208 w 208"/>
                <a:gd name="T30" fmla="*/ 208 h 20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8" h="208">
                  <a:moveTo>
                    <a:pt x="152" y="68"/>
                  </a:moveTo>
                  <a:cubicBezTo>
                    <a:pt x="128" y="29"/>
                    <a:pt x="105" y="0"/>
                    <a:pt x="105" y="0"/>
                  </a:cubicBezTo>
                  <a:cubicBezTo>
                    <a:pt x="105" y="0"/>
                    <a:pt x="83" y="30"/>
                    <a:pt x="58" y="68"/>
                  </a:cubicBezTo>
                  <a:cubicBezTo>
                    <a:pt x="0" y="154"/>
                    <a:pt x="64" y="205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48" y="205"/>
                    <a:pt x="208" y="160"/>
                    <a:pt x="152" y="68"/>
                  </a:cubicBezTo>
                  <a:close/>
                </a:path>
              </a:pathLst>
            </a:custGeom>
            <a:solidFill>
              <a:srgbClr val="FFECA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48" name="Freeform 86"/>
            <p:cNvSpPr>
              <a:spLocks/>
            </p:cNvSpPr>
            <p:nvPr/>
          </p:nvSpPr>
          <p:spPr bwMode="auto">
            <a:xfrm>
              <a:off x="914400" y="5884863"/>
              <a:ext cx="387350" cy="882650"/>
            </a:xfrm>
            <a:custGeom>
              <a:avLst/>
              <a:gdLst>
                <a:gd name="T0" fmla="*/ 387350 w 244"/>
                <a:gd name="T1" fmla="*/ 153987 h 556"/>
                <a:gd name="T2" fmla="*/ 219075 w 244"/>
                <a:gd name="T3" fmla="*/ 252412 h 556"/>
                <a:gd name="T4" fmla="*/ 193675 w 244"/>
                <a:gd name="T5" fmla="*/ 0 h 556"/>
                <a:gd name="T6" fmla="*/ 168275 w 244"/>
                <a:gd name="T7" fmla="*/ 252412 h 556"/>
                <a:gd name="T8" fmla="*/ 0 w 244"/>
                <a:gd name="T9" fmla="*/ 153987 h 556"/>
                <a:gd name="T10" fmla="*/ 155575 w 244"/>
                <a:gd name="T11" fmla="*/ 333375 h 556"/>
                <a:gd name="T12" fmla="*/ 158750 w 244"/>
                <a:gd name="T13" fmla="*/ 882650 h 556"/>
                <a:gd name="T14" fmla="*/ 241300 w 244"/>
                <a:gd name="T15" fmla="*/ 882650 h 556"/>
                <a:gd name="T16" fmla="*/ 231775 w 244"/>
                <a:gd name="T17" fmla="*/ 333375 h 556"/>
                <a:gd name="T18" fmla="*/ 387350 w 244"/>
                <a:gd name="T19" fmla="*/ 153987 h 55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44"/>
                <a:gd name="T31" fmla="*/ 0 h 556"/>
                <a:gd name="T32" fmla="*/ 244 w 244"/>
                <a:gd name="T33" fmla="*/ 556 h 55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44" h="556">
                  <a:moveTo>
                    <a:pt x="244" y="97"/>
                  </a:moveTo>
                  <a:lnTo>
                    <a:pt x="138" y="159"/>
                  </a:lnTo>
                  <a:lnTo>
                    <a:pt x="122" y="0"/>
                  </a:lnTo>
                  <a:lnTo>
                    <a:pt x="106" y="159"/>
                  </a:lnTo>
                  <a:lnTo>
                    <a:pt x="0" y="97"/>
                  </a:lnTo>
                  <a:lnTo>
                    <a:pt x="98" y="210"/>
                  </a:lnTo>
                  <a:lnTo>
                    <a:pt x="100" y="556"/>
                  </a:lnTo>
                  <a:lnTo>
                    <a:pt x="152" y="556"/>
                  </a:lnTo>
                  <a:lnTo>
                    <a:pt x="146" y="210"/>
                  </a:lnTo>
                  <a:lnTo>
                    <a:pt x="244" y="97"/>
                  </a:lnTo>
                  <a:close/>
                </a:path>
              </a:pathLst>
            </a:custGeom>
            <a:solidFill>
              <a:srgbClr val="C56D2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49" name="Rectangle 87"/>
            <p:cNvSpPr>
              <a:spLocks noChangeArrowheads="1"/>
            </p:cNvSpPr>
            <p:nvPr/>
          </p:nvSpPr>
          <p:spPr bwMode="auto">
            <a:xfrm>
              <a:off x="10709275" y="6030913"/>
              <a:ext cx="120650" cy="514350"/>
            </a:xfrm>
            <a:prstGeom prst="rect">
              <a:avLst/>
            </a:prstGeom>
            <a:solidFill>
              <a:srgbClr val="FFC0A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zh-CN" altLang="en-US"/>
            </a:p>
          </p:txBody>
        </p:sp>
        <p:sp>
          <p:nvSpPr>
            <p:cNvPr id="50250" name="Freeform 88"/>
            <p:cNvSpPr>
              <a:spLocks/>
            </p:cNvSpPr>
            <p:nvPr/>
          </p:nvSpPr>
          <p:spPr bwMode="auto">
            <a:xfrm>
              <a:off x="10709275" y="6030913"/>
              <a:ext cx="120650" cy="514350"/>
            </a:xfrm>
            <a:custGeom>
              <a:avLst/>
              <a:gdLst>
                <a:gd name="T0" fmla="*/ 0 w 76"/>
                <a:gd name="T1" fmla="*/ 0 h 324"/>
                <a:gd name="T2" fmla="*/ 0 w 76"/>
                <a:gd name="T3" fmla="*/ 514350 h 324"/>
                <a:gd name="T4" fmla="*/ 120650 w 76"/>
                <a:gd name="T5" fmla="*/ 514350 h 324"/>
                <a:gd name="T6" fmla="*/ 120650 w 76"/>
                <a:gd name="T7" fmla="*/ 0 h 3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6"/>
                <a:gd name="T13" fmla="*/ 0 h 324"/>
                <a:gd name="T14" fmla="*/ 76 w 76"/>
                <a:gd name="T15" fmla="*/ 324 h 3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6" h="324">
                  <a:moveTo>
                    <a:pt x="0" y="0"/>
                  </a:moveTo>
                  <a:lnTo>
                    <a:pt x="0" y="324"/>
                  </a:lnTo>
                  <a:lnTo>
                    <a:pt x="76" y="324"/>
                  </a:lnTo>
                  <a:lnTo>
                    <a:pt x="76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51" name="Rectangle 89"/>
            <p:cNvSpPr>
              <a:spLocks noChangeArrowheads="1"/>
            </p:cNvSpPr>
            <p:nvPr/>
          </p:nvSpPr>
          <p:spPr bwMode="auto">
            <a:xfrm>
              <a:off x="10401300" y="6030913"/>
              <a:ext cx="119063" cy="514350"/>
            </a:xfrm>
            <a:prstGeom prst="rect">
              <a:avLst/>
            </a:prstGeom>
            <a:solidFill>
              <a:srgbClr val="FFC0A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zh-CN" altLang="en-US"/>
            </a:p>
          </p:txBody>
        </p:sp>
        <p:sp>
          <p:nvSpPr>
            <p:cNvPr id="50252" name="Freeform 90"/>
            <p:cNvSpPr>
              <a:spLocks/>
            </p:cNvSpPr>
            <p:nvPr/>
          </p:nvSpPr>
          <p:spPr bwMode="auto">
            <a:xfrm>
              <a:off x="10401300" y="6030913"/>
              <a:ext cx="119063" cy="514350"/>
            </a:xfrm>
            <a:custGeom>
              <a:avLst/>
              <a:gdLst>
                <a:gd name="T0" fmla="*/ 0 w 75"/>
                <a:gd name="T1" fmla="*/ 0 h 324"/>
                <a:gd name="T2" fmla="*/ 0 w 75"/>
                <a:gd name="T3" fmla="*/ 514350 h 324"/>
                <a:gd name="T4" fmla="*/ 119063 w 75"/>
                <a:gd name="T5" fmla="*/ 514350 h 324"/>
                <a:gd name="T6" fmla="*/ 119063 w 75"/>
                <a:gd name="T7" fmla="*/ 0 h 3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5"/>
                <a:gd name="T13" fmla="*/ 0 h 324"/>
                <a:gd name="T14" fmla="*/ 75 w 75"/>
                <a:gd name="T15" fmla="*/ 324 h 3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5" h="324">
                  <a:moveTo>
                    <a:pt x="0" y="0"/>
                  </a:moveTo>
                  <a:lnTo>
                    <a:pt x="0" y="324"/>
                  </a:lnTo>
                  <a:lnTo>
                    <a:pt x="75" y="324"/>
                  </a:lnTo>
                  <a:lnTo>
                    <a:pt x="75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53" name="Rectangle 91"/>
            <p:cNvSpPr>
              <a:spLocks noChangeArrowheads="1"/>
            </p:cNvSpPr>
            <p:nvPr/>
          </p:nvSpPr>
          <p:spPr bwMode="auto">
            <a:xfrm>
              <a:off x="10126663" y="6030913"/>
              <a:ext cx="119063" cy="514350"/>
            </a:xfrm>
            <a:prstGeom prst="rect">
              <a:avLst/>
            </a:prstGeom>
            <a:solidFill>
              <a:srgbClr val="FFC0A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zh-CN" altLang="en-US"/>
            </a:p>
          </p:txBody>
        </p:sp>
        <p:sp>
          <p:nvSpPr>
            <p:cNvPr id="50254" name="Freeform 92"/>
            <p:cNvSpPr>
              <a:spLocks/>
            </p:cNvSpPr>
            <p:nvPr/>
          </p:nvSpPr>
          <p:spPr bwMode="auto">
            <a:xfrm>
              <a:off x="10126663" y="6030913"/>
              <a:ext cx="119063" cy="514350"/>
            </a:xfrm>
            <a:custGeom>
              <a:avLst/>
              <a:gdLst>
                <a:gd name="T0" fmla="*/ 0 w 75"/>
                <a:gd name="T1" fmla="*/ 0 h 324"/>
                <a:gd name="T2" fmla="*/ 0 w 75"/>
                <a:gd name="T3" fmla="*/ 514350 h 324"/>
                <a:gd name="T4" fmla="*/ 119063 w 75"/>
                <a:gd name="T5" fmla="*/ 514350 h 324"/>
                <a:gd name="T6" fmla="*/ 119063 w 75"/>
                <a:gd name="T7" fmla="*/ 0 h 3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5"/>
                <a:gd name="T13" fmla="*/ 0 h 324"/>
                <a:gd name="T14" fmla="*/ 75 w 75"/>
                <a:gd name="T15" fmla="*/ 324 h 3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5" h="324">
                  <a:moveTo>
                    <a:pt x="0" y="0"/>
                  </a:moveTo>
                  <a:lnTo>
                    <a:pt x="0" y="324"/>
                  </a:lnTo>
                  <a:lnTo>
                    <a:pt x="75" y="324"/>
                  </a:lnTo>
                  <a:lnTo>
                    <a:pt x="75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55" name="Rectangle 93"/>
            <p:cNvSpPr>
              <a:spLocks noChangeArrowheads="1"/>
            </p:cNvSpPr>
            <p:nvPr/>
          </p:nvSpPr>
          <p:spPr bwMode="auto">
            <a:xfrm>
              <a:off x="9834563" y="6030913"/>
              <a:ext cx="119063" cy="514350"/>
            </a:xfrm>
            <a:prstGeom prst="rect">
              <a:avLst/>
            </a:prstGeom>
            <a:solidFill>
              <a:srgbClr val="FFC0A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zh-CN" altLang="en-US"/>
            </a:p>
          </p:txBody>
        </p:sp>
        <p:sp>
          <p:nvSpPr>
            <p:cNvPr id="50256" name="Freeform 94"/>
            <p:cNvSpPr>
              <a:spLocks/>
            </p:cNvSpPr>
            <p:nvPr/>
          </p:nvSpPr>
          <p:spPr bwMode="auto">
            <a:xfrm>
              <a:off x="9834563" y="6030913"/>
              <a:ext cx="119063" cy="514350"/>
            </a:xfrm>
            <a:custGeom>
              <a:avLst/>
              <a:gdLst>
                <a:gd name="T0" fmla="*/ 0 w 75"/>
                <a:gd name="T1" fmla="*/ 0 h 324"/>
                <a:gd name="T2" fmla="*/ 0 w 75"/>
                <a:gd name="T3" fmla="*/ 514350 h 324"/>
                <a:gd name="T4" fmla="*/ 119063 w 75"/>
                <a:gd name="T5" fmla="*/ 514350 h 324"/>
                <a:gd name="T6" fmla="*/ 119063 w 75"/>
                <a:gd name="T7" fmla="*/ 0 h 3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5"/>
                <a:gd name="T13" fmla="*/ 0 h 324"/>
                <a:gd name="T14" fmla="*/ 75 w 75"/>
                <a:gd name="T15" fmla="*/ 324 h 3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5" h="324">
                  <a:moveTo>
                    <a:pt x="0" y="0"/>
                  </a:moveTo>
                  <a:lnTo>
                    <a:pt x="0" y="324"/>
                  </a:lnTo>
                  <a:lnTo>
                    <a:pt x="75" y="324"/>
                  </a:lnTo>
                  <a:lnTo>
                    <a:pt x="75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57" name="Rectangle 95"/>
            <p:cNvSpPr>
              <a:spLocks noChangeArrowheads="1"/>
            </p:cNvSpPr>
            <p:nvPr/>
          </p:nvSpPr>
          <p:spPr bwMode="auto">
            <a:xfrm>
              <a:off x="9885363" y="6218238"/>
              <a:ext cx="858838" cy="155575"/>
            </a:xfrm>
            <a:prstGeom prst="rect">
              <a:avLst/>
            </a:prstGeom>
            <a:solidFill>
              <a:srgbClr val="FFC0A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zh-CN" altLang="en-US"/>
            </a:p>
          </p:txBody>
        </p:sp>
        <p:sp>
          <p:nvSpPr>
            <p:cNvPr id="50258" name="Freeform 96"/>
            <p:cNvSpPr>
              <a:spLocks/>
            </p:cNvSpPr>
            <p:nvPr/>
          </p:nvSpPr>
          <p:spPr bwMode="auto">
            <a:xfrm>
              <a:off x="9885363" y="6218238"/>
              <a:ext cx="858838" cy="155575"/>
            </a:xfrm>
            <a:custGeom>
              <a:avLst/>
              <a:gdLst>
                <a:gd name="T0" fmla="*/ 0 w 541"/>
                <a:gd name="T1" fmla="*/ 155575 h 98"/>
                <a:gd name="T2" fmla="*/ 858838 w 541"/>
                <a:gd name="T3" fmla="*/ 155575 h 98"/>
                <a:gd name="T4" fmla="*/ 858838 w 541"/>
                <a:gd name="T5" fmla="*/ 0 h 98"/>
                <a:gd name="T6" fmla="*/ 0 w 541"/>
                <a:gd name="T7" fmla="*/ 0 h 9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41"/>
                <a:gd name="T13" fmla="*/ 0 h 98"/>
                <a:gd name="T14" fmla="*/ 541 w 541"/>
                <a:gd name="T15" fmla="*/ 98 h 9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41" h="98">
                  <a:moveTo>
                    <a:pt x="0" y="98"/>
                  </a:moveTo>
                  <a:lnTo>
                    <a:pt x="541" y="98"/>
                  </a:lnTo>
                  <a:lnTo>
                    <a:pt x="541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59" name="Freeform 97"/>
            <p:cNvSpPr>
              <a:spLocks/>
            </p:cNvSpPr>
            <p:nvPr/>
          </p:nvSpPr>
          <p:spPr bwMode="auto">
            <a:xfrm>
              <a:off x="6762750" y="5824538"/>
              <a:ext cx="1355725" cy="617538"/>
            </a:xfrm>
            <a:custGeom>
              <a:avLst/>
              <a:gdLst>
                <a:gd name="T0" fmla="*/ 205933 w 316"/>
                <a:gd name="T1" fmla="*/ 240154 h 144"/>
                <a:gd name="T2" fmla="*/ 343222 w 316"/>
                <a:gd name="T3" fmla="*/ 240154 h 144"/>
                <a:gd name="T4" fmla="*/ 343222 w 316"/>
                <a:gd name="T5" fmla="*/ 192981 h 144"/>
                <a:gd name="T6" fmla="*/ 523413 w 316"/>
                <a:gd name="T7" fmla="*/ 0 h 144"/>
                <a:gd name="T8" fmla="*/ 913827 w 316"/>
                <a:gd name="T9" fmla="*/ 0 h 144"/>
                <a:gd name="T10" fmla="*/ 1098309 w 316"/>
                <a:gd name="T11" fmla="*/ 192981 h 144"/>
                <a:gd name="T12" fmla="*/ 1098309 w 316"/>
                <a:gd name="T13" fmla="*/ 240154 h 144"/>
                <a:gd name="T14" fmla="*/ 1166953 w 316"/>
                <a:gd name="T15" fmla="*/ 240154 h 144"/>
                <a:gd name="T16" fmla="*/ 1355725 w 316"/>
                <a:gd name="T17" fmla="*/ 433134 h 144"/>
                <a:gd name="T18" fmla="*/ 1355725 w 316"/>
                <a:gd name="T19" fmla="*/ 424557 h 144"/>
                <a:gd name="T20" fmla="*/ 1166953 w 316"/>
                <a:gd name="T21" fmla="*/ 617538 h 144"/>
                <a:gd name="T22" fmla="*/ 862344 w 316"/>
                <a:gd name="T23" fmla="*/ 617538 h 144"/>
                <a:gd name="T24" fmla="*/ 776539 w 316"/>
                <a:gd name="T25" fmla="*/ 617538 h 144"/>
                <a:gd name="T26" fmla="*/ 205933 w 316"/>
                <a:gd name="T27" fmla="*/ 617538 h 144"/>
                <a:gd name="T28" fmla="*/ 0 w 316"/>
                <a:gd name="T29" fmla="*/ 424557 h 144"/>
                <a:gd name="T30" fmla="*/ 0 w 316"/>
                <a:gd name="T31" fmla="*/ 433134 h 144"/>
                <a:gd name="T32" fmla="*/ 205933 w 316"/>
                <a:gd name="T33" fmla="*/ 240154 h 14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16"/>
                <a:gd name="T52" fmla="*/ 0 h 144"/>
                <a:gd name="T53" fmla="*/ 316 w 316"/>
                <a:gd name="T54" fmla="*/ 144 h 14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16" h="144">
                  <a:moveTo>
                    <a:pt x="48" y="56"/>
                  </a:moveTo>
                  <a:cubicBezTo>
                    <a:pt x="80" y="56"/>
                    <a:pt x="80" y="56"/>
                    <a:pt x="80" y="56"/>
                  </a:cubicBezTo>
                  <a:cubicBezTo>
                    <a:pt x="80" y="45"/>
                    <a:pt x="80" y="45"/>
                    <a:pt x="80" y="45"/>
                  </a:cubicBezTo>
                  <a:cubicBezTo>
                    <a:pt x="80" y="20"/>
                    <a:pt x="98" y="0"/>
                    <a:pt x="122" y="0"/>
                  </a:cubicBezTo>
                  <a:cubicBezTo>
                    <a:pt x="213" y="0"/>
                    <a:pt x="213" y="0"/>
                    <a:pt x="213" y="0"/>
                  </a:cubicBezTo>
                  <a:cubicBezTo>
                    <a:pt x="237" y="0"/>
                    <a:pt x="256" y="20"/>
                    <a:pt x="256" y="45"/>
                  </a:cubicBezTo>
                  <a:cubicBezTo>
                    <a:pt x="256" y="56"/>
                    <a:pt x="256" y="56"/>
                    <a:pt x="256" y="56"/>
                  </a:cubicBezTo>
                  <a:cubicBezTo>
                    <a:pt x="272" y="56"/>
                    <a:pt x="272" y="56"/>
                    <a:pt x="272" y="56"/>
                  </a:cubicBezTo>
                  <a:cubicBezTo>
                    <a:pt x="296" y="56"/>
                    <a:pt x="316" y="76"/>
                    <a:pt x="316" y="101"/>
                  </a:cubicBezTo>
                  <a:cubicBezTo>
                    <a:pt x="316" y="99"/>
                    <a:pt x="316" y="99"/>
                    <a:pt x="316" y="99"/>
                  </a:cubicBezTo>
                  <a:cubicBezTo>
                    <a:pt x="316" y="123"/>
                    <a:pt x="296" y="144"/>
                    <a:pt x="272" y="144"/>
                  </a:cubicBezTo>
                  <a:cubicBezTo>
                    <a:pt x="201" y="144"/>
                    <a:pt x="201" y="144"/>
                    <a:pt x="201" y="144"/>
                  </a:cubicBezTo>
                  <a:cubicBezTo>
                    <a:pt x="181" y="144"/>
                    <a:pt x="181" y="144"/>
                    <a:pt x="181" y="144"/>
                  </a:cubicBezTo>
                  <a:cubicBezTo>
                    <a:pt x="48" y="144"/>
                    <a:pt x="48" y="144"/>
                    <a:pt x="48" y="144"/>
                  </a:cubicBezTo>
                  <a:cubicBezTo>
                    <a:pt x="24" y="144"/>
                    <a:pt x="0" y="123"/>
                    <a:pt x="0" y="99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76"/>
                    <a:pt x="24" y="56"/>
                    <a:pt x="48" y="56"/>
                  </a:cubicBezTo>
                  <a:close/>
                </a:path>
              </a:pathLst>
            </a:custGeom>
            <a:solidFill>
              <a:srgbClr val="FF754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60" name="Freeform 98"/>
            <p:cNvSpPr>
              <a:spLocks/>
            </p:cNvSpPr>
            <p:nvPr/>
          </p:nvSpPr>
          <p:spPr bwMode="auto">
            <a:xfrm>
              <a:off x="6757988" y="6172200"/>
              <a:ext cx="77788" cy="179388"/>
            </a:xfrm>
            <a:custGeom>
              <a:avLst/>
              <a:gdLst>
                <a:gd name="T0" fmla="*/ 34572 w 18"/>
                <a:gd name="T1" fmla="*/ 179388 h 42"/>
                <a:gd name="T2" fmla="*/ 0 w 18"/>
                <a:gd name="T3" fmla="*/ 81152 h 42"/>
                <a:gd name="T4" fmla="*/ 21608 w 18"/>
                <a:gd name="T5" fmla="*/ 0 h 42"/>
                <a:gd name="T6" fmla="*/ 51859 w 18"/>
                <a:gd name="T7" fmla="*/ 140948 h 42"/>
                <a:gd name="T8" fmla="*/ 34572 w 18"/>
                <a:gd name="T9" fmla="*/ 179388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"/>
                <a:gd name="T16" fmla="*/ 0 h 42"/>
                <a:gd name="T17" fmla="*/ 18 w 18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" h="42">
                  <a:moveTo>
                    <a:pt x="8" y="42"/>
                  </a:moveTo>
                  <a:cubicBezTo>
                    <a:pt x="3" y="36"/>
                    <a:pt x="0" y="27"/>
                    <a:pt x="0" y="19"/>
                  </a:cubicBezTo>
                  <a:cubicBezTo>
                    <a:pt x="0" y="12"/>
                    <a:pt x="2" y="6"/>
                    <a:pt x="5" y="0"/>
                  </a:cubicBezTo>
                  <a:cubicBezTo>
                    <a:pt x="15" y="6"/>
                    <a:pt x="18" y="16"/>
                    <a:pt x="12" y="33"/>
                  </a:cubicBezTo>
                  <a:cubicBezTo>
                    <a:pt x="11" y="36"/>
                    <a:pt x="9" y="39"/>
                    <a:pt x="8" y="42"/>
                  </a:cubicBezTo>
                  <a:close/>
                </a:path>
              </a:pathLst>
            </a:custGeom>
            <a:solidFill>
              <a:srgbClr val="FCF9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61" name="Freeform 99"/>
            <p:cNvSpPr>
              <a:spLocks/>
            </p:cNvSpPr>
            <p:nvPr/>
          </p:nvSpPr>
          <p:spPr bwMode="auto">
            <a:xfrm>
              <a:off x="7213600" y="5918200"/>
              <a:ext cx="531813" cy="155575"/>
            </a:xfrm>
            <a:custGeom>
              <a:avLst/>
              <a:gdLst>
                <a:gd name="T0" fmla="*/ 0 w 124"/>
                <a:gd name="T1" fmla="*/ 155575 h 36"/>
                <a:gd name="T2" fmla="*/ 0 w 124"/>
                <a:gd name="T3" fmla="*/ 47537 h 36"/>
                <a:gd name="T4" fmla="*/ 47177 w 124"/>
                <a:gd name="T5" fmla="*/ 0 h 36"/>
                <a:gd name="T6" fmla="*/ 484636 w 124"/>
                <a:gd name="T7" fmla="*/ 0 h 36"/>
                <a:gd name="T8" fmla="*/ 531813 w 124"/>
                <a:gd name="T9" fmla="*/ 47537 h 36"/>
                <a:gd name="T10" fmla="*/ 531813 w 124"/>
                <a:gd name="T11" fmla="*/ 155575 h 36"/>
                <a:gd name="T12" fmla="*/ 0 w 124"/>
                <a:gd name="T13" fmla="*/ 155575 h 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4"/>
                <a:gd name="T22" fmla="*/ 0 h 36"/>
                <a:gd name="T23" fmla="*/ 124 w 124"/>
                <a:gd name="T24" fmla="*/ 36 h 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4" h="36">
                  <a:moveTo>
                    <a:pt x="0" y="36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9" y="0"/>
                    <a:pt x="124" y="5"/>
                    <a:pt x="124" y="11"/>
                  </a:cubicBezTo>
                  <a:cubicBezTo>
                    <a:pt x="124" y="36"/>
                    <a:pt x="124" y="36"/>
                    <a:pt x="124" y="36"/>
                  </a:cubicBezTo>
                  <a:lnTo>
                    <a:pt x="0" y="36"/>
                  </a:lnTo>
                  <a:close/>
                </a:path>
              </a:pathLst>
            </a:custGeom>
            <a:solidFill>
              <a:srgbClr val="FCF9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62" name="Oval 100"/>
            <p:cNvSpPr>
              <a:spLocks noChangeArrowheads="1"/>
            </p:cNvSpPr>
            <p:nvPr/>
          </p:nvSpPr>
          <p:spPr bwMode="auto">
            <a:xfrm>
              <a:off x="7586663" y="6223000"/>
              <a:ext cx="334963" cy="334963"/>
            </a:xfrm>
            <a:prstGeom prst="ellipse">
              <a:avLst/>
            </a:prstGeom>
            <a:solidFill>
              <a:srgbClr val="FFC89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zh-CN" altLang="en-US"/>
            </a:p>
          </p:txBody>
        </p:sp>
        <p:sp>
          <p:nvSpPr>
            <p:cNvPr id="50263" name="Oval 101"/>
            <p:cNvSpPr>
              <a:spLocks noChangeArrowheads="1"/>
            </p:cNvSpPr>
            <p:nvPr/>
          </p:nvSpPr>
          <p:spPr bwMode="auto">
            <a:xfrm>
              <a:off x="7659688" y="6296025"/>
              <a:ext cx="188913" cy="188913"/>
            </a:xfrm>
            <a:prstGeom prst="ellipse">
              <a:avLst/>
            </a:prstGeom>
            <a:solidFill>
              <a:srgbClr val="FCF9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zh-CN" altLang="en-US"/>
            </a:p>
          </p:txBody>
        </p:sp>
        <p:sp>
          <p:nvSpPr>
            <p:cNvPr id="50264" name="Oval 102"/>
            <p:cNvSpPr>
              <a:spLocks noChangeArrowheads="1"/>
            </p:cNvSpPr>
            <p:nvPr/>
          </p:nvSpPr>
          <p:spPr bwMode="auto">
            <a:xfrm>
              <a:off x="7024688" y="6223000"/>
              <a:ext cx="334963" cy="334963"/>
            </a:xfrm>
            <a:prstGeom prst="ellipse">
              <a:avLst/>
            </a:prstGeom>
            <a:solidFill>
              <a:srgbClr val="FFC89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zh-CN" altLang="en-US"/>
            </a:p>
          </p:txBody>
        </p:sp>
        <p:sp>
          <p:nvSpPr>
            <p:cNvPr id="50265" name="Oval 103"/>
            <p:cNvSpPr>
              <a:spLocks noChangeArrowheads="1"/>
            </p:cNvSpPr>
            <p:nvPr/>
          </p:nvSpPr>
          <p:spPr bwMode="auto">
            <a:xfrm>
              <a:off x="7097713" y="6296025"/>
              <a:ext cx="188913" cy="188913"/>
            </a:xfrm>
            <a:prstGeom prst="ellipse">
              <a:avLst/>
            </a:prstGeom>
            <a:solidFill>
              <a:srgbClr val="FCF9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zh-CN" altLang="en-US"/>
            </a:p>
          </p:txBody>
        </p:sp>
        <p:sp>
          <p:nvSpPr>
            <p:cNvPr id="50266" name="Freeform 105"/>
            <p:cNvSpPr>
              <a:spLocks/>
            </p:cNvSpPr>
            <p:nvPr/>
          </p:nvSpPr>
          <p:spPr bwMode="auto">
            <a:xfrm>
              <a:off x="6551613" y="5026025"/>
              <a:ext cx="352425" cy="184150"/>
            </a:xfrm>
            <a:custGeom>
              <a:avLst/>
              <a:gdLst>
                <a:gd name="T0" fmla="*/ 193404 w 82"/>
                <a:gd name="T1" fmla="*/ 111347 h 43"/>
                <a:gd name="T2" fmla="*/ 81659 w 82"/>
                <a:gd name="T3" fmla="*/ 12848 h 43"/>
                <a:gd name="T4" fmla="*/ 184808 w 82"/>
                <a:gd name="T5" fmla="*/ 175585 h 43"/>
                <a:gd name="T6" fmla="*/ 193404 w 82"/>
                <a:gd name="T7" fmla="*/ 111347 h 4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2"/>
                <a:gd name="T13" fmla="*/ 0 h 43"/>
                <a:gd name="T14" fmla="*/ 82 w 82"/>
                <a:gd name="T15" fmla="*/ 43 h 4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2" h="43">
                  <a:moveTo>
                    <a:pt x="45" y="26"/>
                  </a:moveTo>
                  <a:cubicBezTo>
                    <a:pt x="45" y="26"/>
                    <a:pt x="37" y="0"/>
                    <a:pt x="19" y="3"/>
                  </a:cubicBezTo>
                  <a:cubicBezTo>
                    <a:pt x="0" y="7"/>
                    <a:pt x="5" y="40"/>
                    <a:pt x="43" y="41"/>
                  </a:cubicBezTo>
                  <a:cubicBezTo>
                    <a:pt x="82" y="43"/>
                    <a:pt x="45" y="26"/>
                    <a:pt x="45" y="26"/>
                  </a:cubicBezTo>
                  <a:close/>
                </a:path>
              </a:pathLst>
            </a:custGeom>
            <a:solidFill>
              <a:srgbClr val="D1E8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67" name="Freeform 106"/>
            <p:cNvSpPr>
              <a:spLocks/>
            </p:cNvSpPr>
            <p:nvPr/>
          </p:nvSpPr>
          <p:spPr bwMode="auto">
            <a:xfrm>
              <a:off x="6518275" y="5164138"/>
              <a:ext cx="381000" cy="201613"/>
            </a:xfrm>
            <a:custGeom>
              <a:avLst/>
              <a:gdLst>
                <a:gd name="T0" fmla="*/ 209764 w 89"/>
                <a:gd name="T1" fmla="*/ 102951 h 47"/>
                <a:gd name="T2" fmla="*/ 77056 w 89"/>
                <a:gd name="T3" fmla="*/ 167296 h 47"/>
                <a:gd name="T4" fmla="*/ 218326 w 89"/>
                <a:gd name="T5" fmla="*/ 38607 h 47"/>
                <a:gd name="T6" fmla="*/ 209764 w 89"/>
                <a:gd name="T7" fmla="*/ 102951 h 4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9"/>
                <a:gd name="T13" fmla="*/ 0 h 47"/>
                <a:gd name="T14" fmla="*/ 89 w 89"/>
                <a:gd name="T15" fmla="*/ 47 h 4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9" h="47">
                  <a:moveTo>
                    <a:pt x="49" y="24"/>
                  </a:moveTo>
                  <a:cubicBezTo>
                    <a:pt x="49" y="24"/>
                    <a:pt x="35" y="47"/>
                    <a:pt x="18" y="39"/>
                  </a:cubicBezTo>
                  <a:cubicBezTo>
                    <a:pt x="0" y="31"/>
                    <a:pt x="14" y="0"/>
                    <a:pt x="51" y="9"/>
                  </a:cubicBezTo>
                  <a:cubicBezTo>
                    <a:pt x="89" y="18"/>
                    <a:pt x="49" y="24"/>
                    <a:pt x="49" y="24"/>
                  </a:cubicBezTo>
                  <a:close/>
                </a:path>
              </a:pathLst>
            </a:custGeom>
            <a:solidFill>
              <a:srgbClr val="D1E8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68" name="Freeform 107"/>
            <p:cNvSpPr>
              <a:spLocks/>
            </p:cNvSpPr>
            <p:nvPr/>
          </p:nvSpPr>
          <p:spPr bwMode="auto">
            <a:xfrm>
              <a:off x="6621463" y="5051425"/>
              <a:ext cx="385763" cy="211138"/>
            </a:xfrm>
            <a:custGeom>
              <a:avLst/>
              <a:gdLst>
                <a:gd name="T0" fmla="*/ 175736 w 90"/>
                <a:gd name="T1" fmla="*/ 94797 h 49"/>
                <a:gd name="T2" fmla="*/ 312897 w 90"/>
                <a:gd name="T3" fmla="*/ 38780 h 49"/>
                <a:gd name="T4" fmla="*/ 158591 w 90"/>
                <a:gd name="T5" fmla="*/ 159431 h 49"/>
                <a:gd name="T6" fmla="*/ 175736 w 90"/>
                <a:gd name="T7" fmla="*/ 94797 h 4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0"/>
                <a:gd name="T13" fmla="*/ 0 h 49"/>
                <a:gd name="T14" fmla="*/ 90 w 90"/>
                <a:gd name="T15" fmla="*/ 49 h 4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0" h="49">
                  <a:moveTo>
                    <a:pt x="41" y="22"/>
                  </a:moveTo>
                  <a:cubicBezTo>
                    <a:pt x="41" y="22"/>
                    <a:pt x="57" y="0"/>
                    <a:pt x="73" y="9"/>
                  </a:cubicBezTo>
                  <a:cubicBezTo>
                    <a:pt x="90" y="19"/>
                    <a:pt x="74" y="49"/>
                    <a:pt x="37" y="37"/>
                  </a:cubicBezTo>
                  <a:cubicBezTo>
                    <a:pt x="0" y="26"/>
                    <a:pt x="41" y="22"/>
                    <a:pt x="41" y="22"/>
                  </a:cubicBezTo>
                  <a:close/>
                </a:path>
              </a:pathLst>
            </a:custGeom>
            <a:solidFill>
              <a:srgbClr val="D1E8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69" name="Freeform 108"/>
            <p:cNvSpPr>
              <a:spLocks/>
            </p:cNvSpPr>
            <p:nvPr/>
          </p:nvSpPr>
          <p:spPr bwMode="auto">
            <a:xfrm>
              <a:off x="6616700" y="5194300"/>
              <a:ext cx="338138" cy="192088"/>
            </a:xfrm>
            <a:custGeom>
              <a:avLst/>
              <a:gdLst>
                <a:gd name="T0" fmla="*/ 154088 w 79"/>
                <a:gd name="T1" fmla="*/ 81104 h 45"/>
                <a:gd name="T2" fmla="*/ 261094 w 79"/>
                <a:gd name="T3" fmla="*/ 183551 h 45"/>
                <a:gd name="T4" fmla="*/ 162649 w 79"/>
                <a:gd name="T5" fmla="*/ 17074 h 45"/>
                <a:gd name="T6" fmla="*/ 154088 w 79"/>
                <a:gd name="T7" fmla="*/ 81104 h 4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9"/>
                <a:gd name="T13" fmla="*/ 0 h 45"/>
                <a:gd name="T14" fmla="*/ 79 w 79"/>
                <a:gd name="T15" fmla="*/ 45 h 4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9" h="45">
                  <a:moveTo>
                    <a:pt x="36" y="19"/>
                  </a:moveTo>
                  <a:cubicBezTo>
                    <a:pt x="36" y="19"/>
                    <a:pt x="42" y="45"/>
                    <a:pt x="61" y="43"/>
                  </a:cubicBezTo>
                  <a:cubicBezTo>
                    <a:pt x="79" y="41"/>
                    <a:pt x="77" y="8"/>
                    <a:pt x="38" y="4"/>
                  </a:cubicBezTo>
                  <a:cubicBezTo>
                    <a:pt x="0" y="0"/>
                    <a:pt x="36" y="19"/>
                    <a:pt x="36" y="19"/>
                  </a:cubicBezTo>
                  <a:close/>
                </a:path>
              </a:pathLst>
            </a:custGeom>
            <a:solidFill>
              <a:srgbClr val="D1E8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70" name="Freeform 109"/>
            <p:cNvSpPr>
              <a:spLocks/>
            </p:cNvSpPr>
            <p:nvPr/>
          </p:nvSpPr>
          <p:spPr bwMode="auto">
            <a:xfrm>
              <a:off x="6694488" y="5091113"/>
              <a:ext cx="141288" cy="234950"/>
            </a:xfrm>
            <a:custGeom>
              <a:avLst/>
              <a:gdLst>
                <a:gd name="T0" fmla="*/ 132725 w 33"/>
                <a:gd name="T1" fmla="*/ 128155 h 55"/>
                <a:gd name="T2" fmla="*/ 51377 w 33"/>
                <a:gd name="T3" fmla="*/ 230678 h 55"/>
                <a:gd name="T4" fmla="*/ 12844 w 33"/>
                <a:gd name="T5" fmla="*/ 106795 h 55"/>
                <a:gd name="T6" fmla="*/ 89911 w 33"/>
                <a:gd name="T7" fmla="*/ 4272 h 55"/>
                <a:gd name="T8" fmla="*/ 132725 w 33"/>
                <a:gd name="T9" fmla="*/ 128155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55"/>
                <a:gd name="T17" fmla="*/ 33 w 33"/>
                <a:gd name="T18" fmla="*/ 55 h 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55">
                  <a:moveTo>
                    <a:pt x="31" y="30"/>
                  </a:moveTo>
                  <a:cubicBezTo>
                    <a:pt x="28" y="44"/>
                    <a:pt x="20" y="55"/>
                    <a:pt x="12" y="54"/>
                  </a:cubicBezTo>
                  <a:cubicBezTo>
                    <a:pt x="4" y="53"/>
                    <a:pt x="0" y="40"/>
                    <a:pt x="3" y="25"/>
                  </a:cubicBezTo>
                  <a:cubicBezTo>
                    <a:pt x="5" y="10"/>
                    <a:pt x="13" y="0"/>
                    <a:pt x="21" y="1"/>
                  </a:cubicBezTo>
                  <a:cubicBezTo>
                    <a:pt x="29" y="2"/>
                    <a:pt x="33" y="15"/>
                    <a:pt x="31" y="30"/>
                  </a:cubicBezTo>
                  <a:close/>
                </a:path>
              </a:pathLst>
            </a:custGeom>
            <a:solidFill>
              <a:srgbClr val="FFD01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71" name="Freeform 110"/>
            <p:cNvSpPr>
              <a:spLocks/>
            </p:cNvSpPr>
            <p:nvPr/>
          </p:nvSpPr>
          <p:spPr bwMode="auto">
            <a:xfrm>
              <a:off x="6710363" y="5133975"/>
              <a:ext cx="115888" cy="63500"/>
            </a:xfrm>
            <a:custGeom>
              <a:avLst/>
              <a:gdLst>
                <a:gd name="T0" fmla="*/ 115888 w 27"/>
                <a:gd name="T1" fmla="*/ 63500 h 15"/>
                <a:gd name="T2" fmla="*/ 115888 w 27"/>
                <a:gd name="T3" fmla="*/ 16933 h 15"/>
                <a:gd name="T4" fmla="*/ 17169 w 27"/>
                <a:gd name="T5" fmla="*/ 0 h 15"/>
                <a:gd name="T6" fmla="*/ 0 w 27"/>
                <a:gd name="T7" fmla="*/ 42333 h 15"/>
                <a:gd name="T8" fmla="*/ 115888 w 27"/>
                <a:gd name="T9" fmla="*/ 63500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15"/>
                <a:gd name="T17" fmla="*/ 27 w 27"/>
                <a:gd name="T18" fmla="*/ 15 h 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15">
                  <a:moveTo>
                    <a:pt x="27" y="15"/>
                  </a:moveTo>
                  <a:cubicBezTo>
                    <a:pt x="27" y="11"/>
                    <a:pt x="27" y="7"/>
                    <a:pt x="27" y="4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3"/>
                    <a:pt x="1" y="6"/>
                    <a:pt x="0" y="10"/>
                  </a:cubicBezTo>
                  <a:lnTo>
                    <a:pt x="27" y="15"/>
                  </a:lnTo>
                  <a:close/>
                </a:path>
              </a:pathLst>
            </a:custGeom>
            <a:solidFill>
              <a:srgbClr val="854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72" name="Freeform 111"/>
            <p:cNvSpPr>
              <a:spLocks/>
            </p:cNvSpPr>
            <p:nvPr/>
          </p:nvSpPr>
          <p:spPr bwMode="auto">
            <a:xfrm>
              <a:off x="6702425" y="5240338"/>
              <a:ext cx="111125" cy="60325"/>
            </a:xfrm>
            <a:custGeom>
              <a:avLst/>
              <a:gdLst>
                <a:gd name="T0" fmla="*/ 85481 w 26"/>
                <a:gd name="T1" fmla="*/ 60325 h 14"/>
                <a:gd name="T2" fmla="*/ 111125 w 26"/>
                <a:gd name="T3" fmla="*/ 21545 h 14"/>
                <a:gd name="T4" fmla="*/ 0 w 26"/>
                <a:gd name="T5" fmla="*/ 0 h 14"/>
                <a:gd name="T6" fmla="*/ 8548 w 26"/>
                <a:gd name="T7" fmla="*/ 47398 h 14"/>
                <a:gd name="T8" fmla="*/ 85481 w 26"/>
                <a:gd name="T9" fmla="*/ 60325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"/>
                <a:gd name="T17" fmla="*/ 26 w 26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">
                  <a:moveTo>
                    <a:pt x="20" y="14"/>
                  </a:moveTo>
                  <a:cubicBezTo>
                    <a:pt x="22" y="12"/>
                    <a:pt x="24" y="9"/>
                    <a:pt x="26" y="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1" y="8"/>
                    <a:pt x="2" y="11"/>
                  </a:cubicBezTo>
                  <a:lnTo>
                    <a:pt x="20" y="14"/>
                  </a:lnTo>
                  <a:close/>
                </a:path>
              </a:pathLst>
            </a:custGeom>
            <a:solidFill>
              <a:srgbClr val="854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73" name="Freeform 112"/>
            <p:cNvSpPr>
              <a:spLocks/>
            </p:cNvSpPr>
            <p:nvPr/>
          </p:nvSpPr>
          <p:spPr bwMode="auto">
            <a:xfrm>
              <a:off x="4330700" y="4730750"/>
              <a:ext cx="222250" cy="363538"/>
            </a:xfrm>
            <a:custGeom>
              <a:avLst/>
              <a:gdLst>
                <a:gd name="T0" fmla="*/ 158139 w 52"/>
                <a:gd name="T1" fmla="*/ 196738 h 85"/>
                <a:gd name="T2" fmla="*/ 158139 w 52"/>
                <a:gd name="T3" fmla="*/ 51323 h 85"/>
                <a:gd name="T4" fmla="*/ 102577 w 52"/>
                <a:gd name="T5" fmla="*/ 235230 h 85"/>
                <a:gd name="T6" fmla="*/ 158139 w 52"/>
                <a:gd name="T7" fmla="*/ 196738 h 8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2"/>
                <a:gd name="T13" fmla="*/ 0 h 85"/>
                <a:gd name="T14" fmla="*/ 52 w 52"/>
                <a:gd name="T15" fmla="*/ 85 h 8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2" h="85">
                  <a:moveTo>
                    <a:pt x="37" y="46"/>
                  </a:moveTo>
                  <a:cubicBezTo>
                    <a:pt x="37" y="46"/>
                    <a:pt x="52" y="24"/>
                    <a:pt x="37" y="12"/>
                  </a:cubicBezTo>
                  <a:cubicBezTo>
                    <a:pt x="22" y="0"/>
                    <a:pt x="0" y="25"/>
                    <a:pt x="24" y="55"/>
                  </a:cubicBezTo>
                  <a:cubicBezTo>
                    <a:pt x="48" y="85"/>
                    <a:pt x="37" y="46"/>
                    <a:pt x="37" y="46"/>
                  </a:cubicBezTo>
                  <a:close/>
                </a:path>
              </a:pathLst>
            </a:custGeom>
            <a:solidFill>
              <a:srgbClr val="D1E8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74" name="Freeform 113"/>
            <p:cNvSpPr>
              <a:spLocks/>
            </p:cNvSpPr>
            <p:nvPr/>
          </p:nvSpPr>
          <p:spPr bwMode="auto">
            <a:xfrm>
              <a:off x="4217988" y="4821238"/>
              <a:ext cx="292100" cy="290513"/>
            </a:xfrm>
            <a:custGeom>
              <a:avLst/>
              <a:gdLst>
                <a:gd name="T0" fmla="*/ 158937 w 68"/>
                <a:gd name="T1" fmla="*/ 179434 h 68"/>
                <a:gd name="T2" fmla="*/ 25774 w 68"/>
                <a:gd name="T3" fmla="*/ 119623 h 68"/>
                <a:gd name="T4" fmla="*/ 214779 w 68"/>
                <a:gd name="T5" fmla="*/ 145257 h 68"/>
                <a:gd name="T6" fmla="*/ 158937 w 68"/>
                <a:gd name="T7" fmla="*/ 179434 h 6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8"/>
                <a:gd name="T13" fmla="*/ 0 h 68"/>
                <a:gd name="T14" fmla="*/ 68 w 68"/>
                <a:gd name="T15" fmla="*/ 68 h 6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8" h="68">
                  <a:moveTo>
                    <a:pt x="37" y="42"/>
                  </a:moveTo>
                  <a:cubicBezTo>
                    <a:pt x="37" y="42"/>
                    <a:pt x="11" y="46"/>
                    <a:pt x="6" y="28"/>
                  </a:cubicBezTo>
                  <a:cubicBezTo>
                    <a:pt x="0" y="10"/>
                    <a:pt x="33" y="0"/>
                    <a:pt x="50" y="34"/>
                  </a:cubicBezTo>
                  <a:cubicBezTo>
                    <a:pt x="68" y="68"/>
                    <a:pt x="37" y="42"/>
                    <a:pt x="37" y="42"/>
                  </a:cubicBezTo>
                  <a:close/>
                </a:path>
              </a:pathLst>
            </a:custGeom>
            <a:solidFill>
              <a:srgbClr val="D1E8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75" name="Freeform 114"/>
            <p:cNvSpPr>
              <a:spLocks/>
            </p:cNvSpPr>
            <p:nvPr/>
          </p:nvSpPr>
          <p:spPr bwMode="auto">
            <a:xfrm>
              <a:off x="4389438" y="4849813"/>
              <a:ext cx="274638" cy="304800"/>
            </a:xfrm>
            <a:custGeom>
              <a:avLst/>
              <a:gdLst>
                <a:gd name="T0" fmla="*/ 124445 w 64"/>
                <a:gd name="T1" fmla="*/ 124496 h 71"/>
                <a:gd name="T2" fmla="*/ 257473 w 64"/>
                <a:gd name="T3" fmla="*/ 193183 h 71"/>
                <a:gd name="T4" fmla="*/ 64368 w 64"/>
                <a:gd name="T5" fmla="*/ 154546 h 71"/>
                <a:gd name="T6" fmla="*/ 124445 w 64"/>
                <a:gd name="T7" fmla="*/ 124496 h 7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4"/>
                <a:gd name="T13" fmla="*/ 0 h 71"/>
                <a:gd name="T14" fmla="*/ 64 w 64"/>
                <a:gd name="T15" fmla="*/ 71 h 7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4" h="71">
                  <a:moveTo>
                    <a:pt x="29" y="29"/>
                  </a:moveTo>
                  <a:cubicBezTo>
                    <a:pt x="29" y="29"/>
                    <a:pt x="56" y="26"/>
                    <a:pt x="60" y="45"/>
                  </a:cubicBezTo>
                  <a:cubicBezTo>
                    <a:pt x="64" y="64"/>
                    <a:pt x="31" y="71"/>
                    <a:pt x="15" y="36"/>
                  </a:cubicBezTo>
                  <a:cubicBezTo>
                    <a:pt x="0" y="0"/>
                    <a:pt x="29" y="29"/>
                    <a:pt x="29" y="29"/>
                  </a:cubicBezTo>
                  <a:close/>
                </a:path>
              </a:pathLst>
            </a:custGeom>
            <a:solidFill>
              <a:srgbClr val="D1E8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76" name="Freeform 115"/>
            <p:cNvSpPr>
              <a:spLocks/>
            </p:cNvSpPr>
            <p:nvPr/>
          </p:nvSpPr>
          <p:spPr bwMode="auto">
            <a:xfrm>
              <a:off x="4330700" y="4867275"/>
              <a:ext cx="222250" cy="373063"/>
            </a:xfrm>
            <a:custGeom>
              <a:avLst/>
              <a:gdLst>
                <a:gd name="T0" fmla="*/ 72659 w 52"/>
                <a:gd name="T1" fmla="*/ 171523 h 87"/>
                <a:gd name="T2" fmla="*/ 59837 w 52"/>
                <a:gd name="T3" fmla="*/ 317318 h 87"/>
                <a:gd name="T4" fmla="*/ 128221 w 52"/>
                <a:gd name="T5" fmla="*/ 137219 h 87"/>
                <a:gd name="T6" fmla="*/ 72659 w 52"/>
                <a:gd name="T7" fmla="*/ 171523 h 8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2"/>
                <a:gd name="T13" fmla="*/ 0 h 87"/>
                <a:gd name="T14" fmla="*/ 52 w 52"/>
                <a:gd name="T15" fmla="*/ 87 h 8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2" h="87">
                  <a:moveTo>
                    <a:pt x="17" y="40"/>
                  </a:moveTo>
                  <a:cubicBezTo>
                    <a:pt x="17" y="40"/>
                    <a:pt x="0" y="61"/>
                    <a:pt x="14" y="74"/>
                  </a:cubicBezTo>
                  <a:cubicBezTo>
                    <a:pt x="28" y="87"/>
                    <a:pt x="52" y="64"/>
                    <a:pt x="30" y="32"/>
                  </a:cubicBezTo>
                  <a:cubicBezTo>
                    <a:pt x="8" y="0"/>
                    <a:pt x="17" y="40"/>
                    <a:pt x="17" y="40"/>
                  </a:cubicBezTo>
                  <a:close/>
                </a:path>
              </a:pathLst>
            </a:custGeom>
            <a:solidFill>
              <a:srgbClr val="D1E8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77" name="Freeform 116"/>
            <p:cNvSpPr>
              <a:spLocks/>
            </p:cNvSpPr>
            <p:nvPr/>
          </p:nvSpPr>
          <p:spPr bwMode="auto">
            <a:xfrm>
              <a:off x="4330700" y="4902200"/>
              <a:ext cx="234950" cy="176213"/>
            </a:xfrm>
            <a:custGeom>
              <a:avLst/>
              <a:gdLst>
                <a:gd name="T0" fmla="*/ 149514 w 55"/>
                <a:gd name="T1" fmla="*/ 141830 h 41"/>
                <a:gd name="T2" fmla="*/ 17087 w 55"/>
                <a:gd name="T3" fmla="*/ 150426 h 41"/>
                <a:gd name="T4" fmla="*/ 85436 w 55"/>
                <a:gd name="T5" fmla="*/ 38681 h 41"/>
                <a:gd name="T6" fmla="*/ 217863 w 55"/>
                <a:gd name="T7" fmla="*/ 30085 h 41"/>
                <a:gd name="T8" fmla="*/ 149514 w 55"/>
                <a:gd name="T9" fmla="*/ 141830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41"/>
                <a:gd name="T17" fmla="*/ 55 w 55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41">
                  <a:moveTo>
                    <a:pt x="35" y="33"/>
                  </a:moveTo>
                  <a:cubicBezTo>
                    <a:pt x="22" y="40"/>
                    <a:pt x="8" y="41"/>
                    <a:pt x="4" y="35"/>
                  </a:cubicBezTo>
                  <a:cubicBezTo>
                    <a:pt x="0" y="28"/>
                    <a:pt x="7" y="16"/>
                    <a:pt x="20" y="9"/>
                  </a:cubicBezTo>
                  <a:cubicBezTo>
                    <a:pt x="33" y="1"/>
                    <a:pt x="46" y="0"/>
                    <a:pt x="51" y="7"/>
                  </a:cubicBezTo>
                  <a:cubicBezTo>
                    <a:pt x="55" y="13"/>
                    <a:pt x="47" y="25"/>
                    <a:pt x="35" y="33"/>
                  </a:cubicBezTo>
                  <a:close/>
                </a:path>
              </a:pathLst>
            </a:custGeom>
            <a:solidFill>
              <a:srgbClr val="FFD01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78" name="Freeform 117"/>
            <p:cNvSpPr>
              <a:spLocks/>
            </p:cNvSpPr>
            <p:nvPr/>
          </p:nvSpPr>
          <p:spPr bwMode="auto">
            <a:xfrm>
              <a:off x="4437063" y="4914900"/>
              <a:ext cx="95250" cy="115888"/>
            </a:xfrm>
            <a:custGeom>
              <a:avLst/>
              <a:gdLst>
                <a:gd name="T0" fmla="*/ 60614 w 22"/>
                <a:gd name="T1" fmla="*/ 115888 h 27"/>
                <a:gd name="T2" fmla="*/ 95250 w 22"/>
                <a:gd name="T3" fmla="*/ 85843 h 27"/>
                <a:gd name="T4" fmla="*/ 43295 w 22"/>
                <a:gd name="T5" fmla="*/ 0 h 27"/>
                <a:gd name="T6" fmla="*/ 0 w 22"/>
                <a:gd name="T7" fmla="*/ 12876 h 27"/>
                <a:gd name="T8" fmla="*/ 60614 w 22"/>
                <a:gd name="T9" fmla="*/ 115888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27"/>
                <a:gd name="T17" fmla="*/ 22 w 22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27">
                  <a:moveTo>
                    <a:pt x="14" y="27"/>
                  </a:moveTo>
                  <a:cubicBezTo>
                    <a:pt x="17" y="25"/>
                    <a:pt x="20" y="22"/>
                    <a:pt x="22" y="2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7" y="0"/>
                    <a:pt x="3" y="2"/>
                    <a:pt x="0" y="3"/>
                  </a:cubicBezTo>
                  <a:lnTo>
                    <a:pt x="14" y="27"/>
                  </a:lnTo>
                  <a:close/>
                </a:path>
              </a:pathLst>
            </a:custGeom>
            <a:solidFill>
              <a:srgbClr val="854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79" name="Freeform 118"/>
            <p:cNvSpPr>
              <a:spLocks/>
            </p:cNvSpPr>
            <p:nvPr/>
          </p:nvSpPr>
          <p:spPr bwMode="auto">
            <a:xfrm>
              <a:off x="4351338" y="4965700"/>
              <a:ext cx="85725" cy="103188"/>
            </a:xfrm>
            <a:custGeom>
              <a:avLst/>
              <a:gdLst>
                <a:gd name="T0" fmla="*/ 42863 w 20"/>
                <a:gd name="T1" fmla="*/ 103188 h 24"/>
                <a:gd name="T2" fmla="*/ 85725 w 20"/>
                <a:gd name="T3" fmla="*/ 94589 h 24"/>
                <a:gd name="T4" fmla="*/ 30004 w 20"/>
                <a:gd name="T5" fmla="*/ 0 h 24"/>
                <a:gd name="T6" fmla="*/ 0 w 20"/>
                <a:gd name="T7" fmla="*/ 34396 h 24"/>
                <a:gd name="T8" fmla="*/ 42863 w 20"/>
                <a:gd name="T9" fmla="*/ 103188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"/>
                <a:gd name="T16" fmla="*/ 0 h 24"/>
                <a:gd name="T17" fmla="*/ 20 w 20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" h="24">
                  <a:moveTo>
                    <a:pt x="10" y="24"/>
                  </a:moveTo>
                  <a:cubicBezTo>
                    <a:pt x="13" y="24"/>
                    <a:pt x="17" y="23"/>
                    <a:pt x="20" y="22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4" y="3"/>
                    <a:pt x="2" y="6"/>
                    <a:pt x="0" y="8"/>
                  </a:cubicBezTo>
                  <a:lnTo>
                    <a:pt x="10" y="24"/>
                  </a:lnTo>
                  <a:close/>
                </a:path>
              </a:pathLst>
            </a:custGeom>
            <a:solidFill>
              <a:srgbClr val="854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0188" name="Freeform 122"/>
          <p:cNvSpPr>
            <a:spLocks/>
          </p:cNvSpPr>
          <p:nvPr/>
        </p:nvSpPr>
        <p:spPr bwMode="auto">
          <a:xfrm>
            <a:off x="-131763" y="6424613"/>
            <a:ext cx="12553951" cy="444500"/>
          </a:xfrm>
          <a:custGeom>
            <a:avLst/>
            <a:gdLst>
              <a:gd name="T0" fmla="*/ 12552363 w 2904"/>
              <a:gd name="T1" fmla="*/ 257811 h 100"/>
              <a:gd name="T2" fmla="*/ 12357853 w 2904"/>
              <a:gd name="T3" fmla="*/ 444501 h 100"/>
              <a:gd name="T4" fmla="*/ 194510 w 2904"/>
              <a:gd name="T5" fmla="*/ 444501 h 100"/>
              <a:gd name="T6" fmla="*/ 0 w 2904"/>
              <a:gd name="T7" fmla="*/ 257811 h 100"/>
              <a:gd name="T8" fmla="*/ 0 w 2904"/>
              <a:gd name="T9" fmla="*/ 186690 h 100"/>
              <a:gd name="T10" fmla="*/ 194510 w 2904"/>
              <a:gd name="T11" fmla="*/ 0 h 100"/>
              <a:gd name="T12" fmla="*/ 12357853 w 2904"/>
              <a:gd name="T13" fmla="*/ 0 h 100"/>
              <a:gd name="T14" fmla="*/ 12552363 w 2904"/>
              <a:gd name="T15" fmla="*/ 186690 h 100"/>
              <a:gd name="T16" fmla="*/ 12552363 w 2904"/>
              <a:gd name="T17" fmla="*/ 257811 h 10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904"/>
              <a:gd name="T28" fmla="*/ 0 h 100"/>
              <a:gd name="T29" fmla="*/ 2904 w 2904"/>
              <a:gd name="T30" fmla="*/ 100 h 10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904" h="100">
                <a:moveTo>
                  <a:pt x="2904" y="58"/>
                </a:moveTo>
                <a:cubicBezTo>
                  <a:pt x="2904" y="81"/>
                  <a:pt x="2884" y="100"/>
                  <a:pt x="2859" y="100"/>
                </a:cubicBezTo>
                <a:cubicBezTo>
                  <a:pt x="45" y="100"/>
                  <a:pt x="45" y="100"/>
                  <a:pt x="45" y="100"/>
                </a:cubicBezTo>
                <a:cubicBezTo>
                  <a:pt x="20" y="100"/>
                  <a:pt x="0" y="81"/>
                  <a:pt x="0" y="58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19"/>
                  <a:pt x="20" y="0"/>
                  <a:pt x="45" y="0"/>
                </a:cubicBezTo>
                <a:cubicBezTo>
                  <a:pt x="2859" y="0"/>
                  <a:pt x="2859" y="0"/>
                  <a:pt x="2859" y="0"/>
                </a:cubicBezTo>
                <a:cubicBezTo>
                  <a:pt x="2884" y="0"/>
                  <a:pt x="2904" y="19"/>
                  <a:pt x="2904" y="42"/>
                </a:cubicBezTo>
                <a:lnTo>
                  <a:pt x="2904" y="58"/>
                </a:lnTo>
                <a:close/>
              </a:path>
            </a:pathLst>
          </a:custGeom>
          <a:solidFill>
            <a:srgbClr val="9DB9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" name="Shape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1391900" y="68263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90" name="Google Shape;219;p24"/>
          <p:cNvSpPr>
            <a:spLocks noChangeArrowheads="1"/>
          </p:cNvSpPr>
          <p:nvPr/>
        </p:nvSpPr>
        <p:spPr bwMode="auto">
          <a:xfrm>
            <a:off x="995363" y="1800225"/>
            <a:ext cx="9666287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>
            <a:spAutoFit/>
          </a:bodyPr>
          <a:lstStyle/>
          <a:p>
            <a:pPr algn="ctr">
              <a:buClr>
                <a:srgbClr val="000000"/>
              </a:buClr>
              <a:buFont typeface="Arial" charset="0"/>
              <a:buNone/>
            </a:pPr>
            <a:r>
              <a:rPr lang="en-US" sz="5400" b="1">
                <a:solidFill>
                  <a:srgbClr val="F7CAAC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Cảm ơn thầy cô giáo và các em đã lắng nghe!</a:t>
            </a:r>
            <a:endParaRPr lang="en-US"/>
          </a:p>
        </p:txBody>
      </p:sp>
    </p:spTree>
  </p:cSld>
  <p:clrMapOvr>
    <a:masterClrMapping/>
  </p:clrMapOvr>
  <p:transition spd="slow"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66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3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10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1838" y="163513"/>
            <a:ext cx="9991725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60488" y="1722438"/>
            <a:ext cx="9834562" cy="3852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2031999" y="719666"/>
          <a:ext cx="9375515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2530" name="Google Shape;132;p7"/>
          <p:cNvSpPr txBox="1">
            <a:spLocks noChangeArrowheads="1"/>
          </p:cNvSpPr>
          <p:nvPr/>
        </p:nvSpPr>
        <p:spPr bwMode="auto">
          <a:xfrm>
            <a:off x="4054475" y="292100"/>
            <a:ext cx="47037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CẤU TRÚC BÀI HỌC</a:t>
            </a:r>
            <a:endParaRPr lang="en-US"/>
          </a:p>
        </p:txBody>
      </p:sp>
      <p:sp>
        <p:nvSpPr>
          <p:cNvPr id="22531" name="Google Shape;144;p7"/>
          <p:cNvSpPr txBox="1">
            <a:spLocks noChangeArrowheads="1"/>
          </p:cNvSpPr>
          <p:nvPr/>
        </p:nvSpPr>
        <p:spPr bwMode="auto">
          <a:xfrm>
            <a:off x="995363" y="1819275"/>
            <a:ext cx="1417637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>
            <a:spAutoFit/>
          </a:bodyPr>
          <a:lstStyle/>
          <a:p>
            <a:pPr algn="ctr">
              <a:buClr>
                <a:srgbClr val="000000"/>
              </a:buClr>
              <a:buFont typeface="Arial" charset="0"/>
              <a:buNone/>
            </a:pPr>
            <a:r>
              <a:rPr lang="en-US" sz="32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Nuôi dưỡng và chăm sóc vật nuôi</a:t>
            </a:r>
            <a:endParaRPr lang="en-US" sz="3200" b="1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35200" y="1295400"/>
            <a:ext cx="8763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I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73350" y="2611438"/>
            <a:ext cx="876300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II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673350" y="3797300"/>
            <a:ext cx="8763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III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35200" y="5030788"/>
            <a:ext cx="8763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IV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Google Shape;149;p8"/>
          <p:cNvSpPr>
            <a:spLocks noChangeArrowheads="1"/>
          </p:cNvSpPr>
          <p:nvPr/>
        </p:nvSpPr>
        <p:spPr bwMode="auto">
          <a:xfrm>
            <a:off x="2459038" y="3868738"/>
            <a:ext cx="907256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>
            <a:spAutoFit/>
          </a:bodyPr>
          <a:lstStyle/>
          <a:p>
            <a:pPr algn="ctr">
              <a:buClr>
                <a:srgbClr val="000000"/>
              </a:buClr>
              <a:buFont typeface="Arial" charset="0"/>
              <a:buNone/>
            </a:pPr>
            <a:r>
              <a:rPr lang="en-US" sz="5400" b="1">
                <a:solidFill>
                  <a:srgbClr val="8DA9DB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HÌNH THÀNH KIẾN THỨC</a:t>
            </a:r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930650" y="4826000"/>
            <a:ext cx="50577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vi-VN" sz="1800" b="1" i="1"/>
              <a:t>Hình 10.1. Nuôi d</a:t>
            </a:r>
            <a:r>
              <a:rPr lang="en-US" sz="1800" b="1" i="1"/>
              <a:t>ưỡ</a:t>
            </a:r>
            <a:r>
              <a:rPr lang="vi-VN" sz="1800" b="1" i="1"/>
              <a:t>ng và chăm sóc vật nuôi</a:t>
            </a:r>
            <a:endParaRPr lang="en-US" sz="2000" b="1" i="1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95300" y="390525"/>
            <a:ext cx="83740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en-US" sz="3200" b="1" u="sng">
                <a:latin typeface="Times New Roman" pitchFamily="18" charset="0"/>
                <a:cs typeface="Times New Roman" pitchFamily="18" charset="0"/>
              </a:rPr>
              <a:t>I. Vai trò của nuôi dưỡng và chăm sóc vật nuôi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171575" y="5224463"/>
            <a:ext cx="1006475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nl-NL" sz="2600">
                <a:latin typeface="Times New Roman" pitchFamily="18" charset="0"/>
              </a:rPr>
              <a:t>- Cho biết nuôi dưỡng và chăm sóc vật nuôi bao gồm những công việc gì?</a:t>
            </a:r>
            <a:endParaRPr lang="en-US" sz="2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171575" y="5710238"/>
            <a:ext cx="1006475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nl-NL" sz="2600">
                <a:latin typeface="Times New Roman" pitchFamily="18" charset="0"/>
              </a:rPr>
              <a:t>- Các biện pháp nuôi dưỡng và chăm sóc vật nuôi cần quan tâm đến những yếu tố môi trường nào và mục đích là gì? </a:t>
            </a:r>
            <a:endParaRPr lang="en-US" sz="260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935038"/>
            <a:ext cx="6118225" cy="400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2475" y="4559300"/>
            <a:ext cx="243840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95300" y="390525"/>
            <a:ext cx="83740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en-US" sz="3200" b="1" u="sng">
                <a:latin typeface="Times New Roman" pitchFamily="18" charset="0"/>
                <a:cs typeface="Times New Roman" pitchFamily="18" charset="0"/>
              </a:rPr>
              <a:t>I. Vai trò của nuôi dưỡng và chăm sóc vật nuôi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050925" y="1463675"/>
            <a:ext cx="9845675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nl-NL" sz="2600">
                <a:latin typeface="Times New Roman" pitchFamily="18" charset="0"/>
                <a:cs typeface="Times New Roman" pitchFamily="18" charset="0"/>
              </a:rPr>
              <a:t>- Nuôi dưỡng và chăm sóc vật nuôi có vai trò quan trọng ảnh hưởng đến hiệu quả chăn nuôi</a:t>
            </a:r>
            <a:endParaRPr lang="en-US" sz="260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000000"/>
              </a:buClr>
              <a:buFont typeface="Arial" charset="0"/>
              <a:buNone/>
            </a:pPr>
            <a:endParaRPr lang="en-US" sz="2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50925" y="2617788"/>
            <a:ext cx="9845675" cy="23241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Font typeface="Arial" charset="0"/>
              <a:buNone/>
            </a:pPr>
            <a:r>
              <a:rPr lang="nl-NL" sz="2600">
                <a:latin typeface="Times New Roman" pitchFamily="18" charset="0"/>
              </a:rPr>
              <a:t>- Gồm các công việc:</a:t>
            </a:r>
            <a:endParaRPr lang="en-US" sz="260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Font typeface="Wingdings" pitchFamily="2" charset="2"/>
              <a:buChar char="ü"/>
            </a:pPr>
            <a:r>
              <a:rPr lang="nl-NL" sz="2600">
                <a:latin typeface="Times New Roman" pitchFamily="18" charset="0"/>
              </a:rPr>
              <a:t>Cung cấp chất dinh dưỡng cần thiết...</a:t>
            </a:r>
            <a:endParaRPr lang="en-US" sz="260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Font typeface="Wingdings" pitchFamily="2" charset="2"/>
              <a:buChar char="ü"/>
            </a:pPr>
            <a:r>
              <a:rPr lang="nl-NL" sz="2600">
                <a:latin typeface="Times New Roman" pitchFamily="18" charset="0"/>
              </a:rPr>
              <a:t>Cần quan tâm đến các yếu tố: thức ăn, nhiệt độ, độ ẩm, ánh sáng,...</a:t>
            </a:r>
            <a:endParaRPr lang="en-US" sz="260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Font typeface="Wingdings" pitchFamily="2" charset="2"/>
              <a:buChar char="ü"/>
            </a:pPr>
            <a:r>
              <a:rPr lang="nl-NL" sz="2600">
                <a:latin typeface="Times New Roman" pitchFamily="18" charset="0"/>
              </a:rPr>
              <a:t>Giúp vật nuôi khỏe mạnh lớn nhanh, ít bị bệnh, đạt hiệu quả về năng suất, chất lượng trong chăn nuôi</a:t>
            </a:r>
            <a:endParaRPr lang="en-US" sz="26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2" name="Google Shape;117;p2" descr="Ảnh động Powerpoint CTU">
            <a:hlinkClick r:id="rId3"/>
          </p:cNvPr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4425" y="212725"/>
            <a:ext cx="1784350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630238" y="152400"/>
            <a:ext cx="7405687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Font typeface="Arial" charset="0"/>
              <a:buNone/>
            </a:pPr>
            <a:r>
              <a:rPr lang="nl-NL" sz="3200" b="1" u="sng">
                <a:latin typeface="Times New Roman" pitchFamily="18" charset="0"/>
              </a:rPr>
              <a:t>II. Nuôi dưỡng và chăm sóc vật nuôi non</a:t>
            </a:r>
            <a:endParaRPr lang="en-US" sz="3200" u="sng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35038" y="958850"/>
            <a:ext cx="10393362" cy="93186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Font typeface="Arial" charset="0"/>
              <a:buNone/>
            </a:pPr>
            <a:r>
              <a:rPr lang="nl-NL" sz="26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Arial" charset="0"/>
              </a:rPr>
              <a:t>?1</a:t>
            </a:r>
            <a:r>
              <a:rPr lang="nl-NL" sz="260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: Cho biết đặc điểm của sự phát triển cơ thể vật nuôi non?</a:t>
            </a:r>
            <a:endParaRPr lang="en-US" sz="26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000000"/>
              </a:buClr>
              <a:buFont typeface="Arial" charset="0"/>
              <a:buNone/>
            </a:pPr>
            <a:r>
              <a:rPr lang="nl-NL" sz="26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Arial" charset="0"/>
              </a:rPr>
              <a:t>?2</a:t>
            </a:r>
            <a:r>
              <a:rPr lang="nl-NL" sz="260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:  Nêu các biện pháp kĩ thuật nuôi dưỡng và chăm sóc vật nuôi non?  </a:t>
            </a:r>
            <a:endParaRPr lang="en-US" sz="26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935038" y="1919288"/>
            <a:ext cx="10104437" cy="153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Font typeface="Arial" charset="0"/>
              <a:buNone/>
            </a:pPr>
            <a:r>
              <a:rPr lang="nl-NL" sz="2800">
                <a:latin typeface="Times New Roman" pitchFamily="18" charset="0"/>
              </a:rPr>
              <a:t>* Đặc điểm: 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Font typeface="Arial" charset="0"/>
              <a:buNone/>
            </a:pPr>
            <a:r>
              <a:rPr lang="nl-NL" sz="2800">
                <a:latin typeface="Times New Roman" pitchFamily="18" charset="0"/>
              </a:rPr>
              <a:t>- Sự điều tiết thân nhiệt, chức năng của hệ tiêu hóa chưa hoàn chỉnh.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Font typeface="Arial" charset="0"/>
              <a:buNone/>
            </a:pPr>
            <a:r>
              <a:rPr lang="nl-NL" sz="2800">
                <a:latin typeface="Times New Roman" pitchFamily="18" charset="0"/>
              </a:rPr>
              <a:t>- Chức năng miễn dịch, tiêu hóa chưa tốt. 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50900" y="3511550"/>
            <a:ext cx="10561638" cy="306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Font typeface="Arial" charset="0"/>
              <a:buNone/>
            </a:pPr>
            <a:r>
              <a:rPr lang="nl-NL" sz="2800">
                <a:latin typeface="Times New Roman" pitchFamily="18" charset="0"/>
              </a:rPr>
              <a:t>* Cần lưu ý: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Font typeface="Arial" charset="0"/>
              <a:buNone/>
            </a:pPr>
            <a:r>
              <a:rPr lang="nl-NL" sz="2800">
                <a:latin typeface="Times New Roman" pitchFamily="18" charset="0"/>
              </a:rPr>
              <a:t>- Giữ ấm cho cơ thể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Font typeface="Arial" charset="0"/>
              <a:buNone/>
            </a:pPr>
            <a:r>
              <a:rPr lang="nl-NL" sz="2800">
                <a:latin typeface="Times New Roman" pitchFamily="18" charset="0"/>
              </a:rPr>
              <a:t>- Giữ vệ sinh phòng bệnh cho vật nuôi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Font typeface="Arial" charset="0"/>
              <a:buNone/>
            </a:pPr>
            <a:r>
              <a:rPr lang="nl-NL" sz="2800">
                <a:latin typeface="Times New Roman" pitchFamily="18" charset="0"/>
              </a:rPr>
              <a:t>- Cho bú sữa đầu của mẹ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Font typeface="Arial" charset="0"/>
              <a:buNone/>
            </a:pPr>
            <a:r>
              <a:rPr lang="nl-NL" sz="2800">
                <a:latin typeface="Times New Roman" pitchFamily="18" charset="0"/>
              </a:rPr>
              <a:t>- Tập cho vật nuôi non ăn sớm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Font typeface="Arial" charset="0"/>
              <a:buNone/>
            </a:pPr>
            <a:r>
              <a:rPr lang="nl-NL" sz="2800">
                <a:latin typeface="Times New Roman" pitchFamily="18" charset="0"/>
              </a:rPr>
              <a:t>- Cho vật nuôi vận động và tiếp xúc với ánh sáng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Google Shape;229;p25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4000" y="1108075"/>
            <a:ext cx="75247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Google Shape;117;p2" descr="Ảnh động Powerpoint CTU">
            <a:hlinkClick r:id="rId4"/>
          </p:cNvPr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628188" y="112713"/>
            <a:ext cx="1784350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92300" y="357188"/>
            <a:ext cx="7858125" cy="370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6" name="Picture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92300" y="4933950"/>
            <a:ext cx="8529638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28938" y="4256088"/>
            <a:ext cx="5672137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</TotalTime>
  <Words>785</Words>
  <Application>Microsoft Office PowerPoint</Application>
  <PresentationFormat>Widescreen</PresentationFormat>
  <Paragraphs>67</Paragraphs>
  <Slides>20</Slides>
  <Notes>15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Wingdings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mr Tran</cp:lastModifiedBy>
  <cp:revision>25</cp:revision>
  <dcterms:created xsi:type="dcterms:W3CDTF">2021-06-21T15:30:30Z</dcterms:created>
  <dcterms:modified xsi:type="dcterms:W3CDTF">2023-04-19T14:00:49Z</dcterms:modified>
</cp:coreProperties>
</file>