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32"/>
  </p:notesMasterIdLst>
  <p:handoutMasterIdLst>
    <p:handoutMasterId r:id="rId33"/>
  </p:handoutMasterIdLst>
  <p:sldIdLst>
    <p:sldId id="349"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18" r:id="rId19"/>
    <p:sldId id="338" r:id="rId20"/>
    <p:sldId id="366" r:id="rId21"/>
    <p:sldId id="367" r:id="rId22"/>
    <p:sldId id="368" r:id="rId23"/>
    <p:sldId id="369" r:id="rId24"/>
    <p:sldId id="370" r:id="rId25"/>
    <p:sldId id="326" r:id="rId26"/>
    <p:sldId id="371" r:id="rId27"/>
    <p:sldId id="372" r:id="rId28"/>
    <p:sldId id="373" r:id="rId29"/>
    <p:sldId id="308" r:id="rId30"/>
    <p:sldId id="337" r:id="rId31"/>
  </p:sldIdLst>
  <p:sldSz cx="9906000" cy="6858000" type="A4"/>
  <p:notesSz cx="9869488" cy="6735763"/>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21">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D60093"/>
    <a:srgbClr val="660066"/>
    <a:srgbClr val="FF3399"/>
    <a:srgbClr val="FFFF66"/>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4660"/>
  </p:normalViewPr>
  <p:slideViewPr>
    <p:cSldViewPr>
      <p:cViewPr>
        <p:scale>
          <a:sx n="67" d="100"/>
          <a:sy n="67" d="100"/>
        </p:scale>
        <p:origin x="-1020"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122" y="-102"/>
      </p:cViewPr>
      <p:guideLst>
        <p:guide orient="horz" pos="2121"/>
        <p:guide pos="31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handoutMaster" Target="handoutMasters/handout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 /></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 /><Relationship Id="rId2" Type="http://schemas.openxmlformats.org/officeDocument/2006/relationships/image" Target="../media/image26.wmf" /><Relationship Id="rId1" Type="http://schemas.openxmlformats.org/officeDocument/2006/relationships/image" Target="../media/image25.w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6CFE27B-1FCB-4565-8A15-A58E89B3B070}"/>
              </a:ext>
            </a:extLst>
          </p:cNvPr>
          <p:cNvSpPr>
            <a:spLocks noGrp="1" noChangeArrowheads="1"/>
          </p:cNvSpPr>
          <p:nvPr>
            <p:ph type="hdr" sz="quarter"/>
          </p:nvPr>
        </p:nvSpPr>
        <p:spPr bwMode="auto">
          <a:xfrm>
            <a:off x="0" y="0"/>
            <a:ext cx="4278313" cy="33655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a:defRPr sz="1200">
                <a:latin typeface="Arial" charset="0"/>
              </a:defRPr>
            </a:lvl1pPr>
          </a:lstStyle>
          <a:p>
            <a:pPr>
              <a:defRPr/>
            </a:pPr>
            <a:endParaRPr lang="en-US"/>
          </a:p>
        </p:txBody>
      </p:sp>
      <p:sp>
        <p:nvSpPr>
          <p:cNvPr id="73731" name="Rectangle 3">
            <a:extLst>
              <a:ext uri="{FF2B5EF4-FFF2-40B4-BE49-F238E27FC236}">
                <a16:creationId xmlns:a16="http://schemas.microsoft.com/office/drawing/2014/main" id="{8A596F27-271F-4FB6-9E15-18C5B261A6CD}"/>
              </a:ext>
            </a:extLst>
          </p:cNvPr>
          <p:cNvSpPr>
            <a:spLocks noGrp="1" noChangeArrowheads="1"/>
          </p:cNvSpPr>
          <p:nvPr>
            <p:ph type="dt" sz="quarter" idx="1"/>
          </p:nvPr>
        </p:nvSpPr>
        <p:spPr bwMode="auto">
          <a:xfrm>
            <a:off x="5589588" y="0"/>
            <a:ext cx="4278312" cy="33655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a:defRPr sz="1200">
                <a:latin typeface="Arial" charset="0"/>
              </a:defRPr>
            </a:lvl1pPr>
          </a:lstStyle>
          <a:p>
            <a:pPr>
              <a:defRPr/>
            </a:pPr>
            <a:fld id="{64F6B098-AE28-46F7-A82A-116C0B962A71}" type="datetime1">
              <a:rPr lang="fr-FR"/>
              <a:pPr>
                <a:defRPr/>
              </a:pPr>
              <a:t>05/03/2022</a:t>
            </a:fld>
            <a:endParaRPr lang="en-US"/>
          </a:p>
        </p:txBody>
      </p:sp>
      <p:sp>
        <p:nvSpPr>
          <p:cNvPr id="73732" name="Rectangle 4">
            <a:extLst>
              <a:ext uri="{FF2B5EF4-FFF2-40B4-BE49-F238E27FC236}">
                <a16:creationId xmlns:a16="http://schemas.microsoft.com/office/drawing/2014/main" id="{D20CB0E0-3817-457B-A1CF-4FDBCDDE67B4}"/>
              </a:ext>
            </a:extLst>
          </p:cNvPr>
          <p:cNvSpPr>
            <a:spLocks noGrp="1" noChangeArrowheads="1"/>
          </p:cNvSpPr>
          <p:nvPr>
            <p:ph type="ftr" sz="quarter" idx="2"/>
          </p:nvPr>
        </p:nvSpPr>
        <p:spPr bwMode="auto">
          <a:xfrm>
            <a:off x="0" y="6397625"/>
            <a:ext cx="4278313" cy="33655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a:defRPr sz="1200">
                <a:latin typeface="Arial" charset="0"/>
              </a:defRPr>
            </a:lvl1pPr>
          </a:lstStyle>
          <a:p>
            <a:pPr>
              <a:defRPr/>
            </a:pPr>
            <a:endParaRPr lang="en-US"/>
          </a:p>
        </p:txBody>
      </p:sp>
      <p:sp>
        <p:nvSpPr>
          <p:cNvPr id="73733" name="Rectangle 5">
            <a:extLst>
              <a:ext uri="{FF2B5EF4-FFF2-40B4-BE49-F238E27FC236}">
                <a16:creationId xmlns:a16="http://schemas.microsoft.com/office/drawing/2014/main" id="{42C22BEE-CCA2-4BB2-8B3E-FC2A3C38F02F}"/>
              </a:ext>
            </a:extLst>
          </p:cNvPr>
          <p:cNvSpPr>
            <a:spLocks noGrp="1" noChangeArrowheads="1"/>
          </p:cNvSpPr>
          <p:nvPr>
            <p:ph type="sldNum" sz="quarter" idx="3"/>
          </p:nvPr>
        </p:nvSpPr>
        <p:spPr bwMode="auto">
          <a:xfrm>
            <a:off x="5589588" y="6397625"/>
            <a:ext cx="4278312" cy="33655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a:defRPr sz="1200"/>
            </a:lvl1pPr>
          </a:lstStyle>
          <a:p>
            <a:fld id="{25241B67-9252-4E80-BA57-C79B840DC06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8338142-32D7-460E-945B-DA553A95F691}"/>
              </a:ext>
            </a:extLst>
          </p:cNvPr>
          <p:cNvSpPr>
            <a:spLocks noGrp="1" noChangeArrowheads="1"/>
          </p:cNvSpPr>
          <p:nvPr>
            <p:ph type="hdr" sz="quarter"/>
          </p:nvPr>
        </p:nvSpPr>
        <p:spPr bwMode="auto">
          <a:xfrm>
            <a:off x="0" y="0"/>
            <a:ext cx="4278313" cy="33655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a:defRPr sz="1200">
                <a:latin typeface="Arial" charset="0"/>
              </a:defRPr>
            </a:lvl1pPr>
          </a:lstStyle>
          <a:p>
            <a:pPr>
              <a:defRPr/>
            </a:pPr>
            <a:endParaRPr lang="en-US"/>
          </a:p>
        </p:txBody>
      </p:sp>
      <p:sp>
        <p:nvSpPr>
          <p:cNvPr id="72707" name="Rectangle 3">
            <a:extLst>
              <a:ext uri="{FF2B5EF4-FFF2-40B4-BE49-F238E27FC236}">
                <a16:creationId xmlns:a16="http://schemas.microsoft.com/office/drawing/2014/main" id="{83C7EAC3-8E00-4F61-8EF2-4D69E3CB38BE}"/>
              </a:ext>
            </a:extLst>
          </p:cNvPr>
          <p:cNvSpPr>
            <a:spLocks noGrp="1" noChangeArrowheads="1"/>
          </p:cNvSpPr>
          <p:nvPr>
            <p:ph type="dt" idx="1"/>
          </p:nvPr>
        </p:nvSpPr>
        <p:spPr bwMode="auto">
          <a:xfrm>
            <a:off x="5589588" y="0"/>
            <a:ext cx="4278312" cy="33655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a:defRPr sz="1200">
                <a:latin typeface="Arial" charset="0"/>
              </a:defRPr>
            </a:lvl1pPr>
          </a:lstStyle>
          <a:p>
            <a:pPr>
              <a:defRPr/>
            </a:pPr>
            <a:fld id="{BCB685BC-3567-43D8-804C-6740792A10B1}" type="datetime1">
              <a:rPr lang="fr-FR"/>
              <a:pPr>
                <a:defRPr/>
              </a:pPr>
              <a:t>05/03/2022</a:t>
            </a:fld>
            <a:endParaRPr lang="en-US"/>
          </a:p>
        </p:txBody>
      </p:sp>
      <p:sp>
        <p:nvSpPr>
          <p:cNvPr id="34820" name="Rectangle 4">
            <a:extLst>
              <a:ext uri="{FF2B5EF4-FFF2-40B4-BE49-F238E27FC236}">
                <a16:creationId xmlns:a16="http://schemas.microsoft.com/office/drawing/2014/main" id="{C5B77ACC-112F-412B-A7B9-B00280CA5A99}"/>
              </a:ext>
            </a:extLst>
          </p:cNvPr>
          <p:cNvSpPr>
            <a:spLocks noGrp="1" noRot="1" noChangeAspect="1" noChangeArrowheads="1" noTextEdit="1"/>
          </p:cNvSpPr>
          <p:nvPr>
            <p:ph type="sldImg" idx="2"/>
          </p:nvPr>
        </p:nvSpPr>
        <p:spPr bwMode="auto">
          <a:xfrm>
            <a:off x="3109913" y="504825"/>
            <a:ext cx="3649662"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a:extLst>
              <a:ext uri="{FF2B5EF4-FFF2-40B4-BE49-F238E27FC236}">
                <a16:creationId xmlns:a16="http://schemas.microsoft.com/office/drawing/2014/main" id="{EC1F7CFA-5787-4BFC-8130-F634B2AD8052}"/>
              </a:ext>
            </a:extLst>
          </p:cNvPr>
          <p:cNvSpPr>
            <a:spLocks noGrp="1" noChangeArrowheads="1"/>
          </p:cNvSpPr>
          <p:nvPr>
            <p:ph type="body" sz="quarter" idx="3"/>
          </p:nvPr>
        </p:nvSpPr>
        <p:spPr bwMode="auto">
          <a:xfrm>
            <a:off x="985838" y="3198813"/>
            <a:ext cx="7897812" cy="3032125"/>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a:extLst>
              <a:ext uri="{FF2B5EF4-FFF2-40B4-BE49-F238E27FC236}">
                <a16:creationId xmlns:a16="http://schemas.microsoft.com/office/drawing/2014/main" id="{3057D44E-ADD3-413E-9689-6844D8FFFE23}"/>
              </a:ext>
            </a:extLst>
          </p:cNvPr>
          <p:cNvSpPr>
            <a:spLocks noGrp="1" noChangeArrowheads="1"/>
          </p:cNvSpPr>
          <p:nvPr>
            <p:ph type="ftr" sz="quarter" idx="4"/>
          </p:nvPr>
        </p:nvSpPr>
        <p:spPr bwMode="auto">
          <a:xfrm>
            <a:off x="0" y="6397625"/>
            <a:ext cx="4278313" cy="33655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a:defRPr sz="1200">
                <a:latin typeface="Arial" charset="0"/>
              </a:defRPr>
            </a:lvl1pPr>
          </a:lstStyle>
          <a:p>
            <a:pPr>
              <a:defRPr/>
            </a:pPr>
            <a:endParaRPr lang="en-US"/>
          </a:p>
        </p:txBody>
      </p:sp>
      <p:sp>
        <p:nvSpPr>
          <p:cNvPr id="72711" name="Rectangle 7">
            <a:extLst>
              <a:ext uri="{FF2B5EF4-FFF2-40B4-BE49-F238E27FC236}">
                <a16:creationId xmlns:a16="http://schemas.microsoft.com/office/drawing/2014/main" id="{50BD286C-315A-497A-8493-2E9FD939CB45}"/>
              </a:ext>
            </a:extLst>
          </p:cNvPr>
          <p:cNvSpPr>
            <a:spLocks noGrp="1" noChangeArrowheads="1"/>
          </p:cNvSpPr>
          <p:nvPr>
            <p:ph type="sldNum" sz="quarter" idx="5"/>
          </p:nvPr>
        </p:nvSpPr>
        <p:spPr bwMode="auto">
          <a:xfrm>
            <a:off x="5589588" y="6397625"/>
            <a:ext cx="4278312" cy="33655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a:defRPr sz="1200"/>
            </a:lvl1pPr>
          </a:lstStyle>
          <a:p>
            <a:fld id="{0F7250D7-5471-4583-8533-A14D9B305F96}"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25B9B05-40EB-405A-A191-61757363EB7A}"/>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AC0EC39-AF98-4B8A-9445-4807F2E71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C75E5F6-ADF8-4151-B072-185CB93B2388}"/>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B6446054-1384-4C08-AD28-A1770DF556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Calibri" panose="020F0502020204030204" pitchFamily="34" charset="0"/>
            </a:endParaRPr>
          </a:p>
        </p:txBody>
      </p:sp>
      <p:sp>
        <p:nvSpPr>
          <p:cNvPr id="36868" name="Slide Number Placeholder 3">
            <a:extLst>
              <a:ext uri="{FF2B5EF4-FFF2-40B4-BE49-F238E27FC236}">
                <a16:creationId xmlns:a16="http://schemas.microsoft.com/office/drawing/2014/main" id="{F78EA9A6-C59C-4C70-86CF-C72298D983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ABC38D-7B79-4E1F-8C42-BF7C8B001A49}"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ơi giữ chỗ cho Hình ảnh của Bản chiếu 1">
            <a:extLst>
              <a:ext uri="{FF2B5EF4-FFF2-40B4-BE49-F238E27FC236}">
                <a16:creationId xmlns:a16="http://schemas.microsoft.com/office/drawing/2014/main" id="{438EE405-E5E8-4CF5-AC2C-CBA7C94DA811}"/>
              </a:ext>
            </a:extLst>
          </p:cNvPr>
          <p:cNvSpPr>
            <a:spLocks noGrp="1" noRot="1" noChangeAspect="1" noTextEdit="1"/>
          </p:cNvSpPr>
          <p:nvPr>
            <p:ph type="sldImg"/>
          </p:nvPr>
        </p:nvSpPr>
        <p:spPr>
          <a:ln/>
        </p:spPr>
      </p:sp>
      <p:sp>
        <p:nvSpPr>
          <p:cNvPr id="37891" name="Nơi giữ chỗ cho Ghi chú 2">
            <a:extLst>
              <a:ext uri="{FF2B5EF4-FFF2-40B4-BE49-F238E27FC236}">
                <a16:creationId xmlns:a16="http://schemas.microsoft.com/office/drawing/2014/main" id="{E74E751B-5144-4814-85FC-692A7E0F0A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37892" name="Nơi giữ chỗ cho Số hiệu Bản chiếu 3">
            <a:extLst>
              <a:ext uri="{FF2B5EF4-FFF2-40B4-BE49-F238E27FC236}">
                <a16:creationId xmlns:a16="http://schemas.microsoft.com/office/drawing/2014/main" id="{876EDE29-9EE0-45CC-8520-4EC997AFAE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31C3AC-0E31-4C94-8FE7-E71B3649D8D9}" type="slidenum">
              <a:rPr lang="en-US" altLang="en-US">
                <a:solidFill>
                  <a:srgbClr val="008000"/>
                </a:solidFill>
              </a:rPr>
              <a:pPr eaLnBrk="1" hangingPunct="1"/>
              <a:t>7</a:t>
            </a:fld>
            <a:endParaRPr lang="en-US" altLang="en-US">
              <a:solidFill>
                <a:srgbClr val="008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B584BDA-764D-4BE6-983F-A968DB8FDFD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DA8E38A-443E-4F7D-91F3-294B0B8CF6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Calibri" panose="020F0502020204030204" pitchFamily="34" charset="0"/>
            </a:endParaRPr>
          </a:p>
        </p:txBody>
      </p:sp>
      <p:sp>
        <p:nvSpPr>
          <p:cNvPr id="38916" name="Slide Number Placeholder 3">
            <a:extLst>
              <a:ext uri="{FF2B5EF4-FFF2-40B4-BE49-F238E27FC236}">
                <a16:creationId xmlns:a16="http://schemas.microsoft.com/office/drawing/2014/main" id="{D108B27B-388C-4C19-A534-E3E3300F19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54B148-ED0E-467E-8B2D-613F069C7EBA}" type="slidenum">
              <a:rPr lang="en-US" altLang="en-US"/>
              <a:pPr eaLnBrk="1" hangingPunct="1"/>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1E3EE21-7D68-4C74-A038-31DC5AC29A2C}"/>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BE67F278-AF97-454F-99EB-8147EFE9FB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Calibri" panose="020F0502020204030204" pitchFamily="34" charset="0"/>
            </a:endParaRPr>
          </a:p>
        </p:txBody>
      </p:sp>
      <p:sp>
        <p:nvSpPr>
          <p:cNvPr id="39940" name="Slide Number Placeholder 3">
            <a:extLst>
              <a:ext uri="{FF2B5EF4-FFF2-40B4-BE49-F238E27FC236}">
                <a16:creationId xmlns:a16="http://schemas.microsoft.com/office/drawing/2014/main" id="{41F3CC58-D6FA-43F3-AE04-76220ABFAD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5DA3E2-0F45-41AD-BC2F-535E833D4D29}" type="slidenum">
              <a:rPr lang="en-US" altLang="en-US"/>
              <a:pPr eaLnBrk="1" hangingPunct="1"/>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EEB77DF-8EFD-4E9B-9EAB-79B5649E066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0363F07-B09D-4F02-809B-302D88793F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Calibri" panose="020F0502020204030204" pitchFamily="34" charset="0"/>
            </a:endParaRPr>
          </a:p>
        </p:txBody>
      </p:sp>
      <p:sp>
        <p:nvSpPr>
          <p:cNvPr id="40964" name="Slide Number Placeholder 3">
            <a:extLst>
              <a:ext uri="{FF2B5EF4-FFF2-40B4-BE49-F238E27FC236}">
                <a16:creationId xmlns:a16="http://schemas.microsoft.com/office/drawing/2014/main" id="{3D12F777-E032-40D8-BAF9-57E3AEC1EC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166C5D-B9C9-4FA4-B61E-37A3417740A1}" type="slidenum">
              <a:rPr lang="en-US" altLang="en-US"/>
              <a:pPr eaLnBrk="1" hangingPunct="1"/>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3"/>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713E95-4C61-48A6-A952-B849792BFA69}"/>
              </a:ext>
            </a:extLst>
          </p:cNvPr>
          <p:cNvSpPr>
            <a:spLocks noGrp="1" noChangeArrowheads="1"/>
          </p:cNvSpPr>
          <p:nvPr>
            <p:ph type="dt" sz="half" idx="10"/>
          </p:nvPr>
        </p:nvSpPr>
        <p:spPr>
          <a:ln/>
        </p:spPr>
        <p:txBody>
          <a:bodyPr/>
          <a:lstStyle>
            <a:lvl1pPr>
              <a:defRPr/>
            </a:lvl1pPr>
          </a:lstStyle>
          <a:p>
            <a:pPr>
              <a:defRPr/>
            </a:pPr>
            <a:fld id="{9464322D-5DCA-4388-B37A-C7FD0E6B42BC}" type="datetime1">
              <a:rPr lang="fr-FR"/>
              <a:pPr>
                <a:defRPr/>
              </a:pPr>
              <a:t>05/03/2022</a:t>
            </a:fld>
            <a:endParaRPr lang="en-US"/>
          </a:p>
        </p:txBody>
      </p:sp>
    </p:spTree>
    <p:extLst>
      <p:ext uri="{BB962C8B-B14F-4D97-AF65-F5344CB8AC3E}">
        <p14:creationId xmlns:p14="http://schemas.microsoft.com/office/powerpoint/2010/main" val="318414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A75041-B2C7-4417-8FD2-8CD77775E048}"/>
              </a:ext>
            </a:extLst>
          </p:cNvPr>
          <p:cNvSpPr>
            <a:spLocks noGrp="1" noChangeArrowheads="1"/>
          </p:cNvSpPr>
          <p:nvPr>
            <p:ph type="dt" sz="half" idx="10"/>
          </p:nvPr>
        </p:nvSpPr>
        <p:spPr>
          <a:ln/>
        </p:spPr>
        <p:txBody>
          <a:bodyPr/>
          <a:lstStyle>
            <a:lvl1pPr>
              <a:defRPr/>
            </a:lvl1pPr>
          </a:lstStyle>
          <a:p>
            <a:pPr>
              <a:defRPr/>
            </a:pPr>
            <a:fld id="{5C8EF3F6-C4BF-469B-94A2-18810E023B53}" type="datetime1">
              <a:rPr lang="fr-FR"/>
              <a:pPr>
                <a:defRPr/>
              </a:pPr>
              <a:t>05/03/2022</a:t>
            </a:fld>
            <a:endParaRPr lang="en-US"/>
          </a:p>
        </p:txBody>
      </p:sp>
    </p:spTree>
    <p:extLst>
      <p:ext uri="{BB962C8B-B14F-4D97-AF65-F5344CB8AC3E}">
        <p14:creationId xmlns:p14="http://schemas.microsoft.com/office/powerpoint/2010/main" val="216772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7"/>
            <a:ext cx="222885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7"/>
            <a:ext cx="653415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4D1BDE-1B85-48B0-BD37-125AD2D6FB5F}"/>
              </a:ext>
            </a:extLst>
          </p:cNvPr>
          <p:cNvSpPr>
            <a:spLocks noGrp="1" noChangeArrowheads="1"/>
          </p:cNvSpPr>
          <p:nvPr>
            <p:ph type="dt" sz="half" idx="10"/>
          </p:nvPr>
        </p:nvSpPr>
        <p:spPr>
          <a:ln/>
        </p:spPr>
        <p:txBody>
          <a:bodyPr/>
          <a:lstStyle>
            <a:lvl1pPr>
              <a:defRPr/>
            </a:lvl1pPr>
          </a:lstStyle>
          <a:p>
            <a:pPr>
              <a:defRPr/>
            </a:pPr>
            <a:fld id="{93DF3859-1E90-4D69-B079-043F59A02CED}" type="datetime1">
              <a:rPr lang="fr-FR"/>
              <a:pPr>
                <a:defRPr/>
              </a:pPr>
              <a:t>05/03/2022</a:t>
            </a:fld>
            <a:endParaRPr lang="en-US"/>
          </a:p>
        </p:txBody>
      </p:sp>
    </p:spTree>
    <p:extLst>
      <p:ext uri="{BB962C8B-B14F-4D97-AF65-F5344CB8AC3E}">
        <p14:creationId xmlns:p14="http://schemas.microsoft.com/office/powerpoint/2010/main" val="137682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47"/>
            <a:ext cx="8915400" cy="5851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AD5DB3E-93C7-4888-9289-2B7D6FA8EF2F}"/>
              </a:ext>
            </a:extLst>
          </p:cNvPr>
          <p:cNvSpPr>
            <a:spLocks noGrp="1" noChangeArrowheads="1"/>
          </p:cNvSpPr>
          <p:nvPr>
            <p:ph type="dt" sz="half" idx="10"/>
          </p:nvPr>
        </p:nvSpPr>
        <p:spPr>
          <a:ln/>
        </p:spPr>
        <p:txBody>
          <a:bodyPr/>
          <a:lstStyle>
            <a:lvl1pPr>
              <a:defRPr/>
            </a:lvl1pPr>
          </a:lstStyle>
          <a:p>
            <a:pPr>
              <a:defRPr/>
            </a:pPr>
            <a:fld id="{DD1FA236-3ED0-4627-81DB-CCEB2831E1DD}" type="datetime1">
              <a:rPr lang="fr-FR"/>
              <a:pPr>
                <a:defRPr/>
              </a:pPr>
              <a:t>05/03/2022</a:t>
            </a:fld>
            <a:endParaRPr lang="en-US"/>
          </a:p>
        </p:txBody>
      </p:sp>
    </p:spTree>
    <p:extLst>
      <p:ext uri="{BB962C8B-B14F-4D97-AF65-F5344CB8AC3E}">
        <p14:creationId xmlns:p14="http://schemas.microsoft.com/office/powerpoint/2010/main" val="143369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5550" y="1600200"/>
            <a:ext cx="43751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5550" y="3938589"/>
            <a:ext cx="43751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1C26D13-0A0A-4FA1-82B9-CC8EF4E59FB2}"/>
              </a:ext>
            </a:extLst>
          </p:cNvPr>
          <p:cNvSpPr>
            <a:spLocks noGrp="1"/>
          </p:cNvSpPr>
          <p:nvPr>
            <p:ph type="dt" sz="half" idx="10"/>
          </p:nvPr>
        </p:nvSpPr>
        <p:spPr>
          <a:xfrm>
            <a:off x="495300" y="6245225"/>
            <a:ext cx="23114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CD3D24AF-38C9-43EF-87CF-B0C9DB50A35B}"/>
              </a:ext>
            </a:extLst>
          </p:cNvPr>
          <p:cNvSpPr>
            <a:spLocks noGrp="1"/>
          </p:cNvSpPr>
          <p:nvPr>
            <p:ph type="ftr" sz="quarter" idx="11"/>
          </p:nvPr>
        </p:nvSpPr>
        <p:spPr>
          <a:xfrm>
            <a:off x="3384550" y="6245225"/>
            <a:ext cx="3136900" cy="476250"/>
          </a:xfrm>
          <a:prstGeom prst="rect">
            <a:avLst/>
          </a:prstGeom>
        </p:spPr>
        <p:txBody>
          <a:bodyPr/>
          <a:lstStyle>
            <a:lvl1pPr>
              <a:defRPr>
                <a:latin typeface="Arial" charset="0"/>
              </a:defRPr>
            </a:lvl1pPr>
          </a:lstStyle>
          <a:p>
            <a:pPr>
              <a:defRPr/>
            </a:pPr>
            <a:endParaRPr lang="en-US"/>
          </a:p>
        </p:txBody>
      </p:sp>
      <p:sp>
        <p:nvSpPr>
          <p:cNvPr id="8" name="Slide Number Placeholder 7">
            <a:extLst>
              <a:ext uri="{FF2B5EF4-FFF2-40B4-BE49-F238E27FC236}">
                <a16:creationId xmlns:a16="http://schemas.microsoft.com/office/drawing/2014/main" id="{8D54ED59-2E4D-46B4-AAD1-EB933CF867C8}"/>
              </a:ext>
            </a:extLst>
          </p:cNvPr>
          <p:cNvSpPr>
            <a:spLocks noGrp="1"/>
          </p:cNvSpPr>
          <p:nvPr>
            <p:ph type="sldNum" sz="quarter" idx="12"/>
          </p:nvPr>
        </p:nvSpPr>
        <p:spPr>
          <a:xfrm>
            <a:off x="7099300" y="6245225"/>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A1046E9-D108-4D62-8993-9B0D91C57B85}" type="slidenum">
              <a:rPr lang="en-US" altLang="en-US"/>
              <a:pPr/>
              <a:t>‹#›</a:t>
            </a:fld>
            <a:endParaRPr lang="en-US" altLang="en-US"/>
          </a:p>
        </p:txBody>
      </p:sp>
    </p:spTree>
    <p:extLst>
      <p:ext uri="{BB962C8B-B14F-4D97-AF65-F5344CB8AC3E}">
        <p14:creationId xmlns:p14="http://schemas.microsoft.com/office/powerpoint/2010/main" val="159168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C42338-43CE-476C-A359-9AFB0CDBB015}"/>
              </a:ext>
            </a:extLst>
          </p:cNvPr>
          <p:cNvSpPr>
            <a:spLocks noGrp="1" noChangeArrowheads="1"/>
          </p:cNvSpPr>
          <p:nvPr>
            <p:ph type="dt" sz="half" idx="10"/>
          </p:nvPr>
        </p:nvSpPr>
        <p:spPr>
          <a:ln/>
        </p:spPr>
        <p:txBody>
          <a:bodyPr/>
          <a:lstStyle>
            <a:lvl1pPr>
              <a:defRPr/>
            </a:lvl1pPr>
          </a:lstStyle>
          <a:p>
            <a:pPr>
              <a:defRPr/>
            </a:pPr>
            <a:fld id="{22B1B130-D358-4585-8668-22D4EA384F0C}" type="datetime1">
              <a:rPr lang="fr-FR"/>
              <a:pPr>
                <a:defRPr/>
              </a:pPr>
              <a:t>05/03/2022</a:t>
            </a:fld>
            <a:endParaRPr lang="en-US"/>
          </a:p>
        </p:txBody>
      </p:sp>
    </p:spTree>
    <p:extLst>
      <p:ext uri="{BB962C8B-B14F-4D97-AF65-F5344CB8AC3E}">
        <p14:creationId xmlns:p14="http://schemas.microsoft.com/office/powerpoint/2010/main" val="73807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9"/>
            <a:ext cx="84201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520777-1F15-422D-A1D4-5A8D50494AF2}"/>
              </a:ext>
            </a:extLst>
          </p:cNvPr>
          <p:cNvSpPr>
            <a:spLocks noGrp="1" noChangeArrowheads="1"/>
          </p:cNvSpPr>
          <p:nvPr>
            <p:ph type="dt" sz="half" idx="10"/>
          </p:nvPr>
        </p:nvSpPr>
        <p:spPr>
          <a:ln/>
        </p:spPr>
        <p:txBody>
          <a:bodyPr/>
          <a:lstStyle>
            <a:lvl1pPr>
              <a:defRPr/>
            </a:lvl1pPr>
          </a:lstStyle>
          <a:p>
            <a:pPr>
              <a:defRPr/>
            </a:pPr>
            <a:fld id="{74397182-962C-4291-AFFD-16327D799AFD}" type="datetime1">
              <a:rPr lang="fr-FR"/>
              <a:pPr>
                <a:defRPr/>
              </a:pPr>
              <a:t>05/03/2022</a:t>
            </a:fld>
            <a:endParaRPr lang="en-US"/>
          </a:p>
        </p:txBody>
      </p:sp>
    </p:spTree>
    <p:extLst>
      <p:ext uri="{BB962C8B-B14F-4D97-AF65-F5344CB8AC3E}">
        <p14:creationId xmlns:p14="http://schemas.microsoft.com/office/powerpoint/2010/main" val="284670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81500" cy="4525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1"/>
            <a:ext cx="4381500" cy="4525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D6C5D8-61A2-48B6-A254-AD37E0736B6B}"/>
              </a:ext>
            </a:extLst>
          </p:cNvPr>
          <p:cNvSpPr>
            <a:spLocks noGrp="1" noChangeArrowheads="1"/>
          </p:cNvSpPr>
          <p:nvPr>
            <p:ph type="dt" sz="half" idx="10"/>
          </p:nvPr>
        </p:nvSpPr>
        <p:spPr>
          <a:ln/>
        </p:spPr>
        <p:txBody>
          <a:bodyPr/>
          <a:lstStyle>
            <a:lvl1pPr>
              <a:defRPr/>
            </a:lvl1pPr>
          </a:lstStyle>
          <a:p>
            <a:pPr>
              <a:defRPr/>
            </a:pPr>
            <a:fld id="{4B9A2041-E6C5-4360-B983-155E9FCE9F45}" type="datetime1">
              <a:rPr lang="fr-FR"/>
              <a:pPr>
                <a:defRPr/>
              </a:pPr>
              <a:t>05/03/2022</a:t>
            </a:fld>
            <a:endParaRPr lang="en-US"/>
          </a:p>
        </p:txBody>
      </p:sp>
    </p:spTree>
    <p:extLst>
      <p:ext uri="{BB962C8B-B14F-4D97-AF65-F5344CB8AC3E}">
        <p14:creationId xmlns:p14="http://schemas.microsoft.com/office/powerpoint/2010/main" val="14607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6"/>
            <a:ext cx="4376737" cy="6397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81"/>
            <a:ext cx="4376737" cy="3951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8" y="1535116"/>
            <a:ext cx="4378325" cy="6397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8" y="2174881"/>
            <a:ext cx="4378325" cy="3951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1A6515-C5B6-4194-9718-BE96EA6EF61D}"/>
              </a:ext>
            </a:extLst>
          </p:cNvPr>
          <p:cNvSpPr>
            <a:spLocks noGrp="1" noChangeArrowheads="1"/>
          </p:cNvSpPr>
          <p:nvPr>
            <p:ph type="dt" sz="half" idx="10"/>
          </p:nvPr>
        </p:nvSpPr>
        <p:spPr>
          <a:ln/>
        </p:spPr>
        <p:txBody>
          <a:bodyPr/>
          <a:lstStyle>
            <a:lvl1pPr>
              <a:defRPr/>
            </a:lvl1pPr>
          </a:lstStyle>
          <a:p>
            <a:pPr>
              <a:defRPr/>
            </a:pPr>
            <a:fld id="{0744659B-CA05-4001-8E2C-C0F28BEF2E07}" type="datetime1">
              <a:rPr lang="fr-FR"/>
              <a:pPr>
                <a:defRPr/>
              </a:pPr>
              <a:t>05/03/2022</a:t>
            </a:fld>
            <a:endParaRPr lang="en-US"/>
          </a:p>
        </p:txBody>
      </p:sp>
    </p:spTree>
    <p:extLst>
      <p:ext uri="{BB962C8B-B14F-4D97-AF65-F5344CB8AC3E}">
        <p14:creationId xmlns:p14="http://schemas.microsoft.com/office/powerpoint/2010/main" val="34672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50DBAB-80FB-4ACC-84BE-8EE0CC27F4E5}"/>
              </a:ext>
            </a:extLst>
          </p:cNvPr>
          <p:cNvSpPr>
            <a:spLocks noGrp="1" noChangeArrowheads="1"/>
          </p:cNvSpPr>
          <p:nvPr>
            <p:ph type="dt" sz="half" idx="10"/>
          </p:nvPr>
        </p:nvSpPr>
        <p:spPr>
          <a:ln/>
        </p:spPr>
        <p:txBody>
          <a:bodyPr/>
          <a:lstStyle>
            <a:lvl1pPr>
              <a:defRPr/>
            </a:lvl1pPr>
          </a:lstStyle>
          <a:p>
            <a:pPr>
              <a:defRPr/>
            </a:pPr>
            <a:fld id="{ED291CF8-299B-4ED4-BAC6-B79BCD6F9B24}" type="datetime1">
              <a:rPr lang="fr-FR"/>
              <a:pPr>
                <a:defRPr/>
              </a:pPr>
              <a:t>05/03/2022</a:t>
            </a:fld>
            <a:endParaRPr lang="en-US"/>
          </a:p>
        </p:txBody>
      </p:sp>
    </p:spTree>
    <p:extLst>
      <p:ext uri="{BB962C8B-B14F-4D97-AF65-F5344CB8AC3E}">
        <p14:creationId xmlns:p14="http://schemas.microsoft.com/office/powerpoint/2010/main" val="234019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5837EA7-E2E9-4DD2-985A-D32D936CC560}"/>
              </a:ext>
            </a:extLst>
          </p:cNvPr>
          <p:cNvSpPr>
            <a:spLocks noGrp="1" noChangeArrowheads="1"/>
          </p:cNvSpPr>
          <p:nvPr>
            <p:ph type="dt" sz="half" idx="10"/>
          </p:nvPr>
        </p:nvSpPr>
        <p:spPr>
          <a:ln/>
        </p:spPr>
        <p:txBody>
          <a:bodyPr/>
          <a:lstStyle>
            <a:lvl1pPr>
              <a:defRPr/>
            </a:lvl1pPr>
          </a:lstStyle>
          <a:p>
            <a:pPr>
              <a:defRPr/>
            </a:pPr>
            <a:fld id="{CB812B95-04A0-4AA5-87C5-25413AD255DC}" type="datetime1">
              <a:rPr lang="fr-FR"/>
              <a:pPr>
                <a:defRPr/>
              </a:pPr>
              <a:t>05/03/2022</a:t>
            </a:fld>
            <a:endParaRPr lang="en-US"/>
          </a:p>
        </p:txBody>
      </p:sp>
    </p:spTree>
    <p:extLst>
      <p:ext uri="{BB962C8B-B14F-4D97-AF65-F5344CB8AC3E}">
        <p14:creationId xmlns:p14="http://schemas.microsoft.com/office/powerpoint/2010/main" val="106310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4"/>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7"/>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7"/>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A6973A-43D7-409D-8726-1410F04ABF7D}"/>
              </a:ext>
            </a:extLst>
          </p:cNvPr>
          <p:cNvSpPr>
            <a:spLocks noGrp="1" noChangeArrowheads="1"/>
          </p:cNvSpPr>
          <p:nvPr>
            <p:ph type="dt" sz="half" idx="10"/>
          </p:nvPr>
        </p:nvSpPr>
        <p:spPr>
          <a:ln/>
        </p:spPr>
        <p:txBody>
          <a:bodyPr/>
          <a:lstStyle>
            <a:lvl1pPr>
              <a:defRPr/>
            </a:lvl1pPr>
          </a:lstStyle>
          <a:p>
            <a:pPr>
              <a:defRPr/>
            </a:pPr>
            <a:fld id="{F2A992A2-9743-49EA-9B57-3208A60CC42E}" type="datetime1">
              <a:rPr lang="fr-FR"/>
              <a:pPr>
                <a:defRPr/>
              </a:pPr>
              <a:t>05/03/2022</a:t>
            </a:fld>
            <a:endParaRPr lang="en-US"/>
          </a:p>
        </p:txBody>
      </p:sp>
    </p:spTree>
    <p:extLst>
      <p:ext uri="{BB962C8B-B14F-4D97-AF65-F5344CB8AC3E}">
        <p14:creationId xmlns:p14="http://schemas.microsoft.com/office/powerpoint/2010/main" val="89689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2" y="4800604"/>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2" y="612773"/>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2" y="5367342"/>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D3D896-D2C9-47F7-9F3F-56DB72E6E121}"/>
              </a:ext>
            </a:extLst>
          </p:cNvPr>
          <p:cNvSpPr>
            <a:spLocks noGrp="1" noChangeArrowheads="1"/>
          </p:cNvSpPr>
          <p:nvPr>
            <p:ph type="dt" sz="half" idx="10"/>
          </p:nvPr>
        </p:nvSpPr>
        <p:spPr>
          <a:ln/>
        </p:spPr>
        <p:txBody>
          <a:bodyPr/>
          <a:lstStyle>
            <a:lvl1pPr>
              <a:defRPr/>
            </a:lvl1pPr>
          </a:lstStyle>
          <a:p>
            <a:pPr>
              <a:defRPr/>
            </a:pPr>
            <a:fld id="{C9B624C4-D682-46EC-8730-7AAB28B78C05}" type="datetime1">
              <a:rPr lang="fr-FR"/>
              <a:pPr>
                <a:defRPr/>
              </a:pPr>
              <a:t>05/03/2022</a:t>
            </a:fld>
            <a:endParaRPr lang="en-US"/>
          </a:p>
        </p:txBody>
      </p:sp>
    </p:spTree>
    <p:extLst>
      <p:ext uri="{BB962C8B-B14F-4D97-AF65-F5344CB8AC3E}">
        <p14:creationId xmlns:p14="http://schemas.microsoft.com/office/powerpoint/2010/main" val="244939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C00CFE-7100-4F56-97DB-F140A7CBF205}"/>
              </a:ext>
            </a:extLst>
          </p:cNvPr>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E4E8CA-919A-4A20-9757-1574FF2FB7FE}"/>
              </a:ext>
            </a:extLst>
          </p:cNvPr>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3F1D5412-ADF6-4728-A25B-90D9C34BD766}"/>
              </a:ext>
            </a:extLst>
          </p:cNvPr>
          <p:cNvSpPr>
            <a:spLocks noGrp="1" noChangeArrowheads="1"/>
          </p:cNvSpPr>
          <p:nvPr>
            <p:ph type="dt" sz="half" idx="2"/>
          </p:nvPr>
        </p:nvSpPr>
        <p:spPr bwMode="auto">
          <a:xfrm>
            <a:off x="8953500" y="6553200"/>
            <a:ext cx="11049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6600CC"/>
                </a:solidFill>
                <a:latin typeface="Arial" charset="0"/>
              </a:defRPr>
            </a:lvl1pPr>
          </a:lstStyle>
          <a:p>
            <a:pPr>
              <a:defRPr/>
            </a:pPr>
            <a:fld id="{C520B23B-2F9E-4140-BC94-C2CB0A0067FF}" type="datetime1">
              <a:rPr lang="fr-FR"/>
              <a:pPr>
                <a:defRPr/>
              </a:pPr>
              <a:t>05/03/2022</a:t>
            </a:fld>
            <a:endParaRPr lang="en-US"/>
          </a:p>
        </p:txBody>
      </p:sp>
      <p:sp>
        <p:nvSpPr>
          <p:cNvPr id="1029" name="Text Box 7">
            <a:extLst>
              <a:ext uri="{FF2B5EF4-FFF2-40B4-BE49-F238E27FC236}">
                <a16:creationId xmlns:a16="http://schemas.microsoft.com/office/drawing/2014/main" id="{DB903F20-3905-4182-9696-1D921238453E}"/>
              </a:ext>
            </a:extLst>
          </p:cNvPr>
          <p:cNvSpPr txBox="1">
            <a:spLocks noChangeArrowheads="1"/>
          </p:cNvSpPr>
          <p:nvPr userDrawn="1"/>
        </p:nvSpPr>
        <p:spPr bwMode="auto">
          <a:xfrm>
            <a:off x="4038600" y="6553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2D254EFB-FD75-4930-89B4-38B855F807D6}" type="slidenum">
              <a:rPr lang="en-US" altLang="en-US" sz="1200" i="1">
                <a:solidFill>
                  <a:srgbClr val="CC3399"/>
                </a:solidFill>
              </a:rPr>
              <a:pPr eaLnBrk="1" hangingPunct="1">
                <a:spcBef>
                  <a:spcPct val="50000"/>
                </a:spcBef>
              </a:pPr>
              <a:t>‹#›</a:t>
            </a:fld>
            <a:endParaRPr lang="en-US" altLang="en-US" sz="1200" i="1">
              <a:solidFill>
                <a:srgbClr val="CC3399"/>
              </a:solidFill>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3.wmf" /><Relationship Id="rId4" Type="http://schemas.openxmlformats.org/officeDocument/2006/relationships/image" Target="../media/image2.wmf"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8" Type="http://schemas.openxmlformats.org/officeDocument/2006/relationships/image" Target="../media/image17.gif" /><Relationship Id="rId3" Type="http://schemas.openxmlformats.org/officeDocument/2006/relationships/image" Target="../media/image8.jpeg" /><Relationship Id="rId7" Type="http://schemas.openxmlformats.org/officeDocument/2006/relationships/image" Target="../media/image16.jpeg" /><Relationship Id="rId2" Type="http://schemas.openxmlformats.org/officeDocument/2006/relationships/image" Target="../media/image12.jpeg" /><Relationship Id="rId1" Type="http://schemas.openxmlformats.org/officeDocument/2006/relationships/slideLayout" Target="../slideLayouts/slideLayout2.xml" /><Relationship Id="rId6" Type="http://schemas.openxmlformats.org/officeDocument/2006/relationships/image" Target="../media/image15.jpeg" /><Relationship Id="rId5" Type="http://schemas.openxmlformats.org/officeDocument/2006/relationships/image" Target="../media/image14.jpeg" /><Relationship Id="rId4" Type="http://schemas.openxmlformats.org/officeDocument/2006/relationships/image" Target="../media/image13.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19.wmf"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7.xml" /><Relationship Id="rId4" Type="http://schemas.openxmlformats.org/officeDocument/2006/relationships/image" Target="../media/image24.png"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 /><Relationship Id="rId3" Type="http://schemas.openxmlformats.org/officeDocument/2006/relationships/image" Target="../media/image18.png" /><Relationship Id="rId7" Type="http://schemas.openxmlformats.org/officeDocument/2006/relationships/image" Target="../media/image26.wmf" /><Relationship Id="rId2" Type="http://schemas.openxmlformats.org/officeDocument/2006/relationships/slideLayout" Target="../slideLayouts/slideLayout13.xml" /><Relationship Id="rId1" Type="http://schemas.openxmlformats.org/officeDocument/2006/relationships/vmlDrawing" Target="../drawings/vmlDrawing2.vml" /><Relationship Id="rId6" Type="http://schemas.openxmlformats.org/officeDocument/2006/relationships/oleObject" Target="../embeddings/oleObject3.bin" /><Relationship Id="rId5" Type="http://schemas.openxmlformats.org/officeDocument/2006/relationships/image" Target="../media/image25.wmf" /><Relationship Id="rId4" Type="http://schemas.openxmlformats.org/officeDocument/2006/relationships/oleObject" Target="../embeddings/oleObject2.bin" /><Relationship Id="rId9" Type="http://schemas.openxmlformats.org/officeDocument/2006/relationships/image" Target="../media/image27.wmf" /></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 /><Relationship Id="rId2" Type="http://schemas.openxmlformats.org/officeDocument/2006/relationships/slideLayout" Target="../slideLayouts/slideLayout13.xml" /><Relationship Id="rId1" Type="http://schemas.openxmlformats.org/officeDocument/2006/relationships/vmlDrawing" Target="../drawings/vmlDrawing3.vml" /><Relationship Id="rId4" Type="http://schemas.openxmlformats.org/officeDocument/2006/relationships/image" Target="../media/image28.wmf"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3463048-3E5D-4E12-A4A1-8659C36C9A6D}"/>
              </a:ext>
            </a:extLst>
          </p:cNvPr>
          <p:cNvGrpSpPr>
            <a:grpSpLocks/>
          </p:cNvGrpSpPr>
          <p:nvPr/>
        </p:nvGrpSpPr>
        <p:grpSpPr bwMode="auto">
          <a:xfrm>
            <a:off x="4552950" y="990600"/>
            <a:ext cx="1238250" cy="1295400"/>
            <a:chOff x="1296" y="1296"/>
            <a:chExt cx="720" cy="816"/>
          </a:xfrm>
        </p:grpSpPr>
        <p:sp>
          <p:nvSpPr>
            <p:cNvPr id="5" name="AutoShape 3">
              <a:extLst>
                <a:ext uri="{FF2B5EF4-FFF2-40B4-BE49-F238E27FC236}">
                  <a16:creationId xmlns:a16="http://schemas.microsoft.com/office/drawing/2014/main" id="{8FB6C92F-9196-4610-8ADD-0E51D6808D0E}"/>
                </a:ext>
              </a:extLst>
            </p:cNvPr>
            <p:cNvSpPr>
              <a:spLocks noChangeArrowheads="1"/>
            </p:cNvSpPr>
            <p:nvPr/>
          </p:nvSpPr>
          <p:spPr bwMode="auto">
            <a:xfrm flipH="1">
              <a:off x="1296" y="1296"/>
              <a:ext cx="720" cy="816"/>
            </a:xfrm>
            <a:prstGeom prst="cube">
              <a:avLst>
                <a:gd name="adj" fmla="val 25000"/>
              </a:avLst>
            </a:prstGeom>
            <a:noFill/>
            <a:ln w="9525">
              <a:solidFill>
                <a:schemeClr val="accent2"/>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Line 4">
              <a:extLst>
                <a:ext uri="{FF2B5EF4-FFF2-40B4-BE49-F238E27FC236}">
                  <a16:creationId xmlns:a16="http://schemas.microsoft.com/office/drawing/2014/main" id="{2BD35C01-B659-4A7C-8C07-11384310302C}"/>
                </a:ext>
              </a:extLst>
            </p:cNvPr>
            <p:cNvSpPr>
              <a:spLocks noChangeShapeType="1"/>
            </p:cNvSpPr>
            <p:nvPr/>
          </p:nvSpPr>
          <p:spPr bwMode="auto">
            <a:xfrm>
              <a:off x="1296" y="1920"/>
              <a:ext cx="528" cy="0"/>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7" name="Line 5">
              <a:extLst>
                <a:ext uri="{FF2B5EF4-FFF2-40B4-BE49-F238E27FC236}">
                  <a16:creationId xmlns:a16="http://schemas.microsoft.com/office/drawing/2014/main" id="{D68BF46E-5778-4396-AAB2-3B3F9582AA99}"/>
                </a:ext>
              </a:extLst>
            </p:cNvPr>
            <p:cNvSpPr>
              <a:spLocks noChangeShapeType="1"/>
            </p:cNvSpPr>
            <p:nvPr/>
          </p:nvSpPr>
          <p:spPr bwMode="auto">
            <a:xfrm>
              <a:off x="1824" y="1328"/>
              <a:ext cx="0" cy="576"/>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48C0419D-50E7-40FD-A958-EA110E96F593}"/>
                </a:ext>
              </a:extLst>
            </p:cNvPr>
            <p:cNvSpPr>
              <a:spLocks noChangeShapeType="1"/>
            </p:cNvSpPr>
            <p:nvPr/>
          </p:nvSpPr>
          <p:spPr bwMode="auto">
            <a:xfrm>
              <a:off x="1824" y="1920"/>
              <a:ext cx="192" cy="192"/>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7">
            <a:extLst>
              <a:ext uri="{FF2B5EF4-FFF2-40B4-BE49-F238E27FC236}">
                <a16:creationId xmlns:a16="http://schemas.microsoft.com/office/drawing/2014/main" id="{DB35636D-3855-4ABC-950A-01392CA0E2A2}"/>
              </a:ext>
            </a:extLst>
          </p:cNvPr>
          <p:cNvGrpSpPr>
            <a:grpSpLocks/>
          </p:cNvGrpSpPr>
          <p:nvPr/>
        </p:nvGrpSpPr>
        <p:grpSpPr bwMode="auto">
          <a:xfrm>
            <a:off x="7010400" y="533400"/>
            <a:ext cx="1733550" cy="1981200"/>
            <a:chOff x="2448" y="1152"/>
            <a:chExt cx="1008" cy="1248"/>
          </a:xfrm>
        </p:grpSpPr>
        <p:sp>
          <p:nvSpPr>
            <p:cNvPr id="4114" name="Line 8">
              <a:extLst>
                <a:ext uri="{FF2B5EF4-FFF2-40B4-BE49-F238E27FC236}">
                  <a16:creationId xmlns:a16="http://schemas.microsoft.com/office/drawing/2014/main" id="{866878D6-E568-48AF-9D8F-01FD45913BEC}"/>
                </a:ext>
              </a:extLst>
            </p:cNvPr>
            <p:cNvSpPr>
              <a:spLocks noChangeShapeType="1"/>
            </p:cNvSpPr>
            <p:nvPr/>
          </p:nvSpPr>
          <p:spPr bwMode="auto">
            <a:xfrm>
              <a:off x="2448" y="2016"/>
              <a:ext cx="1008"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9">
              <a:extLst>
                <a:ext uri="{FF2B5EF4-FFF2-40B4-BE49-F238E27FC236}">
                  <a16:creationId xmlns:a16="http://schemas.microsoft.com/office/drawing/2014/main" id="{A8B42649-16CA-4274-ADC1-91BE1B3714B5}"/>
                </a:ext>
              </a:extLst>
            </p:cNvPr>
            <p:cNvSpPr>
              <a:spLocks noChangeShapeType="1"/>
            </p:cNvSpPr>
            <p:nvPr/>
          </p:nvSpPr>
          <p:spPr bwMode="auto">
            <a:xfrm>
              <a:off x="2448" y="2016"/>
              <a:ext cx="288" cy="38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10">
              <a:extLst>
                <a:ext uri="{FF2B5EF4-FFF2-40B4-BE49-F238E27FC236}">
                  <a16:creationId xmlns:a16="http://schemas.microsoft.com/office/drawing/2014/main" id="{6BD6B176-74FF-4E56-B4A6-DF593472A4D7}"/>
                </a:ext>
              </a:extLst>
            </p:cNvPr>
            <p:cNvSpPr>
              <a:spLocks noChangeShapeType="1"/>
            </p:cNvSpPr>
            <p:nvPr/>
          </p:nvSpPr>
          <p:spPr bwMode="auto">
            <a:xfrm flipV="1">
              <a:off x="2736" y="2016"/>
              <a:ext cx="720" cy="38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
              <a:extLst>
                <a:ext uri="{FF2B5EF4-FFF2-40B4-BE49-F238E27FC236}">
                  <a16:creationId xmlns:a16="http://schemas.microsoft.com/office/drawing/2014/main" id="{1EEF7A27-456A-465E-829C-0B51BA60C0A9}"/>
                </a:ext>
              </a:extLst>
            </p:cNvPr>
            <p:cNvSpPr>
              <a:spLocks noChangeShapeType="1"/>
            </p:cNvSpPr>
            <p:nvPr/>
          </p:nvSpPr>
          <p:spPr bwMode="auto">
            <a:xfrm>
              <a:off x="2736" y="1152"/>
              <a:ext cx="0" cy="12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a:extLst>
                <a:ext uri="{FF2B5EF4-FFF2-40B4-BE49-F238E27FC236}">
                  <a16:creationId xmlns:a16="http://schemas.microsoft.com/office/drawing/2014/main" id="{32D354C6-C5A8-46EA-B574-E03E5B9C51B3}"/>
                </a:ext>
              </a:extLst>
            </p:cNvPr>
            <p:cNvSpPr>
              <a:spLocks noChangeShapeType="1"/>
            </p:cNvSpPr>
            <p:nvPr/>
          </p:nvSpPr>
          <p:spPr bwMode="auto">
            <a:xfrm>
              <a:off x="2736" y="1152"/>
              <a:ext cx="720"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a:extLst>
                <a:ext uri="{FF2B5EF4-FFF2-40B4-BE49-F238E27FC236}">
                  <a16:creationId xmlns:a16="http://schemas.microsoft.com/office/drawing/2014/main" id="{241F4975-B91B-4822-AEF1-B6915EB8B532}"/>
                </a:ext>
              </a:extLst>
            </p:cNvPr>
            <p:cNvSpPr>
              <a:spLocks noChangeShapeType="1"/>
            </p:cNvSpPr>
            <p:nvPr/>
          </p:nvSpPr>
          <p:spPr bwMode="auto">
            <a:xfrm flipH="1">
              <a:off x="2448" y="1152"/>
              <a:ext cx="288"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a:extLst>
              <a:ext uri="{FF2B5EF4-FFF2-40B4-BE49-F238E27FC236}">
                <a16:creationId xmlns:a16="http://schemas.microsoft.com/office/drawing/2014/main" id="{A01972A1-8EBD-4141-9467-97CE52F40337}"/>
              </a:ext>
            </a:extLst>
          </p:cNvPr>
          <p:cNvGrpSpPr>
            <a:grpSpLocks/>
          </p:cNvGrpSpPr>
          <p:nvPr/>
        </p:nvGrpSpPr>
        <p:grpSpPr bwMode="auto">
          <a:xfrm>
            <a:off x="457200" y="914400"/>
            <a:ext cx="2514600" cy="1295400"/>
            <a:chOff x="1296" y="1296"/>
            <a:chExt cx="720" cy="816"/>
          </a:xfrm>
        </p:grpSpPr>
        <p:sp>
          <p:nvSpPr>
            <p:cNvPr id="4110" name="AutoShape 17">
              <a:extLst>
                <a:ext uri="{FF2B5EF4-FFF2-40B4-BE49-F238E27FC236}">
                  <a16:creationId xmlns:a16="http://schemas.microsoft.com/office/drawing/2014/main" id="{6F2AA096-8C06-4869-8691-CA5E36AC0058}"/>
                </a:ext>
              </a:extLst>
            </p:cNvPr>
            <p:cNvSpPr>
              <a:spLocks noChangeArrowheads="1"/>
            </p:cNvSpPr>
            <p:nvPr/>
          </p:nvSpPr>
          <p:spPr bwMode="auto">
            <a:xfrm flipH="1">
              <a:off x="1296" y="1296"/>
              <a:ext cx="720" cy="816"/>
            </a:xfrm>
            <a:prstGeom prst="cube">
              <a:avLst>
                <a:gd name="adj" fmla="val 25000"/>
              </a:avLst>
            </a:prstGeom>
            <a:noFill/>
            <a:ln w="9525">
              <a:solidFill>
                <a:schemeClr val="accent2"/>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1" name="Line 18">
              <a:extLst>
                <a:ext uri="{FF2B5EF4-FFF2-40B4-BE49-F238E27FC236}">
                  <a16:creationId xmlns:a16="http://schemas.microsoft.com/office/drawing/2014/main" id="{33B1A0B1-3C2C-4421-B36F-2E689CFE6E61}"/>
                </a:ext>
              </a:extLst>
            </p:cNvPr>
            <p:cNvSpPr>
              <a:spLocks noChangeShapeType="1"/>
            </p:cNvSpPr>
            <p:nvPr/>
          </p:nvSpPr>
          <p:spPr bwMode="auto">
            <a:xfrm>
              <a:off x="1296" y="1920"/>
              <a:ext cx="528" cy="0"/>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4112" name="Line 19">
              <a:extLst>
                <a:ext uri="{FF2B5EF4-FFF2-40B4-BE49-F238E27FC236}">
                  <a16:creationId xmlns:a16="http://schemas.microsoft.com/office/drawing/2014/main" id="{71059755-CA58-4767-98BF-F448D7B8EB04}"/>
                </a:ext>
              </a:extLst>
            </p:cNvPr>
            <p:cNvSpPr>
              <a:spLocks noChangeShapeType="1"/>
            </p:cNvSpPr>
            <p:nvPr/>
          </p:nvSpPr>
          <p:spPr bwMode="auto">
            <a:xfrm>
              <a:off x="1824" y="1328"/>
              <a:ext cx="0" cy="576"/>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4113" name="Line 20">
              <a:extLst>
                <a:ext uri="{FF2B5EF4-FFF2-40B4-BE49-F238E27FC236}">
                  <a16:creationId xmlns:a16="http://schemas.microsoft.com/office/drawing/2014/main" id="{5C6170BE-824B-47E3-AE93-2A79F035B2DA}"/>
                </a:ext>
              </a:extLst>
            </p:cNvPr>
            <p:cNvSpPr>
              <a:spLocks noChangeShapeType="1"/>
            </p:cNvSpPr>
            <p:nvPr/>
          </p:nvSpPr>
          <p:spPr bwMode="auto">
            <a:xfrm>
              <a:off x="1824" y="1920"/>
              <a:ext cx="192" cy="192"/>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grpSp>
      <p:pic>
        <p:nvPicPr>
          <p:cNvPr id="4117" name="Picture 21">
            <a:extLst>
              <a:ext uri="{FF2B5EF4-FFF2-40B4-BE49-F238E27FC236}">
                <a16:creationId xmlns:a16="http://schemas.microsoft.com/office/drawing/2014/main" id="{6331DB53-AE95-4344-B6D3-2E9E06F01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3752850"/>
            <a:ext cx="1457325" cy="21907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8" name="Picture 22">
            <a:extLst>
              <a:ext uri="{FF2B5EF4-FFF2-40B4-BE49-F238E27FC236}">
                <a16:creationId xmlns:a16="http://schemas.microsoft.com/office/drawing/2014/main" id="{C7AFD966-BD62-4DC4-91AC-6FF673E4F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86200"/>
            <a:ext cx="30480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23">
            <a:extLst>
              <a:ext uri="{FF2B5EF4-FFF2-40B4-BE49-F238E27FC236}">
                <a16:creationId xmlns:a16="http://schemas.microsoft.com/office/drawing/2014/main" id="{D73AA248-5CED-4AF1-A3E6-B648713BE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706812" y="3760788"/>
            <a:ext cx="1882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Text Box 24">
            <a:extLst>
              <a:ext uri="{FF2B5EF4-FFF2-40B4-BE49-F238E27FC236}">
                <a16:creationId xmlns:a16="http://schemas.microsoft.com/office/drawing/2014/main" id="{830CF711-1EF5-47A1-B50A-9B92C67908B7}"/>
              </a:ext>
            </a:extLst>
          </p:cNvPr>
          <p:cNvSpPr txBox="1">
            <a:spLocks noChangeArrowheads="1"/>
          </p:cNvSpPr>
          <p:nvPr/>
        </p:nvSpPr>
        <p:spPr bwMode="auto">
          <a:xfrm>
            <a:off x="609600" y="2667000"/>
            <a:ext cx="252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Hình hộp chữ nhật</a:t>
            </a:r>
            <a:r>
              <a:rPr lang="en-US" altLang="en-US"/>
              <a:t> </a:t>
            </a:r>
          </a:p>
        </p:txBody>
      </p:sp>
      <p:sp>
        <p:nvSpPr>
          <p:cNvPr id="4121" name="Text Box 25">
            <a:extLst>
              <a:ext uri="{FF2B5EF4-FFF2-40B4-BE49-F238E27FC236}">
                <a16:creationId xmlns:a16="http://schemas.microsoft.com/office/drawing/2014/main" id="{BA9EC392-E4DF-45FA-993E-0A8F5EB04E26}"/>
              </a:ext>
            </a:extLst>
          </p:cNvPr>
          <p:cNvSpPr txBox="1">
            <a:spLocks noChangeArrowheads="1"/>
          </p:cNvSpPr>
          <p:nvPr/>
        </p:nvSpPr>
        <p:spPr bwMode="auto">
          <a:xfrm>
            <a:off x="3884613" y="2727325"/>
            <a:ext cx="236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Hình lập phương </a:t>
            </a:r>
          </a:p>
        </p:txBody>
      </p:sp>
      <p:sp>
        <p:nvSpPr>
          <p:cNvPr id="4122" name="Text Box 26">
            <a:extLst>
              <a:ext uri="{FF2B5EF4-FFF2-40B4-BE49-F238E27FC236}">
                <a16:creationId xmlns:a16="http://schemas.microsoft.com/office/drawing/2014/main" id="{BDDA7BBB-95B6-4EF0-A733-6EE303C3B760}"/>
              </a:ext>
            </a:extLst>
          </p:cNvPr>
          <p:cNvSpPr txBox="1">
            <a:spLocks noChangeArrowheads="1"/>
          </p:cNvSpPr>
          <p:nvPr/>
        </p:nvSpPr>
        <p:spPr bwMode="auto">
          <a:xfrm>
            <a:off x="6553200" y="2743200"/>
            <a:ext cx="236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Hình chóp</a:t>
            </a:r>
          </a:p>
        </p:txBody>
      </p:sp>
      <p:sp>
        <p:nvSpPr>
          <p:cNvPr id="4123" name="Text Box 27">
            <a:extLst>
              <a:ext uri="{FF2B5EF4-FFF2-40B4-BE49-F238E27FC236}">
                <a16:creationId xmlns:a16="http://schemas.microsoft.com/office/drawing/2014/main" id="{7011DEFC-AAD2-41F4-9AC7-4BF8C9EF426F}"/>
              </a:ext>
            </a:extLst>
          </p:cNvPr>
          <p:cNvSpPr txBox="1">
            <a:spLocks noChangeArrowheads="1"/>
          </p:cNvSpPr>
          <p:nvPr/>
        </p:nvSpPr>
        <p:spPr bwMode="auto">
          <a:xfrm>
            <a:off x="533400" y="62484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Hình lăng trụ</a:t>
            </a:r>
            <a:r>
              <a:rPr lang="en-US" altLang="en-US"/>
              <a:t> </a:t>
            </a:r>
          </a:p>
        </p:txBody>
      </p:sp>
      <p:sp>
        <p:nvSpPr>
          <p:cNvPr id="4124" name="Text Box 28">
            <a:extLst>
              <a:ext uri="{FF2B5EF4-FFF2-40B4-BE49-F238E27FC236}">
                <a16:creationId xmlns:a16="http://schemas.microsoft.com/office/drawing/2014/main" id="{1F649BDF-83A6-41D8-B601-2B16A81248E3}"/>
              </a:ext>
            </a:extLst>
          </p:cNvPr>
          <p:cNvSpPr txBox="1">
            <a:spLocks noChangeArrowheads="1"/>
          </p:cNvSpPr>
          <p:nvPr/>
        </p:nvSpPr>
        <p:spPr bwMode="auto">
          <a:xfrm>
            <a:off x="3632200" y="5943600"/>
            <a:ext cx="200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Hình lăng trụ tam giác đều</a:t>
            </a:r>
            <a:endParaRPr lang="en-US" altLang="en-US"/>
          </a:p>
        </p:txBody>
      </p:sp>
      <p:sp>
        <p:nvSpPr>
          <p:cNvPr id="4125" name="Text Box 29">
            <a:extLst>
              <a:ext uri="{FF2B5EF4-FFF2-40B4-BE49-F238E27FC236}">
                <a16:creationId xmlns:a16="http://schemas.microsoft.com/office/drawing/2014/main" id="{9FEE5F64-62E5-4B76-9801-8018A3DABE03}"/>
              </a:ext>
            </a:extLst>
          </p:cNvPr>
          <p:cNvSpPr txBox="1">
            <a:spLocks noChangeArrowheads="1"/>
          </p:cNvSpPr>
          <p:nvPr/>
        </p:nvSpPr>
        <p:spPr bwMode="auto">
          <a:xfrm>
            <a:off x="6781800" y="6019800"/>
            <a:ext cx="219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Hình chóp cụt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20"/>
                                        </p:tgtEl>
                                        <p:attrNameLst>
                                          <p:attrName>style.visibility</p:attrName>
                                        </p:attrNameLst>
                                      </p:cBhvr>
                                      <p:to>
                                        <p:strVal val="visible"/>
                                      </p:to>
                                    </p:set>
                                    <p:animEffect transition="in" filter="strips(downRight)">
                                      <p:cBhvr>
                                        <p:cTn id="10" dur="1000"/>
                                        <p:tgtEl>
                                          <p:spTgt spid="4120"/>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par>
                                <p:cTn id="14" presetID="2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2000"/>
                                        <p:tgtEl>
                                          <p:spTgt spid="3"/>
                                        </p:tgtEl>
                                      </p:cBhvr>
                                    </p:animEffect>
                                  </p:childTnLst>
                                </p:cTn>
                              </p:par>
                              <p:par>
                                <p:cTn id="17" presetID="20" presetClass="entr" presetSubtype="0" fill="hold" nodeType="withEffect">
                                  <p:stCondLst>
                                    <p:cond delay="0"/>
                                  </p:stCondLst>
                                  <p:childTnLst>
                                    <p:set>
                                      <p:cBhvr>
                                        <p:cTn id="18" dur="1" fill="hold">
                                          <p:stCondLst>
                                            <p:cond delay="0"/>
                                          </p:stCondLst>
                                        </p:cTn>
                                        <p:tgtEl>
                                          <p:spTgt spid="4119"/>
                                        </p:tgtEl>
                                        <p:attrNameLst>
                                          <p:attrName>style.visibility</p:attrName>
                                        </p:attrNameLst>
                                      </p:cBhvr>
                                      <p:to>
                                        <p:strVal val="visible"/>
                                      </p:to>
                                    </p:set>
                                    <p:animEffect transition="in" filter="wedge">
                                      <p:cBhvr>
                                        <p:cTn id="19" dur="2000"/>
                                        <p:tgtEl>
                                          <p:spTgt spid="4119"/>
                                        </p:tgtEl>
                                      </p:cBhvr>
                                    </p:animEffect>
                                  </p:childTnLst>
                                </p:cTn>
                              </p:par>
                              <p:par>
                                <p:cTn id="20" presetID="20" presetClass="entr" presetSubtype="0" fill="hold" nodeType="withEffect">
                                  <p:stCondLst>
                                    <p:cond delay="0"/>
                                  </p:stCondLst>
                                  <p:childTnLst>
                                    <p:set>
                                      <p:cBhvr>
                                        <p:cTn id="21" dur="1" fill="hold">
                                          <p:stCondLst>
                                            <p:cond delay="0"/>
                                          </p:stCondLst>
                                        </p:cTn>
                                        <p:tgtEl>
                                          <p:spTgt spid="4118"/>
                                        </p:tgtEl>
                                        <p:attrNameLst>
                                          <p:attrName>style.visibility</p:attrName>
                                        </p:attrNameLst>
                                      </p:cBhvr>
                                      <p:to>
                                        <p:strVal val="visible"/>
                                      </p:to>
                                    </p:set>
                                    <p:animEffect transition="in" filter="wedge">
                                      <p:cBhvr>
                                        <p:cTn id="22" dur="2000"/>
                                        <p:tgtEl>
                                          <p:spTgt spid="4118"/>
                                        </p:tgtEl>
                                      </p:cBhvr>
                                    </p:animEffect>
                                  </p:childTnLst>
                                </p:cTn>
                              </p:par>
                              <p:par>
                                <p:cTn id="23" presetID="20" presetClass="entr" presetSubtype="0" fill="hold" nodeType="withEffect">
                                  <p:stCondLst>
                                    <p:cond delay="0"/>
                                  </p:stCondLst>
                                  <p:childTnLst>
                                    <p:set>
                                      <p:cBhvr>
                                        <p:cTn id="24" dur="1" fill="hold">
                                          <p:stCondLst>
                                            <p:cond delay="0"/>
                                          </p:stCondLst>
                                        </p:cTn>
                                        <p:tgtEl>
                                          <p:spTgt spid="4117"/>
                                        </p:tgtEl>
                                        <p:attrNameLst>
                                          <p:attrName>style.visibility</p:attrName>
                                        </p:attrNameLst>
                                      </p:cBhvr>
                                      <p:to>
                                        <p:strVal val="visible"/>
                                      </p:to>
                                    </p:set>
                                    <p:animEffect transition="in" filter="wedge">
                                      <p:cBhvr>
                                        <p:cTn id="25" dur="2000"/>
                                        <p:tgtEl>
                                          <p:spTgt spid="4117"/>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4121"/>
                                        </p:tgtEl>
                                        <p:attrNameLst>
                                          <p:attrName>style.visibility</p:attrName>
                                        </p:attrNameLst>
                                      </p:cBhvr>
                                      <p:to>
                                        <p:strVal val="visible"/>
                                      </p:to>
                                    </p:set>
                                    <p:animEffect transition="in" filter="strips(downRight)">
                                      <p:cBhvr>
                                        <p:cTn id="28" dur="1000"/>
                                        <p:tgtEl>
                                          <p:spTgt spid="4121"/>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4122"/>
                                        </p:tgtEl>
                                        <p:attrNameLst>
                                          <p:attrName>style.visibility</p:attrName>
                                        </p:attrNameLst>
                                      </p:cBhvr>
                                      <p:to>
                                        <p:strVal val="visible"/>
                                      </p:to>
                                    </p:set>
                                    <p:animEffect transition="in" filter="strips(downRight)">
                                      <p:cBhvr>
                                        <p:cTn id="31" dur="1000"/>
                                        <p:tgtEl>
                                          <p:spTgt spid="4122"/>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4123"/>
                                        </p:tgtEl>
                                        <p:attrNameLst>
                                          <p:attrName>style.visibility</p:attrName>
                                        </p:attrNameLst>
                                      </p:cBhvr>
                                      <p:to>
                                        <p:strVal val="visible"/>
                                      </p:to>
                                    </p:set>
                                    <p:animEffect transition="in" filter="strips(downRight)">
                                      <p:cBhvr>
                                        <p:cTn id="34" dur="1000"/>
                                        <p:tgtEl>
                                          <p:spTgt spid="4123"/>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4124"/>
                                        </p:tgtEl>
                                        <p:attrNameLst>
                                          <p:attrName>style.visibility</p:attrName>
                                        </p:attrNameLst>
                                      </p:cBhvr>
                                      <p:to>
                                        <p:strVal val="visible"/>
                                      </p:to>
                                    </p:set>
                                    <p:animEffect transition="in" filter="strips(downRight)">
                                      <p:cBhvr>
                                        <p:cTn id="37" dur="1000"/>
                                        <p:tgtEl>
                                          <p:spTgt spid="4124"/>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4125"/>
                                        </p:tgtEl>
                                        <p:attrNameLst>
                                          <p:attrName>style.visibility</p:attrName>
                                        </p:attrNameLst>
                                      </p:cBhvr>
                                      <p:to>
                                        <p:strVal val="visible"/>
                                      </p:to>
                                    </p:set>
                                    <p:animEffect transition="in" filter="strips(downRight)">
                                      <p:cBhvr>
                                        <p:cTn id="40" dur="10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p:bldP spid="4122" grpId="0"/>
      <p:bldP spid="4123" grpId="0"/>
      <p:bldP spid="4124" grpId="0"/>
      <p:bldP spid="41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ien truc co hinh tru hinh chop">
            <a:extLst>
              <a:ext uri="{FF2B5EF4-FFF2-40B4-BE49-F238E27FC236}">
                <a16:creationId xmlns:a16="http://schemas.microsoft.com/office/drawing/2014/main" id="{F5DD36F7-A620-4B59-8F69-4BA06DEDC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87503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7C7E5E18-13B4-485F-9BB1-9EEF7CF9FD65}"/>
              </a:ext>
            </a:extLst>
          </p:cNvPr>
          <p:cNvSpPr txBox="1">
            <a:spLocks noChangeArrowheads="1"/>
          </p:cNvSpPr>
          <p:nvPr/>
        </p:nvSpPr>
        <p:spPr bwMode="auto">
          <a:xfrm>
            <a:off x="1981200" y="6019800"/>
            <a:ext cx="6108700" cy="579438"/>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3200" b="1">
                <a:effectLst>
                  <a:outerShdw blurRad="38100" dist="38100" dir="2700000" algn="tl">
                    <a:srgbClr val="C0C0C0"/>
                  </a:outerShdw>
                </a:effectLst>
                <a:latin typeface="Times New Roman" pitchFamily="18" charset="0"/>
              </a:rPr>
              <a:t>Tháp hình trụ ở tòa lâu đài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500" fill="hold"/>
                                        <p:tgtEl>
                                          <p:spTgt spid="40964"/>
                                        </p:tgtEl>
                                        <p:attrNameLst>
                                          <p:attrName>ppt_x</p:attrName>
                                        </p:attrNameLst>
                                      </p:cBhvr>
                                      <p:tavLst>
                                        <p:tav tm="0">
                                          <p:val>
                                            <p:strVal val="#ppt_x"/>
                                          </p:val>
                                        </p:tav>
                                        <p:tav tm="100000">
                                          <p:val>
                                            <p:strVal val="#ppt_x"/>
                                          </p:val>
                                        </p:tav>
                                      </p:tavLst>
                                    </p:anim>
                                    <p:anim calcmode="lin" valueType="num">
                                      <p:cBhvr additive="base">
                                        <p:cTn id="12"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ap Pisa">
            <a:extLst>
              <a:ext uri="{FF2B5EF4-FFF2-40B4-BE49-F238E27FC236}">
                <a16:creationId xmlns:a16="http://schemas.microsoft.com/office/drawing/2014/main" id="{AEA91749-FCCF-4F07-802C-78C3F30B5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304800"/>
            <a:ext cx="61087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BC335300-9F24-47A7-80F2-117E1E8C7992}"/>
              </a:ext>
            </a:extLst>
          </p:cNvPr>
          <p:cNvSpPr txBox="1">
            <a:spLocks noChangeArrowheads="1"/>
          </p:cNvSpPr>
          <p:nvPr/>
        </p:nvSpPr>
        <p:spPr bwMode="auto">
          <a:xfrm>
            <a:off x="0" y="1295400"/>
            <a:ext cx="2063750" cy="3506788"/>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3200" b="1">
                <a:solidFill>
                  <a:srgbClr val="0000FF"/>
                </a:solidFill>
                <a:effectLst>
                  <a:outerShdw blurRad="38100" dist="38100" dir="2700000" algn="tl">
                    <a:srgbClr val="C0C0C0"/>
                  </a:outerShdw>
                </a:effectLst>
                <a:latin typeface="Times New Roman" pitchFamily="18" charset="0"/>
              </a:rPr>
              <a:t>Tháp</a:t>
            </a:r>
          </a:p>
          <a:p>
            <a:pPr marL="468313" indent="-468313" fontAlgn="auto">
              <a:spcBef>
                <a:spcPct val="50000"/>
              </a:spcBef>
              <a:spcAft>
                <a:spcPts val="0"/>
              </a:spcAft>
              <a:buFont typeface="Wingdings" pitchFamily="2" charset="2"/>
              <a:buNone/>
              <a:defRPr/>
            </a:pPr>
            <a:r>
              <a:rPr lang="en-US" sz="3200" b="1">
                <a:solidFill>
                  <a:srgbClr val="0000FF"/>
                </a:solidFill>
                <a:effectLst>
                  <a:outerShdw blurRad="38100" dist="38100" dir="2700000" algn="tl">
                    <a:srgbClr val="C0C0C0"/>
                  </a:outerShdw>
                </a:effectLst>
                <a:latin typeface="Times New Roman" pitchFamily="18" charset="0"/>
              </a:rPr>
              <a:t> nghiêng</a:t>
            </a:r>
          </a:p>
          <a:p>
            <a:pPr marL="468313" indent="-468313" fontAlgn="auto">
              <a:spcBef>
                <a:spcPct val="50000"/>
              </a:spcBef>
              <a:spcAft>
                <a:spcPts val="0"/>
              </a:spcAft>
              <a:buFont typeface="Wingdings" pitchFamily="2" charset="2"/>
              <a:buNone/>
              <a:defRPr/>
            </a:pPr>
            <a:r>
              <a:rPr lang="en-US" sz="3200" b="1">
                <a:solidFill>
                  <a:srgbClr val="0000FF"/>
                </a:solidFill>
                <a:effectLst>
                  <a:outerShdw blurRad="38100" dist="38100" dir="2700000" algn="tl">
                    <a:srgbClr val="C0C0C0"/>
                  </a:outerShdw>
                </a:effectLst>
                <a:latin typeface="Times New Roman" pitchFamily="18" charset="0"/>
              </a:rPr>
              <a:t>Pi-da</a:t>
            </a:r>
          </a:p>
          <a:p>
            <a:pPr marL="468313" indent="-468313" fontAlgn="auto">
              <a:spcBef>
                <a:spcPct val="50000"/>
              </a:spcBef>
              <a:spcAft>
                <a:spcPts val="0"/>
              </a:spcAft>
              <a:buFont typeface="Wingdings" pitchFamily="2" charset="2"/>
              <a:buNone/>
              <a:defRPr/>
            </a:pPr>
            <a:r>
              <a:rPr lang="en-US" sz="3200" b="1">
                <a:solidFill>
                  <a:srgbClr val="0000FF"/>
                </a:solidFill>
                <a:effectLst>
                  <a:outerShdw blurRad="38100" dist="38100" dir="2700000" algn="tl">
                    <a:srgbClr val="C0C0C0"/>
                  </a:outerShdw>
                </a:effectLst>
                <a:latin typeface="Times New Roman" pitchFamily="18" charset="0"/>
              </a:rPr>
              <a:t>ở</a:t>
            </a:r>
          </a:p>
          <a:p>
            <a:pPr marL="468313" indent="-468313" fontAlgn="auto">
              <a:spcBef>
                <a:spcPct val="50000"/>
              </a:spcBef>
              <a:spcAft>
                <a:spcPts val="0"/>
              </a:spcAft>
              <a:buFont typeface="Wingdings" pitchFamily="2" charset="2"/>
              <a:buNone/>
              <a:defRPr/>
            </a:pPr>
            <a:r>
              <a:rPr lang="en-US" sz="3200" b="1">
                <a:solidFill>
                  <a:srgbClr val="0000FF"/>
                </a:solidFill>
                <a:effectLst>
                  <a:outerShdw blurRad="38100" dist="38100" dir="2700000" algn="tl">
                    <a:srgbClr val="C0C0C0"/>
                  </a:outerShdw>
                </a:effectLst>
                <a:latin typeface="Times New Roman" pitchFamily="18" charset="0"/>
              </a:rPr>
              <a:t>Italia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F72378E-B537-4240-9353-2D8920E08729}"/>
              </a:ext>
            </a:extLst>
          </p:cNvPr>
          <p:cNvSpPr>
            <a:spLocks noGrp="1"/>
          </p:cNvSpPr>
          <p:nvPr>
            <p:ph type="title"/>
          </p:nvPr>
        </p:nvSpPr>
        <p:spPr/>
        <p:txBody>
          <a:bodyPr/>
          <a:lstStyle/>
          <a:p>
            <a:endParaRPr lang="vi-VN" altLang="en-US">
              <a:latin typeface="Calibri" panose="020F0502020204030204" pitchFamily="34" charset="0"/>
            </a:endParaRPr>
          </a:p>
        </p:txBody>
      </p:sp>
      <p:sp>
        <p:nvSpPr>
          <p:cNvPr id="15363" name="Content Placeholder 2">
            <a:extLst>
              <a:ext uri="{FF2B5EF4-FFF2-40B4-BE49-F238E27FC236}">
                <a16:creationId xmlns:a16="http://schemas.microsoft.com/office/drawing/2014/main" id="{8DA80BB6-CC88-4F66-B6CA-A6685F620A52}"/>
              </a:ext>
            </a:extLst>
          </p:cNvPr>
          <p:cNvSpPr>
            <a:spLocks noGrp="1"/>
          </p:cNvSpPr>
          <p:nvPr>
            <p:ph idx="1"/>
          </p:nvPr>
        </p:nvSpPr>
        <p:spPr/>
        <p:txBody>
          <a:bodyPr/>
          <a:lstStyle/>
          <a:p>
            <a:endParaRPr lang="vi-VN" altLang="en-US">
              <a:latin typeface="Calibri" panose="020F0502020204030204" pitchFamily="34" charset="0"/>
            </a:endParaRPr>
          </a:p>
        </p:txBody>
      </p:sp>
      <p:pic>
        <p:nvPicPr>
          <p:cNvPr id="15364" name="Picture 2" descr="H:\huy\2013-04-11 16.42.47.jpg">
            <a:extLst>
              <a:ext uri="{FF2B5EF4-FFF2-40B4-BE49-F238E27FC236}">
                <a16:creationId xmlns:a16="http://schemas.microsoft.com/office/drawing/2014/main" id="{C1FAAB99-B68A-4BBA-991F-2FD134AC6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E54A302-9E4C-4255-939A-7ED990767DC4}"/>
              </a:ext>
            </a:extLst>
          </p:cNvPr>
          <p:cNvSpPr txBox="1"/>
          <p:nvPr/>
        </p:nvSpPr>
        <p:spPr>
          <a:xfrm>
            <a:off x="495300" y="6334125"/>
            <a:ext cx="9245600" cy="461963"/>
          </a:xfrm>
          <a:prstGeom prst="rect">
            <a:avLst/>
          </a:prstGeom>
          <a:noFill/>
        </p:spPr>
        <p:txBody>
          <a:bodyPr>
            <a:spAutoFit/>
          </a:bodyPr>
          <a:lstStyle/>
          <a:p>
            <a:pPr>
              <a:defRPr/>
            </a:pPr>
            <a:r>
              <a:rPr lang="vi-VN" sz="2400" b="1" dirty="0">
                <a:latin typeface="+mj-lt"/>
              </a:rPr>
              <a:t>Các cột hình trụ ở nhà hai tầng của trường học</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67]">
            <a:extLst>
              <a:ext uri="{FF2B5EF4-FFF2-40B4-BE49-F238E27FC236}">
                <a16:creationId xmlns:a16="http://schemas.microsoft.com/office/drawing/2014/main" id="{D86A8687-062E-4353-8193-B3D4432D4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28600"/>
            <a:ext cx="3136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50D62BD9-B902-46A3-A215-E81167877C74}"/>
              </a:ext>
            </a:extLst>
          </p:cNvPr>
          <p:cNvSpPr txBox="1">
            <a:spLocks noChangeArrowheads="1"/>
          </p:cNvSpPr>
          <p:nvPr/>
        </p:nvSpPr>
        <p:spPr bwMode="auto">
          <a:xfrm>
            <a:off x="-412750" y="3200400"/>
            <a:ext cx="4457700" cy="461963"/>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2400" b="1" dirty="0" err="1">
                <a:solidFill>
                  <a:srgbClr val="0000FF"/>
                </a:solidFill>
                <a:effectLst>
                  <a:outerShdw blurRad="38100" dist="38100" dir="2700000" algn="tl">
                    <a:srgbClr val="C0C0C0"/>
                  </a:outerShdw>
                </a:effectLst>
                <a:latin typeface="Times New Roman" pitchFamily="18" charset="0"/>
              </a:rPr>
              <a:t>Bể</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cá</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hình</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trụ</a:t>
            </a:r>
            <a:endParaRPr lang="en-US" sz="2400" b="1" dirty="0">
              <a:solidFill>
                <a:srgbClr val="0000FF"/>
              </a:solidFill>
              <a:effectLst>
                <a:outerShdw blurRad="38100" dist="38100" dir="2700000" algn="tl">
                  <a:srgbClr val="C0C0C0"/>
                </a:outerShdw>
              </a:effectLst>
              <a:latin typeface="Times New Roman" pitchFamily="18" charset="0"/>
            </a:endParaRPr>
          </a:p>
        </p:txBody>
      </p:sp>
      <p:pic>
        <p:nvPicPr>
          <p:cNvPr id="21508" name="Picture 2" descr="2052563476_e31d10d24d_o">
            <a:extLst>
              <a:ext uri="{FF2B5EF4-FFF2-40B4-BE49-F238E27FC236}">
                <a16:creationId xmlns:a16="http://schemas.microsoft.com/office/drawing/2014/main" id="{C25546AE-8FE9-439B-AD58-91A51C143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52400"/>
            <a:ext cx="2476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 name="TextBox 5">
            <a:extLst>
              <a:ext uri="{FF2B5EF4-FFF2-40B4-BE49-F238E27FC236}">
                <a16:creationId xmlns:a16="http://schemas.microsoft.com/office/drawing/2014/main" id="{D55E2AA8-DF9D-4257-B5B7-2707B56239DB}"/>
              </a:ext>
            </a:extLst>
          </p:cNvPr>
          <p:cNvSpPr txBox="1"/>
          <p:nvPr/>
        </p:nvSpPr>
        <p:spPr>
          <a:xfrm>
            <a:off x="4127500" y="2286000"/>
            <a:ext cx="1816100" cy="461963"/>
          </a:xfrm>
          <a:prstGeom prst="rect">
            <a:avLst/>
          </a:prstGeom>
          <a:noFill/>
        </p:spPr>
        <p:txBody>
          <a:bodyPr>
            <a:spAutoFit/>
          </a:bodyPr>
          <a:lstStyle/>
          <a:p>
            <a:pPr>
              <a:defRPr/>
            </a:pPr>
            <a:r>
              <a:rPr lang="vi-VN" sz="2400" b="1" dirty="0">
                <a:solidFill>
                  <a:srgbClr val="0000FF"/>
                </a:solidFill>
                <a:latin typeface="+mj-lt"/>
                <a:cs typeface="Arial" pitchFamily="34" charset="0"/>
              </a:rPr>
              <a:t>Hộp sữa</a:t>
            </a:r>
            <a:endParaRPr lang="en-US" sz="2400" b="1" dirty="0">
              <a:solidFill>
                <a:srgbClr val="0000FF"/>
              </a:solidFill>
              <a:latin typeface="+mj-lt"/>
              <a:cs typeface="Arial" pitchFamily="34" charset="0"/>
            </a:endParaRPr>
          </a:p>
        </p:txBody>
      </p:sp>
      <p:pic>
        <p:nvPicPr>
          <p:cNvPr id="7" name="Picture 50">
            <a:extLst>
              <a:ext uri="{FF2B5EF4-FFF2-40B4-BE49-F238E27FC236}">
                <a16:creationId xmlns:a16="http://schemas.microsoft.com/office/drawing/2014/main" id="{597B8691-59FA-4C53-A892-E91FC6739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228600"/>
            <a:ext cx="1806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1511" name="Picture 7" descr="H:\Photo\240313-1917.jpg">
            <a:extLst>
              <a:ext uri="{FF2B5EF4-FFF2-40B4-BE49-F238E27FC236}">
                <a16:creationId xmlns:a16="http://schemas.microsoft.com/office/drawing/2014/main" id="{F510E547-5572-4C00-B847-1D0FC9DD3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300" y="3352800"/>
            <a:ext cx="2476500" cy="3048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8" descr="H:\Photo\240313-1918.jpg">
            <a:extLst>
              <a:ext uri="{FF2B5EF4-FFF2-40B4-BE49-F238E27FC236}">
                <a16:creationId xmlns:a16="http://schemas.microsoft.com/office/drawing/2014/main" id="{FA184DE8-8A81-4A8D-A71E-9B643958D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3352800"/>
            <a:ext cx="2765425" cy="297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9" descr="H:\Photo\240313-1927.jpg">
            <a:extLst>
              <a:ext uri="{FF2B5EF4-FFF2-40B4-BE49-F238E27FC236}">
                <a16:creationId xmlns:a16="http://schemas.microsoft.com/office/drawing/2014/main" id="{23C2C664-3980-4A9D-912A-104AA309C6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3733800"/>
            <a:ext cx="2806700" cy="26003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D39749-58F0-4B74-852D-EC23010AD6FB}"/>
              </a:ext>
            </a:extLst>
          </p:cNvPr>
          <p:cNvSpPr txBox="1"/>
          <p:nvPr/>
        </p:nvSpPr>
        <p:spPr>
          <a:xfrm>
            <a:off x="776288" y="6400800"/>
            <a:ext cx="2608262" cy="461963"/>
          </a:xfrm>
          <a:prstGeom prst="rect">
            <a:avLst/>
          </a:prstGeom>
          <a:noFill/>
        </p:spPr>
        <p:txBody>
          <a:bodyPr>
            <a:spAutoFit/>
          </a:bodyPr>
          <a:lstStyle/>
          <a:p>
            <a:pPr>
              <a:defRPr/>
            </a:pPr>
            <a:r>
              <a:rPr lang="vi-VN" sz="2400" b="1" dirty="0">
                <a:solidFill>
                  <a:srgbClr val="0000FF"/>
                </a:solidFill>
                <a:latin typeface="+mj-lt"/>
                <a:cs typeface="Arial" pitchFamily="34" charset="0"/>
              </a:rPr>
              <a:t>Tút cầu lông</a:t>
            </a:r>
            <a:endParaRPr lang="en-US" sz="2400" b="1" dirty="0">
              <a:solidFill>
                <a:srgbClr val="0000FF"/>
              </a:solidFill>
              <a:latin typeface="+mj-lt"/>
              <a:cs typeface="Arial" pitchFamily="34" charset="0"/>
            </a:endParaRPr>
          </a:p>
        </p:txBody>
      </p:sp>
      <p:sp>
        <p:nvSpPr>
          <p:cNvPr id="11" name="TextBox 10">
            <a:extLst>
              <a:ext uri="{FF2B5EF4-FFF2-40B4-BE49-F238E27FC236}">
                <a16:creationId xmlns:a16="http://schemas.microsoft.com/office/drawing/2014/main" id="{8AE141A5-D11A-406B-BA2C-43E7B8BD93D8}"/>
              </a:ext>
            </a:extLst>
          </p:cNvPr>
          <p:cNvSpPr txBox="1"/>
          <p:nvPr/>
        </p:nvSpPr>
        <p:spPr>
          <a:xfrm>
            <a:off x="4830763" y="6400800"/>
            <a:ext cx="1112837" cy="461963"/>
          </a:xfrm>
          <a:prstGeom prst="rect">
            <a:avLst/>
          </a:prstGeom>
          <a:noFill/>
        </p:spPr>
        <p:txBody>
          <a:bodyPr>
            <a:spAutoFit/>
          </a:bodyPr>
          <a:lstStyle/>
          <a:p>
            <a:pPr>
              <a:defRPr/>
            </a:pPr>
            <a:r>
              <a:rPr lang="vi-VN" sz="2400" b="1" dirty="0">
                <a:solidFill>
                  <a:srgbClr val="0000FF"/>
                </a:solidFill>
                <a:latin typeface="+mj-lt"/>
                <a:cs typeface="Arial" pitchFamily="34" charset="0"/>
              </a:rPr>
              <a:t>Cốc</a:t>
            </a:r>
            <a:endParaRPr lang="en-US" sz="2400" b="1" dirty="0">
              <a:solidFill>
                <a:srgbClr val="0000FF"/>
              </a:solidFill>
              <a:latin typeface="+mj-lt"/>
              <a:cs typeface="Arial" pitchFamily="34" charset="0"/>
            </a:endParaRPr>
          </a:p>
        </p:txBody>
      </p:sp>
      <p:sp>
        <p:nvSpPr>
          <p:cNvPr id="12" name="TextBox 11">
            <a:extLst>
              <a:ext uri="{FF2B5EF4-FFF2-40B4-BE49-F238E27FC236}">
                <a16:creationId xmlns:a16="http://schemas.microsoft.com/office/drawing/2014/main" id="{8AC93AF0-F151-4FBC-9A8C-96B72BDB4A5E}"/>
              </a:ext>
            </a:extLst>
          </p:cNvPr>
          <p:cNvSpPr txBox="1"/>
          <p:nvPr/>
        </p:nvSpPr>
        <p:spPr>
          <a:xfrm>
            <a:off x="7346950" y="6400800"/>
            <a:ext cx="2268538" cy="830263"/>
          </a:xfrm>
          <a:prstGeom prst="rect">
            <a:avLst/>
          </a:prstGeom>
          <a:noFill/>
        </p:spPr>
        <p:txBody>
          <a:bodyPr>
            <a:spAutoFit/>
          </a:bodyPr>
          <a:lstStyle/>
          <a:p>
            <a:pPr>
              <a:defRPr/>
            </a:pPr>
            <a:r>
              <a:rPr lang="vi-VN" sz="2400" b="1" dirty="0">
                <a:solidFill>
                  <a:srgbClr val="0000FF"/>
                </a:solidFill>
                <a:latin typeface="+mj-lt"/>
                <a:cs typeface="Arial" pitchFamily="34" charset="0"/>
              </a:rPr>
              <a:t>Lon nước ngọt</a:t>
            </a:r>
            <a:endParaRPr lang="en-US" sz="2400" b="1" dirty="0">
              <a:solidFill>
                <a:srgbClr val="0000FF"/>
              </a:solidFill>
              <a:latin typeface="+mj-lt"/>
              <a:cs typeface="Arial" pitchFamily="34" charset="0"/>
            </a:endParaRPr>
          </a:p>
        </p:txBody>
      </p:sp>
      <p:pic>
        <p:nvPicPr>
          <p:cNvPr id="16397" name="Picture 10" descr="man_lochness_in_whirlpool_md_wht">
            <a:extLst>
              <a:ext uri="{FF2B5EF4-FFF2-40B4-BE49-F238E27FC236}">
                <a16:creationId xmlns:a16="http://schemas.microsoft.com/office/drawing/2014/main" id="{C50845FC-E1E6-4200-ABE7-18FBB8B4E50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264400" y="0"/>
            <a:ext cx="264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E1C7A2D-FD0E-490C-92EB-27AC932CCA85}"/>
              </a:ext>
            </a:extLst>
          </p:cNvPr>
          <p:cNvSpPr txBox="1"/>
          <p:nvPr/>
        </p:nvSpPr>
        <p:spPr>
          <a:xfrm>
            <a:off x="7842250" y="2514600"/>
            <a:ext cx="1485900" cy="461963"/>
          </a:xfrm>
          <a:prstGeom prst="rect">
            <a:avLst/>
          </a:prstGeom>
          <a:noFill/>
        </p:spPr>
        <p:txBody>
          <a:bodyPr>
            <a:spAutoFit/>
          </a:bodyPr>
          <a:lstStyle/>
          <a:p>
            <a:pPr>
              <a:defRPr/>
            </a:pPr>
            <a:r>
              <a:rPr lang="vi-VN" sz="2400" b="1" dirty="0">
                <a:solidFill>
                  <a:srgbClr val="0000FF"/>
                </a:solidFill>
                <a:latin typeface="+mj-lt"/>
              </a:rPr>
              <a:t>Bể tắm</a:t>
            </a:r>
            <a:endParaRPr lang="en-US" sz="2400" b="1"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randombar(horizontal)">
                                      <p:cBhvr>
                                        <p:cTn id="10" dur="500"/>
                                        <p:tgtEl>
                                          <p:spTgt spid="39939"/>
                                        </p:tgtEl>
                                      </p:cBhvr>
                                    </p:animEffect>
                                  </p:childTnLst>
                                </p:cTn>
                              </p:par>
                              <p:par>
                                <p:cTn id="11" presetID="14" presetClass="entr" presetSubtype="1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randombar(horizontal)">
                                      <p:cBhvr>
                                        <p:cTn id="13" dur="500"/>
                                        <p:tgtEl>
                                          <p:spTgt spid="2150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randombar(horizontal)">
                                      <p:cBhvr>
                                        <p:cTn id="22" dur="500"/>
                                        <p:tgtEl>
                                          <p:spTgt spid="215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21512"/>
                                        </p:tgtEl>
                                        <p:attrNameLst>
                                          <p:attrName>style.visibility</p:attrName>
                                        </p:attrNameLst>
                                      </p:cBhvr>
                                      <p:to>
                                        <p:strVal val="visible"/>
                                      </p:to>
                                    </p:set>
                                    <p:animEffect transition="in" filter="randombar(horizontal)">
                                      <p:cBhvr>
                                        <p:cTn id="28" dur="500"/>
                                        <p:tgtEl>
                                          <p:spTgt spid="215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21511"/>
                                        </p:tgtEl>
                                        <p:attrNameLst>
                                          <p:attrName>style.visibility</p:attrName>
                                        </p:attrNameLst>
                                      </p:cBhvr>
                                      <p:to>
                                        <p:strVal val="visible"/>
                                      </p:to>
                                    </p:set>
                                    <p:animEffect transition="in" filter="randombar(horizontal)">
                                      <p:cBhvr>
                                        <p:cTn id="34" dur="500"/>
                                        <p:tgtEl>
                                          <p:spTgt spid="215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6"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0">
            <a:extLst>
              <a:ext uri="{FF2B5EF4-FFF2-40B4-BE49-F238E27FC236}">
                <a16:creationId xmlns:a16="http://schemas.microsoft.com/office/drawing/2014/main" id="{D259C5D0-4A40-462C-933C-EF5B4575FAF1}"/>
              </a:ext>
            </a:extLst>
          </p:cNvPr>
          <p:cNvGrpSpPr>
            <a:grpSpLocks/>
          </p:cNvGrpSpPr>
          <p:nvPr/>
        </p:nvGrpSpPr>
        <p:grpSpPr bwMode="auto">
          <a:xfrm>
            <a:off x="3543300" y="2057400"/>
            <a:ext cx="1905000" cy="1089025"/>
            <a:chOff x="2640" y="3216"/>
            <a:chExt cx="1200" cy="686"/>
          </a:xfrm>
        </p:grpSpPr>
        <p:grpSp>
          <p:nvGrpSpPr>
            <p:cNvPr id="17486" name="Group 286">
              <a:extLst>
                <a:ext uri="{FF2B5EF4-FFF2-40B4-BE49-F238E27FC236}">
                  <a16:creationId xmlns:a16="http://schemas.microsoft.com/office/drawing/2014/main" id="{5C381B13-B6DB-401B-A9CB-8303D9D06EF3}"/>
                </a:ext>
              </a:extLst>
            </p:cNvPr>
            <p:cNvGrpSpPr>
              <a:grpSpLocks/>
            </p:cNvGrpSpPr>
            <p:nvPr/>
          </p:nvGrpSpPr>
          <p:grpSpPr bwMode="auto">
            <a:xfrm>
              <a:off x="2640" y="3216"/>
              <a:ext cx="1200" cy="686"/>
              <a:chOff x="4416" y="3305"/>
              <a:chExt cx="1200" cy="686"/>
            </a:xfrm>
          </p:grpSpPr>
          <p:grpSp>
            <p:nvGrpSpPr>
              <p:cNvPr id="17488" name="Group 235">
                <a:extLst>
                  <a:ext uri="{FF2B5EF4-FFF2-40B4-BE49-F238E27FC236}">
                    <a16:creationId xmlns:a16="http://schemas.microsoft.com/office/drawing/2014/main" id="{B122D601-A875-4221-B3AF-6E490C856317}"/>
                  </a:ext>
                </a:extLst>
              </p:cNvPr>
              <p:cNvGrpSpPr>
                <a:grpSpLocks/>
              </p:cNvGrpSpPr>
              <p:nvPr/>
            </p:nvGrpSpPr>
            <p:grpSpPr bwMode="auto">
              <a:xfrm>
                <a:off x="4416" y="3312"/>
                <a:ext cx="1200" cy="679"/>
                <a:chOff x="3216" y="2208"/>
                <a:chExt cx="1200" cy="679"/>
              </a:xfrm>
            </p:grpSpPr>
            <p:grpSp>
              <p:nvGrpSpPr>
                <p:cNvPr id="17495" name="Group 195">
                  <a:extLst>
                    <a:ext uri="{FF2B5EF4-FFF2-40B4-BE49-F238E27FC236}">
                      <a16:creationId xmlns:a16="http://schemas.microsoft.com/office/drawing/2014/main" id="{ECD67CF3-8D58-47B0-B372-654DE49A7947}"/>
                    </a:ext>
                  </a:extLst>
                </p:cNvPr>
                <p:cNvGrpSpPr>
                  <a:grpSpLocks/>
                </p:cNvGrpSpPr>
                <p:nvPr/>
              </p:nvGrpSpPr>
              <p:grpSpPr bwMode="auto">
                <a:xfrm>
                  <a:off x="3216" y="2208"/>
                  <a:ext cx="1200" cy="676"/>
                  <a:chOff x="2832" y="1296"/>
                  <a:chExt cx="1200" cy="676"/>
                </a:xfrm>
              </p:grpSpPr>
              <p:sp>
                <p:nvSpPr>
                  <p:cNvPr id="17498" name="Oval 132">
                    <a:extLst>
                      <a:ext uri="{FF2B5EF4-FFF2-40B4-BE49-F238E27FC236}">
                        <a16:creationId xmlns:a16="http://schemas.microsoft.com/office/drawing/2014/main" id="{1517AC08-8455-4DC4-9B24-FBE3517205FA}"/>
                      </a:ext>
                    </a:extLst>
                  </p:cNvPr>
                  <p:cNvSpPr>
                    <a:spLocks noChangeArrowheads="1"/>
                  </p:cNvSpPr>
                  <p:nvPr/>
                </p:nvSpPr>
                <p:spPr bwMode="auto">
                  <a:xfrm>
                    <a:off x="3264" y="1300"/>
                    <a:ext cx="384" cy="672"/>
                  </a:xfrm>
                  <a:prstGeom prst="ellipse">
                    <a:avLst/>
                  </a:prstGeom>
                  <a:gradFill rotWithShape="1">
                    <a:gsLst>
                      <a:gs pos="0">
                        <a:srgbClr val="ECF3A5"/>
                      </a:gs>
                      <a:gs pos="100000">
                        <a:srgbClr val="6D704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99" name="Oval 141" descr="Wide upward diagonal">
                    <a:extLst>
                      <a:ext uri="{FF2B5EF4-FFF2-40B4-BE49-F238E27FC236}">
                        <a16:creationId xmlns:a16="http://schemas.microsoft.com/office/drawing/2014/main" id="{72AAF601-5819-4A91-8EB7-C98B17072244}"/>
                      </a:ext>
                    </a:extLst>
                  </p:cNvPr>
                  <p:cNvSpPr>
                    <a:spLocks noChangeArrowheads="1"/>
                  </p:cNvSpPr>
                  <p:nvPr/>
                </p:nvSpPr>
                <p:spPr bwMode="auto">
                  <a:xfrm>
                    <a:off x="2832" y="1300"/>
                    <a:ext cx="384" cy="672"/>
                  </a:xfrm>
                  <a:prstGeom prst="ellipse">
                    <a:avLst/>
                  </a:prstGeom>
                  <a:pattFill prst="wdUpDiag">
                    <a:fgClr>
                      <a:srgbClr val="006600"/>
                    </a:fgClr>
                    <a:bgClr>
                      <a:schemeClr val="bg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500" name="Line 142">
                    <a:extLst>
                      <a:ext uri="{FF2B5EF4-FFF2-40B4-BE49-F238E27FC236}">
                        <a16:creationId xmlns:a16="http://schemas.microsoft.com/office/drawing/2014/main" id="{372B077B-1AB8-481B-9042-5FED31435057}"/>
                      </a:ext>
                    </a:extLst>
                  </p:cNvPr>
                  <p:cNvSpPr>
                    <a:spLocks noChangeShapeType="1"/>
                  </p:cNvSpPr>
                  <p:nvPr/>
                </p:nvSpPr>
                <p:spPr bwMode="auto">
                  <a:xfrm>
                    <a:off x="3020" y="1296"/>
                    <a:ext cx="4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Line 143">
                    <a:extLst>
                      <a:ext uri="{FF2B5EF4-FFF2-40B4-BE49-F238E27FC236}">
                        <a16:creationId xmlns:a16="http://schemas.microsoft.com/office/drawing/2014/main" id="{663995D6-4577-4ED6-AABB-C96AB5C01FA3}"/>
                      </a:ext>
                    </a:extLst>
                  </p:cNvPr>
                  <p:cNvSpPr>
                    <a:spLocks noChangeShapeType="1"/>
                  </p:cNvSpPr>
                  <p:nvPr/>
                </p:nvSpPr>
                <p:spPr bwMode="auto">
                  <a:xfrm>
                    <a:off x="3024" y="1972"/>
                    <a:ext cx="4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2" name="Line 161">
                    <a:extLst>
                      <a:ext uri="{FF2B5EF4-FFF2-40B4-BE49-F238E27FC236}">
                        <a16:creationId xmlns:a16="http://schemas.microsoft.com/office/drawing/2014/main" id="{D2AC94C8-7B70-44F0-9302-B5BF7122B0FE}"/>
                      </a:ext>
                    </a:extLst>
                  </p:cNvPr>
                  <p:cNvSpPr>
                    <a:spLocks noChangeShapeType="1"/>
                  </p:cNvSpPr>
                  <p:nvPr/>
                </p:nvSpPr>
                <p:spPr bwMode="auto">
                  <a:xfrm>
                    <a:off x="3024" y="1628"/>
                    <a:ext cx="61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162">
                    <a:extLst>
                      <a:ext uri="{FF2B5EF4-FFF2-40B4-BE49-F238E27FC236}">
                        <a16:creationId xmlns:a16="http://schemas.microsoft.com/office/drawing/2014/main" id="{3725CE51-262D-4C8B-9205-3B27790F326E}"/>
                      </a:ext>
                    </a:extLst>
                  </p:cNvPr>
                  <p:cNvSpPr>
                    <a:spLocks noChangeShapeType="1"/>
                  </p:cNvSpPr>
                  <p:nvPr/>
                </p:nvSpPr>
                <p:spPr bwMode="auto">
                  <a:xfrm>
                    <a:off x="3648" y="1628"/>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Oval 158">
                    <a:extLst>
                      <a:ext uri="{FF2B5EF4-FFF2-40B4-BE49-F238E27FC236}">
                        <a16:creationId xmlns:a16="http://schemas.microsoft.com/office/drawing/2014/main" id="{3F933705-116B-492C-8F5A-5B8C1C02F353}"/>
                      </a:ext>
                    </a:extLst>
                  </p:cNvPr>
                  <p:cNvSpPr>
                    <a:spLocks noChangeArrowheads="1"/>
                  </p:cNvSpPr>
                  <p:nvPr/>
                </p:nvSpPr>
                <p:spPr bwMode="auto">
                  <a:xfrm>
                    <a:off x="3440" y="1608"/>
                    <a:ext cx="34" cy="34"/>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505" name="Oval 157">
                    <a:extLst>
                      <a:ext uri="{FF2B5EF4-FFF2-40B4-BE49-F238E27FC236}">
                        <a16:creationId xmlns:a16="http://schemas.microsoft.com/office/drawing/2014/main" id="{E37CE8A7-D758-45BF-88F2-46C085E79579}"/>
                      </a:ext>
                    </a:extLst>
                  </p:cNvPr>
                  <p:cNvSpPr>
                    <a:spLocks noChangeArrowheads="1"/>
                  </p:cNvSpPr>
                  <p:nvPr/>
                </p:nvSpPr>
                <p:spPr bwMode="auto">
                  <a:xfrm>
                    <a:off x="3006" y="1606"/>
                    <a:ext cx="34" cy="34"/>
                  </a:xfrm>
                  <a:prstGeom prst="ellipse">
                    <a:avLst/>
                  </a:prstGeom>
                  <a:solidFill>
                    <a:srgbClr val="FF00FF"/>
                  </a:solidFill>
                  <a:ln w="9525">
                    <a:solidFill>
                      <a:srgbClr val="FF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17496" name="Arc 225">
                  <a:extLst>
                    <a:ext uri="{FF2B5EF4-FFF2-40B4-BE49-F238E27FC236}">
                      <a16:creationId xmlns:a16="http://schemas.microsoft.com/office/drawing/2014/main" id="{3A4B1023-6E02-4788-A532-9FA5E1FB71E6}"/>
                    </a:ext>
                  </a:extLst>
                </p:cNvPr>
                <p:cNvSpPr>
                  <a:spLocks/>
                </p:cNvSpPr>
                <p:nvPr/>
              </p:nvSpPr>
              <p:spPr bwMode="auto">
                <a:xfrm flipH="1" flipV="1">
                  <a:off x="3840" y="2208"/>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7497" name="Arc 228">
                  <a:extLst>
                    <a:ext uri="{FF2B5EF4-FFF2-40B4-BE49-F238E27FC236}">
                      <a16:creationId xmlns:a16="http://schemas.microsoft.com/office/drawing/2014/main" id="{2FAD1405-4E35-4F83-95AC-0714A41D0E26}"/>
                    </a:ext>
                  </a:extLst>
                </p:cNvPr>
                <p:cNvSpPr>
                  <a:spLocks/>
                </p:cNvSpPr>
                <p:nvPr/>
              </p:nvSpPr>
              <p:spPr bwMode="auto">
                <a:xfrm flipH="1" flipV="1">
                  <a:off x="3656" y="221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17489" name="Group 280">
                <a:extLst>
                  <a:ext uri="{FF2B5EF4-FFF2-40B4-BE49-F238E27FC236}">
                    <a16:creationId xmlns:a16="http://schemas.microsoft.com/office/drawing/2014/main" id="{D1DBDE19-3673-40D3-ADBA-8061B6BB6150}"/>
                  </a:ext>
                </a:extLst>
              </p:cNvPr>
              <p:cNvGrpSpPr>
                <a:grpSpLocks/>
              </p:cNvGrpSpPr>
              <p:nvPr/>
            </p:nvGrpSpPr>
            <p:grpSpPr bwMode="auto">
              <a:xfrm rot="10800000">
                <a:off x="4608" y="3305"/>
                <a:ext cx="432" cy="679"/>
                <a:chOff x="3792" y="3641"/>
                <a:chExt cx="432" cy="679"/>
              </a:xfrm>
            </p:grpSpPr>
            <p:grpSp>
              <p:nvGrpSpPr>
                <p:cNvPr id="17490" name="Group 281">
                  <a:extLst>
                    <a:ext uri="{FF2B5EF4-FFF2-40B4-BE49-F238E27FC236}">
                      <a16:creationId xmlns:a16="http://schemas.microsoft.com/office/drawing/2014/main" id="{D0FFBA3C-816B-4669-B70D-8ED80161723F}"/>
                    </a:ext>
                  </a:extLst>
                </p:cNvPr>
                <p:cNvGrpSpPr>
                  <a:grpSpLocks/>
                </p:cNvGrpSpPr>
                <p:nvPr/>
              </p:nvGrpSpPr>
              <p:grpSpPr bwMode="auto">
                <a:xfrm>
                  <a:off x="3792" y="3641"/>
                  <a:ext cx="431" cy="679"/>
                  <a:chOff x="4608" y="3304"/>
                  <a:chExt cx="431" cy="679"/>
                </a:xfrm>
              </p:grpSpPr>
              <p:sp>
                <p:nvSpPr>
                  <p:cNvPr id="17492" name="Rectangle 282">
                    <a:extLst>
                      <a:ext uri="{FF2B5EF4-FFF2-40B4-BE49-F238E27FC236}">
                        <a16:creationId xmlns:a16="http://schemas.microsoft.com/office/drawing/2014/main" id="{A782CD73-C82B-4C38-91C9-93F9FBF9FD53}"/>
                      </a:ext>
                    </a:extLst>
                  </p:cNvPr>
                  <p:cNvSpPr>
                    <a:spLocks noChangeArrowheads="1"/>
                  </p:cNvSpPr>
                  <p:nvPr/>
                </p:nvSpPr>
                <p:spPr bwMode="auto">
                  <a:xfrm>
                    <a:off x="4608" y="3304"/>
                    <a:ext cx="424" cy="672"/>
                  </a:xfrm>
                  <a:prstGeom prst="rect">
                    <a:avLst/>
                  </a:prstGeom>
                  <a:gradFill rotWithShape="1">
                    <a:gsLst>
                      <a:gs pos="0">
                        <a:srgbClr val="76765E"/>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93" name="Arc 283" descr="Wide upward diagonal">
                    <a:extLst>
                      <a:ext uri="{FF2B5EF4-FFF2-40B4-BE49-F238E27FC236}">
                        <a16:creationId xmlns:a16="http://schemas.microsoft.com/office/drawing/2014/main" id="{F2FD192F-0038-4611-BD3B-FEC925DB3238}"/>
                      </a:ext>
                    </a:extLst>
                  </p:cNvPr>
                  <p:cNvSpPr>
                    <a:spLocks/>
                  </p:cNvSpPr>
                  <p:nvPr/>
                </p:nvSpPr>
                <p:spPr bwMode="auto">
                  <a:xfrm flipH="1" flipV="1">
                    <a:off x="4848" y="33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pattFill prst="wdUpDiag">
                    <a:fgClr>
                      <a:srgbClr val="006600"/>
                    </a:fgClr>
                    <a:bgClr>
                      <a:schemeClr val="bg1"/>
                    </a:bgClr>
                  </a:pattFill>
                  <a:ln w="9525">
                    <a:solidFill>
                      <a:schemeClr val="tx1"/>
                    </a:solidFill>
                    <a:prstDash val="dash"/>
                    <a:round/>
                    <a:headEnd/>
                    <a:tailEnd/>
                  </a:ln>
                </p:spPr>
                <p:txBody>
                  <a:bodyPr wrap="none" anchor="ctr"/>
                  <a:lstStyle/>
                  <a:p>
                    <a:endParaRPr lang="en-US"/>
                  </a:p>
                </p:txBody>
              </p:sp>
              <p:sp>
                <p:nvSpPr>
                  <p:cNvPr id="17494" name="Arc 284">
                    <a:extLst>
                      <a:ext uri="{FF2B5EF4-FFF2-40B4-BE49-F238E27FC236}">
                        <a16:creationId xmlns:a16="http://schemas.microsoft.com/office/drawing/2014/main" id="{A767E9C6-57F3-4B65-A4E4-20171F56B7A0}"/>
                      </a:ext>
                    </a:extLst>
                  </p:cNvPr>
                  <p:cNvSpPr>
                    <a:spLocks/>
                  </p:cNvSpPr>
                  <p:nvPr/>
                </p:nvSpPr>
                <p:spPr bwMode="auto">
                  <a:xfrm rot="10800000" flipH="1" flipV="1">
                    <a:off x="4608" y="33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gradFill rotWithShape="1">
                    <a:gsLst>
                      <a:gs pos="0">
                        <a:srgbClr val="6D704C"/>
                      </a:gs>
                      <a:gs pos="50000">
                        <a:srgbClr val="ECF3A5"/>
                      </a:gs>
                      <a:gs pos="100000">
                        <a:srgbClr val="6D704C"/>
                      </a:gs>
                    </a:gsLst>
                    <a:lin ang="2700000" scaled="1"/>
                  </a:gradFill>
                  <a:ln w="9525">
                    <a:solidFill>
                      <a:schemeClr val="tx1"/>
                    </a:solidFill>
                    <a:prstDash val="dash"/>
                    <a:round/>
                    <a:headEnd/>
                    <a:tailEnd/>
                  </a:ln>
                </p:spPr>
                <p:txBody>
                  <a:bodyPr rot="10800000" wrap="none" anchor="ctr"/>
                  <a:lstStyle/>
                  <a:p>
                    <a:endParaRPr lang="en-US"/>
                  </a:p>
                </p:txBody>
              </p:sp>
            </p:grpSp>
            <p:sp>
              <p:nvSpPr>
                <p:cNvPr id="17491" name="Line 285">
                  <a:extLst>
                    <a:ext uri="{FF2B5EF4-FFF2-40B4-BE49-F238E27FC236}">
                      <a16:creationId xmlns:a16="http://schemas.microsoft.com/office/drawing/2014/main" id="{77D0B5F0-C606-4C63-A7C5-1F7EEA0B8D34}"/>
                    </a:ext>
                  </a:extLst>
                </p:cNvPr>
                <p:cNvSpPr>
                  <a:spLocks noChangeShapeType="1"/>
                </p:cNvSpPr>
                <p:nvPr/>
              </p:nvSpPr>
              <p:spPr bwMode="auto">
                <a:xfrm>
                  <a:off x="3792" y="4313"/>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87" name="Line 309">
              <a:extLst>
                <a:ext uri="{FF2B5EF4-FFF2-40B4-BE49-F238E27FC236}">
                  <a16:creationId xmlns:a16="http://schemas.microsoft.com/office/drawing/2014/main" id="{4ABEFB7D-D7D7-416E-9613-771D78BCED2A}"/>
                </a:ext>
              </a:extLst>
            </p:cNvPr>
            <p:cNvSpPr>
              <a:spLocks noChangeShapeType="1"/>
            </p:cNvSpPr>
            <p:nvPr/>
          </p:nvSpPr>
          <p:spPr bwMode="auto">
            <a:xfrm>
              <a:off x="2832" y="3552"/>
              <a:ext cx="432"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08">
            <a:extLst>
              <a:ext uri="{FF2B5EF4-FFF2-40B4-BE49-F238E27FC236}">
                <a16:creationId xmlns:a16="http://schemas.microsoft.com/office/drawing/2014/main" id="{40EA0751-B0F8-4017-AAD5-EA98AB4B3797}"/>
              </a:ext>
            </a:extLst>
          </p:cNvPr>
          <p:cNvGrpSpPr>
            <a:grpSpLocks/>
          </p:cNvGrpSpPr>
          <p:nvPr/>
        </p:nvGrpSpPr>
        <p:grpSpPr bwMode="auto">
          <a:xfrm>
            <a:off x="2247900" y="2057400"/>
            <a:ext cx="3200400" cy="1066800"/>
            <a:chOff x="3648" y="3216"/>
            <a:chExt cx="2016" cy="672"/>
          </a:xfrm>
        </p:grpSpPr>
        <p:sp>
          <p:nvSpPr>
            <p:cNvPr id="17472" name="Rectangle 293">
              <a:extLst>
                <a:ext uri="{FF2B5EF4-FFF2-40B4-BE49-F238E27FC236}">
                  <a16:creationId xmlns:a16="http://schemas.microsoft.com/office/drawing/2014/main" id="{E96FF6D1-12A6-434E-8D98-B7A21A725C58}"/>
                </a:ext>
              </a:extLst>
            </p:cNvPr>
            <p:cNvSpPr>
              <a:spLocks noChangeArrowheads="1"/>
            </p:cNvSpPr>
            <p:nvPr/>
          </p:nvSpPr>
          <p:spPr bwMode="auto">
            <a:xfrm>
              <a:off x="4032" y="3224"/>
              <a:ext cx="1047" cy="662"/>
            </a:xfrm>
            <a:prstGeom prst="rect">
              <a:avLst/>
            </a:prstGeom>
            <a:gradFill rotWithShape="1">
              <a:gsLst>
                <a:gs pos="0">
                  <a:srgbClr val="ECF3A5"/>
                </a:gs>
                <a:gs pos="100000">
                  <a:srgbClr val="6D704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nvGrpSpPr>
            <p:cNvPr id="17473" name="Group 295">
              <a:extLst>
                <a:ext uri="{FF2B5EF4-FFF2-40B4-BE49-F238E27FC236}">
                  <a16:creationId xmlns:a16="http://schemas.microsoft.com/office/drawing/2014/main" id="{4413CCA2-0C2F-4637-A2E2-AAB07EBFD382}"/>
                </a:ext>
              </a:extLst>
            </p:cNvPr>
            <p:cNvGrpSpPr>
              <a:grpSpLocks/>
            </p:cNvGrpSpPr>
            <p:nvPr/>
          </p:nvGrpSpPr>
          <p:grpSpPr bwMode="auto">
            <a:xfrm>
              <a:off x="3648" y="3216"/>
              <a:ext cx="2016" cy="672"/>
              <a:chOff x="288" y="1296"/>
              <a:chExt cx="2032" cy="672"/>
            </a:xfrm>
          </p:grpSpPr>
          <p:grpSp>
            <p:nvGrpSpPr>
              <p:cNvPr id="17474" name="Group 296">
                <a:extLst>
                  <a:ext uri="{FF2B5EF4-FFF2-40B4-BE49-F238E27FC236}">
                    <a16:creationId xmlns:a16="http://schemas.microsoft.com/office/drawing/2014/main" id="{05428189-324F-4F1E-A3AC-88D6A544DA38}"/>
                  </a:ext>
                </a:extLst>
              </p:cNvPr>
              <p:cNvGrpSpPr>
                <a:grpSpLocks/>
              </p:cNvGrpSpPr>
              <p:nvPr/>
            </p:nvGrpSpPr>
            <p:grpSpPr bwMode="auto">
              <a:xfrm>
                <a:off x="288" y="1296"/>
                <a:ext cx="2032" cy="672"/>
                <a:chOff x="980" y="2208"/>
                <a:chExt cx="2032" cy="672"/>
              </a:xfrm>
            </p:grpSpPr>
            <p:sp>
              <p:nvSpPr>
                <p:cNvPr id="17477" name="Line 297">
                  <a:extLst>
                    <a:ext uri="{FF2B5EF4-FFF2-40B4-BE49-F238E27FC236}">
                      <a16:creationId xmlns:a16="http://schemas.microsoft.com/office/drawing/2014/main" id="{935189F4-A4CA-4DD7-9647-0BBBFAA4F1FE}"/>
                    </a:ext>
                  </a:extLst>
                </p:cNvPr>
                <p:cNvSpPr>
                  <a:spLocks noChangeShapeType="1"/>
                </p:cNvSpPr>
                <p:nvPr/>
              </p:nvSpPr>
              <p:spPr bwMode="auto">
                <a:xfrm>
                  <a:off x="1380" y="220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Oval 298">
                  <a:extLst>
                    <a:ext uri="{FF2B5EF4-FFF2-40B4-BE49-F238E27FC236}">
                      <a16:creationId xmlns:a16="http://schemas.microsoft.com/office/drawing/2014/main" id="{7F786642-700F-44DB-9567-55E4531264D3}"/>
                    </a:ext>
                  </a:extLst>
                </p:cNvPr>
                <p:cNvSpPr>
                  <a:spLocks noChangeArrowheads="1"/>
                </p:cNvSpPr>
                <p:nvPr/>
              </p:nvSpPr>
              <p:spPr bwMode="auto">
                <a:xfrm>
                  <a:off x="1188" y="2208"/>
                  <a:ext cx="384" cy="672"/>
                </a:xfrm>
                <a:prstGeom prst="ellipse">
                  <a:avLst/>
                </a:prstGeom>
                <a:gradFill rotWithShape="1">
                  <a:gsLst>
                    <a:gs pos="0">
                      <a:srgbClr val="FFCC00"/>
                    </a:gs>
                    <a:gs pos="100000">
                      <a:srgbClr val="765E00"/>
                    </a:gs>
                  </a:gsLst>
                  <a:lin ang="27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79" name="Oval 299">
                  <a:extLst>
                    <a:ext uri="{FF2B5EF4-FFF2-40B4-BE49-F238E27FC236}">
                      <a16:creationId xmlns:a16="http://schemas.microsoft.com/office/drawing/2014/main" id="{6147648C-818B-45FF-87C0-8EC27BC513C4}"/>
                    </a:ext>
                  </a:extLst>
                </p:cNvPr>
                <p:cNvSpPr>
                  <a:spLocks noChangeArrowheads="1"/>
                </p:cNvSpPr>
                <p:nvPr/>
              </p:nvSpPr>
              <p:spPr bwMode="auto">
                <a:xfrm>
                  <a:off x="2244" y="2208"/>
                  <a:ext cx="384" cy="672"/>
                </a:xfrm>
                <a:prstGeom prst="ellipse">
                  <a:avLst/>
                </a:prstGeom>
                <a:gradFill rotWithShape="1">
                  <a:gsLst>
                    <a:gs pos="0">
                      <a:srgbClr val="E2F3AB"/>
                    </a:gs>
                    <a:gs pos="100000">
                      <a:srgbClr val="69704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80" name="Line 300">
                  <a:extLst>
                    <a:ext uri="{FF2B5EF4-FFF2-40B4-BE49-F238E27FC236}">
                      <a16:creationId xmlns:a16="http://schemas.microsoft.com/office/drawing/2014/main" id="{B9C8661B-E485-4E0C-8A10-F7E8C4156E02}"/>
                    </a:ext>
                  </a:extLst>
                </p:cNvPr>
                <p:cNvSpPr>
                  <a:spLocks noChangeShapeType="1"/>
                </p:cNvSpPr>
                <p:nvPr/>
              </p:nvSpPr>
              <p:spPr bwMode="auto">
                <a:xfrm>
                  <a:off x="1392" y="2880"/>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1" name="Line 301">
                  <a:extLst>
                    <a:ext uri="{FF2B5EF4-FFF2-40B4-BE49-F238E27FC236}">
                      <a16:creationId xmlns:a16="http://schemas.microsoft.com/office/drawing/2014/main" id="{7A77AB12-792E-4EF4-A774-2154DAA00A01}"/>
                    </a:ext>
                  </a:extLst>
                </p:cNvPr>
                <p:cNvSpPr>
                  <a:spLocks noChangeShapeType="1"/>
                </p:cNvSpPr>
                <p:nvPr/>
              </p:nvSpPr>
              <p:spPr bwMode="auto">
                <a:xfrm>
                  <a:off x="980" y="2544"/>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Line 302">
                  <a:extLst>
                    <a:ext uri="{FF2B5EF4-FFF2-40B4-BE49-F238E27FC236}">
                      <a16:creationId xmlns:a16="http://schemas.microsoft.com/office/drawing/2014/main" id="{24B3FAF8-B640-4DFF-9345-49CEC6E7BAB5}"/>
                    </a:ext>
                  </a:extLst>
                </p:cNvPr>
                <p:cNvSpPr>
                  <a:spLocks noChangeShapeType="1"/>
                </p:cNvSpPr>
                <p:nvPr/>
              </p:nvSpPr>
              <p:spPr bwMode="auto">
                <a:xfrm>
                  <a:off x="2628" y="2544"/>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303">
                  <a:extLst>
                    <a:ext uri="{FF2B5EF4-FFF2-40B4-BE49-F238E27FC236}">
                      <a16:creationId xmlns:a16="http://schemas.microsoft.com/office/drawing/2014/main" id="{0B7E7125-7786-4877-9B8B-E73DEA396EAE}"/>
                    </a:ext>
                  </a:extLst>
                </p:cNvPr>
                <p:cNvSpPr>
                  <a:spLocks noChangeShapeType="1"/>
                </p:cNvSpPr>
                <p:nvPr/>
              </p:nvSpPr>
              <p:spPr bwMode="auto">
                <a:xfrm>
                  <a:off x="1392" y="2544"/>
                  <a:ext cx="12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Oval 304">
                  <a:extLst>
                    <a:ext uri="{FF2B5EF4-FFF2-40B4-BE49-F238E27FC236}">
                      <a16:creationId xmlns:a16="http://schemas.microsoft.com/office/drawing/2014/main" id="{1BF01CAF-19F0-41D6-880E-00E376915116}"/>
                    </a:ext>
                  </a:extLst>
                </p:cNvPr>
                <p:cNvSpPr>
                  <a:spLocks noChangeArrowheads="1"/>
                </p:cNvSpPr>
                <p:nvPr/>
              </p:nvSpPr>
              <p:spPr bwMode="auto">
                <a:xfrm>
                  <a:off x="1368" y="2526"/>
                  <a:ext cx="34" cy="34"/>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85" name="Oval 305">
                  <a:extLst>
                    <a:ext uri="{FF2B5EF4-FFF2-40B4-BE49-F238E27FC236}">
                      <a16:creationId xmlns:a16="http://schemas.microsoft.com/office/drawing/2014/main" id="{7153C66F-F657-4F0D-A51C-9348EC8D6C68}"/>
                    </a:ext>
                  </a:extLst>
                </p:cNvPr>
                <p:cNvSpPr>
                  <a:spLocks noChangeArrowheads="1"/>
                </p:cNvSpPr>
                <p:nvPr/>
              </p:nvSpPr>
              <p:spPr bwMode="auto">
                <a:xfrm>
                  <a:off x="2424" y="2524"/>
                  <a:ext cx="34" cy="34"/>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17475" name="Arc 306">
                <a:extLst>
                  <a:ext uri="{FF2B5EF4-FFF2-40B4-BE49-F238E27FC236}">
                    <a16:creationId xmlns:a16="http://schemas.microsoft.com/office/drawing/2014/main" id="{1D2EB89B-8DD1-4AD8-A05C-F71EC9E14534}"/>
                  </a:ext>
                </a:extLst>
              </p:cNvPr>
              <p:cNvSpPr>
                <a:spLocks/>
              </p:cNvSpPr>
              <p:nvPr/>
            </p:nvSpPr>
            <p:spPr bwMode="auto">
              <a:xfrm flipH="1" flipV="1">
                <a:off x="1552" y="129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7476" name="Arc 307">
                <a:extLst>
                  <a:ext uri="{FF2B5EF4-FFF2-40B4-BE49-F238E27FC236}">
                    <a16:creationId xmlns:a16="http://schemas.microsoft.com/office/drawing/2014/main" id="{D77106FB-53EF-46CE-B2D2-1594C6064307}"/>
                  </a:ext>
                </a:extLst>
              </p:cNvPr>
              <p:cNvSpPr>
                <a:spLocks/>
              </p:cNvSpPr>
              <p:nvPr/>
            </p:nvSpPr>
            <p:spPr bwMode="auto">
              <a:xfrm flipH="1" flipV="1">
                <a:off x="1744" y="1296"/>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grpSp>
        <p:nvGrpSpPr>
          <p:cNvPr id="11" name="Group 242">
            <a:extLst>
              <a:ext uri="{FF2B5EF4-FFF2-40B4-BE49-F238E27FC236}">
                <a16:creationId xmlns:a16="http://schemas.microsoft.com/office/drawing/2014/main" id="{DAE8024C-7647-49AD-AD58-6D7F07E702E8}"/>
              </a:ext>
            </a:extLst>
          </p:cNvPr>
          <p:cNvGrpSpPr>
            <a:grpSpLocks/>
          </p:cNvGrpSpPr>
          <p:nvPr/>
        </p:nvGrpSpPr>
        <p:grpSpPr bwMode="auto">
          <a:xfrm>
            <a:off x="3429000" y="3200400"/>
            <a:ext cx="965200" cy="1981200"/>
            <a:chOff x="2160" y="2352"/>
            <a:chExt cx="608" cy="1248"/>
          </a:xfrm>
        </p:grpSpPr>
        <p:sp>
          <p:nvSpPr>
            <p:cNvPr id="17457" name="Freeform 243">
              <a:extLst>
                <a:ext uri="{FF2B5EF4-FFF2-40B4-BE49-F238E27FC236}">
                  <a16:creationId xmlns:a16="http://schemas.microsoft.com/office/drawing/2014/main" id="{1B5A7EFB-0349-4DEB-9263-7E4C526ECF89}"/>
                </a:ext>
              </a:extLst>
            </p:cNvPr>
            <p:cNvSpPr>
              <a:spLocks/>
            </p:cNvSpPr>
            <p:nvPr/>
          </p:nvSpPr>
          <p:spPr bwMode="auto">
            <a:xfrm>
              <a:off x="2176" y="2360"/>
              <a:ext cx="576" cy="1204"/>
            </a:xfrm>
            <a:custGeom>
              <a:avLst/>
              <a:gdLst>
                <a:gd name="T0" fmla="*/ 0 w 576"/>
                <a:gd name="T1" fmla="*/ 53 h 1248"/>
                <a:gd name="T2" fmla="*/ 0 w 576"/>
                <a:gd name="T3" fmla="*/ 455 h 1248"/>
                <a:gd name="T4" fmla="*/ 576 w 576"/>
                <a:gd name="T5" fmla="*/ 405 h 1248"/>
                <a:gd name="T6" fmla="*/ 576 w 576"/>
                <a:gd name="T7" fmla="*/ 0 h 1248"/>
                <a:gd name="T8" fmla="*/ 0 w 576"/>
                <a:gd name="T9" fmla="*/ 53 h 1248"/>
                <a:gd name="T10" fmla="*/ 0 60000 65536"/>
                <a:gd name="T11" fmla="*/ 0 60000 65536"/>
                <a:gd name="T12" fmla="*/ 0 60000 65536"/>
                <a:gd name="T13" fmla="*/ 0 60000 65536"/>
                <a:gd name="T14" fmla="*/ 0 60000 65536"/>
                <a:gd name="T15" fmla="*/ 0 w 576"/>
                <a:gd name="T16" fmla="*/ 0 h 1248"/>
                <a:gd name="T17" fmla="*/ 576 w 576"/>
                <a:gd name="T18" fmla="*/ 1248 h 1248"/>
              </a:gdLst>
              <a:ahLst/>
              <a:cxnLst>
                <a:cxn ang="T10">
                  <a:pos x="T0" y="T1"/>
                </a:cxn>
                <a:cxn ang="T11">
                  <a:pos x="T2" y="T3"/>
                </a:cxn>
                <a:cxn ang="T12">
                  <a:pos x="T4" y="T5"/>
                </a:cxn>
                <a:cxn ang="T13">
                  <a:pos x="T6" y="T7"/>
                </a:cxn>
                <a:cxn ang="T14">
                  <a:pos x="T8" y="T9"/>
                </a:cxn>
              </a:cxnLst>
              <a:rect l="T15" t="T16" r="T17" b="T18"/>
              <a:pathLst>
                <a:path w="576" h="1248">
                  <a:moveTo>
                    <a:pt x="0" y="144"/>
                  </a:moveTo>
                  <a:lnTo>
                    <a:pt x="0" y="1248"/>
                  </a:lnTo>
                  <a:lnTo>
                    <a:pt x="576" y="1104"/>
                  </a:lnTo>
                  <a:lnTo>
                    <a:pt x="576" y="0"/>
                  </a:lnTo>
                  <a:lnTo>
                    <a:pt x="0"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458" name="Group 244">
              <a:extLst>
                <a:ext uri="{FF2B5EF4-FFF2-40B4-BE49-F238E27FC236}">
                  <a16:creationId xmlns:a16="http://schemas.microsoft.com/office/drawing/2014/main" id="{AA12B14C-72A0-434B-979C-009F4D3581F0}"/>
                </a:ext>
              </a:extLst>
            </p:cNvPr>
            <p:cNvGrpSpPr>
              <a:grpSpLocks/>
            </p:cNvGrpSpPr>
            <p:nvPr/>
          </p:nvGrpSpPr>
          <p:grpSpPr bwMode="auto">
            <a:xfrm>
              <a:off x="2160" y="2352"/>
              <a:ext cx="608" cy="1248"/>
              <a:chOff x="960" y="2304"/>
              <a:chExt cx="576" cy="1248"/>
            </a:xfrm>
          </p:grpSpPr>
          <p:grpSp>
            <p:nvGrpSpPr>
              <p:cNvPr id="17459" name="Group 245">
                <a:extLst>
                  <a:ext uri="{FF2B5EF4-FFF2-40B4-BE49-F238E27FC236}">
                    <a16:creationId xmlns:a16="http://schemas.microsoft.com/office/drawing/2014/main" id="{D483305F-275D-4E37-AB99-07A4A01FE95C}"/>
                  </a:ext>
                </a:extLst>
              </p:cNvPr>
              <p:cNvGrpSpPr>
                <a:grpSpLocks/>
              </p:cNvGrpSpPr>
              <p:nvPr/>
            </p:nvGrpSpPr>
            <p:grpSpPr bwMode="auto">
              <a:xfrm>
                <a:off x="960" y="2304"/>
                <a:ext cx="576" cy="1248"/>
                <a:chOff x="1104" y="2344"/>
                <a:chExt cx="576" cy="1248"/>
              </a:xfrm>
            </p:grpSpPr>
            <p:grpSp>
              <p:nvGrpSpPr>
                <p:cNvPr id="17462" name="Group 246">
                  <a:extLst>
                    <a:ext uri="{FF2B5EF4-FFF2-40B4-BE49-F238E27FC236}">
                      <a16:creationId xmlns:a16="http://schemas.microsoft.com/office/drawing/2014/main" id="{3DFA67E6-7806-4A8D-8618-BCFA969C7993}"/>
                    </a:ext>
                  </a:extLst>
                </p:cNvPr>
                <p:cNvGrpSpPr>
                  <a:grpSpLocks/>
                </p:cNvGrpSpPr>
                <p:nvPr/>
              </p:nvGrpSpPr>
              <p:grpSpPr bwMode="auto">
                <a:xfrm>
                  <a:off x="1208" y="2640"/>
                  <a:ext cx="384" cy="672"/>
                  <a:chOff x="1984" y="3280"/>
                  <a:chExt cx="384" cy="672"/>
                </a:xfrm>
              </p:grpSpPr>
              <p:sp>
                <p:nvSpPr>
                  <p:cNvPr id="17470" name="Oval 247">
                    <a:extLst>
                      <a:ext uri="{FF2B5EF4-FFF2-40B4-BE49-F238E27FC236}">
                        <a16:creationId xmlns:a16="http://schemas.microsoft.com/office/drawing/2014/main" id="{85912C2F-09CB-4A69-80CC-54116C9A4678}"/>
                      </a:ext>
                    </a:extLst>
                  </p:cNvPr>
                  <p:cNvSpPr>
                    <a:spLocks noChangeArrowheads="1"/>
                  </p:cNvSpPr>
                  <p:nvPr/>
                </p:nvSpPr>
                <p:spPr bwMode="auto">
                  <a:xfrm>
                    <a:off x="1984" y="3280"/>
                    <a:ext cx="384" cy="672"/>
                  </a:xfrm>
                  <a:prstGeom prst="ellipse">
                    <a:avLst/>
                  </a:pr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71" name="Oval 248">
                    <a:extLst>
                      <a:ext uri="{FF2B5EF4-FFF2-40B4-BE49-F238E27FC236}">
                        <a16:creationId xmlns:a16="http://schemas.microsoft.com/office/drawing/2014/main" id="{DC4A2821-B045-4F6C-BC6B-308670A6FB4E}"/>
                      </a:ext>
                    </a:extLst>
                  </p:cNvPr>
                  <p:cNvSpPr>
                    <a:spLocks noChangeArrowheads="1"/>
                  </p:cNvSpPr>
                  <p:nvPr/>
                </p:nvSpPr>
                <p:spPr bwMode="auto">
                  <a:xfrm>
                    <a:off x="2160" y="3600"/>
                    <a:ext cx="34" cy="34"/>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grpSp>
              <p:nvGrpSpPr>
                <p:cNvPr id="17463" name="Group 249">
                  <a:extLst>
                    <a:ext uri="{FF2B5EF4-FFF2-40B4-BE49-F238E27FC236}">
                      <a16:creationId xmlns:a16="http://schemas.microsoft.com/office/drawing/2014/main" id="{976A9D8C-8D61-44EE-9609-5DC41C32A3FF}"/>
                    </a:ext>
                  </a:extLst>
                </p:cNvPr>
                <p:cNvGrpSpPr>
                  <a:grpSpLocks/>
                </p:cNvGrpSpPr>
                <p:nvPr/>
              </p:nvGrpSpPr>
              <p:grpSpPr bwMode="auto">
                <a:xfrm>
                  <a:off x="1104" y="2344"/>
                  <a:ext cx="576" cy="1248"/>
                  <a:chOff x="1104" y="2352"/>
                  <a:chExt cx="576" cy="1248"/>
                </a:xfrm>
              </p:grpSpPr>
              <p:sp>
                <p:nvSpPr>
                  <p:cNvPr id="17464" name="Line 250">
                    <a:extLst>
                      <a:ext uri="{FF2B5EF4-FFF2-40B4-BE49-F238E27FC236}">
                        <a16:creationId xmlns:a16="http://schemas.microsoft.com/office/drawing/2014/main" id="{7D5A1585-7ABB-4400-8646-042DC4D1663A}"/>
                      </a:ext>
                    </a:extLst>
                  </p:cNvPr>
                  <p:cNvSpPr>
                    <a:spLocks noChangeShapeType="1"/>
                  </p:cNvSpPr>
                  <p:nvPr/>
                </p:nvSpPr>
                <p:spPr bwMode="auto">
                  <a:xfrm>
                    <a:off x="1680" y="2352"/>
                    <a:ext cx="0" cy="11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251">
                    <a:extLst>
                      <a:ext uri="{FF2B5EF4-FFF2-40B4-BE49-F238E27FC236}">
                        <a16:creationId xmlns:a16="http://schemas.microsoft.com/office/drawing/2014/main" id="{064771EF-5222-42B8-803A-D13AFACEBD37}"/>
                      </a:ext>
                    </a:extLst>
                  </p:cNvPr>
                  <p:cNvSpPr>
                    <a:spLocks noChangeShapeType="1"/>
                  </p:cNvSpPr>
                  <p:nvPr/>
                </p:nvSpPr>
                <p:spPr bwMode="auto">
                  <a:xfrm rot="10800000">
                    <a:off x="1104" y="3312"/>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252">
                    <a:extLst>
                      <a:ext uri="{FF2B5EF4-FFF2-40B4-BE49-F238E27FC236}">
                        <a16:creationId xmlns:a16="http://schemas.microsoft.com/office/drawing/2014/main" id="{DD12C437-F223-4E8C-880E-A25CA037A040}"/>
                      </a:ext>
                    </a:extLst>
                  </p:cNvPr>
                  <p:cNvSpPr>
                    <a:spLocks noChangeShapeType="1"/>
                  </p:cNvSpPr>
                  <p:nvPr/>
                </p:nvSpPr>
                <p:spPr bwMode="auto">
                  <a:xfrm rot="10800000">
                    <a:off x="1104" y="2496"/>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253">
                    <a:extLst>
                      <a:ext uri="{FF2B5EF4-FFF2-40B4-BE49-F238E27FC236}">
                        <a16:creationId xmlns:a16="http://schemas.microsoft.com/office/drawing/2014/main" id="{8598046E-5716-40DB-AED1-B4373730E2C5}"/>
                      </a:ext>
                    </a:extLst>
                  </p:cNvPr>
                  <p:cNvSpPr>
                    <a:spLocks noChangeShapeType="1"/>
                  </p:cNvSpPr>
                  <p:nvPr/>
                </p:nvSpPr>
                <p:spPr bwMode="auto">
                  <a:xfrm rot="10800000">
                    <a:off x="1104" y="2646"/>
                    <a:ext cx="0" cy="65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254">
                    <a:extLst>
                      <a:ext uri="{FF2B5EF4-FFF2-40B4-BE49-F238E27FC236}">
                        <a16:creationId xmlns:a16="http://schemas.microsoft.com/office/drawing/2014/main" id="{25054438-CAE2-42F5-AA67-0014D0F3FACC}"/>
                      </a:ext>
                    </a:extLst>
                  </p:cNvPr>
                  <p:cNvSpPr>
                    <a:spLocks noChangeShapeType="1"/>
                  </p:cNvSpPr>
                  <p:nvPr/>
                </p:nvSpPr>
                <p:spPr bwMode="auto">
                  <a:xfrm flipV="1">
                    <a:off x="1104" y="2352"/>
                    <a:ext cx="57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255">
                    <a:extLst>
                      <a:ext uri="{FF2B5EF4-FFF2-40B4-BE49-F238E27FC236}">
                        <a16:creationId xmlns:a16="http://schemas.microsoft.com/office/drawing/2014/main" id="{929A058B-346D-416C-BB8D-F35BE8E0CEF9}"/>
                      </a:ext>
                    </a:extLst>
                  </p:cNvPr>
                  <p:cNvSpPr>
                    <a:spLocks noChangeShapeType="1"/>
                  </p:cNvSpPr>
                  <p:nvPr/>
                </p:nvSpPr>
                <p:spPr bwMode="auto">
                  <a:xfrm flipV="1">
                    <a:off x="1104" y="3456"/>
                    <a:ext cx="57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60" name="Arc 256">
                <a:extLst>
                  <a:ext uri="{FF2B5EF4-FFF2-40B4-BE49-F238E27FC236}">
                    <a16:creationId xmlns:a16="http://schemas.microsoft.com/office/drawing/2014/main" id="{EA277E1C-BF0B-4CD6-892A-47F76B20DDB2}"/>
                  </a:ext>
                </a:extLst>
              </p:cNvPr>
              <p:cNvSpPr>
                <a:spLocks/>
              </p:cNvSpPr>
              <p:nvPr/>
            </p:nvSpPr>
            <p:spPr bwMode="auto">
              <a:xfrm flipH="1" flipV="1">
                <a:off x="1064" y="2592"/>
                <a:ext cx="199" cy="671"/>
              </a:xfrm>
              <a:custGeom>
                <a:avLst/>
                <a:gdLst>
                  <a:gd name="T0" fmla="*/ 0 w 22448"/>
                  <a:gd name="T1" fmla="*/ 0 h 43200"/>
                  <a:gd name="T2" fmla="*/ 0 w 22448"/>
                  <a:gd name="T3" fmla="*/ 0 h 43200"/>
                  <a:gd name="T4" fmla="*/ 0 w 22448"/>
                  <a:gd name="T5" fmla="*/ 0 h 43200"/>
                  <a:gd name="T6" fmla="*/ 0 60000 65536"/>
                  <a:gd name="T7" fmla="*/ 0 60000 65536"/>
                  <a:gd name="T8" fmla="*/ 0 60000 65536"/>
                  <a:gd name="T9" fmla="*/ 0 w 22448"/>
                  <a:gd name="T10" fmla="*/ 0 h 43200"/>
                  <a:gd name="T11" fmla="*/ 22448 w 22448"/>
                  <a:gd name="T12" fmla="*/ 43200 h 43200"/>
                </a:gdLst>
                <a:ahLst/>
                <a:cxnLst>
                  <a:cxn ang="T6">
                    <a:pos x="T0" y="T1"/>
                  </a:cxn>
                  <a:cxn ang="T7">
                    <a:pos x="T2" y="T3"/>
                  </a:cxn>
                  <a:cxn ang="T8">
                    <a:pos x="T4" y="T5"/>
                  </a:cxn>
                </a:cxnLst>
                <a:rect l="T9" t="T10" r="T11" b="T12"/>
                <a:pathLst>
                  <a:path w="22448" h="43200" fill="none" extrusionOk="0">
                    <a:moveTo>
                      <a:pt x="847" y="0"/>
                    </a:moveTo>
                    <a:cubicBezTo>
                      <a:pt x="12777" y="0"/>
                      <a:pt x="22448" y="9670"/>
                      <a:pt x="22448" y="21600"/>
                    </a:cubicBezTo>
                    <a:cubicBezTo>
                      <a:pt x="22448" y="33529"/>
                      <a:pt x="12777" y="43200"/>
                      <a:pt x="848" y="43200"/>
                    </a:cubicBezTo>
                    <a:cubicBezTo>
                      <a:pt x="565" y="43200"/>
                      <a:pt x="282" y="43194"/>
                      <a:pt x="-1" y="43183"/>
                    </a:cubicBezTo>
                  </a:path>
                  <a:path w="22448" h="43200" stroke="0" extrusionOk="0">
                    <a:moveTo>
                      <a:pt x="847" y="0"/>
                    </a:moveTo>
                    <a:cubicBezTo>
                      <a:pt x="12777" y="0"/>
                      <a:pt x="22448" y="9670"/>
                      <a:pt x="22448" y="21600"/>
                    </a:cubicBezTo>
                    <a:cubicBezTo>
                      <a:pt x="22448" y="33529"/>
                      <a:pt x="12777" y="43200"/>
                      <a:pt x="848" y="43200"/>
                    </a:cubicBezTo>
                    <a:cubicBezTo>
                      <a:pt x="565" y="43200"/>
                      <a:pt x="282" y="43194"/>
                      <a:pt x="-1" y="43183"/>
                    </a:cubicBezTo>
                    <a:lnTo>
                      <a:pt x="848" y="21600"/>
                    </a:lnTo>
                    <a:lnTo>
                      <a:pt x="84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rot="10800000" wrap="none" anchor="ctr"/>
              <a:lstStyle/>
              <a:p>
                <a:endParaRPr lang="en-US"/>
              </a:p>
            </p:txBody>
          </p:sp>
          <p:sp>
            <p:nvSpPr>
              <p:cNvPr id="17461" name="Arc 257">
                <a:extLst>
                  <a:ext uri="{FF2B5EF4-FFF2-40B4-BE49-F238E27FC236}">
                    <a16:creationId xmlns:a16="http://schemas.microsoft.com/office/drawing/2014/main" id="{15703C3C-0F4D-43CF-AE44-102CCCD3C174}"/>
                  </a:ext>
                </a:extLst>
              </p:cNvPr>
              <p:cNvSpPr>
                <a:spLocks/>
              </p:cNvSpPr>
              <p:nvPr/>
            </p:nvSpPr>
            <p:spPr bwMode="auto">
              <a:xfrm flipH="1" flipV="1">
                <a:off x="1256" y="2592"/>
                <a:ext cx="192" cy="671"/>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307" y="43198"/>
                    </a:moveTo>
                    <a:cubicBezTo>
                      <a:pt x="9493" y="43038"/>
                      <a:pt x="0" y="33415"/>
                      <a:pt x="0" y="21600"/>
                    </a:cubicBezTo>
                    <a:cubicBezTo>
                      <a:pt x="-1" y="9692"/>
                      <a:pt x="9636" y="30"/>
                      <a:pt x="21544" y="0"/>
                    </a:cubicBezTo>
                  </a:path>
                  <a:path w="21600" h="43198" stroke="0" extrusionOk="0">
                    <a:moveTo>
                      <a:pt x="21307" y="43198"/>
                    </a:moveTo>
                    <a:cubicBezTo>
                      <a:pt x="9493" y="43038"/>
                      <a:pt x="0" y="33415"/>
                      <a:pt x="0" y="21600"/>
                    </a:cubicBezTo>
                    <a:cubicBezTo>
                      <a:pt x="-1" y="9692"/>
                      <a:pt x="9636" y="30"/>
                      <a:pt x="21544" y="0"/>
                    </a:cubicBezTo>
                    <a:lnTo>
                      <a:pt x="21600" y="21600"/>
                    </a:lnTo>
                    <a:lnTo>
                      <a:pt x="21307" y="4319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grpSp>
      <p:grpSp>
        <p:nvGrpSpPr>
          <p:cNvPr id="16" name="Group 259">
            <a:extLst>
              <a:ext uri="{FF2B5EF4-FFF2-40B4-BE49-F238E27FC236}">
                <a16:creationId xmlns:a16="http://schemas.microsoft.com/office/drawing/2014/main" id="{D4D2238C-75D5-4698-AC36-200756CE91F1}"/>
              </a:ext>
            </a:extLst>
          </p:cNvPr>
          <p:cNvGrpSpPr>
            <a:grpSpLocks/>
          </p:cNvGrpSpPr>
          <p:nvPr/>
        </p:nvGrpSpPr>
        <p:grpSpPr bwMode="auto">
          <a:xfrm>
            <a:off x="3429000" y="1600200"/>
            <a:ext cx="903288" cy="1981200"/>
            <a:chOff x="3408" y="1008"/>
            <a:chExt cx="568" cy="1248"/>
          </a:xfrm>
        </p:grpSpPr>
        <p:grpSp>
          <p:nvGrpSpPr>
            <p:cNvPr id="17438" name="Group 241">
              <a:extLst>
                <a:ext uri="{FF2B5EF4-FFF2-40B4-BE49-F238E27FC236}">
                  <a16:creationId xmlns:a16="http://schemas.microsoft.com/office/drawing/2014/main" id="{EE804678-541B-41C5-93D9-43766279A6AC}"/>
                </a:ext>
              </a:extLst>
            </p:cNvPr>
            <p:cNvGrpSpPr>
              <a:grpSpLocks/>
            </p:cNvGrpSpPr>
            <p:nvPr/>
          </p:nvGrpSpPr>
          <p:grpSpPr bwMode="auto">
            <a:xfrm>
              <a:off x="3408" y="1008"/>
              <a:ext cx="568" cy="1248"/>
              <a:chOff x="2160" y="2352"/>
              <a:chExt cx="608" cy="1248"/>
            </a:xfrm>
          </p:grpSpPr>
          <p:sp>
            <p:nvSpPr>
              <p:cNvPr id="17442" name="Freeform 239">
                <a:extLst>
                  <a:ext uri="{FF2B5EF4-FFF2-40B4-BE49-F238E27FC236}">
                    <a16:creationId xmlns:a16="http://schemas.microsoft.com/office/drawing/2014/main" id="{5AAEF771-16B1-4939-98B2-482498DAF5FF}"/>
                  </a:ext>
                </a:extLst>
              </p:cNvPr>
              <p:cNvSpPr>
                <a:spLocks/>
              </p:cNvSpPr>
              <p:nvPr/>
            </p:nvSpPr>
            <p:spPr bwMode="auto">
              <a:xfrm>
                <a:off x="2176" y="2360"/>
                <a:ext cx="576" cy="1204"/>
              </a:xfrm>
              <a:custGeom>
                <a:avLst/>
                <a:gdLst>
                  <a:gd name="T0" fmla="*/ 0 w 576"/>
                  <a:gd name="T1" fmla="*/ 53 h 1248"/>
                  <a:gd name="T2" fmla="*/ 0 w 576"/>
                  <a:gd name="T3" fmla="*/ 455 h 1248"/>
                  <a:gd name="T4" fmla="*/ 576 w 576"/>
                  <a:gd name="T5" fmla="*/ 405 h 1248"/>
                  <a:gd name="T6" fmla="*/ 576 w 576"/>
                  <a:gd name="T7" fmla="*/ 0 h 1248"/>
                  <a:gd name="T8" fmla="*/ 0 w 576"/>
                  <a:gd name="T9" fmla="*/ 53 h 1248"/>
                  <a:gd name="T10" fmla="*/ 0 60000 65536"/>
                  <a:gd name="T11" fmla="*/ 0 60000 65536"/>
                  <a:gd name="T12" fmla="*/ 0 60000 65536"/>
                  <a:gd name="T13" fmla="*/ 0 60000 65536"/>
                  <a:gd name="T14" fmla="*/ 0 60000 65536"/>
                  <a:gd name="T15" fmla="*/ 0 w 576"/>
                  <a:gd name="T16" fmla="*/ 0 h 1248"/>
                  <a:gd name="T17" fmla="*/ 576 w 576"/>
                  <a:gd name="T18" fmla="*/ 1248 h 1248"/>
                </a:gdLst>
                <a:ahLst/>
                <a:cxnLst>
                  <a:cxn ang="T10">
                    <a:pos x="T0" y="T1"/>
                  </a:cxn>
                  <a:cxn ang="T11">
                    <a:pos x="T2" y="T3"/>
                  </a:cxn>
                  <a:cxn ang="T12">
                    <a:pos x="T4" y="T5"/>
                  </a:cxn>
                  <a:cxn ang="T13">
                    <a:pos x="T6" y="T7"/>
                  </a:cxn>
                  <a:cxn ang="T14">
                    <a:pos x="T8" y="T9"/>
                  </a:cxn>
                </a:cxnLst>
                <a:rect l="T15" t="T16" r="T17" b="T18"/>
                <a:pathLst>
                  <a:path w="576" h="1248">
                    <a:moveTo>
                      <a:pt x="0" y="144"/>
                    </a:moveTo>
                    <a:lnTo>
                      <a:pt x="0" y="1248"/>
                    </a:lnTo>
                    <a:lnTo>
                      <a:pt x="576" y="1104"/>
                    </a:lnTo>
                    <a:lnTo>
                      <a:pt x="576" y="0"/>
                    </a:lnTo>
                    <a:lnTo>
                      <a:pt x="0"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443" name="Group 237">
                <a:extLst>
                  <a:ext uri="{FF2B5EF4-FFF2-40B4-BE49-F238E27FC236}">
                    <a16:creationId xmlns:a16="http://schemas.microsoft.com/office/drawing/2014/main" id="{1DD0D0E8-40FC-4ECB-A2B1-B425C6BCFA39}"/>
                  </a:ext>
                </a:extLst>
              </p:cNvPr>
              <p:cNvGrpSpPr>
                <a:grpSpLocks/>
              </p:cNvGrpSpPr>
              <p:nvPr/>
            </p:nvGrpSpPr>
            <p:grpSpPr bwMode="auto">
              <a:xfrm>
                <a:off x="2160" y="2352"/>
                <a:ext cx="608" cy="1248"/>
                <a:chOff x="960" y="2304"/>
                <a:chExt cx="576" cy="1248"/>
              </a:xfrm>
            </p:grpSpPr>
            <p:grpSp>
              <p:nvGrpSpPr>
                <p:cNvPr id="17444" name="Group 221">
                  <a:extLst>
                    <a:ext uri="{FF2B5EF4-FFF2-40B4-BE49-F238E27FC236}">
                      <a16:creationId xmlns:a16="http://schemas.microsoft.com/office/drawing/2014/main" id="{E3AC7B97-7E71-4958-BCDF-D448253B86FE}"/>
                    </a:ext>
                  </a:extLst>
                </p:cNvPr>
                <p:cNvGrpSpPr>
                  <a:grpSpLocks/>
                </p:cNvGrpSpPr>
                <p:nvPr/>
              </p:nvGrpSpPr>
              <p:grpSpPr bwMode="auto">
                <a:xfrm>
                  <a:off x="960" y="2304"/>
                  <a:ext cx="576" cy="1248"/>
                  <a:chOff x="1104" y="2344"/>
                  <a:chExt cx="576" cy="1248"/>
                </a:xfrm>
              </p:grpSpPr>
              <p:grpSp>
                <p:nvGrpSpPr>
                  <p:cNvPr id="17447" name="Group 200">
                    <a:extLst>
                      <a:ext uri="{FF2B5EF4-FFF2-40B4-BE49-F238E27FC236}">
                        <a16:creationId xmlns:a16="http://schemas.microsoft.com/office/drawing/2014/main" id="{42B551F5-3B70-4F19-BC6B-40A2E138BCC4}"/>
                      </a:ext>
                    </a:extLst>
                  </p:cNvPr>
                  <p:cNvGrpSpPr>
                    <a:grpSpLocks/>
                  </p:cNvGrpSpPr>
                  <p:nvPr/>
                </p:nvGrpSpPr>
                <p:grpSpPr bwMode="auto">
                  <a:xfrm>
                    <a:off x="1208" y="2640"/>
                    <a:ext cx="384" cy="672"/>
                    <a:chOff x="1984" y="3280"/>
                    <a:chExt cx="384" cy="672"/>
                  </a:xfrm>
                </p:grpSpPr>
                <p:sp>
                  <p:nvSpPr>
                    <p:cNvPr id="17455" name="Oval 201">
                      <a:extLst>
                        <a:ext uri="{FF2B5EF4-FFF2-40B4-BE49-F238E27FC236}">
                          <a16:creationId xmlns:a16="http://schemas.microsoft.com/office/drawing/2014/main" id="{9DBCDFD5-A41E-48FF-9897-C572A8696618}"/>
                        </a:ext>
                      </a:extLst>
                    </p:cNvPr>
                    <p:cNvSpPr>
                      <a:spLocks noChangeArrowheads="1"/>
                    </p:cNvSpPr>
                    <p:nvPr/>
                  </p:nvSpPr>
                  <p:spPr bwMode="auto">
                    <a:xfrm>
                      <a:off x="1984" y="3280"/>
                      <a:ext cx="384" cy="6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56" name="Oval 202">
                      <a:extLst>
                        <a:ext uri="{FF2B5EF4-FFF2-40B4-BE49-F238E27FC236}">
                          <a16:creationId xmlns:a16="http://schemas.microsoft.com/office/drawing/2014/main" id="{4BD56608-C07C-43D8-BE69-F5ED921716EB}"/>
                        </a:ext>
                      </a:extLst>
                    </p:cNvPr>
                    <p:cNvSpPr>
                      <a:spLocks noChangeArrowheads="1"/>
                    </p:cNvSpPr>
                    <p:nvPr/>
                  </p:nvSpPr>
                  <p:spPr bwMode="auto">
                    <a:xfrm>
                      <a:off x="2160" y="3600"/>
                      <a:ext cx="34" cy="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grpSp>
                <p:nvGrpSpPr>
                  <p:cNvPr id="17448" name="Group 220">
                    <a:extLst>
                      <a:ext uri="{FF2B5EF4-FFF2-40B4-BE49-F238E27FC236}">
                        <a16:creationId xmlns:a16="http://schemas.microsoft.com/office/drawing/2014/main" id="{FDF3EFE8-6620-4877-81DA-8B7912FE6B13}"/>
                      </a:ext>
                    </a:extLst>
                  </p:cNvPr>
                  <p:cNvGrpSpPr>
                    <a:grpSpLocks/>
                  </p:cNvGrpSpPr>
                  <p:nvPr/>
                </p:nvGrpSpPr>
                <p:grpSpPr bwMode="auto">
                  <a:xfrm>
                    <a:off x="1104" y="2344"/>
                    <a:ext cx="576" cy="1248"/>
                    <a:chOff x="1104" y="2352"/>
                    <a:chExt cx="576" cy="1248"/>
                  </a:xfrm>
                </p:grpSpPr>
                <p:sp>
                  <p:nvSpPr>
                    <p:cNvPr id="17449" name="Line 206">
                      <a:extLst>
                        <a:ext uri="{FF2B5EF4-FFF2-40B4-BE49-F238E27FC236}">
                          <a16:creationId xmlns:a16="http://schemas.microsoft.com/office/drawing/2014/main" id="{F67EF7ED-ADC9-4A2C-9A43-DE17D6AA1F2B}"/>
                        </a:ext>
                      </a:extLst>
                    </p:cNvPr>
                    <p:cNvSpPr>
                      <a:spLocks noChangeShapeType="1"/>
                    </p:cNvSpPr>
                    <p:nvPr/>
                  </p:nvSpPr>
                  <p:spPr bwMode="auto">
                    <a:xfrm>
                      <a:off x="1680" y="2352"/>
                      <a:ext cx="0" cy="11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7450" name="Line 207">
                      <a:extLst>
                        <a:ext uri="{FF2B5EF4-FFF2-40B4-BE49-F238E27FC236}">
                          <a16:creationId xmlns:a16="http://schemas.microsoft.com/office/drawing/2014/main" id="{1C07B349-C574-42BC-97AE-127463921063}"/>
                        </a:ext>
                      </a:extLst>
                    </p:cNvPr>
                    <p:cNvSpPr>
                      <a:spLocks noChangeShapeType="1"/>
                    </p:cNvSpPr>
                    <p:nvPr/>
                  </p:nvSpPr>
                  <p:spPr bwMode="auto">
                    <a:xfrm rot="10800000">
                      <a:off x="1104" y="3312"/>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7451" name="Line 208">
                      <a:extLst>
                        <a:ext uri="{FF2B5EF4-FFF2-40B4-BE49-F238E27FC236}">
                          <a16:creationId xmlns:a16="http://schemas.microsoft.com/office/drawing/2014/main" id="{078B7CB5-2CD8-4697-9486-C89FF9C7A90F}"/>
                        </a:ext>
                      </a:extLst>
                    </p:cNvPr>
                    <p:cNvSpPr>
                      <a:spLocks noChangeShapeType="1"/>
                    </p:cNvSpPr>
                    <p:nvPr/>
                  </p:nvSpPr>
                  <p:spPr bwMode="auto">
                    <a:xfrm rot="10800000">
                      <a:off x="1104" y="2496"/>
                      <a:ext cx="0"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7452" name="Line 209">
                      <a:extLst>
                        <a:ext uri="{FF2B5EF4-FFF2-40B4-BE49-F238E27FC236}">
                          <a16:creationId xmlns:a16="http://schemas.microsoft.com/office/drawing/2014/main" id="{1297846D-C9C4-412B-8C24-94AA090223E9}"/>
                        </a:ext>
                      </a:extLst>
                    </p:cNvPr>
                    <p:cNvSpPr>
                      <a:spLocks noChangeShapeType="1"/>
                    </p:cNvSpPr>
                    <p:nvPr/>
                  </p:nvSpPr>
                  <p:spPr bwMode="auto">
                    <a:xfrm rot="10800000">
                      <a:off x="1104" y="2646"/>
                      <a:ext cx="0" cy="6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prstDash val="dash"/>
                          <a:round/>
                          <a:headEnd/>
                          <a:tailEnd/>
                        </a14:hiddenLine>
                      </a:ext>
                    </a:extLst>
                  </p:spPr>
                  <p:txBody>
                    <a:bodyPr/>
                    <a:lstStyle/>
                    <a:p>
                      <a:endParaRPr lang="en-US"/>
                    </a:p>
                  </p:txBody>
                </p:sp>
                <p:sp>
                  <p:nvSpPr>
                    <p:cNvPr id="17453" name="Line 211">
                      <a:extLst>
                        <a:ext uri="{FF2B5EF4-FFF2-40B4-BE49-F238E27FC236}">
                          <a16:creationId xmlns:a16="http://schemas.microsoft.com/office/drawing/2014/main" id="{E31CB8F5-FA9E-4641-B0A6-1A52A6E144C1}"/>
                        </a:ext>
                      </a:extLst>
                    </p:cNvPr>
                    <p:cNvSpPr>
                      <a:spLocks noChangeShapeType="1"/>
                    </p:cNvSpPr>
                    <p:nvPr/>
                  </p:nvSpPr>
                  <p:spPr bwMode="auto">
                    <a:xfrm flipV="1">
                      <a:off x="1104" y="2352"/>
                      <a:ext cx="576"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7454" name="Line 216">
                      <a:extLst>
                        <a:ext uri="{FF2B5EF4-FFF2-40B4-BE49-F238E27FC236}">
                          <a16:creationId xmlns:a16="http://schemas.microsoft.com/office/drawing/2014/main" id="{484FF1FD-B9FF-4153-8D2B-26725D223163}"/>
                        </a:ext>
                      </a:extLst>
                    </p:cNvPr>
                    <p:cNvSpPr>
                      <a:spLocks noChangeShapeType="1"/>
                    </p:cNvSpPr>
                    <p:nvPr/>
                  </p:nvSpPr>
                  <p:spPr bwMode="auto">
                    <a:xfrm flipV="1">
                      <a:off x="1104" y="3456"/>
                      <a:ext cx="576"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sp>
              <p:nvSpPr>
                <p:cNvPr id="17445" name="Arc 226">
                  <a:extLst>
                    <a:ext uri="{FF2B5EF4-FFF2-40B4-BE49-F238E27FC236}">
                      <a16:creationId xmlns:a16="http://schemas.microsoft.com/office/drawing/2014/main" id="{B74188F6-C0B7-41ED-A8FE-9C085177B0A2}"/>
                    </a:ext>
                  </a:extLst>
                </p:cNvPr>
                <p:cNvSpPr>
                  <a:spLocks/>
                </p:cNvSpPr>
                <p:nvPr/>
              </p:nvSpPr>
              <p:spPr bwMode="auto">
                <a:xfrm flipH="1" flipV="1">
                  <a:off x="1064" y="2592"/>
                  <a:ext cx="199" cy="671"/>
                </a:xfrm>
                <a:custGeom>
                  <a:avLst/>
                  <a:gdLst>
                    <a:gd name="T0" fmla="*/ 0 w 22448"/>
                    <a:gd name="T1" fmla="*/ 0 h 43200"/>
                    <a:gd name="T2" fmla="*/ 0 w 22448"/>
                    <a:gd name="T3" fmla="*/ 0 h 43200"/>
                    <a:gd name="T4" fmla="*/ 0 w 22448"/>
                    <a:gd name="T5" fmla="*/ 0 h 43200"/>
                    <a:gd name="T6" fmla="*/ 0 60000 65536"/>
                    <a:gd name="T7" fmla="*/ 0 60000 65536"/>
                    <a:gd name="T8" fmla="*/ 0 60000 65536"/>
                    <a:gd name="T9" fmla="*/ 0 w 22448"/>
                    <a:gd name="T10" fmla="*/ 0 h 43200"/>
                    <a:gd name="T11" fmla="*/ 22448 w 22448"/>
                    <a:gd name="T12" fmla="*/ 43200 h 43200"/>
                  </a:gdLst>
                  <a:ahLst/>
                  <a:cxnLst>
                    <a:cxn ang="T6">
                      <a:pos x="T0" y="T1"/>
                    </a:cxn>
                    <a:cxn ang="T7">
                      <a:pos x="T2" y="T3"/>
                    </a:cxn>
                    <a:cxn ang="T8">
                      <a:pos x="T4" y="T5"/>
                    </a:cxn>
                  </a:cxnLst>
                  <a:rect l="T9" t="T10" r="T11" b="T12"/>
                  <a:pathLst>
                    <a:path w="22448" h="43200" fill="none" extrusionOk="0">
                      <a:moveTo>
                        <a:pt x="847" y="0"/>
                      </a:moveTo>
                      <a:cubicBezTo>
                        <a:pt x="12777" y="0"/>
                        <a:pt x="22448" y="9670"/>
                        <a:pt x="22448" y="21600"/>
                      </a:cubicBezTo>
                      <a:cubicBezTo>
                        <a:pt x="22448" y="33529"/>
                        <a:pt x="12777" y="43200"/>
                        <a:pt x="848" y="43200"/>
                      </a:cubicBezTo>
                      <a:cubicBezTo>
                        <a:pt x="565" y="43200"/>
                        <a:pt x="282" y="43194"/>
                        <a:pt x="-1" y="43183"/>
                      </a:cubicBezTo>
                    </a:path>
                    <a:path w="22448" h="43200" stroke="0" extrusionOk="0">
                      <a:moveTo>
                        <a:pt x="847" y="0"/>
                      </a:moveTo>
                      <a:cubicBezTo>
                        <a:pt x="12777" y="0"/>
                        <a:pt x="22448" y="9670"/>
                        <a:pt x="22448" y="21600"/>
                      </a:cubicBezTo>
                      <a:cubicBezTo>
                        <a:pt x="22448" y="33529"/>
                        <a:pt x="12777" y="43200"/>
                        <a:pt x="848" y="43200"/>
                      </a:cubicBezTo>
                      <a:cubicBezTo>
                        <a:pt x="565" y="43200"/>
                        <a:pt x="282" y="43194"/>
                        <a:pt x="-1" y="43183"/>
                      </a:cubicBezTo>
                      <a:lnTo>
                        <a:pt x="848" y="21600"/>
                      </a:lnTo>
                      <a:lnTo>
                        <a:pt x="847" y="0"/>
                      </a:lnTo>
                      <a:close/>
                    </a:path>
                  </a:pathLst>
                </a:custGeom>
                <a:solidFill>
                  <a:schemeClr val="bg1"/>
                </a:solidFill>
                <a:ln w="9525">
                  <a:solidFill>
                    <a:schemeClr val="tx1"/>
                  </a:solidFill>
                  <a:prstDash val="dash"/>
                  <a:round/>
                  <a:headEnd/>
                  <a:tailEnd/>
                </a:ln>
              </p:spPr>
              <p:txBody>
                <a:bodyPr rot="10800000" wrap="none" anchor="ctr"/>
                <a:lstStyle/>
                <a:p>
                  <a:endParaRPr lang="en-US"/>
                </a:p>
              </p:txBody>
            </p:sp>
            <p:sp>
              <p:nvSpPr>
                <p:cNvPr id="17446" name="Arc 236">
                  <a:extLst>
                    <a:ext uri="{FF2B5EF4-FFF2-40B4-BE49-F238E27FC236}">
                      <a16:creationId xmlns:a16="http://schemas.microsoft.com/office/drawing/2014/main" id="{9E22DDB2-1C01-46C6-997F-A63B8DACD0FC}"/>
                    </a:ext>
                  </a:extLst>
                </p:cNvPr>
                <p:cNvSpPr>
                  <a:spLocks/>
                </p:cNvSpPr>
                <p:nvPr/>
              </p:nvSpPr>
              <p:spPr bwMode="auto">
                <a:xfrm flipH="1" flipV="1">
                  <a:off x="1256" y="2592"/>
                  <a:ext cx="192" cy="671"/>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307" y="43198"/>
                      </a:moveTo>
                      <a:cubicBezTo>
                        <a:pt x="9493" y="43038"/>
                        <a:pt x="0" y="33415"/>
                        <a:pt x="0" y="21600"/>
                      </a:cubicBezTo>
                      <a:cubicBezTo>
                        <a:pt x="-1" y="9692"/>
                        <a:pt x="9636" y="30"/>
                        <a:pt x="21544" y="0"/>
                      </a:cubicBezTo>
                    </a:path>
                    <a:path w="21600" h="43198" stroke="0" extrusionOk="0">
                      <a:moveTo>
                        <a:pt x="21307" y="43198"/>
                      </a:moveTo>
                      <a:cubicBezTo>
                        <a:pt x="9493" y="43038"/>
                        <a:pt x="0" y="33415"/>
                        <a:pt x="0" y="21600"/>
                      </a:cubicBezTo>
                      <a:cubicBezTo>
                        <a:pt x="-1" y="9692"/>
                        <a:pt x="9636" y="30"/>
                        <a:pt x="21544" y="0"/>
                      </a:cubicBezTo>
                      <a:lnTo>
                        <a:pt x="21600" y="21600"/>
                      </a:lnTo>
                      <a:lnTo>
                        <a:pt x="21307" y="43198"/>
                      </a:lnTo>
                      <a:close/>
                    </a:path>
                  </a:pathLst>
                </a:custGeom>
                <a:solidFill>
                  <a:schemeClr val="bg1"/>
                </a:solidFill>
                <a:ln w="9525">
                  <a:solidFill>
                    <a:schemeClr val="tx1"/>
                  </a:solidFill>
                  <a:round/>
                  <a:headEnd/>
                  <a:tailEnd/>
                </a:ln>
              </p:spPr>
              <p:txBody>
                <a:bodyPr rot="10800000" wrap="none" anchor="ctr"/>
                <a:lstStyle/>
                <a:p>
                  <a:endParaRPr lang="en-US"/>
                </a:p>
              </p:txBody>
            </p:sp>
          </p:grpSp>
        </p:grpSp>
        <p:grpSp>
          <p:nvGrpSpPr>
            <p:cNvPr id="17439" name="Group 192">
              <a:extLst>
                <a:ext uri="{FF2B5EF4-FFF2-40B4-BE49-F238E27FC236}">
                  <a16:creationId xmlns:a16="http://schemas.microsoft.com/office/drawing/2014/main" id="{89B0EDB5-11B4-4B2A-945B-EFA18A898D34}"/>
                </a:ext>
              </a:extLst>
            </p:cNvPr>
            <p:cNvGrpSpPr>
              <a:grpSpLocks/>
            </p:cNvGrpSpPr>
            <p:nvPr/>
          </p:nvGrpSpPr>
          <p:grpSpPr bwMode="auto">
            <a:xfrm>
              <a:off x="3504" y="1296"/>
              <a:ext cx="384" cy="672"/>
              <a:chOff x="1984" y="3280"/>
              <a:chExt cx="384" cy="672"/>
            </a:xfrm>
          </p:grpSpPr>
          <p:sp>
            <p:nvSpPr>
              <p:cNvPr id="17440" name="Oval 127" descr="Wide upward diagonal">
                <a:extLst>
                  <a:ext uri="{FF2B5EF4-FFF2-40B4-BE49-F238E27FC236}">
                    <a16:creationId xmlns:a16="http://schemas.microsoft.com/office/drawing/2014/main" id="{987EB5CD-8042-4A60-9045-EC17F2152977}"/>
                  </a:ext>
                </a:extLst>
              </p:cNvPr>
              <p:cNvSpPr>
                <a:spLocks noChangeArrowheads="1"/>
              </p:cNvSpPr>
              <p:nvPr/>
            </p:nvSpPr>
            <p:spPr bwMode="auto">
              <a:xfrm>
                <a:off x="1984" y="3280"/>
                <a:ext cx="384" cy="672"/>
              </a:xfrm>
              <a:prstGeom prst="ellipse">
                <a:avLst/>
              </a:prstGeom>
              <a:pattFill prst="wdUpDiag">
                <a:fgClr>
                  <a:srgbClr val="006600"/>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41" name="Oval 151">
                <a:extLst>
                  <a:ext uri="{FF2B5EF4-FFF2-40B4-BE49-F238E27FC236}">
                    <a16:creationId xmlns:a16="http://schemas.microsoft.com/office/drawing/2014/main" id="{DE626525-763F-4986-A53A-1A61FDB78328}"/>
                  </a:ext>
                </a:extLst>
              </p:cNvPr>
              <p:cNvSpPr>
                <a:spLocks noChangeArrowheads="1"/>
              </p:cNvSpPr>
              <p:nvPr/>
            </p:nvSpPr>
            <p:spPr bwMode="auto">
              <a:xfrm>
                <a:off x="2160" y="3600"/>
                <a:ext cx="34" cy="3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grpSp>
      <p:grpSp>
        <p:nvGrpSpPr>
          <p:cNvPr id="23" name="Group 290">
            <a:extLst>
              <a:ext uri="{FF2B5EF4-FFF2-40B4-BE49-F238E27FC236}">
                <a16:creationId xmlns:a16="http://schemas.microsoft.com/office/drawing/2014/main" id="{F0F5D8E0-D4FC-4999-96FC-69C3ECFB95FC}"/>
              </a:ext>
            </a:extLst>
          </p:cNvPr>
          <p:cNvGrpSpPr>
            <a:grpSpLocks/>
          </p:cNvGrpSpPr>
          <p:nvPr/>
        </p:nvGrpSpPr>
        <p:grpSpPr bwMode="auto">
          <a:xfrm>
            <a:off x="2286000" y="2057400"/>
            <a:ext cx="1893888" cy="1090613"/>
            <a:chOff x="240" y="3504"/>
            <a:chExt cx="1193" cy="687"/>
          </a:xfrm>
        </p:grpSpPr>
        <p:grpSp>
          <p:nvGrpSpPr>
            <p:cNvPr id="17418" name="Group 288">
              <a:extLst>
                <a:ext uri="{FF2B5EF4-FFF2-40B4-BE49-F238E27FC236}">
                  <a16:creationId xmlns:a16="http://schemas.microsoft.com/office/drawing/2014/main" id="{1FECCFEE-18C8-4EF4-8C1D-C8496BE65375}"/>
                </a:ext>
              </a:extLst>
            </p:cNvPr>
            <p:cNvGrpSpPr>
              <a:grpSpLocks/>
            </p:cNvGrpSpPr>
            <p:nvPr/>
          </p:nvGrpSpPr>
          <p:grpSpPr bwMode="auto">
            <a:xfrm>
              <a:off x="240" y="3504"/>
              <a:ext cx="1193" cy="687"/>
              <a:chOff x="240" y="3504"/>
              <a:chExt cx="1193" cy="687"/>
            </a:xfrm>
          </p:grpSpPr>
          <p:grpSp>
            <p:nvGrpSpPr>
              <p:cNvPr id="17420" name="Group 261">
                <a:extLst>
                  <a:ext uri="{FF2B5EF4-FFF2-40B4-BE49-F238E27FC236}">
                    <a16:creationId xmlns:a16="http://schemas.microsoft.com/office/drawing/2014/main" id="{664C45ED-6FBB-4E88-8781-40573D161F0F}"/>
                  </a:ext>
                </a:extLst>
              </p:cNvPr>
              <p:cNvGrpSpPr>
                <a:grpSpLocks/>
              </p:cNvGrpSpPr>
              <p:nvPr/>
            </p:nvGrpSpPr>
            <p:grpSpPr bwMode="auto">
              <a:xfrm>
                <a:off x="240" y="3504"/>
                <a:ext cx="1193" cy="676"/>
                <a:chOff x="288" y="1296"/>
                <a:chExt cx="1193" cy="676"/>
              </a:xfrm>
            </p:grpSpPr>
            <p:grpSp>
              <p:nvGrpSpPr>
                <p:cNvPr id="17425" name="Group 183">
                  <a:extLst>
                    <a:ext uri="{FF2B5EF4-FFF2-40B4-BE49-F238E27FC236}">
                      <a16:creationId xmlns:a16="http://schemas.microsoft.com/office/drawing/2014/main" id="{0F2FF0AA-1F03-44E8-8C79-EFCF52684162}"/>
                    </a:ext>
                  </a:extLst>
                </p:cNvPr>
                <p:cNvGrpSpPr>
                  <a:grpSpLocks/>
                </p:cNvGrpSpPr>
                <p:nvPr/>
              </p:nvGrpSpPr>
              <p:grpSpPr bwMode="auto">
                <a:xfrm>
                  <a:off x="1092" y="1300"/>
                  <a:ext cx="384" cy="672"/>
                  <a:chOff x="5010" y="3408"/>
                  <a:chExt cx="384" cy="672"/>
                </a:xfrm>
              </p:grpSpPr>
              <p:sp>
                <p:nvSpPr>
                  <p:cNvPr id="17436" name="Oval 133" descr="Wide upward diagonal">
                    <a:extLst>
                      <a:ext uri="{FF2B5EF4-FFF2-40B4-BE49-F238E27FC236}">
                        <a16:creationId xmlns:a16="http://schemas.microsoft.com/office/drawing/2014/main" id="{E519CE97-47D0-4182-91B8-B2C0EFB007E7}"/>
                      </a:ext>
                    </a:extLst>
                  </p:cNvPr>
                  <p:cNvSpPr>
                    <a:spLocks noChangeArrowheads="1"/>
                  </p:cNvSpPr>
                  <p:nvPr/>
                </p:nvSpPr>
                <p:spPr bwMode="auto">
                  <a:xfrm>
                    <a:off x="5010" y="3408"/>
                    <a:ext cx="384" cy="672"/>
                  </a:xfrm>
                  <a:prstGeom prst="ellipse">
                    <a:avLst/>
                  </a:prstGeom>
                  <a:pattFill prst="wdUpDiag">
                    <a:fgClr>
                      <a:srgbClr val="006600"/>
                    </a:fgClr>
                    <a:bgClr>
                      <a:schemeClr val="bg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37" name="Oval 154">
                    <a:extLst>
                      <a:ext uri="{FF2B5EF4-FFF2-40B4-BE49-F238E27FC236}">
                        <a16:creationId xmlns:a16="http://schemas.microsoft.com/office/drawing/2014/main" id="{9F6D558E-0D61-4B56-A373-77C6DCF83433}"/>
                      </a:ext>
                    </a:extLst>
                  </p:cNvPr>
                  <p:cNvSpPr>
                    <a:spLocks noChangeArrowheads="1"/>
                  </p:cNvSpPr>
                  <p:nvPr/>
                </p:nvSpPr>
                <p:spPr bwMode="auto">
                  <a:xfrm>
                    <a:off x="5184" y="3744"/>
                    <a:ext cx="34" cy="34"/>
                  </a:xfrm>
                  <a:prstGeom prst="ellipse">
                    <a:avLst/>
                  </a:prstGeom>
                  <a:solidFill>
                    <a:srgbClr val="FF0000"/>
                  </a:solidFill>
                  <a:ln w="9525">
                    <a:solidFill>
                      <a:srgbClr val="FF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17426" name="Oval 125">
                  <a:extLst>
                    <a:ext uri="{FF2B5EF4-FFF2-40B4-BE49-F238E27FC236}">
                      <a16:creationId xmlns:a16="http://schemas.microsoft.com/office/drawing/2014/main" id="{E7FB646E-763C-4849-998D-5B31B0E1C062}"/>
                    </a:ext>
                  </a:extLst>
                </p:cNvPr>
                <p:cNvSpPr>
                  <a:spLocks noChangeArrowheads="1"/>
                </p:cNvSpPr>
                <p:nvPr/>
              </p:nvSpPr>
              <p:spPr bwMode="auto">
                <a:xfrm>
                  <a:off x="468" y="1300"/>
                  <a:ext cx="384" cy="672"/>
                </a:xfrm>
                <a:prstGeom prst="ellipse">
                  <a:avLst/>
                </a:prstGeom>
                <a:solidFill>
                  <a:srgbClr val="FFCC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27" name="Line 128">
                  <a:extLst>
                    <a:ext uri="{FF2B5EF4-FFF2-40B4-BE49-F238E27FC236}">
                      <a16:creationId xmlns:a16="http://schemas.microsoft.com/office/drawing/2014/main" id="{9AFCB0DB-DD9B-456C-AE1F-750AFD3BDE3D}"/>
                    </a:ext>
                  </a:extLst>
                </p:cNvPr>
                <p:cNvSpPr>
                  <a:spLocks noChangeShapeType="1"/>
                </p:cNvSpPr>
                <p:nvPr/>
              </p:nvSpPr>
              <p:spPr bwMode="auto">
                <a:xfrm>
                  <a:off x="660" y="19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129">
                  <a:extLst>
                    <a:ext uri="{FF2B5EF4-FFF2-40B4-BE49-F238E27FC236}">
                      <a16:creationId xmlns:a16="http://schemas.microsoft.com/office/drawing/2014/main" id="{9A5488A7-34DA-4BF3-B630-6E41AAD27686}"/>
                    </a:ext>
                  </a:extLst>
                </p:cNvPr>
                <p:cNvSpPr>
                  <a:spLocks noChangeShapeType="1"/>
                </p:cNvSpPr>
                <p:nvPr/>
              </p:nvSpPr>
              <p:spPr bwMode="auto">
                <a:xfrm>
                  <a:off x="664" y="129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Oval 134" descr="Wide upward diagonal">
                  <a:extLst>
                    <a:ext uri="{FF2B5EF4-FFF2-40B4-BE49-F238E27FC236}">
                      <a16:creationId xmlns:a16="http://schemas.microsoft.com/office/drawing/2014/main" id="{5AACEBB8-6103-4208-A94E-50D9258D8663}"/>
                    </a:ext>
                  </a:extLst>
                </p:cNvPr>
                <p:cNvSpPr>
                  <a:spLocks noChangeArrowheads="1"/>
                </p:cNvSpPr>
                <p:nvPr/>
              </p:nvSpPr>
              <p:spPr bwMode="auto">
                <a:xfrm>
                  <a:off x="1092" y="1300"/>
                  <a:ext cx="384" cy="672"/>
                </a:xfrm>
                <a:prstGeom prst="ellipse">
                  <a:avLst/>
                </a:prstGeom>
                <a:pattFill prst="wdUpDiag">
                  <a:fgClr>
                    <a:srgbClr val="006600"/>
                  </a:fgClr>
                  <a:bgClr>
                    <a:srgbClr val="E2F3AB"/>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30" name="Line 135">
                  <a:extLst>
                    <a:ext uri="{FF2B5EF4-FFF2-40B4-BE49-F238E27FC236}">
                      <a16:creationId xmlns:a16="http://schemas.microsoft.com/office/drawing/2014/main" id="{1FEEC2AC-0501-45E3-B271-E82B29CB2442}"/>
                    </a:ext>
                  </a:extLst>
                </p:cNvPr>
                <p:cNvSpPr>
                  <a:spLocks noChangeShapeType="1"/>
                </p:cNvSpPr>
                <p:nvPr/>
              </p:nvSpPr>
              <p:spPr bwMode="auto">
                <a:xfrm>
                  <a:off x="703" y="1630"/>
                  <a:ext cx="56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60">
                  <a:extLst>
                    <a:ext uri="{FF2B5EF4-FFF2-40B4-BE49-F238E27FC236}">
                      <a16:creationId xmlns:a16="http://schemas.microsoft.com/office/drawing/2014/main" id="{1EF22347-7AF8-40A4-B8E0-F8B59619166F}"/>
                    </a:ext>
                  </a:extLst>
                </p:cNvPr>
                <p:cNvSpPr>
                  <a:spLocks noChangeShapeType="1"/>
                </p:cNvSpPr>
                <p:nvPr/>
              </p:nvSpPr>
              <p:spPr bwMode="auto">
                <a:xfrm>
                  <a:off x="288" y="1630"/>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Oval 153">
                  <a:extLst>
                    <a:ext uri="{FF2B5EF4-FFF2-40B4-BE49-F238E27FC236}">
                      <a16:creationId xmlns:a16="http://schemas.microsoft.com/office/drawing/2014/main" id="{F4A5DC4B-4D0F-479C-88D2-76DA6A40C455}"/>
                    </a:ext>
                  </a:extLst>
                </p:cNvPr>
                <p:cNvSpPr>
                  <a:spLocks noChangeArrowheads="1"/>
                </p:cNvSpPr>
                <p:nvPr/>
              </p:nvSpPr>
              <p:spPr bwMode="auto">
                <a:xfrm>
                  <a:off x="1272" y="1612"/>
                  <a:ext cx="34" cy="34"/>
                </a:xfrm>
                <a:prstGeom prst="ellipse">
                  <a:avLst/>
                </a:prstGeom>
                <a:solidFill>
                  <a:srgbClr val="FF00FF"/>
                </a:solidFill>
                <a:ln w="9525">
                  <a:solidFill>
                    <a:srgbClr val="FF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33" name="Oval 152">
                  <a:extLst>
                    <a:ext uri="{FF2B5EF4-FFF2-40B4-BE49-F238E27FC236}">
                      <a16:creationId xmlns:a16="http://schemas.microsoft.com/office/drawing/2014/main" id="{BBFF30C9-1675-4363-BED7-352DBBF28448}"/>
                    </a:ext>
                  </a:extLst>
                </p:cNvPr>
                <p:cNvSpPr>
                  <a:spLocks noChangeArrowheads="1"/>
                </p:cNvSpPr>
                <p:nvPr/>
              </p:nvSpPr>
              <p:spPr bwMode="auto">
                <a:xfrm>
                  <a:off x="648" y="1612"/>
                  <a:ext cx="34" cy="34"/>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34" name="Arc 229">
                  <a:extLst>
                    <a:ext uri="{FF2B5EF4-FFF2-40B4-BE49-F238E27FC236}">
                      <a16:creationId xmlns:a16="http://schemas.microsoft.com/office/drawing/2014/main" id="{657BE54B-5991-438B-9E09-E953B4DA370E}"/>
                    </a:ext>
                  </a:extLst>
                </p:cNvPr>
                <p:cNvSpPr>
                  <a:spLocks/>
                </p:cNvSpPr>
                <p:nvPr/>
              </p:nvSpPr>
              <p:spPr bwMode="auto">
                <a:xfrm flipH="1" flipV="1">
                  <a:off x="1088" y="129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7435" name="Arc 230">
                  <a:extLst>
                    <a:ext uri="{FF2B5EF4-FFF2-40B4-BE49-F238E27FC236}">
                      <a16:creationId xmlns:a16="http://schemas.microsoft.com/office/drawing/2014/main" id="{B122DF9F-89F2-43D3-BCE5-C5E5BDDDD5A4}"/>
                    </a:ext>
                  </a:extLst>
                </p:cNvPr>
                <p:cNvSpPr>
                  <a:spLocks/>
                </p:cNvSpPr>
                <p:nvPr/>
              </p:nvSpPr>
              <p:spPr bwMode="auto">
                <a:xfrm flipH="1" flipV="1">
                  <a:off x="1280" y="1296"/>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17421" name="Group 287">
                <a:extLst>
                  <a:ext uri="{FF2B5EF4-FFF2-40B4-BE49-F238E27FC236}">
                    <a16:creationId xmlns:a16="http://schemas.microsoft.com/office/drawing/2014/main" id="{729C9FB8-8DD9-4EC7-8463-12343D04FFAF}"/>
                  </a:ext>
                </a:extLst>
              </p:cNvPr>
              <p:cNvGrpSpPr>
                <a:grpSpLocks/>
              </p:cNvGrpSpPr>
              <p:nvPr/>
            </p:nvGrpSpPr>
            <p:grpSpPr bwMode="auto">
              <a:xfrm>
                <a:off x="616" y="3512"/>
                <a:ext cx="615" cy="679"/>
                <a:chOff x="616" y="3512"/>
                <a:chExt cx="615" cy="679"/>
              </a:xfrm>
            </p:grpSpPr>
            <p:sp>
              <p:nvSpPr>
                <p:cNvPr id="17422" name="Rectangle 276">
                  <a:extLst>
                    <a:ext uri="{FF2B5EF4-FFF2-40B4-BE49-F238E27FC236}">
                      <a16:creationId xmlns:a16="http://schemas.microsoft.com/office/drawing/2014/main" id="{BB7565E9-C318-490E-AD70-BC2721189809}"/>
                    </a:ext>
                  </a:extLst>
                </p:cNvPr>
                <p:cNvSpPr>
                  <a:spLocks noChangeArrowheads="1"/>
                </p:cNvSpPr>
                <p:nvPr/>
              </p:nvSpPr>
              <p:spPr bwMode="auto">
                <a:xfrm rot="10800000">
                  <a:off x="624" y="3512"/>
                  <a:ext cx="576" cy="662"/>
                </a:xfrm>
                <a:prstGeom prst="rect">
                  <a:avLst/>
                </a:prstGeom>
                <a:gradFill rotWithShape="1">
                  <a:gsLst>
                    <a:gs pos="0">
                      <a:srgbClr val="76765E"/>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423" name="Arc 273">
                  <a:extLst>
                    <a:ext uri="{FF2B5EF4-FFF2-40B4-BE49-F238E27FC236}">
                      <a16:creationId xmlns:a16="http://schemas.microsoft.com/office/drawing/2014/main" id="{133A226A-9A56-4ABC-974A-02ECA8283B0A}"/>
                    </a:ext>
                  </a:extLst>
                </p:cNvPr>
                <p:cNvSpPr>
                  <a:spLocks/>
                </p:cNvSpPr>
                <p:nvPr/>
              </p:nvSpPr>
              <p:spPr bwMode="auto">
                <a:xfrm rot="10800000" flipH="1" flipV="1">
                  <a:off x="616" y="3520"/>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solidFill>
                  <a:srgbClr val="FFCC00"/>
                </a:solidFill>
                <a:ln w="9525">
                  <a:solidFill>
                    <a:schemeClr val="tx1"/>
                  </a:solidFill>
                  <a:prstDash val="dash"/>
                  <a:round/>
                  <a:headEnd/>
                  <a:tailEnd/>
                </a:ln>
              </p:spPr>
              <p:txBody>
                <a:bodyPr wrap="none" anchor="ctr"/>
                <a:lstStyle/>
                <a:p>
                  <a:endParaRPr lang="en-US"/>
                </a:p>
              </p:txBody>
            </p:sp>
            <p:sp>
              <p:nvSpPr>
                <p:cNvPr id="17424" name="Arc 275" descr="Wide upward diagonal">
                  <a:extLst>
                    <a:ext uri="{FF2B5EF4-FFF2-40B4-BE49-F238E27FC236}">
                      <a16:creationId xmlns:a16="http://schemas.microsoft.com/office/drawing/2014/main" id="{FBE0831B-94D1-4054-96AD-8E9E1A9DD951}"/>
                    </a:ext>
                  </a:extLst>
                </p:cNvPr>
                <p:cNvSpPr>
                  <a:spLocks/>
                </p:cNvSpPr>
                <p:nvPr/>
              </p:nvSpPr>
              <p:spPr bwMode="auto">
                <a:xfrm flipH="1" flipV="1">
                  <a:off x="1040" y="35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pattFill prst="wdUpDiag">
                  <a:fgClr>
                    <a:srgbClr val="006600"/>
                  </a:fgClr>
                  <a:bgClr>
                    <a:srgbClr val="ECF3A5"/>
                  </a:bgClr>
                </a:pattFill>
                <a:ln w="9525">
                  <a:solidFill>
                    <a:schemeClr val="tx1"/>
                  </a:solidFill>
                  <a:prstDash val="dash"/>
                  <a:round/>
                  <a:headEnd/>
                  <a:tailEnd/>
                </a:ln>
              </p:spPr>
              <p:txBody>
                <a:bodyPr rot="10800000" wrap="none" anchor="ctr"/>
                <a:lstStyle/>
                <a:p>
                  <a:endParaRPr lang="en-US"/>
                </a:p>
              </p:txBody>
            </p:sp>
          </p:grpSp>
        </p:grpSp>
        <p:sp>
          <p:nvSpPr>
            <p:cNvPr id="17419" name="Line 289">
              <a:extLst>
                <a:ext uri="{FF2B5EF4-FFF2-40B4-BE49-F238E27FC236}">
                  <a16:creationId xmlns:a16="http://schemas.microsoft.com/office/drawing/2014/main" id="{ABE3B4B3-B3A4-4597-827F-CB08EAF4FD36}"/>
                </a:ext>
              </a:extLst>
            </p:cNvPr>
            <p:cNvSpPr>
              <a:spLocks noChangeShapeType="1"/>
            </p:cNvSpPr>
            <p:nvPr/>
          </p:nvSpPr>
          <p:spPr bwMode="auto">
            <a:xfrm>
              <a:off x="624" y="3840"/>
              <a:ext cx="624"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 name="Text Box 260">
            <a:extLst>
              <a:ext uri="{FF2B5EF4-FFF2-40B4-BE49-F238E27FC236}">
                <a16:creationId xmlns:a16="http://schemas.microsoft.com/office/drawing/2014/main" id="{E3993482-BF7F-4C52-91AF-07F5CA81D744}"/>
              </a:ext>
            </a:extLst>
          </p:cNvPr>
          <p:cNvSpPr txBox="1">
            <a:spLocks noChangeArrowheads="1"/>
          </p:cNvSpPr>
          <p:nvPr/>
        </p:nvSpPr>
        <p:spPr bwMode="auto">
          <a:xfrm>
            <a:off x="5530850" y="1676400"/>
            <a:ext cx="43751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solidFill>
                  <a:srgbClr val="0000CC"/>
                </a:solidFill>
                <a:latin typeface="Times New Roman" panose="02020603050405020304" pitchFamily="18" charset="0"/>
                <a:cs typeface="Times New Roman" panose="02020603050405020304" pitchFamily="18" charset="0"/>
              </a:rPr>
              <a:t>* Khi cắt hình trụ bởi một mặt phẳng song song với đáy</a:t>
            </a:r>
            <a:r>
              <a:rPr lang="vi-VN" altLang="en-US" sz="4000">
                <a:solidFill>
                  <a:srgbClr val="0000CC"/>
                </a:solidFill>
                <a:latin typeface="Times New Roman" panose="02020603050405020304" pitchFamily="18" charset="0"/>
                <a:cs typeface="Times New Roman" panose="02020603050405020304" pitchFamily="18" charset="0"/>
              </a:rPr>
              <a:t> thì  mặt cắt là hình gì?</a:t>
            </a:r>
            <a:endParaRPr lang="en-US" altLang="en-US" sz="4000">
              <a:solidFill>
                <a:srgbClr val="0000CC"/>
              </a:solidFill>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D7C75F7A-A778-4A30-BCAA-E607AEB47772}"/>
              </a:ext>
            </a:extLst>
          </p:cNvPr>
          <p:cNvSpPr txBox="1"/>
          <p:nvPr/>
        </p:nvSpPr>
        <p:spPr>
          <a:xfrm>
            <a:off x="2228850" y="5562600"/>
            <a:ext cx="3384550" cy="646113"/>
          </a:xfrm>
          <a:prstGeom prst="rect">
            <a:avLst/>
          </a:prstGeom>
          <a:solidFill>
            <a:srgbClr val="FFFF00"/>
          </a:solidFill>
          <a:ln w="38100">
            <a:solidFill>
              <a:srgbClr val="FF0000"/>
            </a:solidFill>
          </a:ln>
        </p:spPr>
        <p:txBody>
          <a:bodyPr>
            <a:spAutoFit/>
          </a:bodyPr>
          <a:lstStyle/>
          <a:p>
            <a:pPr>
              <a:defRPr/>
            </a:pPr>
            <a:r>
              <a:rPr lang="vi-VN" sz="3600" b="1" dirty="0">
                <a:latin typeface="+mj-lt"/>
                <a:cs typeface="Arial" pitchFamily="34" charset="0"/>
              </a:rPr>
              <a:t>Hình tròn</a:t>
            </a:r>
            <a:endParaRPr lang="en-US" sz="3600" b="1" dirty="0">
              <a:latin typeface="+mj-lt"/>
              <a:cs typeface="Arial" pitchFamily="34" charset="0"/>
            </a:endParaRPr>
          </a:p>
        </p:txBody>
      </p:sp>
      <p:cxnSp>
        <p:nvCxnSpPr>
          <p:cNvPr id="100" name="Straight Arrow Connector 99">
            <a:extLst>
              <a:ext uri="{FF2B5EF4-FFF2-40B4-BE49-F238E27FC236}">
                <a16:creationId xmlns:a16="http://schemas.microsoft.com/office/drawing/2014/main" id="{B2323730-860E-4555-B143-74C619D21B74}"/>
              </a:ext>
            </a:extLst>
          </p:cNvPr>
          <p:cNvCxnSpPr/>
          <p:nvPr/>
        </p:nvCxnSpPr>
        <p:spPr>
          <a:xfrm rot="16200000" flipV="1">
            <a:off x="2611438" y="4005262"/>
            <a:ext cx="2743200" cy="371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diamond(in)">
                                      <p:cBhvr>
                                        <p:cTn id="15" dur="1000"/>
                                        <p:tgtEl>
                                          <p:spTgt spid="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nodeType="clickEffect">
                                  <p:stCondLst>
                                    <p:cond delay="0"/>
                                  </p:stCondLst>
                                  <p:childTnLst>
                                    <p:animMotion origin="layout" path="M 4.61538E-6 -1.11111E-6 L 4.61538E-6 -0.23333 " pathEditMode="relative" rAng="0" ptsTypes="AA">
                                      <p:cBhvr>
                                        <p:cTn id="19" dur="100" fill="hold"/>
                                        <p:tgtEl>
                                          <p:spTgt spid="11"/>
                                        </p:tgtEl>
                                        <p:attrNameLst>
                                          <p:attrName>ppt_x</p:attrName>
                                          <p:attrName>ppt_y</p:attrName>
                                        </p:attrNameLst>
                                      </p:cBhvr>
                                      <p:rCtr x="0" y="-11667"/>
                                    </p:animMotion>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xit" presetSubtype="10" fill="hold"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42" presetClass="exit" presetSubtype="0" fill="hold" nodeType="withEffect">
                                  <p:stCondLst>
                                    <p:cond delay="200"/>
                                  </p:stCondLst>
                                  <p:childTnLst>
                                    <p:animEffect transition="out" filter="fade">
                                      <p:cBhvr>
                                        <p:cTn id="30" dur="1000"/>
                                        <p:tgtEl>
                                          <p:spTgt spid="11"/>
                                        </p:tgtEl>
                                      </p:cBhvr>
                                    </p:animEffect>
                                    <p:anim calcmode="lin" valueType="num">
                                      <p:cBhvr>
                                        <p:cTn id="31" dur="1000"/>
                                        <p:tgtEl>
                                          <p:spTgt spid="11"/>
                                        </p:tgtEl>
                                        <p:attrNameLst>
                                          <p:attrName>ppt_x</p:attrName>
                                        </p:attrNameLst>
                                      </p:cBhvr>
                                      <p:tavLst>
                                        <p:tav tm="0">
                                          <p:val>
                                            <p:strVal val="ppt_x"/>
                                          </p:val>
                                        </p:tav>
                                        <p:tav tm="100000">
                                          <p:val>
                                            <p:strVal val="ppt_x"/>
                                          </p:val>
                                        </p:tav>
                                      </p:tavLst>
                                    </p:anim>
                                    <p:anim calcmode="lin" valueType="num">
                                      <p:cBhvr>
                                        <p:cTn id="32" dur="1000"/>
                                        <p:tgtEl>
                                          <p:spTgt spid="11"/>
                                        </p:tgtEl>
                                        <p:attrNameLst>
                                          <p:attrName>ppt_y</p:attrName>
                                        </p:attrNameLst>
                                      </p:cBhvr>
                                      <p:tavLst>
                                        <p:tav tm="0">
                                          <p:val>
                                            <p:strVal val="ppt_y"/>
                                          </p:val>
                                        </p:tav>
                                        <p:tav tm="100000">
                                          <p:val>
                                            <p:strVal val="ppt_y+.1"/>
                                          </p:val>
                                        </p:tav>
                                      </p:tavLst>
                                    </p:anim>
                                    <p:set>
                                      <p:cBhvr>
                                        <p:cTn id="33" dur="1" fill="hold">
                                          <p:stCondLst>
                                            <p:cond delay="999"/>
                                          </p:stCondLst>
                                        </p:cTn>
                                        <p:tgtEl>
                                          <p:spTgt spid="11"/>
                                        </p:tgtEl>
                                        <p:attrNameLst>
                                          <p:attrName>style.visibility</p:attrName>
                                        </p:attrNameLst>
                                      </p:cBhvr>
                                      <p:to>
                                        <p:strVal val="hidden"/>
                                      </p:to>
                                    </p:set>
                                  </p:childTnLst>
                                </p:cTn>
                              </p:par>
                              <p:par>
                                <p:cTn id="34" presetID="35" presetClass="path" presetSubtype="0" accel="50000" decel="50000" fill="hold" nodeType="withEffect">
                                  <p:stCondLst>
                                    <p:cond delay="200"/>
                                  </p:stCondLst>
                                  <p:childTnLst>
                                    <p:animMotion origin="layout" path="M 3.84615E-6 3.7037E-6 L -0.12116 0.00023 " pathEditMode="relative" rAng="0" ptsTypes="AA">
                                      <p:cBhvr>
                                        <p:cTn id="35" dur="2000" fill="hold"/>
                                        <p:tgtEl>
                                          <p:spTgt spid="23"/>
                                        </p:tgtEl>
                                        <p:attrNameLst>
                                          <p:attrName>ppt_x</p:attrName>
                                          <p:attrName>ppt_y</p:attrName>
                                        </p:attrNameLst>
                                      </p:cBhvr>
                                      <p:rCtr x="-6058" y="0"/>
                                    </p:animMotion>
                                  </p:childTnLst>
                                </p:cTn>
                              </p:par>
                              <p:par>
                                <p:cTn id="36" presetID="3" presetClass="entr" presetSubtype="10" fill="hold" nodeType="withEffect">
                                  <p:stCondLst>
                                    <p:cond delay="30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par>
                          <p:cTn id="39" fill="hold" nodeType="afterGroup">
                            <p:stCondLst>
                              <p:cond delay="2200"/>
                            </p:stCondLst>
                            <p:childTnLst>
                              <p:par>
                                <p:cTn id="40" presetID="42" presetClass="path" presetSubtype="0" accel="50000" decel="50000" fill="hold" nodeType="afterEffect">
                                  <p:stCondLst>
                                    <p:cond delay="0"/>
                                  </p:stCondLst>
                                  <p:childTnLst>
                                    <p:animMotion origin="layout" path="M -0.00192 -0.00185 L -0.00256 0.23148 " pathEditMode="relative" rAng="0" ptsTypes="AA">
                                      <p:cBhvr>
                                        <p:cTn id="41" dur="2000" fill="hold"/>
                                        <p:tgtEl>
                                          <p:spTgt spid="16"/>
                                        </p:tgtEl>
                                        <p:attrNameLst>
                                          <p:attrName>ppt_x</p:attrName>
                                          <p:attrName>ppt_y</p:attrName>
                                        </p:attrNameLst>
                                      </p:cBhvr>
                                      <p:rCtr x="-32" y="11667"/>
                                    </p:animMotion>
                                  </p:childTnLst>
                                </p:cTn>
                              </p:par>
                            </p:childTnLst>
                          </p:cTn>
                        </p:par>
                        <p:par>
                          <p:cTn id="42" fill="hold" nodeType="afterGroup">
                            <p:stCondLst>
                              <p:cond delay="4200"/>
                            </p:stCondLst>
                            <p:childTnLst>
                              <p:par>
                                <p:cTn id="43" presetID="3" presetClass="exit" presetSubtype="10" fill="hold" nodeType="afterEffect">
                                  <p:stCondLst>
                                    <p:cond delay="0"/>
                                  </p:stCondLst>
                                  <p:childTnLst>
                                    <p:animEffect transition="out" filter="blinds(horizontal)">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circle(in)">
                                      <p:cBhvr>
                                        <p:cTn id="50" dur="1000"/>
                                        <p:tgtEl>
                                          <p:spTgt spid="99"/>
                                        </p:tgtEl>
                                      </p:cBhvr>
                                    </p:animEffect>
                                  </p:childTnLst>
                                </p:cTn>
                              </p:par>
                              <p:par>
                                <p:cTn id="51" presetID="6" presetClass="entr" presetSubtype="16" fill="hold"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circle(in)">
                                      <p:cBhvr>
                                        <p:cTn id="5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34">
            <a:extLst>
              <a:ext uri="{FF2B5EF4-FFF2-40B4-BE49-F238E27FC236}">
                <a16:creationId xmlns:a16="http://schemas.microsoft.com/office/drawing/2014/main" id="{94D24C6C-FC77-44A2-B4EF-8354D45133C7}"/>
              </a:ext>
            </a:extLst>
          </p:cNvPr>
          <p:cNvSpPr>
            <a:spLocks noChangeArrowheads="1"/>
          </p:cNvSpPr>
          <p:nvPr/>
        </p:nvSpPr>
        <p:spPr bwMode="auto">
          <a:xfrm>
            <a:off x="7086600" y="6800850"/>
            <a:ext cx="57150" cy="57150"/>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nvGrpSpPr>
          <p:cNvPr id="2" name="Group 146">
            <a:extLst>
              <a:ext uri="{FF2B5EF4-FFF2-40B4-BE49-F238E27FC236}">
                <a16:creationId xmlns:a16="http://schemas.microsoft.com/office/drawing/2014/main" id="{6F439A00-D17E-4671-BAE4-44E509025CA4}"/>
              </a:ext>
            </a:extLst>
          </p:cNvPr>
          <p:cNvGrpSpPr>
            <a:grpSpLocks/>
          </p:cNvGrpSpPr>
          <p:nvPr/>
        </p:nvGrpSpPr>
        <p:grpSpPr bwMode="auto">
          <a:xfrm>
            <a:off x="4262438" y="3517900"/>
            <a:ext cx="1695450" cy="2743200"/>
            <a:chOff x="1048" y="2448"/>
            <a:chExt cx="1068" cy="1728"/>
          </a:xfrm>
        </p:grpSpPr>
        <p:grpSp>
          <p:nvGrpSpPr>
            <p:cNvPr id="18501" name="Group 144">
              <a:extLst>
                <a:ext uri="{FF2B5EF4-FFF2-40B4-BE49-F238E27FC236}">
                  <a16:creationId xmlns:a16="http://schemas.microsoft.com/office/drawing/2014/main" id="{F6312722-922F-49FE-8051-9743984D678F}"/>
                </a:ext>
              </a:extLst>
            </p:cNvPr>
            <p:cNvGrpSpPr>
              <a:grpSpLocks/>
            </p:cNvGrpSpPr>
            <p:nvPr/>
          </p:nvGrpSpPr>
          <p:grpSpPr bwMode="auto">
            <a:xfrm>
              <a:off x="1056" y="2448"/>
              <a:ext cx="1060" cy="1728"/>
              <a:chOff x="1056" y="2448"/>
              <a:chExt cx="1060" cy="1728"/>
            </a:xfrm>
          </p:grpSpPr>
          <p:sp>
            <p:nvSpPr>
              <p:cNvPr id="18503" name="Freeform 132" descr="Dark upward diagonal">
                <a:extLst>
                  <a:ext uri="{FF2B5EF4-FFF2-40B4-BE49-F238E27FC236}">
                    <a16:creationId xmlns:a16="http://schemas.microsoft.com/office/drawing/2014/main" id="{323910C4-FBDE-41D7-95CA-4BB75B58761A}"/>
                  </a:ext>
                </a:extLst>
              </p:cNvPr>
              <p:cNvSpPr>
                <a:spLocks/>
              </p:cNvSpPr>
              <p:nvPr/>
            </p:nvSpPr>
            <p:spPr bwMode="auto">
              <a:xfrm>
                <a:off x="1280" y="2448"/>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pattFill prst="dkUpDiag">
                <a:fgClr>
                  <a:srgbClr val="006600"/>
                </a:fgClr>
                <a:bgClr>
                  <a:schemeClr val="bg1"/>
                </a:bgClr>
              </a:pattFill>
              <a:ln w="28575">
                <a:solidFill>
                  <a:schemeClr val="tx1"/>
                </a:solidFill>
                <a:round/>
                <a:headEnd/>
                <a:tailEnd/>
              </a:ln>
            </p:spPr>
            <p:txBody>
              <a:bodyPr/>
              <a:lstStyle/>
              <a:p>
                <a:endParaRPr lang="en-US"/>
              </a:p>
            </p:txBody>
          </p:sp>
          <p:grpSp>
            <p:nvGrpSpPr>
              <p:cNvPr id="18504" name="Group 142">
                <a:extLst>
                  <a:ext uri="{FF2B5EF4-FFF2-40B4-BE49-F238E27FC236}">
                    <a16:creationId xmlns:a16="http://schemas.microsoft.com/office/drawing/2014/main" id="{679F2A7C-B6D3-41C7-B9DE-BF1A653EB75C}"/>
                  </a:ext>
                </a:extLst>
              </p:cNvPr>
              <p:cNvGrpSpPr>
                <a:grpSpLocks/>
              </p:cNvGrpSpPr>
              <p:nvPr/>
            </p:nvGrpSpPr>
            <p:grpSpPr bwMode="auto">
              <a:xfrm>
                <a:off x="1056" y="2448"/>
                <a:ext cx="1060" cy="1714"/>
                <a:chOff x="3360" y="2160"/>
                <a:chExt cx="1060" cy="1714"/>
              </a:xfrm>
            </p:grpSpPr>
            <p:sp>
              <p:nvSpPr>
                <p:cNvPr id="18505" name="Arc 137">
                  <a:extLst>
                    <a:ext uri="{FF2B5EF4-FFF2-40B4-BE49-F238E27FC236}">
                      <a16:creationId xmlns:a16="http://schemas.microsoft.com/office/drawing/2014/main" id="{B1A0609D-F3FC-469C-A6E8-46F3469463FB}"/>
                    </a:ext>
                  </a:extLst>
                </p:cNvPr>
                <p:cNvSpPr>
                  <a:spLocks/>
                </p:cNvSpPr>
                <p:nvPr/>
              </p:nvSpPr>
              <p:spPr bwMode="auto">
                <a:xfrm flipH="1">
                  <a:off x="3360" y="2160"/>
                  <a:ext cx="1040" cy="570"/>
                </a:xfrm>
                <a:custGeom>
                  <a:avLst/>
                  <a:gdLst>
                    <a:gd name="T0" fmla="*/ 0 w 27522"/>
                    <a:gd name="T1" fmla="*/ 0 h 36717"/>
                    <a:gd name="T2" fmla="*/ 0 w 27522"/>
                    <a:gd name="T3" fmla="*/ 0 h 36717"/>
                    <a:gd name="T4" fmla="*/ 0 w 27522"/>
                    <a:gd name="T5" fmla="*/ 0 h 36717"/>
                    <a:gd name="T6" fmla="*/ 0 60000 65536"/>
                    <a:gd name="T7" fmla="*/ 0 60000 65536"/>
                    <a:gd name="T8" fmla="*/ 0 60000 65536"/>
                    <a:gd name="T9" fmla="*/ 0 w 27522"/>
                    <a:gd name="T10" fmla="*/ 0 h 36717"/>
                    <a:gd name="T11" fmla="*/ 27522 w 27522"/>
                    <a:gd name="T12" fmla="*/ 36717 h 36717"/>
                  </a:gdLst>
                  <a:ahLst/>
                  <a:cxnLst>
                    <a:cxn ang="T6">
                      <a:pos x="T0" y="T1"/>
                    </a:cxn>
                    <a:cxn ang="T7">
                      <a:pos x="T2" y="T3"/>
                    </a:cxn>
                    <a:cxn ang="T8">
                      <a:pos x="T4" y="T5"/>
                    </a:cxn>
                  </a:cxnLst>
                  <a:rect l="T9" t="T10" r="T11" b="T12"/>
                  <a:pathLst>
                    <a:path w="27522" h="36717" fill="none" extrusionOk="0">
                      <a:moveTo>
                        <a:pt x="-1" y="827"/>
                      </a:moveTo>
                      <a:cubicBezTo>
                        <a:pt x="1926" y="278"/>
                        <a:pt x="3919" y="-1"/>
                        <a:pt x="5922" y="0"/>
                      </a:cubicBezTo>
                      <a:cubicBezTo>
                        <a:pt x="17851" y="0"/>
                        <a:pt x="27522" y="9670"/>
                        <a:pt x="27522" y="21600"/>
                      </a:cubicBezTo>
                      <a:cubicBezTo>
                        <a:pt x="27522" y="27252"/>
                        <a:pt x="25306" y="32679"/>
                        <a:pt x="21350" y="36717"/>
                      </a:cubicBezTo>
                    </a:path>
                    <a:path w="27522" h="36717" stroke="0" extrusionOk="0">
                      <a:moveTo>
                        <a:pt x="-1" y="827"/>
                      </a:moveTo>
                      <a:cubicBezTo>
                        <a:pt x="1926" y="278"/>
                        <a:pt x="3919" y="-1"/>
                        <a:pt x="5922" y="0"/>
                      </a:cubicBezTo>
                      <a:cubicBezTo>
                        <a:pt x="17851" y="0"/>
                        <a:pt x="27522" y="9670"/>
                        <a:pt x="27522" y="21600"/>
                      </a:cubicBezTo>
                      <a:cubicBezTo>
                        <a:pt x="27522" y="27252"/>
                        <a:pt x="25306" y="32679"/>
                        <a:pt x="21350" y="36717"/>
                      </a:cubicBezTo>
                      <a:lnTo>
                        <a:pt x="5922" y="21600"/>
                      </a:lnTo>
                      <a:lnTo>
                        <a:pt x="-1" y="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6" name="Arc 138">
                  <a:extLst>
                    <a:ext uri="{FF2B5EF4-FFF2-40B4-BE49-F238E27FC236}">
                      <a16:creationId xmlns:a16="http://schemas.microsoft.com/office/drawing/2014/main" id="{B53E574D-0710-4B53-AA24-6DAD020EC89F}"/>
                    </a:ext>
                  </a:extLst>
                </p:cNvPr>
                <p:cNvSpPr>
                  <a:spLocks/>
                </p:cNvSpPr>
                <p:nvPr/>
              </p:nvSpPr>
              <p:spPr bwMode="auto">
                <a:xfrm flipH="1">
                  <a:off x="3360" y="3418"/>
                  <a:ext cx="816" cy="456"/>
                </a:xfrm>
                <a:custGeom>
                  <a:avLst/>
                  <a:gdLst>
                    <a:gd name="T0" fmla="*/ 0 w 21600"/>
                    <a:gd name="T1" fmla="*/ 0 h 29332"/>
                    <a:gd name="T2" fmla="*/ 0 w 21600"/>
                    <a:gd name="T3" fmla="*/ 0 h 29332"/>
                    <a:gd name="T4" fmla="*/ 0 w 21600"/>
                    <a:gd name="T5" fmla="*/ 0 h 29332"/>
                    <a:gd name="T6" fmla="*/ 0 60000 65536"/>
                    <a:gd name="T7" fmla="*/ 0 60000 65536"/>
                    <a:gd name="T8" fmla="*/ 0 60000 65536"/>
                    <a:gd name="T9" fmla="*/ 0 w 21600"/>
                    <a:gd name="T10" fmla="*/ 0 h 29332"/>
                    <a:gd name="T11" fmla="*/ 21600 w 21600"/>
                    <a:gd name="T12" fmla="*/ 29332 h 29332"/>
                  </a:gdLst>
                  <a:ahLst/>
                  <a:cxnLst>
                    <a:cxn ang="T6">
                      <a:pos x="T0" y="T1"/>
                    </a:cxn>
                    <a:cxn ang="T7">
                      <a:pos x="T2" y="T3"/>
                    </a:cxn>
                    <a:cxn ang="T8">
                      <a:pos x="T4" y="T5"/>
                    </a:cxn>
                  </a:cxnLst>
                  <a:rect l="T9" t="T10" r="T11" b="T12"/>
                  <a:pathLst>
                    <a:path w="21600" h="29332" fill="none" extrusionOk="0">
                      <a:moveTo>
                        <a:pt x="15762" y="0"/>
                      </a:moveTo>
                      <a:cubicBezTo>
                        <a:pt x="19513" y="4003"/>
                        <a:pt x="21600" y="9282"/>
                        <a:pt x="21600" y="14768"/>
                      </a:cubicBezTo>
                      <a:cubicBezTo>
                        <a:pt x="21600" y="20157"/>
                        <a:pt x="19585" y="25351"/>
                        <a:pt x="15951" y="29331"/>
                      </a:cubicBezTo>
                    </a:path>
                    <a:path w="21600" h="29332" stroke="0" extrusionOk="0">
                      <a:moveTo>
                        <a:pt x="15762" y="0"/>
                      </a:moveTo>
                      <a:cubicBezTo>
                        <a:pt x="19513" y="4003"/>
                        <a:pt x="21600" y="9282"/>
                        <a:pt x="21600" y="14768"/>
                      </a:cubicBezTo>
                      <a:cubicBezTo>
                        <a:pt x="21600" y="20157"/>
                        <a:pt x="19585" y="25351"/>
                        <a:pt x="15951" y="29331"/>
                      </a:cubicBezTo>
                      <a:lnTo>
                        <a:pt x="0" y="14768"/>
                      </a:lnTo>
                      <a:lnTo>
                        <a:pt x="15762"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7" name="Arc 141">
                  <a:extLst>
                    <a:ext uri="{FF2B5EF4-FFF2-40B4-BE49-F238E27FC236}">
                      <a16:creationId xmlns:a16="http://schemas.microsoft.com/office/drawing/2014/main" id="{E9CE01D0-F651-4A60-874D-1B6E9D06E943}"/>
                    </a:ext>
                  </a:extLst>
                </p:cNvPr>
                <p:cNvSpPr>
                  <a:spLocks/>
                </p:cNvSpPr>
                <p:nvPr/>
              </p:nvSpPr>
              <p:spPr bwMode="auto">
                <a:xfrm flipH="1">
                  <a:off x="3600" y="3312"/>
                  <a:ext cx="820" cy="336"/>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877"/>
                      </a:moveTo>
                      <a:cubicBezTo>
                        <a:pt x="1978" y="295"/>
                        <a:pt x="4030" y="-1"/>
                        <a:pt x="6093" y="0"/>
                      </a:cubicBezTo>
                      <a:cubicBezTo>
                        <a:pt x="11990" y="0"/>
                        <a:pt x="17631" y="2411"/>
                        <a:pt x="21706" y="6673"/>
                      </a:cubicBezTo>
                    </a:path>
                    <a:path w="21706" h="21600" stroke="0" extrusionOk="0">
                      <a:moveTo>
                        <a:pt x="0" y="877"/>
                      </a:moveTo>
                      <a:cubicBezTo>
                        <a:pt x="1978" y="295"/>
                        <a:pt x="4030" y="-1"/>
                        <a:pt x="6093" y="0"/>
                      </a:cubicBezTo>
                      <a:cubicBezTo>
                        <a:pt x="11990" y="0"/>
                        <a:pt x="17631" y="2411"/>
                        <a:pt x="21706" y="6673"/>
                      </a:cubicBezTo>
                      <a:lnTo>
                        <a:pt x="6093" y="21600"/>
                      </a:lnTo>
                      <a:lnTo>
                        <a:pt x="0" y="87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502" name="Line 145">
              <a:extLst>
                <a:ext uri="{FF2B5EF4-FFF2-40B4-BE49-F238E27FC236}">
                  <a16:creationId xmlns:a16="http://schemas.microsoft.com/office/drawing/2014/main" id="{821FDFCB-336E-454A-A055-C9D623D7A22D}"/>
                </a:ext>
              </a:extLst>
            </p:cNvPr>
            <p:cNvSpPr>
              <a:spLocks noChangeShapeType="1"/>
            </p:cNvSpPr>
            <p:nvPr/>
          </p:nvSpPr>
          <p:spPr bwMode="auto">
            <a:xfrm>
              <a:off x="1048" y="2800"/>
              <a:ext cx="0"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36" name="Text Box 151">
            <a:extLst>
              <a:ext uri="{FF2B5EF4-FFF2-40B4-BE49-F238E27FC236}">
                <a16:creationId xmlns:a16="http://schemas.microsoft.com/office/drawing/2014/main" id="{EC0DE8DD-B74C-4AFF-B90B-C82AADBE8899}"/>
              </a:ext>
            </a:extLst>
          </p:cNvPr>
          <p:cNvSpPr txBox="1">
            <a:spLocks noChangeArrowheads="1"/>
          </p:cNvSpPr>
          <p:nvPr/>
        </p:nvSpPr>
        <p:spPr bwMode="auto">
          <a:xfrm>
            <a:off x="7086600" y="7162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cs typeface="Arial" panose="020B0604020202020204" pitchFamily="34" charset="0"/>
              </a:rPr>
              <a:t>C</a:t>
            </a:r>
            <a:endParaRPr lang="vi-VN" altLang="en-US">
              <a:cs typeface="Arial" panose="020B0604020202020204" pitchFamily="34" charset="0"/>
            </a:endParaRPr>
          </a:p>
        </p:txBody>
      </p:sp>
      <p:grpSp>
        <p:nvGrpSpPr>
          <p:cNvPr id="5" name="Group 161">
            <a:extLst>
              <a:ext uri="{FF2B5EF4-FFF2-40B4-BE49-F238E27FC236}">
                <a16:creationId xmlns:a16="http://schemas.microsoft.com/office/drawing/2014/main" id="{9F1990AC-4474-4AD1-89DD-63D58B1DB467}"/>
              </a:ext>
            </a:extLst>
          </p:cNvPr>
          <p:cNvGrpSpPr>
            <a:grpSpLocks/>
          </p:cNvGrpSpPr>
          <p:nvPr/>
        </p:nvGrpSpPr>
        <p:grpSpPr bwMode="auto">
          <a:xfrm>
            <a:off x="4344988" y="2667000"/>
            <a:ext cx="1903412" cy="4343400"/>
            <a:chOff x="1976" y="2352"/>
            <a:chExt cx="1200" cy="2736"/>
          </a:xfrm>
        </p:grpSpPr>
        <p:sp>
          <p:nvSpPr>
            <p:cNvPr id="18499" name="Freeform 157" descr="Sphere">
              <a:extLst>
                <a:ext uri="{FF2B5EF4-FFF2-40B4-BE49-F238E27FC236}">
                  <a16:creationId xmlns:a16="http://schemas.microsoft.com/office/drawing/2014/main" id="{7A3230D7-DC80-4127-B7DB-16D666C2D7F2}"/>
                </a:ext>
              </a:extLst>
            </p:cNvPr>
            <p:cNvSpPr>
              <a:spLocks/>
            </p:cNvSpPr>
            <p:nvPr/>
          </p:nvSpPr>
          <p:spPr bwMode="auto">
            <a:xfrm>
              <a:off x="1976" y="2352"/>
              <a:ext cx="1200" cy="2736"/>
            </a:xfrm>
            <a:custGeom>
              <a:avLst/>
              <a:gdLst>
                <a:gd name="T0" fmla="*/ 0 w 1200"/>
                <a:gd name="T1" fmla="*/ 816 h 2736"/>
                <a:gd name="T2" fmla="*/ 0 w 1200"/>
                <a:gd name="T3" fmla="*/ 2736 h 2736"/>
                <a:gd name="T4" fmla="*/ 1200 w 1200"/>
                <a:gd name="T5" fmla="*/ 1920 h 2736"/>
                <a:gd name="T6" fmla="*/ 1200 w 1200"/>
                <a:gd name="T7" fmla="*/ 0 h 2736"/>
                <a:gd name="T8" fmla="*/ 0 w 1200"/>
                <a:gd name="T9" fmla="*/ 816 h 2736"/>
                <a:gd name="T10" fmla="*/ 0 60000 65536"/>
                <a:gd name="T11" fmla="*/ 0 60000 65536"/>
                <a:gd name="T12" fmla="*/ 0 60000 65536"/>
                <a:gd name="T13" fmla="*/ 0 60000 65536"/>
                <a:gd name="T14" fmla="*/ 0 60000 65536"/>
                <a:gd name="T15" fmla="*/ 0 w 1200"/>
                <a:gd name="T16" fmla="*/ 0 h 2736"/>
                <a:gd name="T17" fmla="*/ 1200 w 1200"/>
                <a:gd name="T18" fmla="*/ 2736 h 2736"/>
              </a:gdLst>
              <a:ahLst/>
              <a:cxnLst>
                <a:cxn ang="T10">
                  <a:pos x="T0" y="T1"/>
                </a:cxn>
                <a:cxn ang="T11">
                  <a:pos x="T2" y="T3"/>
                </a:cxn>
                <a:cxn ang="T12">
                  <a:pos x="T4" y="T5"/>
                </a:cxn>
                <a:cxn ang="T13">
                  <a:pos x="T6" y="T7"/>
                </a:cxn>
                <a:cxn ang="T14">
                  <a:pos x="T8" y="T9"/>
                </a:cxn>
              </a:cxnLst>
              <a:rect l="T15" t="T16" r="T17" b="T18"/>
              <a:pathLst>
                <a:path w="1200" h="2736">
                  <a:moveTo>
                    <a:pt x="0" y="816"/>
                  </a:moveTo>
                  <a:lnTo>
                    <a:pt x="0" y="2736"/>
                  </a:lnTo>
                  <a:lnTo>
                    <a:pt x="1200" y="1920"/>
                  </a:lnTo>
                  <a:lnTo>
                    <a:pt x="1200" y="0"/>
                  </a:lnTo>
                  <a:lnTo>
                    <a:pt x="0" y="816"/>
                  </a:lnTo>
                  <a:close/>
                </a:path>
              </a:pathLst>
            </a:custGeom>
            <a:pattFill prst="sphere">
              <a:fgClr>
                <a:schemeClr val="folHlink"/>
              </a:fgClr>
              <a:bgClr>
                <a:schemeClr val="bg1"/>
              </a:bgClr>
            </a:pattFill>
            <a:ln w="9525">
              <a:solidFill>
                <a:schemeClr val="tx1"/>
              </a:solidFill>
              <a:round/>
              <a:headEnd/>
              <a:tailEnd/>
            </a:ln>
          </p:spPr>
          <p:txBody>
            <a:bodyPr/>
            <a:lstStyle/>
            <a:p>
              <a:endParaRPr lang="en-US"/>
            </a:p>
          </p:txBody>
        </p:sp>
        <p:sp>
          <p:nvSpPr>
            <p:cNvPr id="18500" name="Freeform 143">
              <a:extLst>
                <a:ext uri="{FF2B5EF4-FFF2-40B4-BE49-F238E27FC236}">
                  <a16:creationId xmlns:a16="http://schemas.microsoft.com/office/drawing/2014/main" id="{E973E6D0-589C-4331-8F3D-76A78F40B2B3}"/>
                </a:ext>
              </a:extLst>
            </p:cNvPr>
            <p:cNvSpPr>
              <a:spLocks/>
            </p:cNvSpPr>
            <p:nvPr/>
          </p:nvSpPr>
          <p:spPr bwMode="auto">
            <a:xfrm>
              <a:off x="2160" y="2872"/>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solidFill>
              <a:schemeClr val="folHlink"/>
            </a:solidFill>
            <a:ln w="9525">
              <a:solidFill>
                <a:schemeClr val="tx1"/>
              </a:solidFill>
              <a:round/>
              <a:headEnd/>
              <a:tailEnd/>
            </a:ln>
          </p:spPr>
          <p:txBody>
            <a:bodyPr/>
            <a:lstStyle/>
            <a:p>
              <a:endParaRPr lang="en-US"/>
            </a:p>
          </p:txBody>
        </p:sp>
      </p:grpSp>
      <p:grpSp>
        <p:nvGrpSpPr>
          <p:cNvPr id="6" name="Group 171">
            <a:extLst>
              <a:ext uri="{FF2B5EF4-FFF2-40B4-BE49-F238E27FC236}">
                <a16:creationId xmlns:a16="http://schemas.microsoft.com/office/drawing/2014/main" id="{BF758E43-C179-4FDF-A866-0E30A0DD85CC}"/>
              </a:ext>
            </a:extLst>
          </p:cNvPr>
          <p:cNvGrpSpPr>
            <a:grpSpLocks/>
          </p:cNvGrpSpPr>
          <p:nvPr/>
        </p:nvGrpSpPr>
        <p:grpSpPr bwMode="auto">
          <a:xfrm>
            <a:off x="4618038" y="3352800"/>
            <a:ext cx="2239962" cy="3733800"/>
            <a:chOff x="4208" y="1144"/>
            <a:chExt cx="1411" cy="2352"/>
          </a:xfrm>
        </p:grpSpPr>
        <p:grpSp>
          <p:nvGrpSpPr>
            <p:cNvPr id="18478" name="Group 154">
              <a:extLst>
                <a:ext uri="{FF2B5EF4-FFF2-40B4-BE49-F238E27FC236}">
                  <a16:creationId xmlns:a16="http://schemas.microsoft.com/office/drawing/2014/main" id="{D992D213-65DE-4C7E-AD44-02088B03E8AA}"/>
                </a:ext>
              </a:extLst>
            </p:cNvPr>
            <p:cNvGrpSpPr>
              <a:grpSpLocks/>
            </p:cNvGrpSpPr>
            <p:nvPr/>
          </p:nvGrpSpPr>
          <p:grpSpPr bwMode="auto">
            <a:xfrm>
              <a:off x="4208" y="1144"/>
              <a:ext cx="1411" cy="2352"/>
              <a:chOff x="3552" y="1728"/>
              <a:chExt cx="1411" cy="2352"/>
            </a:xfrm>
          </p:grpSpPr>
          <p:grpSp>
            <p:nvGrpSpPr>
              <p:cNvPr id="18480" name="Group 152">
                <a:extLst>
                  <a:ext uri="{FF2B5EF4-FFF2-40B4-BE49-F238E27FC236}">
                    <a16:creationId xmlns:a16="http://schemas.microsoft.com/office/drawing/2014/main" id="{C4D32AB2-DC93-4339-A36C-262E2C515637}"/>
                  </a:ext>
                </a:extLst>
              </p:cNvPr>
              <p:cNvGrpSpPr>
                <a:grpSpLocks/>
              </p:cNvGrpSpPr>
              <p:nvPr/>
            </p:nvGrpSpPr>
            <p:grpSpPr bwMode="auto">
              <a:xfrm>
                <a:off x="3552" y="1728"/>
                <a:ext cx="1411" cy="2352"/>
                <a:chOff x="4992" y="2112"/>
                <a:chExt cx="1411" cy="2352"/>
              </a:xfrm>
            </p:grpSpPr>
            <p:grpSp>
              <p:nvGrpSpPr>
                <p:cNvPr id="18482" name="Group 148">
                  <a:extLst>
                    <a:ext uri="{FF2B5EF4-FFF2-40B4-BE49-F238E27FC236}">
                      <a16:creationId xmlns:a16="http://schemas.microsoft.com/office/drawing/2014/main" id="{BDF5209E-A2D0-40A3-94B7-F68F165D4166}"/>
                    </a:ext>
                  </a:extLst>
                </p:cNvPr>
                <p:cNvGrpSpPr>
                  <a:grpSpLocks/>
                </p:cNvGrpSpPr>
                <p:nvPr/>
              </p:nvGrpSpPr>
              <p:grpSpPr bwMode="auto">
                <a:xfrm>
                  <a:off x="4992" y="2112"/>
                  <a:ext cx="1411" cy="2352"/>
                  <a:chOff x="3591" y="2064"/>
                  <a:chExt cx="1411" cy="2352"/>
                </a:xfrm>
              </p:grpSpPr>
              <p:grpSp>
                <p:nvGrpSpPr>
                  <p:cNvPr id="18485" name="Group 136">
                    <a:extLst>
                      <a:ext uri="{FF2B5EF4-FFF2-40B4-BE49-F238E27FC236}">
                        <a16:creationId xmlns:a16="http://schemas.microsoft.com/office/drawing/2014/main" id="{16EB6888-B9FD-4A6D-9B07-558E340C9660}"/>
                      </a:ext>
                    </a:extLst>
                  </p:cNvPr>
                  <p:cNvGrpSpPr>
                    <a:grpSpLocks/>
                  </p:cNvGrpSpPr>
                  <p:nvPr/>
                </p:nvGrpSpPr>
                <p:grpSpPr bwMode="auto">
                  <a:xfrm>
                    <a:off x="3600" y="2064"/>
                    <a:ext cx="1400" cy="2352"/>
                    <a:chOff x="3592" y="2064"/>
                    <a:chExt cx="1400" cy="2352"/>
                  </a:xfrm>
                </p:grpSpPr>
                <p:sp>
                  <p:nvSpPr>
                    <p:cNvPr id="18488" name="Line 120">
                      <a:extLst>
                        <a:ext uri="{FF2B5EF4-FFF2-40B4-BE49-F238E27FC236}">
                          <a16:creationId xmlns:a16="http://schemas.microsoft.com/office/drawing/2014/main" id="{07172A0D-F7E2-473C-A320-B5C12900AD85}"/>
                        </a:ext>
                      </a:extLst>
                    </p:cNvPr>
                    <p:cNvSpPr>
                      <a:spLocks noChangeShapeType="1"/>
                    </p:cNvSpPr>
                    <p:nvPr/>
                  </p:nvSpPr>
                  <p:spPr bwMode="auto">
                    <a:xfrm>
                      <a:off x="4176" y="3648"/>
                      <a:ext cx="816"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89" name="Group 135">
                      <a:extLst>
                        <a:ext uri="{FF2B5EF4-FFF2-40B4-BE49-F238E27FC236}">
                          <a16:creationId xmlns:a16="http://schemas.microsoft.com/office/drawing/2014/main" id="{5D01171B-B0D8-4180-B044-DA040D008870}"/>
                        </a:ext>
                      </a:extLst>
                    </p:cNvPr>
                    <p:cNvGrpSpPr>
                      <a:grpSpLocks/>
                    </p:cNvGrpSpPr>
                    <p:nvPr/>
                  </p:nvGrpSpPr>
                  <p:grpSpPr bwMode="auto">
                    <a:xfrm>
                      <a:off x="3592" y="2064"/>
                      <a:ext cx="816" cy="2352"/>
                      <a:chOff x="3592" y="2064"/>
                      <a:chExt cx="816" cy="2352"/>
                    </a:xfrm>
                  </p:grpSpPr>
                  <p:sp>
                    <p:nvSpPr>
                      <p:cNvPr id="18490" name="Freeform 116" descr="Dark upward diagonal">
                        <a:extLst>
                          <a:ext uri="{FF2B5EF4-FFF2-40B4-BE49-F238E27FC236}">
                            <a16:creationId xmlns:a16="http://schemas.microsoft.com/office/drawing/2014/main" id="{74F9F5AA-0846-4E6A-8948-DB7EA4E2B300}"/>
                          </a:ext>
                        </a:extLst>
                      </p:cNvPr>
                      <p:cNvSpPr>
                        <a:spLocks/>
                      </p:cNvSpPr>
                      <p:nvPr/>
                    </p:nvSpPr>
                    <p:spPr bwMode="auto">
                      <a:xfrm>
                        <a:off x="3592" y="2160"/>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pattFill prst="dkUpDiag">
                        <a:fgClr>
                          <a:srgbClr val="006600"/>
                        </a:fgClr>
                        <a:bgClr>
                          <a:schemeClr val="bg1"/>
                        </a:bgClr>
                      </a:pattFill>
                      <a:ln w="9525">
                        <a:solidFill>
                          <a:schemeClr val="tx1"/>
                        </a:solidFill>
                        <a:round/>
                        <a:headEnd/>
                        <a:tailEnd/>
                      </a:ln>
                    </p:spPr>
                    <p:txBody>
                      <a:bodyPr/>
                      <a:lstStyle/>
                      <a:p>
                        <a:endParaRPr lang="en-US"/>
                      </a:p>
                    </p:txBody>
                  </p:sp>
                  <p:grpSp>
                    <p:nvGrpSpPr>
                      <p:cNvPr id="18491" name="Group 131">
                        <a:extLst>
                          <a:ext uri="{FF2B5EF4-FFF2-40B4-BE49-F238E27FC236}">
                            <a16:creationId xmlns:a16="http://schemas.microsoft.com/office/drawing/2014/main" id="{8E846D2F-E0B9-449E-9E32-49C9AC64FC94}"/>
                          </a:ext>
                        </a:extLst>
                      </p:cNvPr>
                      <p:cNvGrpSpPr>
                        <a:grpSpLocks/>
                      </p:cNvGrpSpPr>
                      <p:nvPr/>
                    </p:nvGrpSpPr>
                    <p:grpSpPr bwMode="auto">
                      <a:xfrm>
                        <a:off x="4160" y="2064"/>
                        <a:ext cx="36" cy="2352"/>
                        <a:chOff x="4160" y="2064"/>
                        <a:chExt cx="36" cy="2352"/>
                      </a:xfrm>
                    </p:grpSpPr>
                    <p:sp>
                      <p:nvSpPr>
                        <p:cNvPr id="18492" name="Line 124">
                          <a:extLst>
                            <a:ext uri="{FF2B5EF4-FFF2-40B4-BE49-F238E27FC236}">
                              <a16:creationId xmlns:a16="http://schemas.microsoft.com/office/drawing/2014/main" id="{F234D73D-1060-46C7-A2F5-9EEB5E799E97}"/>
                            </a:ext>
                          </a:extLst>
                        </p:cNvPr>
                        <p:cNvSpPr>
                          <a:spLocks noChangeShapeType="1"/>
                        </p:cNvSpPr>
                        <p:nvPr/>
                      </p:nvSpPr>
                      <p:spPr bwMode="auto">
                        <a:xfrm>
                          <a:off x="4184" y="398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93" name="Group 130">
                          <a:extLst>
                            <a:ext uri="{FF2B5EF4-FFF2-40B4-BE49-F238E27FC236}">
                              <a16:creationId xmlns:a16="http://schemas.microsoft.com/office/drawing/2014/main" id="{62A1D7FD-D7D5-4FD8-BD5F-90D0A7FBD94D}"/>
                            </a:ext>
                          </a:extLst>
                        </p:cNvPr>
                        <p:cNvGrpSpPr>
                          <a:grpSpLocks/>
                        </p:cNvGrpSpPr>
                        <p:nvPr/>
                      </p:nvGrpSpPr>
                      <p:grpSpPr bwMode="auto">
                        <a:xfrm>
                          <a:off x="4160" y="2064"/>
                          <a:ext cx="36" cy="1920"/>
                          <a:chOff x="4160" y="2064"/>
                          <a:chExt cx="36" cy="1920"/>
                        </a:xfrm>
                      </p:grpSpPr>
                      <p:sp>
                        <p:nvSpPr>
                          <p:cNvPr id="18494" name="Line 122">
                            <a:extLst>
                              <a:ext uri="{FF2B5EF4-FFF2-40B4-BE49-F238E27FC236}">
                                <a16:creationId xmlns:a16="http://schemas.microsoft.com/office/drawing/2014/main" id="{487B1D5B-BE36-4EE6-996A-BAABFCEA024B}"/>
                              </a:ext>
                            </a:extLst>
                          </p:cNvPr>
                          <p:cNvSpPr>
                            <a:spLocks noChangeShapeType="1"/>
                          </p:cNvSpPr>
                          <p:nvPr/>
                        </p:nvSpPr>
                        <p:spPr bwMode="auto">
                          <a:xfrm flipH="1">
                            <a:off x="4184" y="2496"/>
                            <a:ext cx="0" cy="1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95" name="Group 129">
                            <a:extLst>
                              <a:ext uri="{FF2B5EF4-FFF2-40B4-BE49-F238E27FC236}">
                                <a16:creationId xmlns:a16="http://schemas.microsoft.com/office/drawing/2014/main" id="{42A9403D-039E-41E9-AC3D-A449A5DB1140}"/>
                              </a:ext>
                            </a:extLst>
                          </p:cNvPr>
                          <p:cNvGrpSpPr>
                            <a:grpSpLocks/>
                          </p:cNvGrpSpPr>
                          <p:nvPr/>
                        </p:nvGrpSpPr>
                        <p:grpSpPr bwMode="auto">
                          <a:xfrm>
                            <a:off x="4160" y="2480"/>
                            <a:ext cx="36" cy="1188"/>
                            <a:chOff x="4160" y="2480"/>
                            <a:chExt cx="36" cy="1188"/>
                          </a:xfrm>
                        </p:grpSpPr>
                        <p:sp>
                          <p:nvSpPr>
                            <p:cNvPr id="18497" name="Oval 127">
                              <a:extLst>
                                <a:ext uri="{FF2B5EF4-FFF2-40B4-BE49-F238E27FC236}">
                                  <a16:creationId xmlns:a16="http://schemas.microsoft.com/office/drawing/2014/main" id="{3751A73A-7F56-4135-A153-E3C11E5495E7}"/>
                                </a:ext>
                              </a:extLst>
                            </p:cNvPr>
                            <p:cNvSpPr>
                              <a:spLocks noChangeArrowheads="1"/>
                            </p:cNvSpPr>
                            <p:nvPr/>
                          </p:nvSpPr>
                          <p:spPr bwMode="auto">
                            <a:xfrm>
                              <a:off x="4160" y="2480"/>
                              <a:ext cx="36" cy="36"/>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8498" name="Oval 128">
                              <a:extLst>
                                <a:ext uri="{FF2B5EF4-FFF2-40B4-BE49-F238E27FC236}">
                                  <a16:creationId xmlns:a16="http://schemas.microsoft.com/office/drawing/2014/main" id="{88AAEEE1-0787-49A7-9D0A-5CF577F1FA86}"/>
                                </a:ext>
                              </a:extLst>
                            </p:cNvPr>
                            <p:cNvSpPr>
                              <a:spLocks noChangeArrowheads="1"/>
                            </p:cNvSpPr>
                            <p:nvPr/>
                          </p:nvSpPr>
                          <p:spPr bwMode="auto">
                            <a:xfrm>
                              <a:off x="4160" y="3632"/>
                              <a:ext cx="36" cy="36"/>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18496" name="Line 123">
                            <a:extLst>
                              <a:ext uri="{FF2B5EF4-FFF2-40B4-BE49-F238E27FC236}">
                                <a16:creationId xmlns:a16="http://schemas.microsoft.com/office/drawing/2014/main" id="{53370498-06AD-4950-B669-ECEBF1BB0EB8}"/>
                              </a:ext>
                            </a:extLst>
                          </p:cNvPr>
                          <p:cNvSpPr>
                            <a:spLocks noChangeShapeType="1"/>
                          </p:cNvSpPr>
                          <p:nvPr/>
                        </p:nvSpPr>
                        <p:spPr bwMode="auto">
                          <a:xfrm>
                            <a:off x="4184" y="206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18486" name="Arc 140">
                    <a:extLst>
                      <a:ext uri="{FF2B5EF4-FFF2-40B4-BE49-F238E27FC236}">
                        <a16:creationId xmlns:a16="http://schemas.microsoft.com/office/drawing/2014/main" id="{B8F49771-A72D-4A4B-9027-D2E15629AF16}"/>
                      </a:ext>
                    </a:extLst>
                  </p:cNvPr>
                  <p:cNvSpPr>
                    <a:spLocks/>
                  </p:cNvSpPr>
                  <p:nvPr/>
                </p:nvSpPr>
                <p:spPr bwMode="auto">
                  <a:xfrm flipH="1">
                    <a:off x="3591" y="2171"/>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7" name="Arc 147">
                    <a:extLst>
                      <a:ext uri="{FF2B5EF4-FFF2-40B4-BE49-F238E27FC236}">
                        <a16:creationId xmlns:a16="http://schemas.microsoft.com/office/drawing/2014/main" id="{CE798579-B09D-450A-BE8B-00A818841CCE}"/>
                      </a:ext>
                    </a:extLst>
                  </p:cNvPr>
                  <p:cNvSpPr>
                    <a:spLocks/>
                  </p:cNvSpPr>
                  <p:nvPr/>
                </p:nvSpPr>
                <p:spPr bwMode="auto">
                  <a:xfrm flipH="1">
                    <a:off x="3592" y="3328"/>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83" name="Text Box 149">
                  <a:extLst>
                    <a:ext uri="{FF2B5EF4-FFF2-40B4-BE49-F238E27FC236}">
                      <a16:creationId xmlns:a16="http://schemas.microsoft.com/office/drawing/2014/main" id="{0F596562-CB28-4FE7-83EC-E627217524C5}"/>
                    </a:ext>
                  </a:extLst>
                </p:cNvPr>
                <p:cNvSpPr txBox="1">
                  <a:spLocks noChangeArrowheads="1"/>
                </p:cNvSpPr>
                <p:nvPr/>
              </p:nvSpPr>
              <p:spPr bwMode="auto">
                <a:xfrm>
                  <a:off x="5568" y="225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A50021"/>
                      </a:solidFill>
                      <a:cs typeface="Arial" panose="020B0604020202020204" pitchFamily="34" charset="0"/>
                    </a:rPr>
                    <a:t>C</a:t>
                  </a:r>
                  <a:endParaRPr lang="vi-VN" altLang="en-US">
                    <a:solidFill>
                      <a:srgbClr val="A50021"/>
                    </a:solidFill>
                    <a:cs typeface="Arial" panose="020B0604020202020204" pitchFamily="34" charset="0"/>
                  </a:endParaRPr>
                </a:p>
              </p:txBody>
            </p:sp>
            <p:sp>
              <p:nvSpPr>
                <p:cNvPr id="18484" name="Text Box 150">
                  <a:extLst>
                    <a:ext uri="{FF2B5EF4-FFF2-40B4-BE49-F238E27FC236}">
                      <a16:creationId xmlns:a16="http://schemas.microsoft.com/office/drawing/2014/main" id="{D25A1D01-B8E8-423A-A10A-7FA18587F8D8}"/>
                    </a:ext>
                  </a:extLst>
                </p:cNvPr>
                <p:cNvSpPr txBox="1">
                  <a:spLocks noChangeArrowheads="1"/>
                </p:cNvSpPr>
                <p:nvPr/>
              </p:nvSpPr>
              <p:spPr bwMode="auto">
                <a:xfrm>
                  <a:off x="5568" y="3648"/>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A50021"/>
                      </a:solidFill>
                      <a:cs typeface="Arial" panose="020B0604020202020204" pitchFamily="34" charset="0"/>
                    </a:rPr>
                    <a:t>D</a:t>
                  </a:r>
                  <a:endParaRPr lang="vi-VN" altLang="en-US">
                    <a:solidFill>
                      <a:srgbClr val="A50021"/>
                    </a:solidFill>
                    <a:cs typeface="Arial" panose="020B0604020202020204" pitchFamily="34" charset="0"/>
                  </a:endParaRPr>
                </a:p>
              </p:txBody>
            </p:sp>
          </p:grpSp>
          <p:sp>
            <p:nvSpPr>
              <p:cNvPr id="18481" name="Line 153">
                <a:extLst>
                  <a:ext uri="{FF2B5EF4-FFF2-40B4-BE49-F238E27FC236}">
                    <a16:creationId xmlns:a16="http://schemas.microsoft.com/office/drawing/2014/main" id="{FCD83695-F5A5-4800-A632-7B84ECF9E6A3}"/>
                  </a:ext>
                </a:extLst>
              </p:cNvPr>
              <p:cNvSpPr>
                <a:spLocks noChangeShapeType="1"/>
              </p:cNvSpPr>
              <p:nvPr/>
            </p:nvSpPr>
            <p:spPr bwMode="auto">
              <a:xfrm>
                <a:off x="4960" y="2160"/>
                <a:ext cx="0" cy="11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79" name="Line 170">
              <a:extLst>
                <a:ext uri="{FF2B5EF4-FFF2-40B4-BE49-F238E27FC236}">
                  <a16:creationId xmlns:a16="http://schemas.microsoft.com/office/drawing/2014/main" id="{C8305AE2-2EFC-4522-BFD7-63F0EB32AEBD}"/>
                </a:ext>
              </a:extLst>
            </p:cNvPr>
            <p:cNvSpPr>
              <a:spLocks noChangeShapeType="1"/>
            </p:cNvSpPr>
            <p:nvPr/>
          </p:nvSpPr>
          <p:spPr bwMode="auto">
            <a:xfrm>
              <a:off x="4800" y="1584"/>
              <a:ext cx="816" cy="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206">
            <a:extLst>
              <a:ext uri="{FF2B5EF4-FFF2-40B4-BE49-F238E27FC236}">
                <a16:creationId xmlns:a16="http://schemas.microsoft.com/office/drawing/2014/main" id="{1C2C032A-E637-4E8B-ABB7-DF2AC4627B50}"/>
              </a:ext>
            </a:extLst>
          </p:cNvPr>
          <p:cNvGrpSpPr>
            <a:grpSpLocks/>
          </p:cNvGrpSpPr>
          <p:nvPr/>
        </p:nvGrpSpPr>
        <p:grpSpPr bwMode="auto">
          <a:xfrm>
            <a:off x="4267200" y="3352800"/>
            <a:ext cx="2582863" cy="3733800"/>
            <a:chOff x="1584" y="2200"/>
            <a:chExt cx="1627" cy="2352"/>
          </a:xfrm>
        </p:grpSpPr>
        <p:grpSp>
          <p:nvGrpSpPr>
            <p:cNvPr id="18448" name="Group 172">
              <a:extLst>
                <a:ext uri="{FF2B5EF4-FFF2-40B4-BE49-F238E27FC236}">
                  <a16:creationId xmlns:a16="http://schemas.microsoft.com/office/drawing/2014/main" id="{1CDBB7E7-96EA-429D-8D6E-4B3C2D11FF40}"/>
                </a:ext>
              </a:extLst>
            </p:cNvPr>
            <p:cNvGrpSpPr>
              <a:grpSpLocks/>
            </p:cNvGrpSpPr>
            <p:nvPr/>
          </p:nvGrpSpPr>
          <p:grpSpPr bwMode="auto">
            <a:xfrm>
              <a:off x="1800" y="2200"/>
              <a:ext cx="1411" cy="2352"/>
              <a:chOff x="4208" y="1144"/>
              <a:chExt cx="1411" cy="2352"/>
            </a:xfrm>
          </p:grpSpPr>
          <p:grpSp>
            <p:nvGrpSpPr>
              <p:cNvPr id="18457" name="Group 173">
                <a:extLst>
                  <a:ext uri="{FF2B5EF4-FFF2-40B4-BE49-F238E27FC236}">
                    <a16:creationId xmlns:a16="http://schemas.microsoft.com/office/drawing/2014/main" id="{2429FFCA-75C4-442C-B4EB-FB904B369FE8}"/>
                  </a:ext>
                </a:extLst>
              </p:cNvPr>
              <p:cNvGrpSpPr>
                <a:grpSpLocks/>
              </p:cNvGrpSpPr>
              <p:nvPr/>
            </p:nvGrpSpPr>
            <p:grpSpPr bwMode="auto">
              <a:xfrm>
                <a:off x="4208" y="1144"/>
                <a:ext cx="1411" cy="2352"/>
                <a:chOff x="3552" y="1728"/>
                <a:chExt cx="1411" cy="2352"/>
              </a:xfrm>
            </p:grpSpPr>
            <p:grpSp>
              <p:nvGrpSpPr>
                <p:cNvPr id="18459" name="Group 174">
                  <a:extLst>
                    <a:ext uri="{FF2B5EF4-FFF2-40B4-BE49-F238E27FC236}">
                      <a16:creationId xmlns:a16="http://schemas.microsoft.com/office/drawing/2014/main" id="{7282E466-E640-4FDB-A318-07A2DBB5D99F}"/>
                    </a:ext>
                  </a:extLst>
                </p:cNvPr>
                <p:cNvGrpSpPr>
                  <a:grpSpLocks/>
                </p:cNvGrpSpPr>
                <p:nvPr/>
              </p:nvGrpSpPr>
              <p:grpSpPr bwMode="auto">
                <a:xfrm>
                  <a:off x="3552" y="1728"/>
                  <a:ext cx="1411" cy="2352"/>
                  <a:chOff x="4992" y="2112"/>
                  <a:chExt cx="1411" cy="2352"/>
                </a:xfrm>
              </p:grpSpPr>
              <p:grpSp>
                <p:nvGrpSpPr>
                  <p:cNvPr id="18461" name="Group 175">
                    <a:extLst>
                      <a:ext uri="{FF2B5EF4-FFF2-40B4-BE49-F238E27FC236}">
                        <a16:creationId xmlns:a16="http://schemas.microsoft.com/office/drawing/2014/main" id="{94565AB2-92F3-489C-B026-8DE8162A099C}"/>
                      </a:ext>
                    </a:extLst>
                  </p:cNvPr>
                  <p:cNvGrpSpPr>
                    <a:grpSpLocks/>
                  </p:cNvGrpSpPr>
                  <p:nvPr/>
                </p:nvGrpSpPr>
                <p:grpSpPr bwMode="auto">
                  <a:xfrm>
                    <a:off x="4992" y="2112"/>
                    <a:ext cx="1411" cy="2352"/>
                    <a:chOff x="3591" y="2064"/>
                    <a:chExt cx="1411" cy="2352"/>
                  </a:xfrm>
                </p:grpSpPr>
                <p:grpSp>
                  <p:nvGrpSpPr>
                    <p:cNvPr id="18464" name="Group 176">
                      <a:extLst>
                        <a:ext uri="{FF2B5EF4-FFF2-40B4-BE49-F238E27FC236}">
                          <a16:creationId xmlns:a16="http://schemas.microsoft.com/office/drawing/2014/main" id="{5797477D-6A93-4477-8B44-F9A485BB005E}"/>
                        </a:ext>
                      </a:extLst>
                    </p:cNvPr>
                    <p:cNvGrpSpPr>
                      <a:grpSpLocks/>
                    </p:cNvGrpSpPr>
                    <p:nvPr/>
                  </p:nvGrpSpPr>
                  <p:grpSpPr bwMode="auto">
                    <a:xfrm>
                      <a:off x="3600" y="2064"/>
                      <a:ext cx="1400" cy="2352"/>
                      <a:chOff x="3592" y="2064"/>
                      <a:chExt cx="1400" cy="2352"/>
                    </a:xfrm>
                  </p:grpSpPr>
                  <p:sp>
                    <p:nvSpPr>
                      <p:cNvPr id="18467" name="Line 177">
                        <a:extLst>
                          <a:ext uri="{FF2B5EF4-FFF2-40B4-BE49-F238E27FC236}">
                            <a16:creationId xmlns:a16="http://schemas.microsoft.com/office/drawing/2014/main" id="{59430261-D709-470E-BCE3-A8A5F753C701}"/>
                          </a:ext>
                        </a:extLst>
                      </p:cNvPr>
                      <p:cNvSpPr>
                        <a:spLocks noChangeShapeType="1"/>
                      </p:cNvSpPr>
                      <p:nvPr/>
                    </p:nvSpPr>
                    <p:spPr bwMode="auto">
                      <a:xfrm>
                        <a:off x="4176" y="3648"/>
                        <a:ext cx="816"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68" name="Group 178">
                        <a:extLst>
                          <a:ext uri="{FF2B5EF4-FFF2-40B4-BE49-F238E27FC236}">
                            <a16:creationId xmlns:a16="http://schemas.microsoft.com/office/drawing/2014/main" id="{6FCA9D46-474F-4254-A78B-DD56ED86570E}"/>
                          </a:ext>
                        </a:extLst>
                      </p:cNvPr>
                      <p:cNvGrpSpPr>
                        <a:grpSpLocks/>
                      </p:cNvGrpSpPr>
                      <p:nvPr/>
                    </p:nvGrpSpPr>
                    <p:grpSpPr bwMode="auto">
                      <a:xfrm>
                        <a:off x="3592" y="2064"/>
                        <a:ext cx="816" cy="2352"/>
                        <a:chOff x="3592" y="2064"/>
                        <a:chExt cx="816" cy="2352"/>
                      </a:xfrm>
                    </p:grpSpPr>
                    <p:sp>
                      <p:nvSpPr>
                        <p:cNvPr id="18469" name="Freeform 179">
                          <a:extLst>
                            <a:ext uri="{FF2B5EF4-FFF2-40B4-BE49-F238E27FC236}">
                              <a16:creationId xmlns:a16="http://schemas.microsoft.com/office/drawing/2014/main" id="{4A401753-8CB3-43F7-91C1-36860C01E6D3}"/>
                            </a:ext>
                          </a:extLst>
                        </p:cNvPr>
                        <p:cNvSpPr>
                          <a:spLocks/>
                        </p:cNvSpPr>
                        <p:nvPr/>
                      </p:nvSpPr>
                      <p:spPr bwMode="auto">
                        <a:xfrm>
                          <a:off x="3592" y="2160"/>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70" name="Group 180">
                          <a:extLst>
                            <a:ext uri="{FF2B5EF4-FFF2-40B4-BE49-F238E27FC236}">
                              <a16:creationId xmlns:a16="http://schemas.microsoft.com/office/drawing/2014/main" id="{30F78077-1D9C-4BA1-93E5-3E8DDF9CF753}"/>
                            </a:ext>
                          </a:extLst>
                        </p:cNvPr>
                        <p:cNvGrpSpPr>
                          <a:grpSpLocks/>
                        </p:cNvGrpSpPr>
                        <p:nvPr/>
                      </p:nvGrpSpPr>
                      <p:grpSpPr bwMode="auto">
                        <a:xfrm>
                          <a:off x="4160" y="2064"/>
                          <a:ext cx="36" cy="2352"/>
                          <a:chOff x="4160" y="2064"/>
                          <a:chExt cx="36" cy="2352"/>
                        </a:xfrm>
                      </p:grpSpPr>
                      <p:sp>
                        <p:nvSpPr>
                          <p:cNvPr id="18471" name="Line 181">
                            <a:extLst>
                              <a:ext uri="{FF2B5EF4-FFF2-40B4-BE49-F238E27FC236}">
                                <a16:creationId xmlns:a16="http://schemas.microsoft.com/office/drawing/2014/main" id="{0267300D-BF42-459D-89AB-4C64E98D3DD7}"/>
                              </a:ext>
                            </a:extLst>
                          </p:cNvPr>
                          <p:cNvSpPr>
                            <a:spLocks noChangeShapeType="1"/>
                          </p:cNvSpPr>
                          <p:nvPr/>
                        </p:nvSpPr>
                        <p:spPr bwMode="auto">
                          <a:xfrm>
                            <a:off x="4184" y="398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72" name="Group 182">
                            <a:extLst>
                              <a:ext uri="{FF2B5EF4-FFF2-40B4-BE49-F238E27FC236}">
                                <a16:creationId xmlns:a16="http://schemas.microsoft.com/office/drawing/2014/main" id="{08159906-4F86-47A2-85DE-7388C8C673C8}"/>
                              </a:ext>
                            </a:extLst>
                          </p:cNvPr>
                          <p:cNvGrpSpPr>
                            <a:grpSpLocks/>
                          </p:cNvGrpSpPr>
                          <p:nvPr/>
                        </p:nvGrpSpPr>
                        <p:grpSpPr bwMode="auto">
                          <a:xfrm>
                            <a:off x="4160" y="2064"/>
                            <a:ext cx="36" cy="1920"/>
                            <a:chOff x="4160" y="2064"/>
                            <a:chExt cx="36" cy="1920"/>
                          </a:xfrm>
                        </p:grpSpPr>
                        <p:sp>
                          <p:nvSpPr>
                            <p:cNvPr id="18473" name="Line 183">
                              <a:extLst>
                                <a:ext uri="{FF2B5EF4-FFF2-40B4-BE49-F238E27FC236}">
                                  <a16:creationId xmlns:a16="http://schemas.microsoft.com/office/drawing/2014/main" id="{895854A7-C25E-4D12-8858-0CC252C61380}"/>
                                </a:ext>
                              </a:extLst>
                            </p:cNvPr>
                            <p:cNvSpPr>
                              <a:spLocks noChangeShapeType="1"/>
                            </p:cNvSpPr>
                            <p:nvPr/>
                          </p:nvSpPr>
                          <p:spPr bwMode="auto">
                            <a:xfrm flipH="1">
                              <a:off x="4184" y="2496"/>
                              <a:ext cx="0" cy="1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74" name="Group 184">
                              <a:extLst>
                                <a:ext uri="{FF2B5EF4-FFF2-40B4-BE49-F238E27FC236}">
                                  <a16:creationId xmlns:a16="http://schemas.microsoft.com/office/drawing/2014/main" id="{FB73892D-78EB-4A7D-9238-B1CE3224BD15}"/>
                                </a:ext>
                              </a:extLst>
                            </p:cNvPr>
                            <p:cNvGrpSpPr>
                              <a:grpSpLocks/>
                            </p:cNvGrpSpPr>
                            <p:nvPr/>
                          </p:nvGrpSpPr>
                          <p:grpSpPr bwMode="auto">
                            <a:xfrm>
                              <a:off x="4160" y="2480"/>
                              <a:ext cx="36" cy="1188"/>
                              <a:chOff x="4160" y="2480"/>
                              <a:chExt cx="36" cy="1188"/>
                            </a:xfrm>
                          </p:grpSpPr>
                          <p:sp>
                            <p:nvSpPr>
                              <p:cNvPr id="18476" name="Oval 185">
                                <a:extLst>
                                  <a:ext uri="{FF2B5EF4-FFF2-40B4-BE49-F238E27FC236}">
                                    <a16:creationId xmlns:a16="http://schemas.microsoft.com/office/drawing/2014/main" id="{2280313A-B507-4A28-A70B-FAF97FFBD0EA}"/>
                                  </a:ext>
                                </a:extLst>
                              </p:cNvPr>
                              <p:cNvSpPr>
                                <a:spLocks noChangeArrowheads="1"/>
                              </p:cNvSpPr>
                              <p:nvPr/>
                            </p:nvSpPr>
                            <p:spPr bwMode="auto">
                              <a:xfrm>
                                <a:off x="4160" y="2480"/>
                                <a:ext cx="36" cy="36"/>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8477" name="Oval 186">
                                <a:extLst>
                                  <a:ext uri="{FF2B5EF4-FFF2-40B4-BE49-F238E27FC236}">
                                    <a16:creationId xmlns:a16="http://schemas.microsoft.com/office/drawing/2014/main" id="{0DB8EC30-A1E7-44BD-A7E2-A664484E437E}"/>
                                  </a:ext>
                                </a:extLst>
                              </p:cNvPr>
                              <p:cNvSpPr>
                                <a:spLocks noChangeArrowheads="1"/>
                              </p:cNvSpPr>
                              <p:nvPr/>
                            </p:nvSpPr>
                            <p:spPr bwMode="auto">
                              <a:xfrm>
                                <a:off x="4160" y="3632"/>
                                <a:ext cx="36" cy="36"/>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18475" name="Line 187">
                              <a:extLst>
                                <a:ext uri="{FF2B5EF4-FFF2-40B4-BE49-F238E27FC236}">
                                  <a16:creationId xmlns:a16="http://schemas.microsoft.com/office/drawing/2014/main" id="{82CA3737-C7F3-4C6F-A7B4-ED9762F59067}"/>
                                </a:ext>
                              </a:extLst>
                            </p:cNvPr>
                            <p:cNvSpPr>
                              <a:spLocks noChangeShapeType="1"/>
                            </p:cNvSpPr>
                            <p:nvPr/>
                          </p:nvSpPr>
                          <p:spPr bwMode="auto">
                            <a:xfrm>
                              <a:off x="4184" y="206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18465" name="Arc 188">
                      <a:extLst>
                        <a:ext uri="{FF2B5EF4-FFF2-40B4-BE49-F238E27FC236}">
                          <a16:creationId xmlns:a16="http://schemas.microsoft.com/office/drawing/2014/main" id="{7C90E794-92AB-4DFF-981F-755CAB66BBF3}"/>
                        </a:ext>
                      </a:extLst>
                    </p:cNvPr>
                    <p:cNvSpPr>
                      <a:spLocks/>
                    </p:cNvSpPr>
                    <p:nvPr/>
                  </p:nvSpPr>
                  <p:spPr bwMode="auto">
                    <a:xfrm flipH="1">
                      <a:off x="3591" y="2171"/>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6" name="Arc 189">
                      <a:extLst>
                        <a:ext uri="{FF2B5EF4-FFF2-40B4-BE49-F238E27FC236}">
                          <a16:creationId xmlns:a16="http://schemas.microsoft.com/office/drawing/2014/main" id="{D7E66C03-0E77-4973-9D14-C86F5AAAFAD0}"/>
                        </a:ext>
                      </a:extLst>
                    </p:cNvPr>
                    <p:cNvSpPr>
                      <a:spLocks/>
                    </p:cNvSpPr>
                    <p:nvPr/>
                  </p:nvSpPr>
                  <p:spPr bwMode="auto">
                    <a:xfrm flipH="1">
                      <a:off x="3592" y="3328"/>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62" name="Text Box 190">
                    <a:extLst>
                      <a:ext uri="{FF2B5EF4-FFF2-40B4-BE49-F238E27FC236}">
                        <a16:creationId xmlns:a16="http://schemas.microsoft.com/office/drawing/2014/main" id="{90F3D704-9BE1-4168-A838-C432091D38D0}"/>
                      </a:ext>
                    </a:extLst>
                  </p:cNvPr>
                  <p:cNvSpPr txBox="1">
                    <a:spLocks noChangeArrowheads="1"/>
                  </p:cNvSpPr>
                  <p:nvPr/>
                </p:nvSpPr>
                <p:spPr bwMode="auto">
                  <a:xfrm>
                    <a:off x="5568" y="225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A50021"/>
                        </a:solidFill>
                        <a:cs typeface="Arial" panose="020B0604020202020204" pitchFamily="34" charset="0"/>
                      </a:rPr>
                      <a:t>C</a:t>
                    </a:r>
                    <a:endParaRPr lang="vi-VN" altLang="en-US">
                      <a:solidFill>
                        <a:srgbClr val="A50021"/>
                      </a:solidFill>
                      <a:cs typeface="Arial" panose="020B0604020202020204" pitchFamily="34" charset="0"/>
                    </a:endParaRPr>
                  </a:p>
                </p:txBody>
              </p:sp>
              <p:sp>
                <p:nvSpPr>
                  <p:cNvPr id="18463" name="Text Box 191">
                    <a:extLst>
                      <a:ext uri="{FF2B5EF4-FFF2-40B4-BE49-F238E27FC236}">
                        <a16:creationId xmlns:a16="http://schemas.microsoft.com/office/drawing/2014/main" id="{875E67C4-A76C-4831-81EF-5D65AC055185}"/>
                      </a:ext>
                    </a:extLst>
                  </p:cNvPr>
                  <p:cNvSpPr txBox="1">
                    <a:spLocks noChangeArrowheads="1"/>
                  </p:cNvSpPr>
                  <p:nvPr/>
                </p:nvSpPr>
                <p:spPr bwMode="auto">
                  <a:xfrm>
                    <a:off x="5568" y="3648"/>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A50021"/>
                        </a:solidFill>
                        <a:cs typeface="Arial" panose="020B0604020202020204" pitchFamily="34" charset="0"/>
                      </a:rPr>
                      <a:t>D</a:t>
                    </a:r>
                    <a:endParaRPr lang="vi-VN" altLang="en-US">
                      <a:solidFill>
                        <a:srgbClr val="A50021"/>
                      </a:solidFill>
                      <a:cs typeface="Arial" panose="020B0604020202020204" pitchFamily="34" charset="0"/>
                    </a:endParaRPr>
                  </a:p>
                </p:txBody>
              </p:sp>
            </p:grpSp>
            <p:sp>
              <p:nvSpPr>
                <p:cNvPr id="18460" name="Line 192">
                  <a:extLst>
                    <a:ext uri="{FF2B5EF4-FFF2-40B4-BE49-F238E27FC236}">
                      <a16:creationId xmlns:a16="http://schemas.microsoft.com/office/drawing/2014/main" id="{80C1EC7D-F2D2-4AC4-9F96-F96C33EEBECE}"/>
                    </a:ext>
                  </a:extLst>
                </p:cNvPr>
                <p:cNvSpPr>
                  <a:spLocks noChangeShapeType="1"/>
                </p:cNvSpPr>
                <p:nvPr/>
              </p:nvSpPr>
              <p:spPr bwMode="auto">
                <a:xfrm>
                  <a:off x="4960" y="2160"/>
                  <a:ext cx="0" cy="11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8" name="Line 193">
                <a:extLst>
                  <a:ext uri="{FF2B5EF4-FFF2-40B4-BE49-F238E27FC236}">
                    <a16:creationId xmlns:a16="http://schemas.microsoft.com/office/drawing/2014/main" id="{38278B9E-7129-4A31-B542-169820EE782D}"/>
                  </a:ext>
                </a:extLst>
              </p:cNvPr>
              <p:cNvSpPr>
                <a:spLocks noChangeShapeType="1"/>
              </p:cNvSpPr>
              <p:nvPr/>
            </p:nvSpPr>
            <p:spPr bwMode="auto">
              <a:xfrm>
                <a:off x="4800" y="1584"/>
                <a:ext cx="816" cy="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49" name="Group 197">
              <a:extLst>
                <a:ext uri="{FF2B5EF4-FFF2-40B4-BE49-F238E27FC236}">
                  <a16:creationId xmlns:a16="http://schemas.microsoft.com/office/drawing/2014/main" id="{15E528C9-3D89-46A7-8435-F3B9A7895BCF}"/>
                </a:ext>
              </a:extLst>
            </p:cNvPr>
            <p:cNvGrpSpPr>
              <a:grpSpLocks/>
            </p:cNvGrpSpPr>
            <p:nvPr/>
          </p:nvGrpSpPr>
          <p:grpSpPr bwMode="auto">
            <a:xfrm>
              <a:off x="1584" y="2304"/>
              <a:ext cx="1068" cy="1728"/>
              <a:chOff x="1048" y="2448"/>
              <a:chExt cx="1068" cy="1728"/>
            </a:xfrm>
          </p:grpSpPr>
          <p:grpSp>
            <p:nvGrpSpPr>
              <p:cNvPr id="18450" name="Group 198">
                <a:extLst>
                  <a:ext uri="{FF2B5EF4-FFF2-40B4-BE49-F238E27FC236}">
                    <a16:creationId xmlns:a16="http://schemas.microsoft.com/office/drawing/2014/main" id="{E0AD3D3C-2550-4AE8-9261-4C01DB86D3BB}"/>
                  </a:ext>
                </a:extLst>
              </p:cNvPr>
              <p:cNvGrpSpPr>
                <a:grpSpLocks/>
              </p:cNvGrpSpPr>
              <p:nvPr/>
            </p:nvGrpSpPr>
            <p:grpSpPr bwMode="auto">
              <a:xfrm>
                <a:off x="1056" y="2448"/>
                <a:ext cx="1060" cy="1728"/>
                <a:chOff x="1056" y="2448"/>
                <a:chExt cx="1060" cy="1728"/>
              </a:xfrm>
            </p:grpSpPr>
            <p:sp>
              <p:nvSpPr>
                <p:cNvPr id="18452" name="Freeform 199">
                  <a:extLst>
                    <a:ext uri="{FF2B5EF4-FFF2-40B4-BE49-F238E27FC236}">
                      <a16:creationId xmlns:a16="http://schemas.microsoft.com/office/drawing/2014/main" id="{D2E96AEB-7E89-47FB-AD6E-3B98697A58F2}"/>
                    </a:ext>
                  </a:extLst>
                </p:cNvPr>
                <p:cNvSpPr>
                  <a:spLocks/>
                </p:cNvSpPr>
                <p:nvPr/>
              </p:nvSpPr>
              <p:spPr bwMode="auto">
                <a:xfrm>
                  <a:off x="1280" y="2448"/>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grpSp>
              <p:nvGrpSpPr>
                <p:cNvPr id="18453" name="Group 200">
                  <a:extLst>
                    <a:ext uri="{FF2B5EF4-FFF2-40B4-BE49-F238E27FC236}">
                      <a16:creationId xmlns:a16="http://schemas.microsoft.com/office/drawing/2014/main" id="{0A3E80A8-3A9C-4D8E-A459-492A7E97563F}"/>
                    </a:ext>
                  </a:extLst>
                </p:cNvPr>
                <p:cNvGrpSpPr>
                  <a:grpSpLocks/>
                </p:cNvGrpSpPr>
                <p:nvPr/>
              </p:nvGrpSpPr>
              <p:grpSpPr bwMode="auto">
                <a:xfrm>
                  <a:off x="1056" y="2448"/>
                  <a:ext cx="1060" cy="1714"/>
                  <a:chOff x="3360" y="2160"/>
                  <a:chExt cx="1060" cy="1714"/>
                </a:xfrm>
              </p:grpSpPr>
              <p:sp>
                <p:nvSpPr>
                  <p:cNvPr id="18454" name="Arc 201">
                    <a:extLst>
                      <a:ext uri="{FF2B5EF4-FFF2-40B4-BE49-F238E27FC236}">
                        <a16:creationId xmlns:a16="http://schemas.microsoft.com/office/drawing/2014/main" id="{131B797E-F6DD-4E87-AA79-52506F73030F}"/>
                      </a:ext>
                    </a:extLst>
                  </p:cNvPr>
                  <p:cNvSpPr>
                    <a:spLocks/>
                  </p:cNvSpPr>
                  <p:nvPr/>
                </p:nvSpPr>
                <p:spPr bwMode="auto">
                  <a:xfrm flipH="1">
                    <a:off x="3360" y="2160"/>
                    <a:ext cx="1040" cy="570"/>
                  </a:xfrm>
                  <a:custGeom>
                    <a:avLst/>
                    <a:gdLst>
                      <a:gd name="T0" fmla="*/ 0 w 27522"/>
                      <a:gd name="T1" fmla="*/ 0 h 36717"/>
                      <a:gd name="T2" fmla="*/ 0 w 27522"/>
                      <a:gd name="T3" fmla="*/ 0 h 36717"/>
                      <a:gd name="T4" fmla="*/ 0 w 27522"/>
                      <a:gd name="T5" fmla="*/ 0 h 36717"/>
                      <a:gd name="T6" fmla="*/ 0 60000 65536"/>
                      <a:gd name="T7" fmla="*/ 0 60000 65536"/>
                      <a:gd name="T8" fmla="*/ 0 60000 65536"/>
                      <a:gd name="T9" fmla="*/ 0 w 27522"/>
                      <a:gd name="T10" fmla="*/ 0 h 36717"/>
                      <a:gd name="T11" fmla="*/ 27522 w 27522"/>
                      <a:gd name="T12" fmla="*/ 36717 h 36717"/>
                    </a:gdLst>
                    <a:ahLst/>
                    <a:cxnLst>
                      <a:cxn ang="T6">
                        <a:pos x="T0" y="T1"/>
                      </a:cxn>
                      <a:cxn ang="T7">
                        <a:pos x="T2" y="T3"/>
                      </a:cxn>
                      <a:cxn ang="T8">
                        <a:pos x="T4" y="T5"/>
                      </a:cxn>
                    </a:cxnLst>
                    <a:rect l="T9" t="T10" r="T11" b="T12"/>
                    <a:pathLst>
                      <a:path w="27522" h="36717" fill="none" extrusionOk="0">
                        <a:moveTo>
                          <a:pt x="-1" y="827"/>
                        </a:moveTo>
                        <a:cubicBezTo>
                          <a:pt x="1926" y="278"/>
                          <a:pt x="3919" y="-1"/>
                          <a:pt x="5922" y="0"/>
                        </a:cubicBezTo>
                        <a:cubicBezTo>
                          <a:pt x="17851" y="0"/>
                          <a:pt x="27522" y="9670"/>
                          <a:pt x="27522" y="21600"/>
                        </a:cubicBezTo>
                        <a:cubicBezTo>
                          <a:pt x="27522" y="27252"/>
                          <a:pt x="25306" y="32679"/>
                          <a:pt x="21350" y="36717"/>
                        </a:cubicBezTo>
                      </a:path>
                      <a:path w="27522" h="36717" stroke="0" extrusionOk="0">
                        <a:moveTo>
                          <a:pt x="-1" y="827"/>
                        </a:moveTo>
                        <a:cubicBezTo>
                          <a:pt x="1926" y="278"/>
                          <a:pt x="3919" y="-1"/>
                          <a:pt x="5922" y="0"/>
                        </a:cubicBezTo>
                        <a:cubicBezTo>
                          <a:pt x="17851" y="0"/>
                          <a:pt x="27522" y="9670"/>
                          <a:pt x="27522" y="21600"/>
                        </a:cubicBezTo>
                        <a:cubicBezTo>
                          <a:pt x="27522" y="27252"/>
                          <a:pt x="25306" y="32679"/>
                          <a:pt x="21350" y="36717"/>
                        </a:cubicBezTo>
                        <a:lnTo>
                          <a:pt x="5922" y="21600"/>
                        </a:lnTo>
                        <a:lnTo>
                          <a:pt x="-1" y="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Arc 202">
                    <a:extLst>
                      <a:ext uri="{FF2B5EF4-FFF2-40B4-BE49-F238E27FC236}">
                        <a16:creationId xmlns:a16="http://schemas.microsoft.com/office/drawing/2014/main" id="{FD2B370E-DC58-4DBA-8A70-8E47A6B99C7C}"/>
                      </a:ext>
                    </a:extLst>
                  </p:cNvPr>
                  <p:cNvSpPr>
                    <a:spLocks/>
                  </p:cNvSpPr>
                  <p:nvPr/>
                </p:nvSpPr>
                <p:spPr bwMode="auto">
                  <a:xfrm flipH="1">
                    <a:off x="3360" y="3418"/>
                    <a:ext cx="816" cy="456"/>
                  </a:xfrm>
                  <a:custGeom>
                    <a:avLst/>
                    <a:gdLst>
                      <a:gd name="T0" fmla="*/ 0 w 21600"/>
                      <a:gd name="T1" fmla="*/ 0 h 29332"/>
                      <a:gd name="T2" fmla="*/ 0 w 21600"/>
                      <a:gd name="T3" fmla="*/ 0 h 29332"/>
                      <a:gd name="T4" fmla="*/ 0 w 21600"/>
                      <a:gd name="T5" fmla="*/ 0 h 29332"/>
                      <a:gd name="T6" fmla="*/ 0 60000 65536"/>
                      <a:gd name="T7" fmla="*/ 0 60000 65536"/>
                      <a:gd name="T8" fmla="*/ 0 60000 65536"/>
                      <a:gd name="T9" fmla="*/ 0 w 21600"/>
                      <a:gd name="T10" fmla="*/ 0 h 29332"/>
                      <a:gd name="T11" fmla="*/ 21600 w 21600"/>
                      <a:gd name="T12" fmla="*/ 29332 h 29332"/>
                    </a:gdLst>
                    <a:ahLst/>
                    <a:cxnLst>
                      <a:cxn ang="T6">
                        <a:pos x="T0" y="T1"/>
                      </a:cxn>
                      <a:cxn ang="T7">
                        <a:pos x="T2" y="T3"/>
                      </a:cxn>
                      <a:cxn ang="T8">
                        <a:pos x="T4" y="T5"/>
                      </a:cxn>
                    </a:cxnLst>
                    <a:rect l="T9" t="T10" r="T11" b="T12"/>
                    <a:pathLst>
                      <a:path w="21600" h="29332" fill="none" extrusionOk="0">
                        <a:moveTo>
                          <a:pt x="15762" y="0"/>
                        </a:moveTo>
                        <a:cubicBezTo>
                          <a:pt x="19513" y="4003"/>
                          <a:pt x="21600" y="9282"/>
                          <a:pt x="21600" y="14768"/>
                        </a:cubicBezTo>
                        <a:cubicBezTo>
                          <a:pt x="21600" y="20157"/>
                          <a:pt x="19585" y="25351"/>
                          <a:pt x="15951" y="29331"/>
                        </a:cubicBezTo>
                      </a:path>
                      <a:path w="21600" h="29332" stroke="0" extrusionOk="0">
                        <a:moveTo>
                          <a:pt x="15762" y="0"/>
                        </a:moveTo>
                        <a:cubicBezTo>
                          <a:pt x="19513" y="4003"/>
                          <a:pt x="21600" y="9282"/>
                          <a:pt x="21600" y="14768"/>
                        </a:cubicBezTo>
                        <a:cubicBezTo>
                          <a:pt x="21600" y="20157"/>
                          <a:pt x="19585" y="25351"/>
                          <a:pt x="15951" y="29331"/>
                        </a:cubicBezTo>
                        <a:lnTo>
                          <a:pt x="0" y="14768"/>
                        </a:lnTo>
                        <a:lnTo>
                          <a:pt x="15762"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Arc 203">
                    <a:extLst>
                      <a:ext uri="{FF2B5EF4-FFF2-40B4-BE49-F238E27FC236}">
                        <a16:creationId xmlns:a16="http://schemas.microsoft.com/office/drawing/2014/main" id="{3042F21E-4834-4CFC-8145-67A88A088F18}"/>
                      </a:ext>
                    </a:extLst>
                  </p:cNvPr>
                  <p:cNvSpPr>
                    <a:spLocks/>
                  </p:cNvSpPr>
                  <p:nvPr/>
                </p:nvSpPr>
                <p:spPr bwMode="auto">
                  <a:xfrm flipH="1">
                    <a:off x="3600" y="3312"/>
                    <a:ext cx="820" cy="336"/>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877"/>
                        </a:moveTo>
                        <a:cubicBezTo>
                          <a:pt x="1978" y="295"/>
                          <a:pt x="4030" y="-1"/>
                          <a:pt x="6093" y="0"/>
                        </a:cubicBezTo>
                        <a:cubicBezTo>
                          <a:pt x="11990" y="0"/>
                          <a:pt x="17631" y="2411"/>
                          <a:pt x="21706" y="6673"/>
                        </a:cubicBezTo>
                      </a:path>
                      <a:path w="21706" h="21600" stroke="0" extrusionOk="0">
                        <a:moveTo>
                          <a:pt x="0" y="877"/>
                        </a:moveTo>
                        <a:cubicBezTo>
                          <a:pt x="1978" y="295"/>
                          <a:pt x="4030" y="-1"/>
                          <a:pt x="6093" y="0"/>
                        </a:cubicBezTo>
                        <a:cubicBezTo>
                          <a:pt x="11990" y="0"/>
                          <a:pt x="17631" y="2411"/>
                          <a:pt x="21706" y="6673"/>
                        </a:cubicBezTo>
                        <a:lnTo>
                          <a:pt x="6093" y="21600"/>
                        </a:lnTo>
                        <a:lnTo>
                          <a:pt x="0" y="87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451" name="Line 204">
                <a:extLst>
                  <a:ext uri="{FF2B5EF4-FFF2-40B4-BE49-F238E27FC236}">
                    <a16:creationId xmlns:a16="http://schemas.microsoft.com/office/drawing/2014/main" id="{0E8FDB70-0C14-4EA0-9965-8DF7724C955F}"/>
                  </a:ext>
                </a:extLst>
              </p:cNvPr>
              <p:cNvSpPr>
                <a:spLocks noChangeShapeType="1"/>
              </p:cNvSpPr>
              <p:nvPr/>
            </p:nvSpPr>
            <p:spPr bwMode="auto">
              <a:xfrm>
                <a:off x="1048" y="2800"/>
                <a:ext cx="0"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8" name="Group 169">
            <a:extLst>
              <a:ext uri="{FF2B5EF4-FFF2-40B4-BE49-F238E27FC236}">
                <a16:creationId xmlns:a16="http://schemas.microsoft.com/office/drawing/2014/main" id="{E3BEC69B-D6BE-4E2C-9499-B2D6E6AF1276}"/>
              </a:ext>
            </a:extLst>
          </p:cNvPr>
          <p:cNvGrpSpPr>
            <a:grpSpLocks/>
          </p:cNvGrpSpPr>
          <p:nvPr/>
        </p:nvGrpSpPr>
        <p:grpSpPr bwMode="auto">
          <a:xfrm>
            <a:off x="4338638" y="3517900"/>
            <a:ext cx="1639887" cy="2703513"/>
            <a:chOff x="4061" y="1250"/>
            <a:chExt cx="1033" cy="1703"/>
          </a:xfrm>
        </p:grpSpPr>
        <p:sp>
          <p:nvSpPr>
            <p:cNvPr id="18444" name="Arc 162">
              <a:extLst>
                <a:ext uri="{FF2B5EF4-FFF2-40B4-BE49-F238E27FC236}">
                  <a16:creationId xmlns:a16="http://schemas.microsoft.com/office/drawing/2014/main" id="{F082E4C9-C066-4EAC-93A6-F8CEE8E4E835}"/>
                </a:ext>
              </a:extLst>
            </p:cNvPr>
            <p:cNvSpPr>
              <a:spLocks/>
            </p:cNvSpPr>
            <p:nvPr/>
          </p:nvSpPr>
          <p:spPr bwMode="auto">
            <a:xfrm>
              <a:off x="4436" y="1250"/>
              <a:ext cx="658" cy="336"/>
            </a:xfrm>
            <a:custGeom>
              <a:avLst/>
              <a:gdLst>
                <a:gd name="T0" fmla="*/ 0 w 17423"/>
                <a:gd name="T1" fmla="*/ 0 h 21600"/>
                <a:gd name="T2" fmla="*/ 0 w 17423"/>
                <a:gd name="T3" fmla="*/ 0 h 21600"/>
                <a:gd name="T4" fmla="*/ 0 w 17423"/>
                <a:gd name="T5" fmla="*/ 0 h 21600"/>
                <a:gd name="T6" fmla="*/ 0 60000 65536"/>
                <a:gd name="T7" fmla="*/ 0 60000 65536"/>
                <a:gd name="T8" fmla="*/ 0 60000 65536"/>
                <a:gd name="T9" fmla="*/ 0 w 17423"/>
                <a:gd name="T10" fmla="*/ 0 h 21600"/>
                <a:gd name="T11" fmla="*/ 17423 w 17423"/>
                <a:gd name="T12" fmla="*/ 21600 h 21600"/>
              </a:gdLst>
              <a:ahLst/>
              <a:cxnLst>
                <a:cxn ang="T6">
                  <a:pos x="T0" y="T1"/>
                </a:cxn>
                <a:cxn ang="T7">
                  <a:pos x="T2" y="T3"/>
                </a:cxn>
                <a:cxn ang="T8">
                  <a:pos x="T4" y="T5"/>
                </a:cxn>
              </a:cxnLst>
              <a:rect l="T9" t="T10" r="T11" b="T12"/>
              <a:pathLst>
                <a:path w="17423" h="21600" fill="none" extrusionOk="0">
                  <a:moveTo>
                    <a:pt x="-1" y="2985"/>
                  </a:moveTo>
                  <a:cubicBezTo>
                    <a:pt x="3320" y="1030"/>
                    <a:pt x="7104" y="-1"/>
                    <a:pt x="10958" y="0"/>
                  </a:cubicBezTo>
                  <a:cubicBezTo>
                    <a:pt x="13150" y="0"/>
                    <a:pt x="15330" y="333"/>
                    <a:pt x="17422" y="990"/>
                  </a:cubicBezTo>
                </a:path>
                <a:path w="17423" h="21600" stroke="0" extrusionOk="0">
                  <a:moveTo>
                    <a:pt x="-1" y="2985"/>
                  </a:moveTo>
                  <a:cubicBezTo>
                    <a:pt x="3320" y="1030"/>
                    <a:pt x="7104" y="-1"/>
                    <a:pt x="10958" y="0"/>
                  </a:cubicBezTo>
                  <a:cubicBezTo>
                    <a:pt x="13150" y="0"/>
                    <a:pt x="15330" y="333"/>
                    <a:pt x="17422" y="990"/>
                  </a:cubicBezTo>
                  <a:lnTo>
                    <a:pt x="10958" y="21600"/>
                  </a:lnTo>
                  <a:lnTo>
                    <a:pt x="-1" y="2985"/>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5" name="Arc 165">
              <a:extLst>
                <a:ext uri="{FF2B5EF4-FFF2-40B4-BE49-F238E27FC236}">
                  <a16:creationId xmlns:a16="http://schemas.microsoft.com/office/drawing/2014/main" id="{143CE34F-5CBB-43CA-8350-BAD28F90C639}"/>
                </a:ext>
              </a:extLst>
            </p:cNvPr>
            <p:cNvSpPr>
              <a:spLocks/>
            </p:cNvSpPr>
            <p:nvPr/>
          </p:nvSpPr>
          <p:spPr bwMode="auto">
            <a:xfrm>
              <a:off x="4096" y="2400"/>
              <a:ext cx="997" cy="336"/>
            </a:xfrm>
            <a:custGeom>
              <a:avLst/>
              <a:gdLst>
                <a:gd name="T0" fmla="*/ 0 w 26397"/>
                <a:gd name="T1" fmla="*/ 0 h 21600"/>
                <a:gd name="T2" fmla="*/ 0 w 26397"/>
                <a:gd name="T3" fmla="*/ 0 h 21600"/>
                <a:gd name="T4" fmla="*/ 0 w 26397"/>
                <a:gd name="T5" fmla="*/ 0 h 21600"/>
                <a:gd name="T6" fmla="*/ 0 60000 65536"/>
                <a:gd name="T7" fmla="*/ 0 60000 65536"/>
                <a:gd name="T8" fmla="*/ 0 60000 65536"/>
                <a:gd name="T9" fmla="*/ 0 w 26397"/>
                <a:gd name="T10" fmla="*/ 0 h 21600"/>
                <a:gd name="T11" fmla="*/ 26397 w 26397"/>
                <a:gd name="T12" fmla="*/ 21600 h 21600"/>
              </a:gdLst>
              <a:ahLst/>
              <a:cxnLst>
                <a:cxn ang="T6">
                  <a:pos x="T0" y="T1"/>
                </a:cxn>
                <a:cxn ang="T7">
                  <a:pos x="T2" y="T3"/>
                </a:cxn>
                <a:cxn ang="T8">
                  <a:pos x="T4" y="T5"/>
                </a:cxn>
              </a:cxnLst>
              <a:rect l="T9" t="T10" r="T11" b="T12"/>
              <a:pathLst>
                <a:path w="26397" h="21600" fill="none" extrusionOk="0">
                  <a:moveTo>
                    <a:pt x="-1" y="13277"/>
                  </a:moveTo>
                  <a:cubicBezTo>
                    <a:pt x="3357" y="5236"/>
                    <a:pt x="11217" y="-1"/>
                    <a:pt x="19932" y="0"/>
                  </a:cubicBezTo>
                  <a:cubicBezTo>
                    <a:pt x="22124" y="0"/>
                    <a:pt x="24304" y="333"/>
                    <a:pt x="26396" y="990"/>
                  </a:cubicBezTo>
                </a:path>
                <a:path w="26397" h="21600" stroke="0" extrusionOk="0">
                  <a:moveTo>
                    <a:pt x="-1" y="13277"/>
                  </a:moveTo>
                  <a:cubicBezTo>
                    <a:pt x="3357" y="5236"/>
                    <a:pt x="11217" y="-1"/>
                    <a:pt x="19932" y="0"/>
                  </a:cubicBezTo>
                  <a:cubicBezTo>
                    <a:pt x="22124" y="0"/>
                    <a:pt x="24304" y="333"/>
                    <a:pt x="26396" y="990"/>
                  </a:cubicBezTo>
                  <a:lnTo>
                    <a:pt x="19932" y="21600"/>
                  </a:lnTo>
                  <a:lnTo>
                    <a:pt x="-1" y="13277"/>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6" name="Arc 166">
              <a:extLst>
                <a:ext uri="{FF2B5EF4-FFF2-40B4-BE49-F238E27FC236}">
                  <a16:creationId xmlns:a16="http://schemas.microsoft.com/office/drawing/2014/main" id="{889D135E-4967-4E6D-8768-8697EF48127D}"/>
                </a:ext>
              </a:extLst>
            </p:cNvPr>
            <p:cNvSpPr>
              <a:spLocks/>
            </p:cNvSpPr>
            <p:nvPr/>
          </p:nvSpPr>
          <p:spPr bwMode="auto">
            <a:xfrm>
              <a:off x="4068" y="1585"/>
              <a:ext cx="781" cy="216"/>
            </a:xfrm>
            <a:custGeom>
              <a:avLst/>
              <a:gdLst>
                <a:gd name="T0" fmla="*/ 0 w 20688"/>
                <a:gd name="T1" fmla="*/ 0 h 13923"/>
                <a:gd name="T2" fmla="*/ 0 w 20688"/>
                <a:gd name="T3" fmla="*/ 0 h 13923"/>
                <a:gd name="T4" fmla="*/ 0 w 20688"/>
                <a:gd name="T5" fmla="*/ 0 h 13923"/>
                <a:gd name="T6" fmla="*/ 0 60000 65536"/>
                <a:gd name="T7" fmla="*/ 0 60000 65536"/>
                <a:gd name="T8" fmla="*/ 0 60000 65536"/>
                <a:gd name="T9" fmla="*/ 0 w 20688"/>
                <a:gd name="T10" fmla="*/ 0 h 13923"/>
                <a:gd name="T11" fmla="*/ 20688 w 20688"/>
                <a:gd name="T12" fmla="*/ 13923 h 13923"/>
              </a:gdLst>
              <a:ahLst/>
              <a:cxnLst>
                <a:cxn ang="T6">
                  <a:pos x="T0" y="T1"/>
                </a:cxn>
                <a:cxn ang="T7">
                  <a:pos x="T2" y="T3"/>
                </a:cxn>
                <a:cxn ang="T8">
                  <a:pos x="T4" y="T5"/>
                </a:cxn>
              </a:cxnLst>
              <a:rect l="T9" t="T10" r="T11" b="T12"/>
              <a:pathLst>
                <a:path w="20688" h="13923" fill="none" extrusionOk="0">
                  <a:moveTo>
                    <a:pt x="4174" y="13922"/>
                  </a:moveTo>
                  <a:cubicBezTo>
                    <a:pt x="2270" y="11664"/>
                    <a:pt x="849" y="9040"/>
                    <a:pt x="0" y="6211"/>
                  </a:cubicBezTo>
                </a:path>
                <a:path w="20688" h="13923" stroke="0" extrusionOk="0">
                  <a:moveTo>
                    <a:pt x="4174" y="13922"/>
                  </a:moveTo>
                  <a:cubicBezTo>
                    <a:pt x="2270" y="11664"/>
                    <a:pt x="849" y="9040"/>
                    <a:pt x="0" y="6211"/>
                  </a:cubicBezTo>
                  <a:lnTo>
                    <a:pt x="20688" y="0"/>
                  </a:lnTo>
                  <a:lnTo>
                    <a:pt x="4174" y="13922"/>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Arc 167">
              <a:extLst>
                <a:ext uri="{FF2B5EF4-FFF2-40B4-BE49-F238E27FC236}">
                  <a16:creationId xmlns:a16="http://schemas.microsoft.com/office/drawing/2014/main" id="{7052A45D-C3B1-4552-AA3F-C9A95A7F1DFD}"/>
                </a:ext>
              </a:extLst>
            </p:cNvPr>
            <p:cNvSpPr>
              <a:spLocks/>
            </p:cNvSpPr>
            <p:nvPr/>
          </p:nvSpPr>
          <p:spPr bwMode="auto">
            <a:xfrm>
              <a:off x="4061" y="2737"/>
              <a:ext cx="788" cy="216"/>
            </a:xfrm>
            <a:custGeom>
              <a:avLst/>
              <a:gdLst>
                <a:gd name="T0" fmla="*/ 0 w 20870"/>
                <a:gd name="T1" fmla="*/ 0 h 13923"/>
                <a:gd name="T2" fmla="*/ 0 w 20870"/>
                <a:gd name="T3" fmla="*/ 0 h 13923"/>
                <a:gd name="T4" fmla="*/ 0 w 20870"/>
                <a:gd name="T5" fmla="*/ 0 h 13923"/>
                <a:gd name="T6" fmla="*/ 0 60000 65536"/>
                <a:gd name="T7" fmla="*/ 0 60000 65536"/>
                <a:gd name="T8" fmla="*/ 0 60000 65536"/>
                <a:gd name="T9" fmla="*/ 0 w 20870"/>
                <a:gd name="T10" fmla="*/ 0 h 13923"/>
                <a:gd name="T11" fmla="*/ 20870 w 20870"/>
                <a:gd name="T12" fmla="*/ 13923 h 13923"/>
              </a:gdLst>
              <a:ahLst/>
              <a:cxnLst>
                <a:cxn ang="T6">
                  <a:pos x="T0" y="T1"/>
                </a:cxn>
                <a:cxn ang="T7">
                  <a:pos x="T2" y="T3"/>
                </a:cxn>
                <a:cxn ang="T8">
                  <a:pos x="T4" y="T5"/>
                </a:cxn>
              </a:cxnLst>
              <a:rect l="T9" t="T10" r="T11" b="T12"/>
              <a:pathLst>
                <a:path w="20870" h="13923" fill="none" extrusionOk="0">
                  <a:moveTo>
                    <a:pt x="4356" y="13922"/>
                  </a:moveTo>
                  <a:cubicBezTo>
                    <a:pt x="2306" y="11492"/>
                    <a:pt x="819" y="8639"/>
                    <a:pt x="-1" y="5568"/>
                  </a:cubicBezTo>
                </a:path>
                <a:path w="20870" h="13923" stroke="0" extrusionOk="0">
                  <a:moveTo>
                    <a:pt x="4356" y="13922"/>
                  </a:moveTo>
                  <a:cubicBezTo>
                    <a:pt x="2306" y="11492"/>
                    <a:pt x="819" y="8639"/>
                    <a:pt x="-1" y="5568"/>
                  </a:cubicBezTo>
                  <a:lnTo>
                    <a:pt x="20870" y="0"/>
                  </a:lnTo>
                  <a:lnTo>
                    <a:pt x="4356" y="13922"/>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3" name="Text Box 296">
            <a:extLst>
              <a:ext uri="{FF2B5EF4-FFF2-40B4-BE49-F238E27FC236}">
                <a16:creationId xmlns:a16="http://schemas.microsoft.com/office/drawing/2014/main" id="{2F199F5C-6EC5-4CCB-AB12-BF6AAEA329AA}"/>
              </a:ext>
            </a:extLst>
          </p:cNvPr>
          <p:cNvSpPr txBox="1">
            <a:spLocks noChangeArrowheads="1"/>
          </p:cNvSpPr>
          <p:nvPr/>
        </p:nvSpPr>
        <p:spPr bwMode="auto">
          <a:xfrm>
            <a:off x="247650" y="0"/>
            <a:ext cx="965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 Khi cắt hình trụ bởi một mặt phẳng song song với trục thì mặt cắt là</a:t>
            </a:r>
            <a:r>
              <a:rPr lang="vi-VN" altLang="en-US" sz="3600" b="1">
                <a:solidFill>
                  <a:srgbClr val="FF0000"/>
                </a:solidFill>
                <a:latin typeface="Times New Roman" panose="02020603050405020304" pitchFamily="18" charset="0"/>
                <a:cs typeface="Times New Roman" panose="02020603050405020304" pitchFamily="18" charset="0"/>
              </a:rPr>
              <a:t> hình gì?</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510E1CB6-9143-47E2-80A2-92948B269076}"/>
              </a:ext>
            </a:extLst>
          </p:cNvPr>
          <p:cNvSpPr txBox="1">
            <a:spLocks noChangeArrowheads="1"/>
          </p:cNvSpPr>
          <p:nvPr/>
        </p:nvSpPr>
        <p:spPr bwMode="auto">
          <a:xfrm>
            <a:off x="6521450" y="2133600"/>
            <a:ext cx="3384550" cy="646113"/>
          </a:xfrm>
          <a:prstGeom prst="rect">
            <a:avLst/>
          </a:prstGeom>
          <a:solidFill>
            <a:srgbClr val="FFFF00"/>
          </a:solidFill>
          <a:ln w="38100">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latin typeface="Times New Roman" panose="02020603050405020304" pitchFamily="18" charset="0"/>
                <a:cs typeface="Times New Roman" panose="02020603050405020304" pitchFamily="18" charset="0"/>
              </a:rPr>
              <a:t>Hình chữ nhật</a:t>
            </a:r>
            <a:endParaRPr lang="en-US" altLang="en-US" sz="3600" b="1">
              <a:latin typeface="Times New Roman" panose="02020603050405020304" pitchFamily="18" charset="0"/>
              <a:cs typeface="Times New Roman" panose="02020603050405020304" pitchFamily="18" charset="0"/>
            </a:endParaRPr>
          </a:p>
        </p:txBody>
      </p:sp>
      <p:cxnSp>
        <p:nvCxnSpPr>
          <p:cNvPr id="125" name="Straight Arrow Connector 124">
            <a:extLst>
              <a:ext uri="{FF2B5EF4-FFF2-40B4-BE49-F238E27FC236}">
                <a16:creationId xmlns:a16="http://schemas.microsoft.com/office/drawing/2014/main" id="{A4EB1FD1-F630-4576-8DB5-58A0F86D4292}"/>
              </a:ext>
            </a:extLst>
          </p:cNvPr>
          <p:cNvCxnSpPr/>
          <p:nvPr/>
        </p:nvCxnSpPr>
        <p:spPr>
          <a:xfrm rot="5400000">
            <a:off x="5969794" y="2175669"/>
            <a:ext cx="1639887" cy="2847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checkerboard(across)">
                                      <p:cBhvr>
                                        <p:cTn id="12" dur="500"/>
                                        <p:tgtEl>
                                          <p:spTgt spid="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3" presetClass="exit" presetSubtype="10" fill="hold"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par>
                          <p:cTn id="30" fill="hold" nodeType="afterGroup">
                            <p:stCondLst>
                              <p:cond delay="500"/>
                            </p:stCondLst>
                            <p:childTnLst>
                              <p:par>
                                <p:cTn id="31" presetID="63" presetClass="path" presetSubtype="0" accel="50000" decel="50000" fill="hold" nodeType="afterEffect">
                                  <p:stCondLst>
                                    <p:cond delay="0"/>
                                  </p:stCondLst>
                                  <p:childTnLst>
                                    <p:animMotion origin="layout" path="M 0 0  L 0.25 0  E" pathEditMode="relative" ptsTypes="">
                                      <p:cBhvr>
                                        <p:cTn id="32" dur="2000" fill="hold"/>
                                        <p:tgtEl>
                                          <p:spTgt spid="6"/>
                                        </p:tgtEl>
                                        <p:attrNameLst>
                                          <p:attrName>ppt_x</p:attrName>
                                          <p:attrName>ppt_y</p:attrName>
                                        </p:attrNameLst>
                                      </p:cBhvr>
                                    </p:animMotion>
                                  </p:childTnLst>
                                </p:cTn>
                              </p:par>
                            </p:childTnLst>
                          </p:cTn>
                        </p:par>
                        <p:par>
                          <p:cTn id="33" fill="hold" nodeType="afterGroup">
                            <p:stCondLst>
                              <p:cond delay="2500"/>
                            </p:stCondLst>
                            <p:childTnLst>
                              <p:par>
                                <p:cTn id="34" presetID="3" presetClass="exit" presetSubtype="10" fill="hold" nodeType="after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circle(in)">
                                      <p:cBhvr>
                                        <p:cTn id="41" dur="1000"/>
                                        <p:tgtEl>
                                          <p:spTgt spid="124"/>
                                        </p:tgtEl>
                                      </p:cBhvr>
                                    </p:animEffect>
                                  </p:childTnLst>
                                </p:cTn>
                              </p:par>
                              <p:par>
                                <p:cTn id="42" presetID="6" presetClass="entr" presetSubtype="16" fill="hold"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circle(in)">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ơi giữ chỗ cho Ngày tháng 3">
            <a:extLst>
              <a:ext uri="{FF2B5EF4-FFF2-40B4-BE49-F238E27FC236}">
                <a16:creationId xmlns:a16="http://schemas.microsoft.com/office/drawing/2014/main" id="{6770B310-A093-46CE-BBF9-A3EE7799B7B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p>
        </p:txBody>
      </p:sp>
      <p:sp>
        <p:nvSpPr>
          <p:cNvPr id="19459" name="Nơi giữ chỗ cho Chân trang 4">
            <a:extLst>
              <a:ext uri="{FF2B5EF4-FFF2-40B4-BE49-F238E27FC236}">
                <a16:creationId xmlns:a16="http://schemas.microsoft.com/office/drawing/2014/main" id="{2D69F5B8-D068-4A6C-89A7-E5C99D8EFACA}"/>
              </a:ext>
            </a:extLst>
          </p:cNvPr>
          <p:cNvSpPr>
            <a:spLocks noGrp="1"/>
          </p:cNvSpPr>
          <p:nvPr>
            <p:ph type="ftr" sz="quarter" idx="4294967295"/>
          </p:nvPr>
        </p:nvSpPr>
        <p:spPr bwMode="auto">
          <a:xfrm>
            <a:off x="3384550" y="6356350"/>
            <a:ext cx="3136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p>
        </p:txBody>
      </p:sp>
      <p:sp>
        <p:nvSpPr>
          <p:cNvPr id="19460" name="Nơi giữ chỗ cho Số hiệu Bản chiếu 5">
            <a:extLst>
              <a:ext uri="{FF2B5EF4-FFF2-40B4-BE49-F238E27FC236}">
                <a16:creationId xmlns:a16="http://schemas.microsoft.com/office/drawing/2014/main" id="{AC8D2674-E05F-42BB-92FD-2464856F33E2}"/>
              </a:ext>
            </a:extLst>
          </p:cNvPr>
          <p:cNvSpPr>
            <a:spLocks noGrp="1"/>
          </p:cNvSpPr>
          <p:nvPr>
            <p:ph type="sldNum" sz="quarter" idx="4294967295"/>
          </p:nvPr>
        </p:nvSpPr>
        <p:spPr bwMode="auto">
          <a:xfrm>
            <a:off x="7099300" y="6356350"/>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7474B1-E7B8-49D4-8099-2A335C2D7A20}" type="slidenum">
              <a:rPr lang="en-US" altLang="en-US" sz="1400"/>
              <a:pPr eaLnBrk="1" hangingPunct="1"/>
              <a:t>15</a:t>
            </a:fld>
            <a:endParaRPr lang="en-US" altLang="en-US" sz="1400"/>
          </a:p>
        </p:txBody>
      </p:sp>
      <p:sp>
        <p:nvSpPr>
          <p:cNvPr id="2" name="AutoShape 2">
            <a:extLst>
              <a:ext uri="{FF2B5EF4-FFF2-40B4-BE49-F238E27FC236}">
                <a16:creationId xmlns:a16="http://schemas.microsoft.com/office/drawing/2014/main" id="{16B933ED-8BB9-478C-B20D-27D412671D44}"/>
              </a:ext>
            </a:extLst>
          </p:cNvPr>
          <p:cNvSpPr>
            <a:spLocks noChangeArrowheads="1"/>
          </p:cNvSpPr>
          <p:nvPr/>
        </p:nvSpPr>
        <p:spPr bwMode="auto">
          <a:xfrm>
            <a:off x="412750" y="4114800"/>
            <a:ext cx="1816100" cy="2438400"/>
          </a:xfrm>
          <a:prstGeom prst="flowChartMagneticDisk">
            <a:avLst/>
          </a:prstGeom>
          <a:gradFill rotWithShape="1">
            <a:gsLst>
              <a:gs pos="0">
                <a:schemeClr val="bg1"/>
              </a:gs>
              <a:gs pos="100000">
                <a:schemeClr val="bg1">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grpSp>
        <p:nvGrpSpPr>
          <p:cNvPr id="19462" name="Group 21">
            <a:extLst>
              <a:ext uri="{FF2B5EF4-FFF2-40B4-BE49-F238E27FC236}">
                <a16:creationId xmlns:a16="http://schemas.microsoft.com/office/drawing/2014/main" id="{75FCFC37-AC4D-4273-92F5-1AE5DEFC1A18}"/>
              </a:ext>
            </a:extLst>
          </p:cNvPr>
          <p:cNvGrpSpPr>
            <a:grpSpLocks/>
          </p:cNvGrpSpPr>
          <p:nvPr/>
        </p:nvGrpSpPr>
        <p:grpSpPr bwMode="auto">
          <a:xfrm>
            <a:off x="5365750" y="4267200"/>
            <a:ext cx="1816100" cy="2286000"/>
            <a:chOff x="4512" y="1968"/>
            <a:chExt cx="1056" cy="1440"/>
          </a:xfrm>
        </p:grpSpPr>
        <p:sp>
          <p:nvSpPr>
            <p:cNvPr id="19481" name="AutoShape 3">
              <a:extLst>
                <a:ext uri="{FF2B5EF4-FFF2-40B4-BE49-F238E27FC236}">
                  <a16:creationId xmlns:a16="http://schemas.microsoft.com/office/drawing/2014/main" id="{407753AC-5E23-46FE-8743-44EE05164106}"/>
                </a:ext>
              </a:extLst>
            </p:cNvPr>
            <p:cNvSpPr>
              <a:spLocks noChangeArrowheads="1"/>
            </p:cNvSpPr>
            <p:nvPr/>
          </p:nvSpPr>
          <p:spPr bwMode="auto">
            <a:xfrm>
              <a:off x="4512" y="1968"/>
              <a:ext cx="1056" cy="1440"/>
            </a:xfrm>
            <a:prstGeom prst="flowChartMagneticDisk">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82" name="Oval 11">
              <a:extLst>
                <a:ext uri="{FF2B5EF4-FFF2-40B4-BE49-F238E27FC236}">
                  <a16:creationId xmlns:a16="http://schemas.microsoft.com/office/drawing/2014/main" id="{E4952D40-64D7-4B2F-A9E1-448CD6FABFFC}"/>
                </a:ext>
              </a:extLst>
            </p:cNvPr>
            <p:cNvSpPr>
              <a:spLocks noChangeArrowheads="1"/>
            </p:cNvSpPr>
            <p:nvPr/>
          </p:nvSpPr>
          <p:spPr bwMode="auto">
            <a:xfrm>
              <a:off x="4512" y="2592"/>
              <a:ext cx="1056" cy="33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9463" name="Group 14">
            <a:extLst>
              <a:ext uri="{FF2B5EF4-FFF2-40B4-BE49-F238E27FC236}">
                <a16:creationId xmlns:a16="http://schemas.microsoft.com/office/drawing/2014/main" id="{0625BC8E-A451-4C8C-AA94-9BCFC32FF71F}"/>
              </a:ext>
            </a:extLst>
          </p:cNvPr>
          <p:cNvGrpSpPr>
            <a:grpSpLocks/>
          </p:cNvGrpSpPr>
          <p:nvPr/>
        </p:nvGrpSpPr>
        <p:grpSpPr bwMode="auto">
          <a:xfrm>
            <a:off x="3054350" y="1776413"/>
            <a:ext cx="2965450" cy="5081587"/>
            <a:chOff x="3216" y="288"/>
            <a:chExt cx="1724" cy="3201"/>
          </a:xfrm>
        </p:grpSpPr>
        <p:grpSp>
          <p:nvGrpSpPr>
            <p:cNvPr id="19472" name="Group 4">
              <a:extLst>
                <a:ext uri="{FF2B5EF4-FFF2-40B4-BE49-F238E27FC236}">
                  <a16:creationId xmlns:a16="http://schemas.microsoft.com/office/drawing/2014/main" id="{69B66367-B0DC-4F02-BDC2-C7DDAD1CA0E9}"/>
                </a:ext>
              </a:extLst>
            </p:cNvPr>
            <p:cNvGrpSpPr>
              <a:grpSpLocks/>
            </p:cNvGrpSpPr>
            <p:nvPr/>
          </p:nvGrpSpPr>
          <p:grpSpPr bwMode="auto">
            <a:xfrm>
              <a:off x="3216" y="288"/>
              <a:ext cx="1155" cy="3201"/>
              <a:chOff x="2061" y="399"/>
              <a:chExt cx="1155" cy="3201"/>
            </a:xfrm>
          </p:grpSpPr>
          <p:grpSp>
            <p:nvGrpSpPr>
              <p:cNvPr id="19475" name="Group 5">
                <a:extLst>
                  <a:ext uri="{FF2B5EF4-FFF2-40B4-BE49-F238E27FC236}">
                    <a16:creationId xmlns:a16="http://schemas.microsoft.com/office/drawing/2014/main" id="{999FBB0D-7EED-4238-89C2-5653D909809F}"/>
                  </a:ext>
                </a:extLst>
              </p:cNvPr>
              <p:cNvGrpSpPr>
                <a:grpSpLocks/>
              </p:cNvGrpSpPr>
              <p:nvPr/>
            </p:nvGrpSpPr>
            <p:grpSpPr bwMode="auto">
              <a:xfrm>
                <a:off x="2064" y="399"/>
                <a:ext cx="1152" cy="3201"/>
                <a:chOff x="2064" y="399"/>
                <a:chExt cx="1152" cy="3201"/>
              </a:xfrm>
            </p:grpSpPr>
            <p:sp>
              <p:nvSpPr>
                <p:cNvPr id="19477" name="AutoShape 6">
                  <a:extLst>
                    <a:ext uri="{FF2B5EF4-FFF2-40B4-BE49-F238E27FC236}">
                      <a16:creationId xmlns:a16="http://schemas.microsoft.com/office/drawing/2014/main" id="{ABAD77F5-6E4D-4309-9455-6312C0A114F9}"/>
                    </a:ext>
                  </a:extLst>
                </p:cNvPr>
                <p:cNvSpPr>
                  <a:spLocks noChangeArrowheads="1"/>
                </p:cNvSpPr>
                <p:nvPr/>
              </p:nvSpPr>
              <p:spPr bwMode="auto">
                <a:xfrm>
                  <a:off x="2064" y="1983"/>
                  <a:ext cx="1056" cy="1488"/>
                </a:xfrm>
                <a:prstGeom prst="flowChartMagneticDisk">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8" name="AutoShape 7">
                  <a:extLst>
                    <a:ext uri="{FF2B5EF4-FFF2-40B4-BE49-F238E27FC236}">
                      <a16:creationId xmlns:a16="http://schemas.microsoft.com/office/drawing/2014/main" id="{E32BBDEF-E819-4374-96C0-8B4A8CD60516}"/>
                    </a:ext>
                  </a:extLst>
                </p:cNvPr>
                <p:cNvSpPr>
                  <a:spLocks noChangeArrowheads="1"/>
                </p:cNvSpPr>
                <p:nvPr/>
              </p:nvSpPr>
              <p:spPr bwMode="auto">
                <a:xfrm rot="1494337" flipH="1">
                  <a:off x="2880" y="399"/>
                  <a:ext cx="336" cy="3201"/>
                </a:xfrm>
                <a:prstGeom prst="can">
                  <a:avLst>
                    <a:gd name="adj" fmla="val 44150"/>
                  </a:avLst>
                </a:prstGeom>
                <a:solidFill>
                  <a:schemeClr val="bg1"/>
                </a:solidFill>
                <a:ln w="9525">
                  <a:solidFill>
                    <a:schemeClr val="tx1"/>
                  </a:solidFill>
                  <a:prstDash val="lgDash"/>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9" name="Oval 8">
                  <a:extLst>
                    <a:ext uri="{FF2B5EF4-FFF2-40B4-BE49-F238E27FC236}">
                      <a16:creationId xmlns:a16="http://schemas.microsoft.com/office/drawing/2014/main" id="{CF04A1F7-29B7-4378-9A3C-932B4C9FDD65}"/>
                    </a:ext>
                  </a:extLst>
                </p:cNvPr>
                <p:cNvSpPr>
                  <a:spLocks noChangeArrowheads="1"/>
                </p:cNvSpPr>
                <p:nvPr/>
              </p:nvSpPr>
              <p:spPr bwMode="auto">
                <a:xfrm rot="21442823" flipV="1">
                  <a:off x="2496" y="2753"/>
                  <a:ext cx="383" cy="79"/>
                </a:xfrm>
                <a:prstGeom prst="ellipse">
                  <a:avLst/>
                </a:prstGeom>
                <a:solidFill>
                  <a:schemeClr val="accent1"/>
                </a:solidFill>
                <a:ln w="9525">
                  <a:solidFill>
                    <a:schemeClr val="tx1"/>
                  </a:solidFill>
                  <a:round/>
                  <a:headEnd/>
                  <a:tailEnd/>
                </a:ln>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80" name="Freeform 9">
                  <a:extLst>
                    <a:ext uri="{FF2B5EF4-FFF2-40B4-BE49-F238E27FC236}">
                      <a16:creationId xmlns:a16="http://schemas.microsoft.com/office/drawing/2014/main" id="{97683CD6-B542-4238-A25C-F4A35B4671D4}"/>
                    </a:ext>
                  </a:extLst>
                </p:cNvPr>
                <p:cNvSpPr>
                  <a:spLocks/>
                </p:cNvSpPr>
                <p:nvPr/>
              </p:nvSpPr>
              <p:spPr bwMode="auto">
                <a:xfrm rot="-1016359">
                  <a:off x="2662" y="2294"/>
                  <a:ext cx="518" cy="134"/>
                </a:xfrm>
                <a:custGeom>
                  <a:avLst/>
                  <a:gdLst>
                    <a:gd name="T0" fmla="*/ 0 w 672"/>
                    <a:gd name="T1" fmla="*/ 7 h 160"/>
                    <a:gd name="T2" fmla="*/ 8 w 672"/>
                    <a:gd name="T3" fmla="*/ 9 h 160"/>
                    <a:gd name="T4" fmla="*/ 14 w 672"/>
                    <a:gd name="T5" fmla="*/ 0 h 160"/>
                    <a:gd name="T6" fmla="*/ 0 60000 65536"/>
                    <a:gd name="T7" fmla="*/ 0 60000 65536"/>
                    <a:gd name="T8" fmla="*/ 0 60000 65536"/>
                    <a:gd name="T9" fmla="*/ 0 w 672"/>
                    <a:gd name="T10" fmla="*/ 0 h 160"/>
                    <a:gd name="T11" fmla="*/ 672 w 672"/>
                    <a:gd name="T12" fmla="*/ 160 h 160"/>
                  </a:gdLst>
                  <a:ahLst/>
                  <a:cxnLst>
                    <a:cxn ang="T6">
                      <a:pos x="T0" y="T1"/>
                    </a:cxn>
                    <a:cxn ang="T7">
                      <a:pos x="T2" y="T3"/>
                    </a:cxn>
                    <a:cxn ang="T8">
                      <a:pos x="T4" y="T5"/>
                    </a:cxn>
                  </a:cxnLst>
                  <a:rect l="T9" t="T10" r="T11" b="T12"/>
                  <a:pathLst>
                    <a:path w="672" h="160">
                      <a:moveTo>
                        <a:pt x="0" y="96"/>
                      </a:moveTo>
                      <a:cubicBezTo>
                        <a:pt x="136" y="128"/>
                        <a:pt x="272" y="160"/>
                        <a:pt x="384" y="144"/>
                      </a:cubicBezTo>
                      <a:cubicBezTo>
                        <a:pt x="496" y="128"/>
                        <a:pt x="584" y="64"/>
                        <a:pt x="67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4" name="AutoShape 10">
                <a:extLst>
                  <a:ext uri="{FF2B5EF4-FFF2-40B4-BE49-F238E27FC236}">
                    <a16:creationId xmlns:a16="http://schemas.microsoft.com/office/drawing/2014/main" id="{82E64A4E-CAEA-4A77-9AA4-3DC24A6558C1}"/>
                  </a:ext>
                </a:extLst>
              </p:cNvPr>
              <p:cNvSpPr>
                <a:spLocks noChangeArrowheads="1"/>
              </p:cNvSpPr>
              <p:nvPr/>
            </p:nvSpPr>
            <p:spPr bwMode="auto">
              <a:xfrm rot="-5400000">
                <a:off x="2255" y="2638"/>
                <a:ext cx="671" cy="1059"/>
              </a:xfrm>
              <a:prstGeom prst="flowChartOnlineStorage">
                <a:avLst/>
              </a:prstGeom>
              <a:gradFill rotWithShape="1">
                <a:gsLst>
                  <a:gs pos="0">
                    <a:srgbClr val="576869"/>
                  </a:gs>
                  <a:gs pos="50000">
                    <a:schemeClr val="accent1"/>
                  </a:gs>
                  <a:gs pos="100000">
                    <a:srgbClr val="576869"/>
                  </a:gs>
                </a:gsLst>
                <a:lin ang="5400000" scaled="1"/>
              </a:gradFill>
              <a:ln w="9525">
                <a:solidFill>
                  <a:schemeClr val="tx1"/>
                </a:solidFill>
                <a:miter lim="800000"/>
                <a:headEnd/>
                <a:tailEnd/>
              </a:ln>
            </p:spPr>
            <p:txBody>
              <a:bodyPr vert="eaVert" wrap="none" anchor="ctr"/>
              <a:lstStyle/>
              <a:p>
                <a:pPr>
                  <a:defRPr/>
                </a:pPr>
                <a:endParaRPr lang="en-US"/>
              </a:p>
            </p:txBody>
          </p:sp>
        </p:grpSp>
        <p:sp>
          <p:nvSpPr>
            <p:cNvPr id="19473" name="Line 12">
              <a:extLst>
                <a:ext uri="{FF2B5EF4-FFF2-40B4-BE49-F238E27FC236}">
                  <a16:creationId xmlns:a16="http://schemas.microsoft.com/office/drawing/2014/main" id="{17751A43-13ED-4187-9ED8-E27B21AE69E5}"/>
                </a:ext>
              </a:extLst>
            </p:cNvPr>
            <p:cNvSpPr>
              <a:spLocks noChangeShapeType="1"/>
            </p:cNvSpPr>
            <p:nvPr/>
          </p:nvSpPr>
          <p:spPr bwMode="auto">
            <a:xfrm flipH="1">
              <a:off x="3833" y="417"/>
              <a:ext cx="864" cy="18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3">
              <a:extLst>
                <a:ext uri="{FF2B5EF4-FFF2-40B4-BE49-F238E27FC236}">
                  <a16:creationId xmlns:a16="http://schemas.microsoft.com/office/drawing/2014/main" id="{B5414C2D-2540-4C6B-A8F4-5D01E3BBA1C2}"/>
                </a:ext>
              </a:extLst>
            </p:cNvPr>
            <p:cNvSpPr>
              <a:spLocks noChangeShapeType="1"/>
            </p:cNvSpPr>
            <p:nvPr/>
          </p:nvSpPr>
          <p:spPr bwMode="auto">
            <a:xfrm flipH="1">
              <a:off x="4272" y="561"/>
              <a:ext cx="668" cy="15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3" name="Text Box 19">
            <a:extLst>
              <a:ext uri="{FF2B5EF4-FFF2-40B4-BE49-F238E27FC236}">
                <a16:creationId xmlns:a16="http://schemas.microsoft.com/office/drawing/2014/main" id="{9D7D2756-5492-4997-89F0-E1A5A2BCD467}"/>
              </a:ext>
            </a:extLst>
          </p:cNvPr>
          <p:cNvSpPr txBox="1">
            <a:spLocks noChangeArrowheads="1"/>
          </p:cNvSpPr>
          <p:nvPr/>
        </p:nvSpPr>
        <p:spPr bwMode="auto">
          <a:xfrm>
            <a:off x="0" y="152401"/>
            <a:ext cx="9575800" cy="1384995"/>
          </a:xfrm>
          <a:prstGeom prst="rect">
            <a:avLst/>
          </a:prstGeom>
          <a:solidFill>
            <a:srgbClr val="BBE0E3"/>
          </a:solidFill>
          <a:ln w="9525">
            <a:solidFill>
              <a:srgbClr val="000000"/>
            </a:solidFill>
            <a:miter lim="800000"/>
            <a:headEnd/>
            <a:tailEnd/>
          </a:ln>
        </p:spPr>
        <p:txBody>
          <a:bodyPr>
            <a:spAutoFit/>
          </a:bodyPr>
          <a:lstStyle>
            <a:lvl1pPr eaLnBrk="0" hangingPunct="0">
              <a:defRPr sz="2800">
                <a:solidFill>
                  <a:srgbClr val="008000"/>
                </a:solidFill>
                <a:latin typeface="Arial" charset="0"/>
              </a:defRPr>
            </a:lvl1pPr>
            <a:lvl2pPr marL="742950" indent="-285750" eaLnBrk="0" hangingPunct="0">
              <a:defRPr sz="2800">
                <a:solidFill>
                  <a:srgbClr val="008000"/>
                </a:solidFill>
                <a:latin typeface="Arial" charset="0"/>
              </a:defRPr>
            </a:lvl2pPr>
            <a:lvl3pPr marL="1143000" indent="-228600" eaLnBrk="0" hangingPunct="0">
              <a:defRPr sz="2800">
                <a:solidFill>
                  <a:srgbClr val="008000"/>
                </a:solidFill>
                <a:latin typeface="Arial" charset="0"/>
              </a:defRPr>
            </a:lvl3pPr>
            <a:lvl4pPr marL="1600200" indent="-228600" eaLnBrk="0" hangingPunct="0">
              <a:defRPr sz="2800">
                <a:solidFill>
                  <a:srgbClr val="008000"/>
                </a:solidFill>
                <a:latin typeface="Arial" charset="0"/>
              </a:defRPr>
            </a:lvl4pPr>
            <a:lvl5pPr marL="2057400" indent="-228600" eaLnBrk="0" hangingPunct="0">
              <a:defRPr sz="2800">
                <a:solidFill>
                  <a:srgbClr val="008000"/>
                </a:solidFill>
                <a:latin typeface="Arial" charset="0"/>
              </a:defRPr>
            </a:lvl5pPr>
            <a:lvl6pPr marL="2514600" indent="-228600" eaLnBrk="0" fontAlgn="base" hangingPunct="0">
              <a:spcBef>
                <a:spcPct val="0"/>
              </a:spcBef>
              <a:spcAft>
                <a:spcPct val="0"/>
              </a:spcAft>
              <a:defRPr sz="2800">
                <a:solidFill>
                  <a:srgbClr val="008000"/>
                </a:solidFill>
                <a:latin typeface="Arial" charset="0"/>
              </a:defRPr>
            </a:lvl6pPr>
            <a:lvl7pPr marL="2971800" indent="-228600" eaLnBrk="0" fontAlgn="base" hangingPunct="0">
              <a:spcBef>
                <a:spcPct val="0"/>
              </a:spcBef>
              <a:spcAft>
                <a:spcPct val="0"/>
              </a:spcAft>
              <a:defRPr sz="2800">
                <a:solidFill>
                  <a:srgbClr val="008000"/>
                </a:solidFill>
                <a:latin typeface="Arial" charset="0"/>
              </a:defRPr>
            </a:lvl7pPr>
            <a:lvl8pPr marL="3429000" indent="-228600" eaLnBrk="0" fontAlgn="base" hangingPunct="0">
              <a:spcBef>
                <a:spcPct val="0"/>
              </a:spcBef>
              <a:spcAft>
                <a:spcPct val="0"/>
              </a:spcAft>
              <a:defRPr sz="2800">
                <a:solidFill>
                  <a:srgbClr val="008000"/>
                </a:solidFill>
                <a:latin typeface="Arial" charset="0"/>
              </a:defRPr>
            </a:lvl8pPr>
            <a:lvl9pPr marL="3886200" indent="-228600" eaLnBrk="0" fontAlgn="base" hangingPunct="0">
              <a:spcBef>
                <a:spcPct val="0"/>
              </a:spcBef>
              <a:spcAft>
                <a:spcPct val="0"/>
              </a:spcAft>
              <a:defRPr sz="2800">
                <a:solidFill>
                  <a:srgbClr val="008000"/>
                </a:solidFill>
                <a:latin typeface="Arial" charset="0"/>
              </a:defRPr>
            </a:lvl9pPr>
          </a:lstStyle>
          <a:p>
            <a:pPr eaLnBrk="1" hangingPunct="1">
              <a:spcBef>
                <a:spcPct val="50000"/>
              </a:spcBef>
              <a:defRPr/>
            </a:pPr>
            <a:r>
              <a:rPr lang="en-US" dirty="0"/>
              <a:t>?2 </a:t>
            </a:r>
            <a:r>
              <a:rPr lang="en-US" dirty="0" err="1"/>
              <a:t>Chiếc</a:t>
            </a:r>
            <a:r>
              <a:rPr lang="en-US" dirty="0"/>
              <a:t> </a:t>
            </a:r>
            <a:r>
              <a:rPr lang="en-US" dirty="0" err="1"/>
              <a:t>cốc</a:t>
            </a:r>
            <a:r>
              <a:rPr lang="en-US" dirty="0"/>
              <a:t> </a:t>
            </a:r>
            <a:r>
              <a:rPr lang="en-US" dirty="0" err="1"/>
              <a:t>thủy</a:t>
            </a:r>
            <a:r>
              <a:rPr lang="en-US" dirty="0"/>
              <a:t> </a:t>
            </a:r>
            <a:r>
              <a:rPr lang="en-US" dirty="0" err="1"/>
              <a:t>tinh</a:t>
            </a:r>
            <a:r>
              <a:rPr lang="en-US" dirty="0"/>
              <a:t> </a:t>
            </a:r>
            <a:r>
              <a:rPr lang="en-US" dirty="0" err="1"/>
              <a:t>và</a:t>
            </a:r>
            <a:r>
              <a:rPr lang="en-US" dirty="0"/>
              <a:t> </a:t>
            </a:r>
            <a:r>
              <a:rPr lang="en-US" dirty="0" err="1"/>
              <a:t>ống</a:t>
            </a:r>
            <a:r>
              <a:rPr lang="en-US" dirty="0"/>
              <a:t> </a:t>
            </a:r>
            <a:r>
              <a:rPr lang="en-US" dirty="0" err="1"/>
              <a:t>nghiệm</a:t>
            </a:r>
            <a:r>
              <a:rPr lang="en-US" dirty="0"/>
              <a:t> </a:t>
            </a:r>
            <a:r>
              <a:rPr lang="en-US" dirty="0" err="1"/>
              <a:t>đều</a:t>
            </a:r>
            <a:r>
              <a:rPr lang="en-US" dirty="0"/>
              <a:t> </a:t>
            </a:r>
            <a:r>
              <a:rPr lang="en-US" dirty="0" err="1"/>
              <a:t>có</a:t>
            </a:r>
            <a:r>
              <a:rPr lang="en-US" dirty="0"/>
              <a:t> </a:t>
            </a:r>
            <a:r>
              <a:rPr lang="en-US" dirty="0" err="1"/>
              <a:t>dạng</a:t>
            </a:r>
            <a:r>
              <a:rPr lang="en-US" dirty="0"/>
              <a:t> </a:t>
            </a:r>
            <a:r>
              <a:rPr lang="en-US" dirty="0" err="1"/>
              <a:t>hình</a:t>
            </a:r>
            <a:r>
              <a:rPr lang="en-US" dirty="0"/>
              <a:t> </a:t>
            </a:r>
            <a:r>
              <a:rPr lang="en-US" dirty="0" err="1"/>
              <a:t>trụ</a:t>
            </a:r>
            <a:r>
              <a:rPr lang="en-US" dirty="0"/>
              <a:t> ,</a:t>
            </a:r>
            <a:r>
              <a:rPr lang="en-US" dirty="0" err="1"/>
              <a:t>phải</a:t>
            </a:r>
            <a:r>
              <a:rPr lang="en-US" dirty="0"/>
              <a:t> </a:t>
            </a:r>
            <a:r>
              <a:rPr lang="en-US" dirty="0" err="1"/>
              <a:t>chăng</a:t>
            </a:r>
            <a:r>
              <a:rPr lang="en-US" dirty="0"/>
              <a:t> </a:t>
            </a:r>
            <a:r>
              <a:rPr lang="en-US" dirty="0" err="1"/>
              <a:t>mặt</a:t>
            </a:r>
            <a:r>
              <a:rPr lang="en-US" dirty="0"/>
              <a:t> </a:t>
            </a:r>
            <a:r>
              <a:rPr lang="en-US" dirty="0" err="1"/>
              <a:t>nước</a:t>
            </a:r>
            <a:r>
              <a:rPr lang="en-US" dirty="0"/>
              <a:t> </a:t>
            </a:r>
            <a:r>
              <a:rPr lang="en-US" dirty="0" err="1"/>
              <a:t>trong</a:t>
            </a:r>
            <a:r>
              <a:rPr lang="en-US" dirty="0"/>
              <a:t> </a:t>
            </a:r>
            <a:r>
              <a:rPr lang="en-US" dirty="0" err="1"/>
              <a:t>cốc</a:t>
            </a:r>
            <a:r>
              <a:rPr lang="en-US" dirty="0"/>
              <a:t> </a:t>
            </a:r>
            <a:r>
              <a:rPr lang="en-US" dirty="0" err="1"/>
              <a:t>và</a:t>
            </a:r>
            <a:r>
              <a:rPr lang="en-US" dirty="0">
                <a:ln>
                  <a:solidFill>
                    <a:schemeClr val="accent3"/>
                  </a:solidFill>
                </a:ln>
              </a:rPr>
              <a:t> </a:t>
            </a:r>
            <a:r>
              <a:rPr lang="en-US" dirty="0" err="1">
                <a:ln>
                  <a:solidFill>
                    <a:schemeClr val="accent3"/>
                  </a:solidFill>
                </a:ln>
                <a:solidFill>
                  <a:srgbClr val="0000CC"/>
                </a:solidFill>
              </a:rPr>
              <a:t>mặt</a:t>
            </a:r>
            <a:r>
              <a:rPr lang="en-US" dirty="0">
                <a:ln>
                  <a:solidFill>
                    <a:schemeClr val="accent3"/>
                  </a:solidFill>
                </a:ln>
              </a:rPr>
              <a:t> </a:t>
            </a:r>
            <a:r>
              <a:rPr lang="en-US" dirty="0" err="1"/>
              <a:t>nước</a:t>
            </a:r>
            <a:r>
              <a:rPr lang="en-US" dirty="0"/>
              <a:t> </a:t>
            </a:r>
            <a:r>
              <a:rPr lang="en-US" dirty="0" err="1"/>
              <a:t>trong</a:t>
            </a:r>
            <a:r>
              <a:rPr lang="en-US" dirty="0"/>
              <a:t> </a:t>
            </a:r>
            <a:r>
              <a:rPr lang="en-US" dirty="0" err="1"/>
              <a:t>ống</a:t>
            </a:r>
            <a:r>
              <a:rPr lang="en-US" dirty="0"/>
              <a:t>  </a:t>
            </a:r>
            <a:r>
              <a:rPr lang="en-US" dirty="0" err="1"/>
              <a:t>nghiệm</a:t>
            </a:r>
            <a:r>
              <a:rPr lang="en-US" dirty="0"/>
              <a:t> </a:t>
            </a:r>
            <a:r>
              <a:rPr lang="en-US" dirty="0" err="1"/>
              <a:t>là</a:t>
            </a:r>
            <a:r>
              <a:rPr lang="en-US" dirty="0"/>
              <a:t>  </a:t>
            </a:r>
            <a:r>
              <a:rPr lang="en-US" dirty="0" err="1"/>
              <a:t>những</a:t>
            </a:r>
            <a:r>
              <a:rPr lang="en-US" dirty="0"/>
              <a:t> </a:t>
            </a:r>
            <a:r>
              <a:rPr lang="en-US" dirty="0" err="1"/>
              <a:t>hình</a:t>
            </a:r>
            <a:r>
              <a:rPr lang="en-US" dirty="0"/>
              <a:t> </a:t>
            </a:r>
            <a:r>
              <a:rPr lang="en-US" dirty="0" err="1"/>
              <a:t>tròn</a:t>
            </a:r>
            <a:r>
              <a:rPr lang="en-US" dirty="0"/>
              <a:t> ?</a:t>
            </a:r>
          </a:p>
        </p:txBody>
      </p:sp>
      <p:grpSp>
        <p:nvGrpSpPr>
          <p:cNvPr id="19465" name="Group 22">
            <a:extLst>
              <a:ext uri="{FF2B5EF4-FFF2-40B4-BE49-F238E27FC236}">
                <a16:creationId xmlns:a16="http://schemas.microsoft.com/office/drawing/2014/main" id="{36AC7DE0-FB76-4804-A4DA-2D101823B891}"/>
              </a:ext>
            </a:extLst>
          </p:cNvPr>
          <p:cNvGrpSpPr>
            <a:grpSpLocks/>
          </p:cNvGrpSpPr>
          <p:nvPr/>
        </p:nvGrpSpPr>
        <p:grpSpPr bwMode="auto">
          <a:xfrm>
            <a:off x="7512050" y="3067050"/>
            <a:ext cx="2063750" cy="3790950"/>
            <a:chOff x="2784" y="1164"/>
            <a:chExt cx="1200" cy="2388"/>
          </a:xfrm>
        </p:grpSpPr>
        <p:sp>
          <p:nvSpPr>
            <p:cNvPr id="16407" name="Oval 23">
              <a:extLst>
                <a:ext uri="{FF2B5EF4-FFF2-40B4-BE49-F238E27FC236}">
                  <a16:creationId xmlns:a16="http://schemas.microsoft.com/office/drawing/2014/main" id="{9B32D473-4E3A-4BE9-AD01-DB2C4A9BCB94}"/>
                </a:ext>
              </a:extLst>
            </p:cNvPr>
            <p:cNvSpPr>
              <a:spLocks noChangeArrowheads="1"/>
            </p:cNvSpPr>
            <p:nvPr/>
          </p:nvSpPr>
          <p:spPr bwMode="auto">
            <a:xfrm>
              <a:off x="2784" y="3154"/>
              <a:ext cx="1200" cy="39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9468" name="Line 24">
              <a:extLst>
                <a:ext uri="{FF2B5EF4-FFF2-40B4-BE49-F238E27FC236}">
                  <a16:creationId xmlns:a16="http://schemas.microsoft.com/office/drawing/2014/main" id="{03FCBCE4-608B-4905-9307-CF850424425D}"/>
                </a:ext>
              </a:extLst>
            </p:cNvPr>
            <p:cNvSpPr>
              <a:spLocks noChangeShapeType="1"/>
            </p:cNvSpPr>
            <p:nvPr/>
          </p:nvSpPr>
          <p:spPr bwMode="auto">
            <a:xfrm>
              <a:off x="3984" y="1293"/>
              <a:ext cx="0" cy="20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25">
              <a:extLst>
                <a:ext uri="{FF2B5EF4-FFF2-40B4-BE49-F238E27FC236}">
                  <a16:creationId xmlns:a16="http://schemas.microsoft.com/office/drawing/2014/main" id="{0290DF39-5B5F-44BF-9404-45A4ED34DA2B}"/>
                </a:ext>
              </a:extLst>
            </p:cNvPr>
            <p:cNvSpPr>
              <a:spLocks noChangeShapeType="1"/>
            </p:cNvSpPr>
            <p:nvPr/>
          </p:nvSpPr>
          <p:spPr bwMode="auto">
            <a:xfrm>
              <a:off x="2784" y="1336"/>
              <a:ext cx="0" cy="2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Oval 26">
              <a:extLst>
                <a:ext uri="{FF2B5EF4-FFF2-40B4-BE49-F238E27FC236}">
                  <a16:creationId xmlns:a16="http://schemas.microsoft.com/office/drawing/2014/main" id="{3FAA0559-ACA5-47B9-9337-391334275378}"/>
                </a:ext>
              </a:extLst>
            </p:cNvPr>
            <p:cNvSpPr>
              <a:spLocks noChangeArrowheads="1"/>
            </p:cNvSpPr>
            <p:nvPr/>
          </p:nvSpPr>
          <p:spPr bwMode="auto">
            <a:xfrm>
              <a:off x="2784" y="2112"/>
              <a:ext cx="1200" cy="2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1" name="Oval 27">
              <a:extLst>
                <a:ext uri="{FF2B5EF4-FFF2-40B4-BE49-F238E27FC236}">
                  <a16:creationId xmlns:a16="http://schemas.microsoft.com/office/drawing/2014/main" id="{38D06871-6ADC-4530-AA7F-E166E4A4FED0}"/>
                </a:ext>
              </a:extLst>
            </p:cNvPr>
            <p:cNvSpPr>
              <a:spLocks noChangeAspect="1" noChangeArrowheads="1"/>
            </p:cNvSpPr>
            <p:nvPr/>
          </p:nvSpPr>
          <p:spPr bwMode="auto">
            <a:xfrm>
              <a:off x="2784" y="1164"/>
              <a:ext cx="1200" cy="291"/>
            </a:xfrm>
            <a:prstGeom prst="ellipse">
              <a:avLst/>
            </a:prstGeom>
            <a:solidFill>
              <a:schemeClr val="bg1">
                <a:alpha val="76862"/>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6412" name="Text Box 28">
            <a:extLst>
              <a:ext uri="{FF2B5EF4-FFF2-40B4-BE49-F238E27FC236}">
                <a16:creationId xmlns:a16="http://schemas.microsoft.com/office/drawing/2014/main" id="{22EEC7B2-CD5F-4FD2-8F39-9E75ACE8051B}"/>
              </a:ext>
            </a:extLst>
          </p:cNvPr>
          <p:cNvSpPr txBox="1">
            <a:spLocks noChangeArrowheads="1"/>
          </p:cNvSpPr>
          <p:nvPr/>
        </p:nvSpPr>
        <p:spPr bwMode="auto">
          <a:xfrm>
            <a:off x="0" y="166688"/>
            <a:ext cx="9575800" cy="1384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rPr>
              <a:t>Mặt nước trong ống nghiệm không thể là hình tròn,bởi vì ống nghiệm nằm nghiêng,nên mặt nước trong ống nghiệm không vuông góc với trục của 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403"/>
                                        </p:tgtEl>
                                        <p:attrNameLst>
                                          <p:attrName>style.visibility</p:attrName>
                                        </p:attrNameLst>
                                      </p:cBhvr>
                                      <p:to>
                                        <p:strVal val="visible"/>
                                      </p:to>
                                    </p:set>
                                    <p:animEffect transition="in" filter="wipe(down)">
                                      <p:cBhvr>
                                        <p:cTn id="7" dur="500"/>
                                        <p:tgtEl>
                                          <p:spTgt spid="16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xit" presetSubtype="0" accel="100000" fill="hold" nodeType="clickEffect">
                                  <p:stCondLst>
                                    <p:cond delay="0"/>
                                  </p:stCondLst>
                                  <p:childTnLst>
                                    <p:anim calcmode="lin" valueType="num">
                                      <p:cBhvr>
                                        <p:cTn id="11" dur="500"/>
                                        <p:tgtEl>
                                          <p:spTgt spid="16403"/>
                                        </p:tgtEl>
                                        <p:attrNameLst>
                                          <p:attrName>ppt_w</p:attrName>
                                        </p:attrNameLst>
                                      </p:cBhvr>
                                      <p:tavLst>
                                        <p:tav tm="0">
                                          <p:val>
                                            <p:strVal val="ppt_w"/>
                                          </p:val>
                                        </p:tav>
                                        <p:tav tm="100000">
                                          <p:val>
                                            <p:fltVal val="0"/>
                                          </p:val>
                                        </p:tav>
                                      </p:tavLst>
                                    </p:anim>
                                    <p:anim calcmode="lin" valueType="num">
                                      <p:cBhvr>
                                        <p:cTn id="12" dur="500"/>
                                        <p:tgtEl>
                                          <p:spTgt spid="16403"/>
                                        </p:tgtEl>
                                        <p:attrNameLst>
                                          <p:attrName>ppt_h</p:attrName>
                                        </p:attrNameLst>
                                      </p:cBhvr>
                                      <p:tavLst>
                                        <p:tav tm="0">
                                          <p:val>
                                            <p:strVal val="ppt_h"/>
                                          </p:val>
                                        </p:tav>
                                        <p:tav tm="100000">
                                          <p:val>
                                            <p:fltVal val="0"/>
                                          </p:val>
                                        </p:tav>
                                      </p:tavLst>
                                    </p:anim>
                                    <p:anim calcmode="lin" valueType="num">
                                      <p:cBhvr>
                                        <p:cTn id="13" dur="500"/>
                                        <p:tgtEl>
                                          <p:spTgt spid="16403"/>
                                        </p:tgtEl>
                                        <p:attrNameLst>
                                          <p:attrName>style.rotation</p:attrName>
                                        </p:attrNameLst>
                                      </p:cBhvr>
                                      <p:tavLst>
                                        <p:tav tm="0">
                                          <p:val>
                                            <p:fltVal val="0"/>
                                          </p:val>
                                        </p:tav>
                                        <p:tav tm="100000">
                                          <p:val>
                                            <p:fltVal val="360"/>
                                          </p:val>
                                        </p:tav>
                                      </p:tavLst>
                                    </p:anim>
                                    <p:animEffect transition="out" filter="fade">
                                      <p:cBhvr>
                                        <p:cTn id="14" dur="500"/>
                                        <p:tgtEl>
                                          <p:spTgt spid="16403"/>
                                        </p:tgtEl>
                                      </p:cBhvr>
                                    </p:animEffect>
                                    <p:set>
                                      <p:cBhvr>
                                        <p:cTn id="15" dur="1" fill="hold">
                                          <p:stCondLst>
                                            <p:cond delay="499"/>
                                          </p:stCondLst>
                                        </p:cTn>
                                        <p:tgtEl>
                                          <p:spTgt spid="1640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6412"/>
                                        </p:tgtEl>
                                        <p:attrNameLst>
                                          <p:attrName>style.visibility</p:attrName>
                                        </p:attrNameLst>
                                      </p:cBhvr>
                                      <p:to>
                                        <p:strVal val="visible"/>
                                      </p:to>
                                    </p:set>
                                    <p:anim by="(-#ppt_w*2)" calcmode="lin" valueType="num">
                                      <p:cBhvr rctx="PPT">
                                        <p:cTn id="20" dur="250" autoRev="1" fill="hold">
                                          <p:stCondLst>
                                            <p:cond delay="0"/>
                                          </p:stCondLst>
                                        </p:cTn>
                                        <p:tgtEl>
                                          <p:spTgt spid="16412"/>
                                        </p:tgtEl>
                                        <p:attrNameLst>
                                          <p:attrName>ppt_w</p:attrName>
                                        </p:attrNameLst>
                                      </p:cBhvr>
                                    </p:anim>
                                    <p:anim by="(#ppt_w*0.50)" calcmode="lin" valueType="num">
                                      <p:cBhvr>
                                        <p:cTn id="21" dur="250" decel="50000" autoRev="1" fill="hold">
                                          <p:stCondLst>
                                            <p:cond delay="0"/>
                                          </p:stCondLst>
                                        </p:cTn>
                                        <p:tgtEl>
                                          <p:spTgt spid="16412"/>
                                        </p:tgtEl>
                                        <p:attrNameLst>
                                          <p:attrName>ppt_x</p:attrName>
                                        </p:attrNameLst>
                                      </p:cBhvr>
                                    </p:anim>
                                    <p:anim from="(-#ppt_h/2)" to="(#ppt_y)" calcmode="lin" valueType="num">
                                      <p:cBhvr>
                                        <p:cTn id="22" dur="500" fill="hold">
                                          <p:stCondLst>
                                            <p:cond delay="0"/>
                                          </p:stCondLst>
                                        </p:cTn>
                                        <p:tgtEl>
                                          <p:spTgt spid="16412"/>
                                        </p:tgtEl>
                                        <p:attrNameLst>
                                          <p:attrName>ppt_y</p:attrName>
                                        </p:attrNameLst>
                                      </p:cBhvr>
                                    </p:anim>
                                    <p:animRot by="21600000">
                                      <p:cBhvr>
                                        <p:cTn id="23" dur="500" fill="hold">
                                          <p:stCondLst>
                                            <p:cond delay="0"/>
                                          </p:stCondLst>
                                        </p:cTn>
                                        <p:tgtEl>
                                          <p:spTgt spid="16412"/>
                                        </p:tgtEl>
                                        <p:attrNameLst>
                                          <p:attrName>r</p:attrName>
                                        </p:attrNameLst>
                                      </p:cBhvr>
                                    </p:animRot>
                                  </p:childTnLst>
                                </p:cTn>
                              </p:par>
                            </p:childTnLst>
                          </p:cTn>
                        </p:par>
                        <p:par>
                          <p:cTn id="24" fill="hold" nodeType="afterGroup">
                            <p:stCondLst>
                              <p:cond delay="6250"/>
                            </p:stCondLst>
                            <p:childTnLst>
                              <p:par>
                                <p:cTn id="25" presetID="49" presetClass="exit" presetSubtype="0" accel="100000" fill="hold" nodeType="afterEffect">
                                  <p:stCondLst>
                                    <p:cond delay="0"/>
                                  </p:stCondLst>
                                  <p:childTnLst>
                                    <p:anim calcmode="lin" valueType="num">
                                      <p:cBhvr>
                                        <p:cTn id="26" dur="500"/>
                                        <p:tgtEl>
                                          <p:spTgt spid="16403"/>
                                        </p:tgtEl>
                                        <p:attrNameLst>
                                          <p:attrName>ppt_w</p:attrName>
                                        </p:attrNameLst>
                                      </p:cBhvr>
                                      <p:tavLst>
                                        <p:tav tm="0">
                                          <p:val>
                                            <p:strVal val="ppt_w"/>
                                          </p:val>
                                        </p:tav>
                                        <p:tav tm="100000">
                                          <p:val>
                                            <p:fltVal val="0"/>
                                          </p:val>
                                        </p:tav>
                                      </p:tavLst>
                                    </p:anim>
                                    <p:anim calcmode="lin" valueType="num">
                                      <p:cBhvr>
                                        <p:cTn id="27" dur="500"/>
                                        <p:tgtEl>
                                          <p:spTgt spid="16403"/>
                                        </p:tgtEl>
                                        <p:attrNameLst>
                                          <p:attrName>ppt_h</p:attrName>
                                        </p:attrNameLst>
                                      </p:cBhvr>
                                      <p:tavLst>
                                        <p:tav tm="0">
                                          <p:val>
                                            <p:strVal val="ppt_h"/>
                                          </p:val>
                                        </p:tav>
                                        <p:tav tm="100000">
                                          <p:val>
                                            <p:fltVal val="0"/>
                                          </p:val>
                                        </p:tav>
                                      </p:tavLst>
                                    </p:anim>
                                    <p:anim calcmode="lin" valueType="num">
                                      <p:cBhvr>
                                        <p:cTn id="28" dur="500"/>
                                        <p:tgtEl>
                                          <p:spTgt spid="16403"/>
                                        </p:tgtEl>
                                        <p:attrNameLst>
                                          <p:attrName>style.rotation</p:attrName>
                                        </p:attrNameLst>
                                      </p:cBhvr>
                                      <p:tavLst>
                                        <p:tav tm="0">
                                          <p:val>
                                            <p:fltVal val="0"/>
                                          </p:val>
                                        </p:tav>
                                        <p:tav tm="100000">
                                          <p:val>
                                            <p:fltVal val="360"/>
                                          </p:val>
                                        </p:tav>
                                      </p:tavLst>
                                    </p:anim>
                                    <p:animEffect transition="out" filter="fade">
                                      <p:cBhvr>
                                        <p:cTn id="29" dur="500"/>
                                        <p:tgtEl>
                                          <p:spTgt spid="16403"/>
                                        </p:tgtEl>
                                      </p:cBhvr>
                                    </p:animEffect>
                                    <p:set>
                                      <p:cBhvr>
                                        <p:cTn id="30" dur="1" fill="hold">
                                          <p:stCondLst>
                                            <p:cond delay="499"/>
                                          </p:stCondLst>
                                        </p:cTn>
                                        <p:tgtEl>
                                          <p:spTgt spid="16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F941A-34C6-4523-92FF-5ADFF71262EE}"/>
              </a:ext>
            </a:extLst>
          </p:cNvPr>
          <p:cNvSpPr txBox="1">
            <a:spLocks noChangeArrowheads="1"/>
          </p:cNvSpPr>
          <p:nvPr/>
        </p:nvSpPr>
        <p:spPr bwMode="auto">
          <a:xfrm>
            <a:off x="0" y="990600"/>
            <a:ext cx="990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a:latin typeface="Times New Roman" panose="02020603050405020304" pitchFamily="18" charset="0"/>
                <a:cs typeface="Times New Roman" panose="02020603050405020304" pitchFamily="18" charset="0"/>
              </a:rPr>
              <a:t>Tính diện tích xung quanh và diện tích toàn phần của hình trụ có bán kính đáy bằng 5 cm và chiều cao là 10 cm</a:t>
            </a:r>
            <a:endParaRPr lang="en-US" altLang="en-US" sz="36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8B60EC6-4F55-463E-9745-04BCA8A4F2CD}"/>
              </a:ext>
            </a:extLst>
          </p:cNvPr>
          <p:cNvSpPr txBox="1"/>
          <p:nvPr/>
        </p:nvSpPr>
        <p:spPr>
          <a:xfrm>
            <a:off x="247650" y="0"/>
            <a:ext cx="3136900" cy="646113"/>
          </a:xfrm>
          <a:prstGeom prst="rect">
            <a:avLst/>
          </a:prstGeom>
          <a:noFill/>
        </p:spPr>
        <p:txBody>
          <a:bodyPr>
            <a:spAutoFit/>
          </a:bodyPr>
          <a:lstStyle/>
          <a:p>
            <a:pPr>
              <a:defRPr/>
            </a:pPr>
            <a:r>
              <a:rPr lang="vi-VN" sz="3600" b="1" u="sng" dirty="0">
                <a:solidFill>
                  <a:srgbClr val="FF0000"/>
                </a:solidFill>
                <a:latin typeface="+mj-lt"/>
                <a:cs typeface="Arial" pitchFamily="34" charset="0"/>
              </a:rPr>
              <a:t>Bài tập</a:t>
            </a:r>
            <a:endParaRPr lang="en-US" sz="3600" b="1" u="sng" dirty="0">
              <a:solidFill>
                <a:srgbClr val="FF0000"/>
              </a:solidFill>
              <a:latin typeface="+mj-lt"/>
              <a:cs typeface="Arial" pitchFamily="34" charset="0"/>
            </a:endParaRPr>
          </a:p>
        </p:txBody>
      </p:sp>
      <p:sp>
        <p:nvSpPr>
          <p:cNvPr id="4" name="TextBox 3">
            <a:extLst>
              <a:ext uri="{FF2B5EF4-FFF2-40B4-BE49-F238E27FC236}">
                <a16:creationId xmlns:a16="http://schemas.microsoft.com/office/drawing/2014/main" id="{C5455ABA-6885-41B4-8B8F-5774BAD30E41}"/>
              </a:ext>
            </a:extLst>
          </p:cNvPr>
          <p:cNvSpPr txBox="1"/>
          <p:nvPr/>
        </p:nvSpPr>
        <p:spPr>
          <a:xfrm>
            <a:off x="319088" y="228600"/>
            <a:ext cx="722312" cy="646113"/>
          </a:xfrm>
          <a:prstGeom prst="rect">
            <a:avLst/>
          </a:prstGeom>
          <a:solidFill>
            <a:srgbClr val="FFFF00"/>
          </a:solidFill>
          <a:ln w="38100">
            <a:solidFill>
              <a:srgbClr val="FF0000"/>
            </a:solidFill>
          </a:ln>
        </p:spPr>
        <p:txBody>
          <a:bodyPr wrap="none">
            <a:spAutoFit/>
          </a:bodyPr>
          <a:lstStyle/>
          <a:p>
            <a:pPr>
              <a:defRPr/>
            </a:pPr>
            <a:r>
              <a:rPr lang="vi-VN" sz="3600" b="1" dirty="0">
                <a:latin typeface="+mj-lt"/>
                <a:cs typeface="Arial" pitchFamily="34" charset="0"/>
              </a:rPr>
              <a:t>?3</a:t>
            </a:r>
            <a:endParaRPr lang="en-US" sz="3600" b="1" dirty="0">
              <a:latin typeface="+mj-lt"/>
              <a:cs typeface="Arial" pitchFamily="34" charset="0"/>
            </a:endParaRPr>
          </a:p>
        </p:txBody>
      </p:sp>
      <p:grpSp>
        <p:nvGrpSpPr>
          <p:cNvPr id="5" name="Group 21">
            <a:extLst>
              <a:ext uri="{FF2B5EF4-FFF2-40B4-BE49-F238E27FC236}">
                <a16:creationId xmlns:a16="http://schemas.microsoft.com/office/drawing/2014/main" id="{081BCA31-93FF-4139-A342-BF3A1AB24E03}"/>
              </a:ext>
            </a:extLst>
          </p:cNvPr>
          <p:cNvGrpSpPr>
            <a:grpSpLocks/>
          </p:cNvGrpSpPr>
          <p:nvPr/>
        </p:nvGrpSpPr>
        <p:grpSpPr bwMode="auto">
          <a:xfrm>
            <a:off x="590550" y="3178175"/>
            <a:ext cx="3617913" cy="2841625"/>
            <a:chOff x="4375" y="1632"/>
            <a:chExt cx="1515" cy="720"/>
          </a:xfrm>
        </p:grpSpPr>
        <p:sp>
          <p:nvSpPr>
            <p:cNvPr id="20486" name="Oval 7">
              <a:extLst>
                <a:ext uri="{FF2B5EF4-FFF2-40B4-BE49-F238E27FC236}">
                  <a16:creationId xmlns:a16="http://schemas.microsoft.com/office/drawing/2014/main" id="{5A5BC648-FAFF-4330-8E82-36294D544148}"/>
                </a:ext>
              </a:extLst>
            </p:cNvPr>
            <p:cNvSpPr>
              <a:spLocks noChangeArrowheads="1"/>
            </p:cNvSpPr>
            <p:nvPr/>
          </p:nvSpPr>
          <p:spPr bwMode="auto">
            <a:xfrm>
              <a:off x="4380" y="1632"/>
              <a:ext cx="1043" cy="19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grpSp>
          <p:nvGrpSpPr>
            <p:cNvPr id="20487" name="Group 8">
              <a:extLst>
                <a:ext uri="{FF2B5EF4-FFF2-40B4-BE49-F238E27FC236}">
                  <a16:creationId xmlns:a16="http://schemas.microsoft.com/office/drawing/2014/main" id="{0D882777-28CA-476B-A75F-12E2942D6158}"/>
                </a:ext>
              </a:extLst>
            </p:cNvPr>
            <p:cNvGrpSpPr>
              <a:grpSpLocks/>
            </p:cNvGrpSpPr>
            <p:nvPr/>
          </p:nvGrpSpPr>
          <p:grpSpPr bwMode="auto">
            <a:xfrm>
              <a:off x="4375" y="2139"/>
              <a:ext cx="1080" cy="213"/>
              <a:chOff x="3738" y="1968"/>
              <a:chExt cx="696" cy="363"/>
            </a:xfrm>
          </p:grpSpPr>
          <p:sp>
            <p:nvSpPr>
              <p:cNvPr id="20494" name="Oval 9">
                <a:extLst>
                  <a:ext uri="{FF2B5EF4-FFF2-40B4-BE49-F238E27FC236}">
                    <a16:creationId xmlns:a16="http://schemas.microsoft.com/office/drawing/2014/main" id="{0CE17C6B-1FAF-431A-8A72-A549B4AEB173}"/>
                  </a:ext>
                </a:extLst>
              </p:cNvPr>
              <p:cNvSpPr>
                <a:spLocks noChangeArrowheads="1"/>
              </p:cNvSpPr>
              <p:nvPr/>
            </p:nvSpPr>
            <p:spPr bwMode="auto">
              <a:xfrm>
                <a:off x="3744" y="1968"/>
                <a:ext cx="672" cy="336"/>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pic>
            <p:nvPicPr>
              <p:cNvPr id="20495" name="Picture 10">
                <a:extLst>
                  <a:ext uri="{FF2B5EF4-FFF2-40B4-BE49-F238E27FC236}">
                    <a16:creationId xmlns:a16="http://schemas.microsoft.com/office/drawing/2014/main" id="{EE7D437A-E223-4329-B8F5-DFBDF8376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 y="2121"/>
                <a:ext cx="69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8" name="Line 11">
              <a:extLst>
                <a:ext uri="{FF2B5EF4-FFF2-40B4-BE49-F238E27FC236}">
                  <a16:creationId xmlns:a16="http://schemas.microsoft.com/office/drawing/2014/main" id="{896133C7-94A7-4DC2-AE3D-DA20770576BA}"/>
                </a:ext>
              </a:extLst>
            </p:cNvPr>
            <p:cNvSpPr>
              <a:spLocks noChangeShapeType="1"/>
            </p:cNvSpPr>
            <p:nvPr/>
          </p:nvSpPr>
          <p:spPr bwMode="auto">
            <a:xfrm>
              <a:off x="4386" y="1716"/>
              <a:ext cx="0" cy="5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12">
              <a:extLst>
                <a:ext uri="{FF2B5EF4-FFF2-40B4-BE49-F238E27FC236}">
                  <a16:creationId xmlns:a16="http://schemas.microsoft.com/office/drawing/2014/main" id="{4C70DB0D-D328-472B-8AC4-ADC0DD8A68EE}"/>
                </a:ext>
              </a:extLst>
            </p:cNvPr>
            <p:cNvSpPr>
              <a:spLocks noChangeShapeType="1"/>
            </p:cNvSpPr>
            <p:nvPr/>
          </p:nvSpPr>
          <p:spPr bwMode="auto">
            <a:xfrm>
              <a:off x="5415" y="1731"/>
              <a:ext cx="14" cy="5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4">
              <a:extLst>
                <a:ext uri="{FF2B5EF4-FFF2-40B4-BE49-F238E27FC236}">
                  <a16:creationId xmlns:a16="http://schemas.microsoft.com/office/drawing/2014/main" id="{EF347B17-5130-47B5-8154-99BACBBE4C4F}"/>
                </a:ext>
              </a:extLst>
            </p:cNvPr>
            <p:cNvSpPr>
              <a:spLocks noChangeShapeType="1"/>
            </p:cNvSpPr>
            <p:nvPr/>
          </p:nvSpPr>
          <p:spPr bwMode="auto">
            <a:xfrm>
              <a:off x="4900" y="1743"/>
              <a:ext cx="0" cy="535"/>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15">
              <a:extLst>
                <a:ext uri="{FF2B5EF4-FFF2-40B4-BE49-F238E27FC236}">
                  <a16:creationId xmlns:a16="http://schemas.microsoft.com/office/drawing/2014/main" id="{2595D68E-ACFB-482F-A99C-F806A0D6EDD9}"/>
                </a:ext>
              </a:extLst>
            </p:cNvPr>
            <p:cNvSpPr>
              <a:spLocks noChangeShapeType="1"/>
            </p:cNvSpPr>
            <p:nvPr/>
          </p:nvSpPr>
          <p:spPr bwMode="auto">
            <a:xfrm flipH="1">
              <a:off x="4888" y="1745"/>
              <a:ext cx="522"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Text Box 16">
              <a:extLst>
                <a:ext uri="{FF2B5EF4-FFF2-40B4-BE49-F238E27FC236}">
                  <a16:creationId xmlns:a16="http://schemas.microsoft.com/office/drawing/2014/main" id="{C8371D39-1B00-4902-B7F2-665D4BE27E80}"/>
                </a:ext>
              </a:extLst>
            </p:cNvPr>
            <p:cNvSpPr txBox="1">
              <a:spLocks noChangeArrowheads="1"/>
            </p:cNvSpPr>
            <p:nvPr/>
          </p:nvSpPr>
          <p:spPr bwMode="auto">
            <a:xfrm>
              <a:off x="4957" y="1638"/>
              <a:ext cx="44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vi-VN" altLang="en-US" sz="2400">
                  <a:solidFill>
                    <a:srgbClr val="0000FF"/>
                  </a:solidFill>
                  <a:latin typeface="Times New Roman" panose="02020603050405020304" pitchFamily="18" charset="0"/>
                  <a:cs typeface="Arial" panose="020B0604020202020204" pitchFamily="34" charset="0"/>
                </a:rPr>
                <a:t>5cm</a:t>
              </a:r>
              <a:endParaRPr lang="en-US" altLang="en-US" sz="2400">
                <a:solidFill>
                  <a:srgbClr val="0000FF"/>
                </a:solidFill>
                <a:latin typeface="Times New Roman" panose="02020603050405020304" pitchFamily="18" charset="0"/>
                <a:cs typeface="Arial" panose="020B0604020202020204" pitchFamily="34" charset="0"/>
              </a:endParaRPr>
            </a:p>
          </p:txBody>
        </p:sp>
        <p:sp>
          <p:nvSpPr>
            <p:cNvPr id="20493" name="Text Box 17">
              <a:extLst>
                <a:ext uri="{FF2B5EF4-FFF2-40B4-BE49-F238E27FC236}">
                  <a16:creationId xmlns:a16="http://schemas.microsoft.com/office/drawing/2014/main" id="{A7DEE351-9866-4772-8823-726EBA5C5B3C}"/>
                </a:ext>
              </a:extLst>
            </p:cNvPr>
            <p:cNvSpPr txBox="1">
              <a:spLocks noChangeArrowheads="1"/>
            </p:cNvSpPr>
            <p:nvPr/>
          </p:nvSpPr>
          <p:spPr bwMode="auto">
            <a:xfrm>
              <a:off x="5441" y="1907"/>
              <a:ext cx="44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vi-VN" altLang="en-US" sz="2400">
                  <a:solidFill>
                    <a:srgbClr val="0000FF"/>
                  </a:solidFill>
                  <a:latin typeface="Times New Roman" panose="02020603050405020304" pitchFamily="18" charset="0"/>
                  <a:cs typeface="Arial" panose="020B0604020202020204" pitchFamily="34" charset="0"/>
                </a:rPr>
                <a:t>10cm</a:t>
              </a:r>
              <a:endParaRPr lang="en-US" altLang="en-US" sz="2400">
                <a:solidFill>
                  <a:srgbClr val="0000FF"/>
                </a:solidFill>
                <a:latin typeface="Times New Roman" panose="02020603050405020304" pitchFamily="18"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par>
                                <p:cTn id="11" presetID="2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a:extLst>
              <a:ext uri="{FF2B5EF4-FFF2-40B4-BE49-F238E27FC236}">
                <a16:creationId xmlns:a16="http://schemas.microsoft.com/office/drawing/2014/main" id="{1AE6DB1F-3735-4B00-AA62-628ACFBDB94C}"/>
              </a:ext>
            </a:extLst>
          </p:cNvPr>
          <p:cNvGrpSpPr>
            <a:grpSpLocks/>
          </p:cNvGrpSpPr>
          <p:nvPr/>
        </p:nvGrpSpPr>
        <p:grpSpPr bwMode="auto">
          <a:xfrm>
            <a:off x="990600" y="6262688"/>
            <a:ext cx="3124200" cy="523875"/>
            <a:chOff x="336" y="3849"/>
            <a:chExt cx="1968" cy="330"/>
          </a:xfrm>
        </p:grpSpPr>
        <p:sp>
          <p:nvSpPr>
            <p:cNvPr id="21582" name="Text Box 134">
              <a:extLst>
                <a:ext uri="{FF2B5EF4-FFF2-40B4-BE49-F238E27FC236}">
                  <a16:creationId xmlns:a16="http://schemas.microsoft.com/office/drawing/2014/main" id="{9B25152A-72E7-40D9-A7DF-B50AD2D318F3}"/>
                </a:ext>
              </a:extLst>
            </p:cNvPr>
            <p:cNvSpPr txBox="1">
              <a:spLocks noChangeArrowheads="1"/>
            </p:cNvSpPr>
            <p:nvPr/>
          </p:nvSpPr>
          <p:spPr bwMode="auto">
            <a:xfrm>
              <a:off x="336" y="3849"/>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CC0000"/>
                  </a:solidFill>
                  <a:sym typeface="Symbol" panose="05050102010706020507" pitchFamily="18" charset="2"/>
                </a:rPr>
                <a:t></a:t>
              </a:r>
            </a:p>
          </p:txBody>
        </p:sp>
        <p:sp>
          <p:nvSpPr>
            <p:cNvPr id="21583" name="Text Box 135">
              <a:extLst>
                <a:ext uri="{FF2B5EF4-FFF2-40B4-BE49-F238E27FC236}">
                  <a16:creationId xmlns:a16="http://schemas.microsoft.com/office/drawing/2014/main" id="{687FE0C0-1F01-4DB3-A415-D0AA3B14517B}"/>
                </a:ext>
              </a:extLst>
            </p:cNvPr>
            <p:cNvSpPr txBox="1">
              <a:spLocks noChangeArrowheads="1"/>
            </p:cNvSpPr>
            <p:nvPr/>
          </p:nvSpPr>
          <p:spPr bwMode="auto">
            <a:xfrm>
              <a:off x="1680" y="3849"/>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CC0000"/>
                  </a:solidFill>
                  <a:sym typeface="Symbol" panose="05050102010706020507" pitchFamily="18" charset="2"/>
                </a:rPr>
                <a:t>25</a:t>
              </a:r>
            </a:p>
          </p:txBody>
        </p:sp>
      </p:grpSp>
      <p:grpSp>
        <p:nvGrpSpPr>
          <p:cNvPr id="3" name="Group 140">
            <a:extLst>
              <a:ext uri="{FF2B5EF4-FFF2-40B4-BE49-F238E27FC236}">
                <a16:creationId xmlns:a16="http://schemas.microsoft.com/office/drawing/2014/main" id="{8AB29DE1-72FD-4944-9954-8AA50B99F41B}"/>
              </a:ext>
            </a:extLst>
          </p:cNvPr>
          <p:cNvGrpSpPr>
            <a:grpSpLocks/>
          </p:cNvGrpSpPr>
          <p:nvPr/>
        </p:nvGrpSpPr>
        <p:grpSpPr bwMode="auto">
          <a:xfrm>
            <a:off x="5334000" y="5410200"/>
            <a:ext cx="4572000" cy="538163"/>
            <a:chOff x="3360" y="3408"/>
            <a:chExt cx="2880" cy="339"/>
          </a:xfrm>
        </p:grpSpPr>
        <p:sp>
          <p:nvSpPr>
            <p:cNvPr id="21578" name="Text Box 136">
              <a:extLst>
                <a:ext uri="{FF2B5EF4-FFF2-40B4-BE49-F238E27FC236}">
                  <a16:creationId xmlns:a16="http://schemas.microsoft.com/office/drawing/2014/main" id="{B1D7B18A-D797-4F87-A2A6-C59016715465}"/>
                </a:ext>
              </a:extLst>
            </p:cNvPr>
            <p:cNvSpPr txBox="1">
              <a:spLocks noChangeArrowheads="1"/>
            </p:cNvSpPr>
            <p:nvPr/>
          </p:nvSpPr>
          <p:spPr bwMode="auto">
            <a:xfrm>
              <a:off x="3840" y="3417"/>
              <a:ext cx="240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800" b="1">
                  <a:solidFill>
                    <a:srgbClr val="000066"/>
                  </a:solidFill>
                  <a:sym typeface="Symbol" panose="05050102010706020507" pitchFamily="18" charset="2"/>
                </a:rPr>
                <a:t>+          .2=            </a:t>
              </a:r>
              <a:r>
                <a:rPr lang="en-US" altLang="en-US" sz="2000" b="1">
                  <a:sym typeface="Symbol" panose="05050102010706020507" pitchFamily="18" charset="2"/>
                </a:rPr>
                <a:t>(cm</a:t>
              </a:r>
              <a:r>
                <a:rPr lang="en-US" altLang="en-US" sz="2000" b="1" baseline="30000">
                  <a:sym typeface="Symbol" panose="05050102010706020507" pitchFamily="18" charset="2"/>
                </a:rPr>
                <a:t>2</a:t>
              </a:r>
              <a:r>
                <a:rPr lang="en-US" altLang="en-US" sz="2000" b="1">
                  <a:sym typeface="Symbol" panose="05050102010706020507" pitchFamily="18" charset="2"/>
                </a:rPr>
                <a:t>)</a:t>
              </a:r>
              <a:endParaRPr lang="en-US" altLang="en-US" sz="2000" b="1" baseline="30000">
                <a:sym typeface="Symbol" panose="05050102010706020507" pitchFamily="18" charset="2"/>
              </a:endParaRPr>
            </a:p>
          </p:txBody>
        </p:sp>
        <p:sp>
          <p:nvSpPr>
            <p:cNvPr id="21579" name="Text Box 137">
              <a:extLst>
                <a:ext uri="{FF2B5EF4-FFF2-40B4-BE49-F238E27FC236}">
                  <a16:creationId xmlns:a16="http://schemas.microsoft.com/office/drawing/2014/main" id="{14E6597C-D5F4-42C8-A178-8ED96D88A33B}"/>
                </a:ext>
              </a:extLst>
            </p:cNvPr>
            <p:cNvSpPr txBox="1">
              <a:spLocks noChangeArrowheads="1"/>
            </p:cNvSpPr>
            <p:nvPr/>
          </p:nvSpPr>
          <p:spPr bwMode="auto">
            <a:xfrm>
              <a:off x="3360" y="3408"/>
              <a:ext cx="480"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sp>
          <p:nvSpPr>
            <p:cNvPr id="21580" name="Text Box 138">
              <a:extLst>
                <a:ext uri="{FF2B5EF4-FFF2-40B4-BE49-F238E27FC236}">
                  <a16:creationId xmlns:a16="http://schemas.microsoft.com/office/drawing/2014/main" id="{6BCF196E-4435-4A17-8662-F74A48CB118D}"/>
                </a:ext>
              </a:extLst>
            </p:cNvPr>
            <p:cNvSpPr txBox="1">
              <a:spLocks noChangeArrowheads="1"/>
            </p:cNvSpPr>
            <p:nvPr/>
          </p:nvSpPr>
          <p:spPr bwMode="auto">
            <a:xfrm>
              <a:off x="4128" y="3408"/>
              <a:ext cx="480"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sp>
          <p:nvSpPr>
            <p:cNvPr id="21581" name="Text Box 139">
              <a:extLst>
                <a:ext uri="{FF2B5EF4-FFF2-40B4-BE49-F238E27FC236}">
                  <a16:creationId xmlns:a16="http://schemas.microsoft.com/office/drawing/2014/main" id="{254ACCF8-2246-4373-9CFC-8314BD77B72B}"/>
                </a:ext>
              </a:extLst>
            </p:cNvPr>
            <p:cNvSpPr txBox="1">
              <a:spLocks noChangeArrowheads="1"/>
            </p:cNvSpPr>
            <p:nvPr/>
          </p:nvSpPr>
          <p:spPr bwMode="auto">
            <a:xfrm>
              <a:off x="5040" y="3408"/>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grpSp>
      <p:grpSp>
        <p:nvGrpSpPr>
          <p:cNvPr id="4" name="Group 129">
            <a:extLst>
              <a:ext uri="{FF2B5EF4-FFF2-40B4-BE49-F238E27FC236}">
                <a16:creationId xmlns:a16="http://schemas.microsoft.com/office/drawing/2014/main" id="{AB583014-61A7-4D13-98F8-0E76B904C02A}"/>
              </a:ext>
            </a:extLst>
          </p:cNvPr>
          <p:cNvGrpSpPr>
            <a:grpSpLocks/>
          </p:cNvGrpSpPr>
          <p:nvPr/>
        </p:nvGrpSpPr>
        <p:grpSpPr bwMode="auto">
          <a:xfrm>
            <a:off x="76200" y="5135563"/>
            <a:ext cx="4953000" cy="584200"/>
            <a:chOff x="48" y="3120"/>
            <a:chExt cx="2544" cy="326"/>
          </a:xfrm>
        </p:grpSpPr>
        <p:grpSp>
          <p:nvGrpSpPr>
            <p:cNvPr id="21572" name="Group 123">
              <a:extLst>
                <a:ext uri="{FF2B5EF4-FFF2-40B4-BE49-F238E27FC236}">
                  <a16:creationId xmlns:a16="http://schemas.microsoft.com/office/drawing/2014/main" id="{77DE3AD9-489E-4088-ABF3-ED6A44AC6BB7}"/>
                </a:ext>
              </a:extLst>
            </p:cNvPr>
            <p:cNvGrpSpPr>
              <a:grpSpLocks/>
            </p:cNvGrpSpPr>
            <p:nvPr/>
          </p:nvGrpSpPr>
          <p:grpSpPr bwMode="auto">
            <a:xfrm>
              <a:off x="48" y="3120"/>
              <a:ext cx="2544" cy="326"/>
              <a:chOff x="288" y="3216"/>
              <a:chExt cx="2400" cy="326"/>
            </a:xfrm>
          </p:grpSpPr>
          <p:sp>
            <p:nvSpPr>
              <p:cNvPr id="21574" name="Text Box 124">
                <a:extLst>
                  <a:ext uri="{FF2B5EF4-FFF2-40B4-BE49-F238E27FC236}">
                    <a16:creationId xmlns:a16="http://schemas.microsoft.com/office/drawing/2014/main" id="{73B87727-2412-4CDD-8747-B0E2E7E92665}"/>
                  </a:ext>
                </a:extLst>
              </p:cNvPr>
              <p:cNvSpPr txBox="1">
                <a:spLocks noChangeArrowheads="1"/>
              </p:cNvSpPr>
              <p:nvPr/>
            </p:nvSpPr>
            <p:spPr bwMode="auto">
              <a:xfrm>
                <a:off x="288" y="3261"/>
                <a:ext cx="624"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rPr>
                  <a:t>2</a:t>
                </a:r>
                <a:r>
                  <a:rPr lang="en-US" altLang="en-US" sz="2400" b="1">
                    <a:solidFill>
                      <a:srgbClr val="CC0000"/>
                    </a:solidFill>
                    <a:sym typeface="Symbol" panose="05050102010706020507" pitchFamily="18" charset="2"/>
                  </a:rPr>
                  <a:t>.5</a:t>
                </a:r>
              </a:p>
            </p:txBody>
          </p:sp>
          <p:sp>
            <p:nvSpPr>
              <p:cNvPr id="21575" name="Text Box 125">
                <a:extLst>
                  <a:ext uri="{FF2B5EF4-FFF2-40B4-BE49-F238E27FC236}">
                    <a16:creationId xmlns:a16="http://schemas.microsoft.com/office/drawing/2014/main" id="{44103684-0BF2-426E-87A7-E661C4A6DA03}"/>
                  </a:ext>
                </a:extLst>
              </p:cNvPr>
              <p:cNvSpPr txBox="1">
                <a:spLocks noChangeArrowheads="1"/>
              </p:cNvSpPr>
              <p:nvPr/>
            </p:nvSpPr>
            <p:spPr bwMode="auto">
              <a:xfrm>
                <a:off x="1056" y="3261"/>
                <a:ext cx="624"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rPr>
                  <a:t>10</a:t>
                </a:r>
              </a:p>
            </p:txBody>
          </p:sp>
          <p:sp>
            <p:nvSpPr>
              <p:cNvPr id="21576" name="Text Box 126">
                <a:extLst>
                  <a:ext uri="{FF2B5EF4-FFF2-40B4-BE49-F238E27FC236}">
                    <a16:creationId xmlns:a16="http://schemas.microsoft.com/office/drawing/2014/main" id="{41D0EE1D-6E1E-42B8-AA7B-A9F53237254A}"/>
                  </a:ext>
                </a:extLst>
              </p:cNvPr>
              <p:cNvSpPr txBox="1">
                <a:spLocks noChangeArrowheads="1"/>
              </p:cNvSpPr>
              <p:nvPr/>
            </p:nvSpPr>
            <p:spPr bwMode="auto">
              <a:xfrm>
                <a:off x="1920" y="3261"/>
                <a:ext cx="768"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rPr>
                  <a:t>100</a:t>
                </a:r>
                <a:r>
                  <a:rPr lang="en-US" altLang="en-US" sz="2400" b="1">
                    <a:solidFill>
                      <a:srgbClr val="CC0000"/>
                    </a:solidFill>
                    <a:sym typeface="Symbol" panose="05050102010706020507" pitchFamily="18" charset="2"/>
                  </a:rPr>
                  <a:t> </a:t>
                </a:r>
                <a:r>
                  <a:rPr lang="en-US" altLang="en-US" sz="1600" b="1">
                    <a:sym typeface="Symbol" panose="05050102010706020507" pitchFamily="18" charset="2"/>
                  </a:rPr>
                  <a:t>(cm</a:t>
                </a:r>
                <a:r>
                  <a:rPr lang="en-US" altLang="en-US" sz="1600" b="1" baseline="30000">
                    <a:sym typeface="Symbol" panose="05050102010706020507" pitchFamily="18" charset="2"/>
                  </a:rPr>
                  <a:t>2</a:t>
                </a:r>
                <a:r>
                  <a:rPr lang="en-US" altLang="en-US" sz="1600" b="1">
                    <a:sym typeface="Symbol" panose="05050102010706020507" pitchFamily="18" charset="2"/>
                  </a:rPr>
                  <a:t>)</a:t>
                </a:r>
              </a:p>
            </p:txBody>
          </p:sp>
          <p:sp>
            <p:nvSpPr>
              <p:cNvPr id="21577" name="Text Box 127">
                <a:extLst>
                  <a:ext uri="{FF2B5EF4-FFF2-40B4-BE49-F238E27FC236}">
                    <a16:creationId xmlns:a16="http://schemas.microsoft.com/office/drawing/2014/main" id="{8FE95761-5C61-433C-9FC9-287DFC6C1832}"/>
                  </a:ext>
                </a:extLst>
              </p:cNvPr>
              <p:cNvSpPr txBox="1">
                <a:spLocks noChangeArrowheads="1"/>
              </p:cNvSpPr>
              <p:nvPr/>
            </p:nvSpPr>
            <p:spPr bwMode="auto">
              <a:xfrm>
                <a:off x="816" y="3216"/>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66"/>
                    </a:solidFill>
                  </a:rPr>
                  <a:t>.</a:t>
                </a:r>
              </a:p>
            </p:txBody>
          </p:sp>
        </p:grpSp>
        <p:sp>
          <p:nvSpPr>
            <p:cNvPr id="21573" name="Text Box 128">
              <a:extLst>
                <a:ext uri="{FF2B5EF4-FFF2-40B4-BE49-F238E27FC236}">
                  <a16:creationId xmlns:a16="http://schemas.microsoft.com/office/drawing/2014/main" id="{8CE77C08-7763-424D-B273-EA2C5DB2D8BA}"/>
                </a:ext>
              </a:extLst>
            </p:cNvPr>
            <p:cNvSpPr txBox="1">
              <a:spLocks noChangeArrowheads="1"/>
            </p:cNvSpPr>
            <p:nvPr/>
          </p:nvSpPr>
          <p:spPr bwMode="auto">
            <a:xfrm>
              <a:off x="1536" y="3168"/>
              <a:ext cx="24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a:t>
              </a:r>
            </a:p>
          </p:txBody>
        </p:sp>
      </p:grpSp>
      <p:sp>
        <p:nvSpPr>
          <p:cNvPr id="89119" name="Text Box 31">
            <a:extLst>
              <a:ext uri="{FF2B5EF4-FFF2-40B4-BE49-F238E27FC236}">
                <a16:creationId xmlns:a16="http://schemas.microsoft.com/office/drawing/2014/main" id="{E6915A9D-FE18-488E-BF5B-2CF97EE013B8}"/>
              </a:ext>
            </a:extLst>
          </p:cNvPr>
          <p:cNvSpPr txBox="1">
            <a:spLocks noChangeArrowheads="1"/>
          </p:cNvSpPr>
          <p:nvPr/>
        </p:nvSpPr>
        <p:spPr bwMode="auto">
          <a:xfrm>
            <a:off x="5181600" y="41910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i="1">
                <a:solidFill>
                  <a:schemeClr val="tx2"/>
                </a:solidFill>
                <a:latin typeface="Times New Roman" panose="02020603050405020304" pitchFamily="18" charset="0"/>
                <a:sym typeface="Symbol" panose="05050102010706020507" pitchFamily="18" charset="2"/>
              </a:rPr>
              <a:t>- T</a:t>
            </a:r>
            <a:r>
              <a:rPr lang="en-US" altLang="en-US" sz="2400" b="1" i="1">
                <a:latin typeface="Times New Roman" panose="02020603050405020304" pitchFamily="18" charset="0"/>
                <a:sym typeface="Symbol" panose="05050102010706020507" pitchFamily="18" charset="2"/>
              </a:rPr>
              <a:t>ổng diện tích hình chữ nhật và diện tích hai hình tròn đáy (diện tích toàn phần) của hình trụ</a:t>
            </a:r>
            <a:r>
              <a:rPr lang="en-US" altLang="en-US" sz="2400" b="1" i="1">
                <a:solidFill>
                  <a:schemeClr val="tx2"/>
                </a:solidFill>
                <a:latin typeface="Times New Roman" panose="02020603050405020304" pitchFamily="18" charset="0"/>
                <a:sym typeface="Symbol" panose="05050102010706020507" pitchFamily="18" charset="2"/>
              </a:rPr>
              <a:t>: </a:t>
            </a:r>
          </a:p>
        </p:txBody>
      </p:sp>
      <p:sp>
        <p:nvSpPr>
          <p:cNvPr id="13318" name="Line 7">
            <a:extLst>
              <a:ext uri="{FF2B5EF4-FFF2-40B4-BE49-F238E27FC236}">
                <a16:creationId xmlns:a16="http://schemas.microsoft.com/office/drawing/2014/main" id="{D8BEBE67-C59F-4669-B1E4-7F19272C384A}"/>
              </a:ext>
            </a:extLst>
          </p:cNvPr>
          <p:cNvSpPr>
            <a:spLocks noChangeShapeType="1"/>
          </p:cNvSpPr>
          <p:nvPr/>
        </p:nvSpPr>
        <p:spPr bwMode="auto">
          <a:xfrm>
            <a:off x="5607050" y="1524000"/>
            <a:ext cx="40703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8">
            <a:extLst>
              <a:ext uri="{FF2B5EF4-FFF2-40B4-BE49-F238E27FC236}">
                <a16:creationId xmlns:a16="http://schemas.microsoft.com/office/drawing/2014/main" id="{076494C0-42A7-421F-8870-8C41E22BCD54}"/>
              </a:ext>
            </a:extLst>
          </p:cNvPr>
          <p:cNvSpPr>
            <a:spLocks noChangeShapeType="1"/>
          </p:cNvSpPr>
          <p:nvPr/>
        </p:nvSpPr>
        <p:spPr bwMode="auto">
          <a:xfrm>
            <a:off x="5622925" y="15240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9">
            <a:extLst>
              <a:ext uri="{FF2B5EF4-FFF2-40B4-BE49-F238E27FC236}">
                <a16:creationId xmlns:a16="http://schemas.microsoft.com/office/drawing/2014/main" id="{116D6785-D9E6-4A5C-8A79-B7C9A3AB0A08}"/>
              </a:ext>
            </a:extLst>
          </p:cNvPr>
          <p:cNvSpPr>
            <a:spLocks noChangeShapeType="1"/>
          </p:cNvSpPr>
          <p:nvPr/>
        </p:nvSpPr>
        <p:spPr bwMode="auto">
          <a:xfrm>
            <a:off x="5607050" y="2667000"/>
            <a:ext cx="40703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Text Box 25">
            <a:extLst>
              <a:ext uri="{FF2B5EF4-FFF2-40B4-BE49-F238E27FC236}">
                <a16:creationId xmlns:a16="http://schemas.microsoft.com/office/drawing/2014/main" id="{149A077E-F34A-45C7-8D59-7BAC53BB31D1}"/>
              </a:ext>
            </a:extLst>
          </p:cNvPr>
          <p:cNvSpPr txBox="1">
            <a:spLocks noChangeArrowheads="1"/>
          </p:cNvSpPr>
          <p:nvPr/>
        </p:nvSpPr>
        <p:spPr bwMode="auto">
          <a:xfrm>
            <a:off x="0" y="0"/>
            <a:ext cx="577850" cy="4619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chemeClr val="bg1"/>
                </a:solidFill>
                <a:latin typeface="Times New Roman" panose="02020603050405020304" pitchFamily="18" charset="0"/>
              </a:rPr>
              <a:t>?3</a:t>
            </a:r>
          </a:p>
        </p:txBody>
      </p:sp>
      <p:sp>
        <p:nvSpPr>
          <p:cNvPr id="89116" name="Text Box 28">
            <a:extLst>
              <a:ext uri="{FF2B5EF4-FFF2-40B4-BE49-F238E27FC236}">
                <a16:creationId xmlns:a16="http://schemas.microsoft.com/office/drawing/2014/main" id="{C179A27E-E3FF-49A7-AF5C-1A3AE7D1BCB8}"/>
              </a:ext>
            </a:extLst>
          </p:cNvPr>
          <p:cNvSpPr txBox="1">
            <a:spLocks noChangeArrowheads="1"/>
          </p:cNvSpPr>
          <p:nvPr/>
        </p:nvSpPr>
        <p:spPr bwMode="auto">
          <a:xfrm>
            <a:off x="0" y="3352800"/>
            <a:ext cx="487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i="1">
                <a:latin typeface="Times New Roman" panose="02020603050405020304" pitchFamily="18" charset="0"/>
                <a:sym typeface="Symbol" panose="05050102010706020507" pitchFamily="18" charset="2"/>
              </a:rPr>
              <a:t>- Chiều dài của hình chữ nhật bằng chu vi của đáy hình trụ và bằng: </a:t>
            </a:r>
          </a:p>
        </p:txBody>
      </p:sp>
      <p:sp>
        <p:nvSpPr>
          <p:cNvPr id="89117" name="Text Box 29">
            <a:extLst>
              <a:ext uri="{FF2B5EF4-FFF2-40B4-BE49-F238E27FC236}">
                <a16:creationId xmlns:a16="http://schemas.microsoft.com/office/drawing/2014/main" id="{9CC6B35A-78D2-42A4-8674-52A427EFE13F}"/>
              </a:ext>
            </a:extLst>
          </p:cNvPr>
          <p:cNvSpPr txBox="1">
            <a:spLocks noChangeArrowheads="1"/>
          </p:cNvSpPr>
          <p:nvPr/>
        </p:nvSpPr>
        <p:spPr bwMode="auto">
          <a:xfrm>
            <a:off x="0" y="4724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400" b="1" i="1">
                <a:solidFill>
                  <a:schemeClr val="tx2"/>
                </a:solidFill>
                <a:latin typeface="Times New Roman" panose="02020603050405020304" pitchFamily="18" charset="0"/>
                <a:sym typeface="Symbol" panose="05050102010706020507" pitchFamily="18" charset="2"/>
              </a:rPr>
              <a:t>- Di</a:t>
            </a:r>
            <a:r>
              <a:rPr lang="en-US" altLang="en-US" sz="2400" b="1" i="1">
                <a:latin typeface="Times New Roman" panose="02020603050405020304" pitchFamily="18" charset="0"/>
                <a:sym typeface="Symbol" panose="05050102010706020507" pitchFamily="18" charset="2"/>
              </a:rPr>
              <a:t>ện tích hình chữ nhật </a:t>
            </a:r>
            <a:r>
              <a:rPr lang="en-US" altLang="en-US" sz="2400" b="1" i="1">
                <a:solidFill>
                  <a:schemeClr val="tx2"/>
                </a:solidFill>
                <a:latin typeface="Times New Roman" panose="02020603050405020304" pitchFamily="18" charset="0"/>
                <a:sym typeface="Symbol" panose="05050102010706020507" pitchFamily="18" charset="2"/>
              </a:rPr>
              <a:t>:</a:t>
            </a:r>
          </a:p>
        </p:txBody>
      </p:sp>
      <p:sp>
        <p:nvSpPr>
          <p:cNvPr id="89118" name="Text Box 30">
            <a:extLst>
              <a:ext uri="{FF2B5EF4-FFF2-40B4-BE49-F238E27FC236}">
                <a16:creationId xmlns:a16="http://schemas.microsoft.com/office/drawing/2014/main" id="{FB92BCBB-21A6-41DD-834A-53120F3253B2}"/>
              </a:ext>
            </a:extLst>
          </p:cNvPr>
          <p:cNvSpPr txBox="1">
            <a:spLocks noChangeArrowheads="1"/>
          </p:cNvSpPr>
          <p:nvPr/>
        </p:nvSpPr>
        <p:spPr bwMode="auto">
          <a:xfrm>
            <a:off x="-50800" y="5715000"/>
            <a:ext cx="492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i="1">
                <a:latin typeface="Times New Roman" panose="02020603050405020304" pitchFamily="18" charset="0"/>
                <a:sym typeface="Symbol" panose="05050102010706020507" pitchFamily="18" charset="2"/>
              </a:rPr>
              <a:t>- Diện tích một đáy của hình trụ :</a:t>
            </a:r>
          </a:p>
        </p:txBody>
      </p:sp>
      <p:sp>
        <p:nvSpPr>
          <p:cNvPr id="21517" name="Text Box 34">
            <a:extLst>
              <a:ext uri="{FF2B5EF4-FFF2-40B4-BE49-F238E27FC236}">
                <a16:creationId xmlns:a16="http://schemas.microsoft.com/office/drawing/2014/main" id="{4F037A58-2AFD-4DB3-94A9-B1BD9B413368}"/>
              </a:ext>
            </a:extLst>
          </p:cNvPr>
          <p:cNvSpPr txBox="1">
            <a:spLocks noChangeArrowheads="1"/>
          </p:cNvSpPr>
          <p:nvPr/>
        </p:nvSpPr>
        <p:spPr bwMode="auto">
          <a:xfrm>
            <a:off x="4540250" y="4724400"/>
            <a:ext cx="33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endParaRPr lang="en-US" altLang="en-US">
              <a:latin typeface=".VnTime" pitchFamily="34" charset="0"/>
            </a:endParaRPr>
          </a:p>
        </p:txBody>
      </p:sp>
      <p:sp>
        <p:nvSpPr>
          <p:cNvPr id="13329" name="Line 80">
            <a:extLst>
              <a:ext uri="{FF2B5EF4-FFF2-40B4-BE49-F238E27FC236}">
                <a16:creationId xmlns:a16="http://schemas.microsoft.com/office/drawing/2014/main" id="{51EFFE68-FF7F-484A-88E6-1FC21A3D9C81}"/>
              </a:ext>
            </a:extLst>
          </p:cNvPr>
          <p:cNvSpPr>
            <a:spLocks noChangeShapeType="1"/>
          </p:cNvSpPr>
          <p:nvPr/>
        </p:nvSpPr>
        <p:spPr bwMode="auto">
          <a:xfrm>
            <a:off x="9677400" y="15240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Text Box 86">
            <a:extLst>
              <a:ext uri="{FF2B5EF4-FFF2-40B4-BE49-F238E27FC236}">
                <a16:creationId xmlns:a16="http://schemas.microsoft.com/office/drawing/2014/main" id="{97BDA075-C6FE-4C9F-AC87-AC9EC5ACBD61}"/>
              </a:ext>
            </a:extLst>
          </p:cNvPr>
          <p:cNvSpPr txBox="1">
            <a:spLocks noChangeArrowheads="1"/>
          </p:cNvSpPr>
          <p:nvPr/>
        </p:nvSpPr>
        <p:spPr bwMode="auto">
          <a:xfrm>
            <a:off x="5105400" y="1295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a:t>
            </a:r>
          </a:p>
        </p:txBody>
      </p:sp>
      <p:sp>
        <p:nvSpPr>
          <p:cNvPr id="13331" name="Text Box 87">
            <a:extLst>
              <a:ext uri="{FF2B5EF4-FFF2-40B4-BE49-F238E27FC236}">
                <a16:creationId xmlns:a16="http://schemas.microsoft.com/office/drawing/2014/main" id="{B4A4BEAD-F866-41C8-900B-1100F3B0D3BC}"/>
              </a:ext>
            </a:extLst>
          </p:cNvPr>
          <p:cNvSpPr txBox="1">
            <a:spLocks noChangeArrowheads="1"/>
          </p:cNvSpPr>
          <p:nvPr/>
        </p:nvSpPr>
        <p:spPr bwMode="auto">
          <a:xfrm>
            <a:off x="5105400" y="252888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B</a:t>
            </a:r>
          </a:p>
        </p:txBody>
      </p:sp>
      <p:grpSp>
        <p:nvGrpSpPr>
          <p:cNvPr id="6" name="Group 106">
            <a:extLst>
              <a:ext uri="{FF2B5EF4-FFF2-40B4-BE49-F238E27FC236}">
                <a16:creationId xmlns:a16="http://schemas.microsoft.com/office/drawing/2014/main" id="{B794DEA7-C0C5-4871-9C72-E0F6AB366E06}"/>
              </a:ext>
            </a:extLst>
          </p:cNvPr>
          <p:cNvGrpSpPr>
            <a:grpSpLocks/>
          </p:cNvGrpSpPr>
          <p:nvPr/>
        </p:nvGrpSpPr>
        <p:grpSpPr bwMode="auto">
          <a:xfrm>
            <a:off x="123825" y="228600"/>
            <a:ext cx="14208125" cy="3717925"/>
            <a:chOff x="240" y="144"/>
            <a:chExt cx="8612" cy="2342"/>
          </a:xfrm>
        </p:grpSpPr>
        <p:sp>
          <p:nvSpPr>
            <p:cNvPr id="21543" name="Text Box 27">
              <a:extLst>
                <a:ext uri="{FF2B5EF4-FFF2-40B4-BE49-F238E27FC236}">
                  <a16:creationId xmlns:a16="http://schemas.microsoft.com/office/drawing/2014/main" id="{F9D603F8-01ED-4C86-9F73-BF23A77EDDA3}"/>
                </a:ext>
              </a:extLst>
            </p:cNvPr>
            <p:cNvSpPr txBox="1">
              <a:spLocks noChangeArrowheads="1"/>
            </p:cNvSpPr>
            <p:nvPr/>
          </p:nvSpPr>
          <p:spPr bwMode="auto">
            <a:xfrm>
              <a:off x="240" y="1152"/>
              <a:ext cx="11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a:solidFill>
                    <a:srgbClr val="CC0000"/>
                  </a:solidFill>
                  <a:latin typeface="Times New Roman" panose="02020603050405020304" pitchFamily="18" charset="0"/>
                </a:rPr>
                <a:t> Hình 77</a:t>
              </a:r>
            </a:p>
          </p:txBody>
        </p:sp>
        <p:grpSp>
          <p:nvGrpSpPr>
            <p:cNvPr id="21544" name="Group 105">
              <a:extLst>
                <a:ext uri="{FF2B5EF4-FFF2-40B4-BE49-F238E27FC236}">
                  <a16:creationId xmlns:a16="http://schemas.microsoft.com/office/drawing/2014/main" id="{6400DF70-6D92-4532-AB41-D70657687465}"/>
                </a:ext>
              </a:extLst>
            </p:cNvPr>
            <p:cNvGrpSpPr>
              <a:grpSpLocks/>
            </p:cNvGrpSpPr>
            <p:nvPr/>
          </p:nvGrpSpPr>
          <p:grpSpPr bwMode="auto">
            <a:xfrm>
              <a:off x="1620" y="144"/>
              <a:ext cx="7232" cy="2342"/>
              <a:chOff x="1620" y="144"/>
              <a:chExt cx="7232" cy="2342"/>
            </a:xfrm>
          </p:grpSpPr>
          <p:sp>
            <p:nvSpPr>
              <p:cNvPr id="21545" name="Line 24">
                <a:extLst>
                  <a:ext uri="{FF2B5EF4-FFF2-40B4-BE49-F238E27FC236}">
                    <a16:creationId xmlns:a16="http://schemas.microsoft.com/office/drawing/2014/main" id="{C18494B6-5387-4684-B432-2F3A4FA1E7B0}"/>
                  </a:ext>
                </a:extLst>
              </p:cNvPr>
              <p:cNvSpPr>
                <a:spLocks noChangeShapeType="1"/>
              </p:cNvSpPr>
              <p:nvPr/>
            </p:nvSpPr>
            <p:spPr bwMode="auto">
              <a:xfrm>
                <a:off x="2832" y="1200"/>
                <a:ext cx="41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6" name="Text Box 89">
                <a:extLst>
                  <a:ext uri="{FF2B5EF4-FFF2-40B4-BE49-F238E27FC236}">
                    <a16:creationId xmlns:a16="http://schemas.microsoft.com/office/drawing/2014/main" id="{834816AA-CC49-4A79-88A6-786BF79BAFC1}"/>
                  </a:ext>
                </a:extLst>
              </p:cNvPr>
              <p:cNvSpPr txBox="1">
                <a:spLocks noChangeArrowheads="1"/>
              </p:cNvSpPr>
              <p:nvPr/>
            </p:nvSpPr>
            <p:spPr bwMode="auto">
              <a:xfrm>
                <a:off x="3044" y="1257"/>
                <a:ext cx="5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CC0000"/>
                    </a:solidFill>
                  </a:rPr>
                  <a:t>10cm</a:t>
                </a:r>
              </a:p>
            </p:txBody>
          </p:sp>
          <p:grpSp>
            <p:nvGrpSpPr>
              <p:cNvPr id="21547" name="Group 104">
                <a:extLst>
                  <a:ext uri="{FF2B5EF4-FFF2-40B4-BE49-F238E27FC236}">
                    <a16:creationId xmlns:a16="http://schemas.microsoft.com/office/drawing/2014/main" id="{1B7AB005-897B-4B94-A866-EAFB30E2157E}"/>
                  </a:ext>
                </a:extLst>
              </p:cNvPr>
              <p:cNvGrpSpPr>
                <a:grpSpLocks/>
              </p:cNvGrpSpPr>
              <p:nvPr/>
            </p:nvGrpSpPr>
            <p:grpSpPr bwMode="auto">
              <a:xfrm>
                <a:off x="1620" y="144"/>
                <a:ext cx="7232" cy="2342"/>
                <a:chOff x="1620" y="144"/>
                <a:chExt cx="7232" cy="2342"/>
              </a:xfrm>
            </p:grpSpPr>
            <p:grpSp>
              <p:nvGrpSpPr>
                <p:cNvPr id="21548" name="Group 102">
                  <a:extLst>
                    <a:ext uri="{FF2B5EF4-FFF2-40B4-BE49-F238E27FC236}">
                      <a16:creationId xmlns:a16="http://schemas.microsoft.com/office/drawing/2014/main" id="{A0833553-625E-48D4-9895-04247D3AC52B}"/>
                    </a:ext>
                  </a:extLst>
                </p:cNvPr>
                <p:cNvGrpSpPr>
                  <a:grpSpLocks/>
                </p:cNvGrpSpPr>
                <p:nvPr/>
              </p:nvGrpSpPr>
              <p:grpSpPr bwMode="auto">
                <a:xfrm>
                  <a:off x="1620" y="806"/>
                  <a:ext cx="1308" cy="1020"/>
                  <a:chOff x="1620" y="806"/>
                  <a:chExt cx="1308" cy="1020"/>
                </a:xfrm>
              </p:grpSpPr>
              <p:grpSp>
                <p:nvGrpSpPr>
                  <p:cNvPr id="21560" name="Group 101">
                    <a:extLst>
                      <a:ext uri="{FF2B5EF4-FFF2-40B4-BE49-F238E27FC236}">
                        <a16:creationId xmlns:a16="http://schemas.microsoft.com/office/drawing/2014/main" id="{8184154A-2622-4A2A-A839-E144FE348928}"/>
                      </a:ext>
                    </a:extLst>
                  </p:cNvPr>
                  <p:cNvGrpSpPr>
                    <a:grpSpLocks/>
                  </p:cNvGrpSpPr>
                  <p:nvPr/>
                </p:nvGrpSpPr>
                <p:grpSpPr bwMode="auto">
                  <a:xfrm>
                    <a:off x="1620" y="806"/>
                    <a:ext cx="1308" cy="1020"/>
                    <a:chOff x="1620" y="806"/>
                    <a:chExt cx="1308" cy="1020"/>
                  </a:xfrm>
                </p:grpSpPr>
                <p:sp>
                  <p:nvSpPr>
                    <p:cNvPr id="21562" name="Text Box 90">
                      <a:extLst>
                        <a:ext uri="{FF2B5EF4-FFF2-40B4-BE49-F238E27FC236}">
                          <a16:creationId xmlns:a16="http://schemas.microsoft.com/office/drawing/2014/main" id="{1B5082F7-EA35-4B10-85B1-4373CDD8F396}"/>
                        </a:ext>
                      </a:extLst>
                    </p:cNvPr>
                    <p:cNvSpPr txBox="1">
                      <a:spLocks noChangeArrowheads="1"/>
                    </p:cNvSpPr>
                    <p:nvPr/>
                  </p:nvSpPr>
                  <p:spPr bwMode="auto">
                    <a:xfrm>
                      <a:off x="2352" y="1257"/>
                      <a:ext cx="5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CC0000"/>
                          </a:solidFill>
                        </a:rPr>
                        <a:t>10cm</a:t>
                      </a:r>
                    </a:p>
                  </p:txBody>
                </p:sp>
                <p:sp>
                  <p:nvSpPr>
                    <p:cNvPr id="21563" name="Oval 3">
                      <a:extLst>
                        <a:ext uri="{FF2B5EF4-FFF2-40B4-BE49-F238E27FC236}">
                          <a16:creationId xmlns:a16="http://schemas.microsoft.com/office/drawing/2014/main" id="{7FEDDA39-5A39-4834-9430-F495D6B870E6}"/>
                        </a:ext>
                      </a:extLst>
                    </p:cNvPr>
                    <p:cNvSpPr>
                      <a:spLocks noChangeArrowheads="1"/>
                    </p:cNvSpPr>
                    <p:nvPr/>
                  </p:nvSpPr>
                  <p:spPr bwMode="auto">
                    <a:xfrm>
                      <a:off x="1620" y="1536"/>
                      <a:ext cx="832"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VnTime" pitchFamily="34" charset="0"/>
                      </a:endParaRPr>
                    </a:p>
                  </p:txBody>
                </p:sp>
                <p:sp>
                  <p:nvSpPr>
                    <p:cNvPr id="21564" name="Oval 4">
                      <a:extLst>
                        <a:ext uri="{FF2B5EF4-FFF2-40B4-BE49-F238E27FC236}">
                          <a16:creationId xmlns:a16="http://schemas.microsoft.com/office/drawing/2014/main" id="{675CA929-0B39-4993-9ED6-910307448003}"/>
                        </a:ext>
                      </a:extLst>
                    </p:cNvPr>
                    <p:cNvSpPr>
                      <a:spLocks noChangeArrowheads="1"/>
                    </p:cNvSpPr>
                    <p:nvPr/>
                  </p:nvSpPr>
                  <p:spPr bwMode="auto">
                    <a:xfrm>
                      <a:off x="1620" y="864"/>
                      <a:ext cx="832"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VnTime" pitchFamily="34" charset="0"/>
                      </a:endParaRPr>
                    </a:p>
                  </p:txBody>
                </p:sp>
                <p:sp>
                  <p:nvSpPr>
                    <p:cNvPr id="21565" name="Line 11">
                      <a:extLst>
                        <a:ext uri="{FF2B5EF4-FFF2-40B4-BE49-F238E27FC236}">
                          <a16:creationId xmlns:a16="http://schemas.microsoft.com/office/drawing/2014/main" id="{13D04A81-7A67-42C2-AA98-7AE2634FA1F4}"/>
                        </a:ext>
                      </a:extLst>
                    </p:cNvPr>
                    <p:cNvSpPr>
                      <a:spLocks noChangeShapeType="1"/>
                    </p:cNvSpPr>
                    <p:nvPr/>
                  </p:nvSpPr>
                  <p:spPr bwMode="auto">
                    <a:xfrm>
                      <a:off x="1620" y="1008"/>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6" name="Text Box 18">
                      <a:extLst>
                        <a:ext uri="{FF2B5EF4-FFF2-40B4-BE49-F238E27FC236}">
                          <a16:creationId xmlns:a16="http://schemas.microsoft.com/office/drawing/2014/main" id="{06401072-DD87-4969-8059-D3AE6A6246D5}"/>
                        </a:ext>
                      </a:extLst>
                    </p:cNvPr>
                    <p:cNvSpPr txBox="1">
                      <a:spLocks noChangeArrowheads="1"/>
                    </p:cNvSpPr>
                    <p:nvPr/>
                  </p:nvSpPr>
                  <p:spPr bwMode="auto">
                    <a:xfrm>
                      <a:off x="1966" y="806"/>
                      <a:ext cx="62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000" b="1">
                          <a:solidFill>
                            <a:srgbClr val="CC0000"/>
                          </a:solidFill>
                          <a:latin typeface="Times New Roman" panose="02020603050405020304" pitchFamily="18" charset="0"/>
                        </a:rPr>
                        <a:t>  5cm  </a:t>
                      </a:r>
                    </a:p>
                  </p:txBody>
                </p:sp>
                <p:sp>
                  <p:nvSpPr>
                    <p:cNvPr id="21567" name="Text Box 12">
                      <a:extLst>
                        <a:ext uri="{FF2B5EF4-FFF2-40B4-BE49-F238E27FC236}">
                          <a16:creationId xmlns:a16="http://schemas.microsoft.com/office/drawing/2014/main" id="{692531F6-A514-4B80-98ED-048E8E380634}"/>
                        </a:ext>
                      </a:extLst>
                    </p:cNvPr>
                    <p:cNvSpPr txBox="1">
                      <a:spLocks noChangeArrowheads="1"/>
                    </p:cNvSpPr>
                    <p:nvPr/>
                  </p:nvSpPr>
                  <p:spPr bwMode="auto">
                    <a:xfrm>
                      <a:off x="1952" y="1525"/>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a:latin typeface=".VnTime" pitchFamily="34" charset="0"/>
                          <a:sym typeface="Symbol" panose="05050102010706020507" pitchFamily="18" charset="2"/>
                        </a:rPr>
                        <a:t></a:t>
                      </a:r>
                    </a:p>
                  </p:txBody>
                </p:sp>
                <p:sp>
                  <p:nvSpPr>
                    <p:cNvPr id="21568" name="Line 16">
                      <a:extLst>
                        <a:ext uri="{FF2B5EF4-FFF2-40B4-BE49-F238E27FC236}">
                          <a16:creationId xmlns:a16="http://schemas.microsoft.com/office/drawing/2014/main" id="{40ACA4B3-C52A-4C5B-B52A-A03D879D949B}"/>
                        </a:ext>
                      </a:extLst>
                    </p:cNvPr>
                    <p:cNvSpPr>
                      <a:spLocks noChangeShapeType="1"/>
                    </p:cNvSpPr>
                    <p:nvPr/>
                  </p:nvSpPr>
                  <p:spPr bwMode="auto">
                    <a:xfrm>
                      <a:off x="2016" y="980"/>
                      <a:ext cx="446"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9" name="Line 17">
                      <a:extLst>
                        <a:ext uri="{FF2B5EF4-FFF2-40B4-BE49-F238E27FC236}">
                          <a16:creationId xmlns:a16="http://schemas.microsoft.com/office/drawing/2014/main" id="{33346744-4E95-4A79-8A82-CC63145D7D05}"/>
                        </a:ext>
                      </a:extLst>
                    </p:cNvPr>
                    <p:cNvSpPr>
                      <a:spLocks noChangeShapeType="1"/>
                    </p:cNvSpPr>
                    <p:nvPr/>
                  </p:nvSpPr>
                  <p:spPr bwMode="auto">
                    <a:xfrm>
                      <a:off x="2452" y="1008"/>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Text Box 84">
                      <a:extLst>
                        <a:ext uri="{FF2B5EF4-FFF2-40B4-BE49-F238E27FC236}">
                          <a16:creationId xmlns:a16="http://schemas.microsoft.com/office/drawing/2014/main" id="{7C12D0A8-8833-4766-8B8E-3215E476D8F3}"/>
                        </a:ext>
                      </a:extLst>
                    </p:cNvPr>
                    <p:cNvSpPr txBox="1">
                      <a:spLocks noChangeArrowheads="1"/>
                    </p:cNvSpPr>
                    <p:nvPr/>
                  </p:nvSpPr>
                  <p:spPr bwMode="auto">
                    <a:xfrm>
                      <a:off x="2304" y="816"/>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a:t>
                      </a:r>
                    </a:p>
                  </p:txBody>
                </p:sp>
                <p:sp>
                  <p:nvSpPr>
                    <p:cNvPr id="21571" name="Text Box 85">
                      <a:extLst>
                        <a:ext uri="{FF2B5EF4-FFF2-40B4-BE49-F238E27FC236}">
                          <a16:creationId xmlns:a16="http://schemas.microsoft.com/office/drawing/2014/main" id="{C4AF1BA9-204E-44B5-83D8-8C2631D03F41}"/>
                        </a:ext>
                      </a:extLst>
                    </p:cNvPr>
                    <p:cNvSpPr txBox="1">
                      <a:spLocks noChangeArrowheads="1"/>
                    </p:cNvSpPr>
                    <p:nvPr/>
                  </p:nvSpPr>
                  <p:spPr bwMode="auto">
                    <a:xfrm>
                      <a:off x="2304" y="1593"/>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B</a:t>
                      </a:r>
                    </a:p>
                  </p:txBody>
                </p:sp>
              </p:grpSp>
              <p:sp>
                <p:nvSpPr>
                  <p:cNvPr id="21561" name="Text Box 13">
                    <a:extLst>
                      <a:ext uri="{FF2B5EF4-FFF2-40B4-BE49-F238E27FC236}">
                        <a16:creationId xmlns:a16="http://schemas.microsoft.com/office/drawing/2014/main" id="{88E34A76-ECCA-42C2-9F70-2F9666005676}"/>
                      </a:ext>
                    </a:extLst>
                  </p:cNvPr>
                  <p:cNvSpPr txBox="1">
                    <a:spLocks noChangeArrowheads="1"/>
                  </p:cNvSpPr>
                  <p:nvPr/>
                </p:nvSpPr>
                <p:spPr bwMode="auto">
                  <a:xfrm>
                    <a:off x="1952" y="854"/>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a:latin typeface=".VnTime" pitchFamily="34" charset="0"/>
                        <a:sym typeface="Symbol" panose="05050102010706020507" pitchFamily="18" charset="2"/>
                      </a:rPr>
                      <a:t></a:t>
                    </a:r>
                  </a:p>
                </p:txBody>
              </p:sp>
            </p:grpSp>
            <p:grpSp>
              <p:nvGrpSpPr>
                <p:cNvPr id="21549" name="Group 100">
                  <a:extLst>
                    <a:ext uri="{FF2B5EF4-FFF2-40B4-BE49-F238E27FC236}">
                      <a16:creationId xmlns:a16="http://schemas.microsoft.com/office/drawing/2014/main" id="{84379719-DED8-4CFD-9C6E-A4144497D1CB}"/>
                    </a:ext>
                  </a:extLst>
                </p:cNvPr>
                <p:cNvGrpSpPr>
                  <a:grpSpLocks/>
                </p:cNvGrpSpPr>
                <p:nvPr/>
              </p:nvGrpSpPr>
              <p:grpSpPr bwMode="auto">
                <a:xfrm>
                  <a:off x="3876" y="144"/>
                  <a:ext cx="4976" cy="2342"/>
                  <a:chOff x="3876" y="144"/>
                  <a:chExt cx="4976" cy="2342"/>
                </a:xfrm>
              </p:grpSpPr>
              <p:sp>
                <p:nvSpPr>
                  <p:cNvPr id="21550" name="Text Box 14">
                    <a:extLst>
                      <a:ext uri="{FF2B5EF4-FFF2-40B4-BE49-F238E27FC236}">
                        <a16:creationId xmlns:a16="http://schemas.microsoft.com/office/drawing/2014/main" id="{1007C865-826E-4D16-83D7-86866FFAE3F6}"/>
                      </a:ext>
                    </a:extLst>
                  </p:cNvPr>
                  <p:cNvSpPr txBox="1">
                    <a:spLocks noChangeArrowheads="1"/>
                  </p:cNvSpPr>
                  <p:nvPr/>
                </p:nvSpPr>
                <p:spPr bwMode="auto">
                  <a:xfrm>
                    <a:off x="4264" y="432"/>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a:latin typeface=".VnTime" pitchFamily="34" charset="0"/>
                        <a:sym typeface="Symbol" panose="05050102010706020507" pitchFamily="18" charset="2"/>
                      </a:rPr>
                      <a:t></a:t>
                    </a:r>
                  </a:p>
                </p:txBody>
              </p:sp>
              <p:sp>
                <p:nvSpPr>
                  <p:cNvPr id="21551" name="Text Box 15">
                    <a:extLst>
                      <a:ext uri="{FF2B5EF4-FFF2-40B4-BE49-F238E27FC236}">
                        <a16:creationId xmlns:a16="http://schemas.microsoft.com/office/drawing/2014/main" id="{D4EA401A-D64C-47F7-A3F1-26BFA0018CD5}"/>
                      </a:ext>
                    </a:extLst>
                  </p:cNvPr>
                  <p:cNvSpPr txBox="1">
                    <a:spLocks noChangeArrowheads="1"/>
                  </p:cNvSpPr>
                  <p:nvPr/>
                </p:nvSpPr>
                <p:spPr bwMode="auto">
                  <a:xfrm>
                    <a:off x="5588" y="1957"/>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a:latin typeface=".VnTime" pitchFamily="34" charset="0"/>
                        <a:sym typeface="Symbol" panose="05050102010706020507" pitchFamily="18" charset="2"/>
                      </a:rPr>
                      <a:t></a:t>
                    </a:r>
                  </a:p>
                </p:txBody>
              </p:sp>
              <p:grpSp>
                <p:nvGrpSpPr>
                  <p:cNvPr id="21552" name="Group 92">
                    <a:extLst>
                      <a:ext uri="{FF2B5EF4-FFF2-40B4-BE49-F238E27FC236}">
                        <a16:creationId xmlns:a16="http://schemas.microsoft.com/office/drawing/2014/main" id="{C943D171-4C34-4574-968F-532247B12CAA}"/>
                      </a:ext>
                    </a:extLst>
                  </p:cNvPr>
                  <p:cNvGrpSpPr>
                    <a:grpSpLocks/>
                  </p:cNvGrpSpPr>
                  <p:nvPr/>
                </p:nvGrpSpPr>
                <p:grpSpPr bwMode="auto">
                  <a:xfrm>
                    <a:off x="3876" y="144"/>
                    <a:ext cx="4976" cy="2342"/>
                    <a:chOff x="3876" y="144"/>
                    <a:chExt cx="4976" cy="2342"/>
                  </a:xfrm>
                </p:grpSpPr>
                <p:sp>
                  <p:nvSpPr>
                    <p:cNvPr id="21553" name="Oval 93">
                      <a:extLst>
                        <a:ext uri="{FF2B5EF4-FFF2-40B4-BE49-F238E27FC236}">
                          <a16:creationId xmlns:a16="http://schemas.microsoft.com/office/drawing/2014/main" id="{381C69AF-3B23-4A69-BA94-63AB8420ED7C}"/>
                        </a:ext>
                      </a:extLst>
                    </p:cNvPr>
                    <p:cNvSpPr>
                      <a:spLocks noChangeArrowheads="1"/>
                    </p:cNvSpPr>
                    <p:nvPr/>
                  </p:nvSpPr>
                  <p:spPr bwMode="auto">
                    <a:xfrm>
                      <a:off x="3876" y="144"/>
                      <a:ext cx="806" cy="806"/>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54" name="Oval 94">
                      <a:extLst>
                        <a:ext uri="{FF2B5EF4-FFF2-40B4-BE49-F238E27FC236}">
                          <a16:creationId xmlns:a16="http://schemas.microsoft.com/office/drawing/2014/main" id="{091C5ACF-3233-48A8-9F7D-BEE755F0EF8F}"/>
                        </a:ext>
                      </a:extLst>
                    </p:cNvPr>
                    <p:cNvSpPr>
                      <a:spLocks noChangeArrowheads="1"/>
                    </p:cNvSpPr>
                    <p:nvPr/>
                  </p:nvSpPr>
                  <p:spPr bwMode="auto">
                    <a:xfrm>
                      <a:off x="5252" y="1680"/>
                      <a:ext cx="806" cy="806"/>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55" name="Text Box 95">
                      <a:extLst>
                        <a:ext uri="{FF2B5EF4-FFF2-40B4-BE49-F238E27FC236}">
                          <a16:creationId xmlns:a16="http://schemas.microsoft.com/office/drawing/2014/main" id="{AEA7E4F9-E219-4418-8DB8-D9E8F497B719}"/>
                        </a:ext>
                      </a:extLst>
                    </p:cNvPr>
                    <p:cNvSpPr txBox="1">
                      <a:spLocks noChangeArrowheads="1"/>
                    </p:cNvSpPr>
                    <p:nvPr/>
                  </p:nvSpPr>
                  <p:spPr bwMode="auto">
                    <a:xfrm>
                      <a:off x="4282" y="364"/>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CC0000"/>
                          </a:solidFill>
                          <a:latin typeface=".VnTime" pitchFamily="34" charset="0"/>
                        </a:rPr>
                        <a:t>5cm</a:t>
                      </a:r>
                    </a:p>
                  </p:txBody>
                </p:sp>
                <p:sp>
                  <p:nvSpPr>
                    <p:cNvPr id="21556" name="Line 96">
                      <a:extLst>
                        <a:ext uri="{FF2B5EF4-FFF2-40B4-BE49-F238E27FC236}">
                          <a16:creationId xmlns:a16="http://schemas.microsoft.com/office/drawing/2014/main" id="{21F5E7C9-2CC7-43C5-AACB-41EBF0744460}"/>
                        </a:ext>
                      </a:extLst>
                    </p:cNvPr>
                    <p:cNvSpPr>
                      <a:spLocks noChangeShapeType="1"/>
                    </p:cNvSpPr>
                    <p:nvPr/>
                  </p:nvSpPr>
                  <p:spPr bwMode="auto">
                    <a:xfrm>
                      <a:off x="4348" y="566"/>
                      <a:ext cx="308" cy="1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7" name="Text Box 97">
                      <a:extLst>
                        <a:ext uri="{FF2B5EF4-FFF2-40B4-BE49-F238E27FC236}">
                          <a16:creationId xmlns:a16="http://schemas.microsoft.com/office/drawing/2014/main" id="{5A14D312-5756-4F8D-9B51-588027502B52}"/>
                        </a:ext>
                      </a:extLst>
                    </p:cNvPr>
                    <p:cNvSpPr txBox="1">
                      <a:spLocks noChangeArrowheads="1"/>
                    </p:cNvSpPr>
                    <p:nvPr/>
                  </p:nvSpPr>
                  <p:spPr bwMode="auto">
                    <a:xfrm>
                      <a:off x="5684" y="1872"/>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000" b="1">
                          <a:solidFill>
                            <a:srgbClr val="CC0000"/>
                          </a:solidFill>
                          <a:latin typeface=".VnTime" pitchFamily="34" charset="0"/>
                        </a:rPr>
                        <a:t>5cm</a:t>
                      </a:r>
                    </a:p>
                  </p:txBody>
                </p:sp>
                <p:sp>
                  <p:nvSpPr>
                    <p:cNvPr id="21558" name="Line 98">
                      <a:extLst>
                        <a:ext uri="{FF2B5EF4-FFF2-40B4-BE49-F238E27FC236}">
                          <a16:creationId xmlns:a16="http://schemas.microsoft.com/office/drawing/2014/main" id="{F1D2533D-73AE-4E06-97FE-234F9C813B83}"/>
                        </a:ext>
                      </a:extLst>
                    </p:cNvPr>
                    <p:cNvSpPr>
                      <a:spLocks noChangeShapeType="1"/>
                    </p:cNvSpPr>
                    <p:nvPr/>
                  </p:nvSpPr>
                  <p:spPr bwMode="auto">
                    <a:xfrm>
                      <a:off x="5722" y="2076"/>
                      <a:ext cx="308" cy="1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9" name="Rectangle 99">
                      <a:extLst>
                        <a:ext uri="{FF2B5EF4-FFF2-40B4-BE49-F238E27FC236}">
                          <a16:creationId xmlns:a16="http://schemas.microsoft.com/office/drawing/2014/main" id="{1BA927D1-4394-4DC1-AF35-9A5FC30D4565}"/>
                        </a:ext>
                      </a:extLst>
                    </p:cNvPr>
                    <p:cNvSpPr>
                      <a:spLocks noChangeArrowheads="1"/>
                    </p:cNvSpPr>
                    <p:nvPr/>
                  </p:nvSpPr>
                  <p:spPr bwMode="auto">
                    <a:xfrm>
                      <a:off x="6308" y="144"/>
                      <a:ext cx="2544"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800" b="1">
                        <a:solidFill>
                          <a:srgbClr val="000066"/>
                        </a:solidFill>
                        <a:sym typeface="Symbol" panose="05050102010706020507" pitchFamily="18" charset="2"/>
                      </a:endParaRPr>
                    </a:p>
                  </p:txBody>
                </p:sp>
              </p:grpSp>
            </p:grpSp>
          </p:grpSp>
        </p:grpSp>
      </p:grpSp>
      <p:sp>
        <p:nvSpPr>
          <p:cNvPr id="21522" name="Rectangle 110">
            <a:extLst>
              <a:ext uri="{FF2B5EF4-FFF2-40B4-BE49-F238E27FC236}">
                <a16:creationId xmlns:a16="http://schemas.microsoft.com/office/drawing/2014/main" id="{BF38E753-E2A9-4D39-9619-C2C67117672D}"/>
              </a:ext>
            </a:extLst>
          </p:cNvPr>
          <p:cNvSpPr>
            <a:spLocks noChangeArrowheads="1"/>
          </p:cNvSpPr>
          <p:nvPr/>
        </p:nvSpPr>
        <p:spPr bwMode="auto">
          <a:xfrm>
            <a:off x="0" y="0"/>
            <a:ext cx="9906000" cy="6858000"/>
          </a:xfrm>
          <a:prstGeom prst="rect">
            <a:avLst/>
          </a:prstGeom>
          <a:noFill/>
          <a:ln w="69850" cmpd="dbl">
            <a:solidFill>
              <a:srgbClr val="00FF00"/>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3" name="Line 111">
            <a:extLst>
              <a:ext uri="{FF2B5EF4-FFF2-40B4-BE49-F238E27FC236}">
                <a16:creationId xmlns:a16="http://schemas.microsoft.com/office/drawing/2014/main" id="{18C2282B-6D18-4213-941F-5E221B483EAE}"/>
              </a:ext>
            </a:extLst>
          </p:cNvPr>
          <p:cNvSpPr>
            <a:spLocks noChangeShapeType="1"/>
          </p:cNvSpPr>
          <p:nvPr/>
        </p:nvSpPr>
        <p:spPr bwMode="auto">
          <a:xfrm>
            <a:off x="5105400" y="3352800"/>
            <a:ext cx="0" cy="3429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201" name="Text Box 113">
            <a:extLst>
              <a:ext uri="{FF2B5EF4-FFF2-40B4-BE49-F238E27FC236}">
                <a16:creationId xmlns:a16="http://schemas.microsoft.com/office/drawing/2014/main" id="{881BE085-77AC-4B09-BEE7-594A00433955}"/>
              </a:ext>
            </a:extLst>
          </p:cNvPr>
          <p:cNvSpPr txBox="1">
            <a:spLocks noChangeArrowheads="1"/>
          </p:cNvSpPr>
          <p:nvPr/>
        </p:nvSpPr>
        <p:spPr bwMode="auto">
          <a:xfrm>
            <a:off x="4419600" y="3810000"/>
            <a:ext cx="533400" cy="369888"/>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89200" name="Text Box 112">
            <a:extLst>
              <a:ext uri="{FF2B5EF4-FFF2-40B4-BE49-F238E27FC236}">
                <a16:creationId xmlns:a16="http://schemas.microsoft.com/office/drawing/2014/main" id="{50334670-1BC1-46A1-A137-EB664B32A2C3}"/>
              </a:ext>
            </a:extLst>
          </p:cNvPr>
          <p:cNvSpPr txBox="1">
            <a:spLocks noChangeArrowheads="1"/>
          </p:cNvSpPr>
          <p:nvPr/>
        </p:nvSpPr>
        <p:spPr bwMode="auto">
          <a:xfrm>
            <a:off x="1295400" y="4254500"/>
            <a:ext cx="2667000" cy="461963"/>
          </a:xfrm>
          <a:prstGeom prst="rect">
            <a:avLst/>
          </a:prstGeom>
          <a:solidFill>
            <a:schemeClr val="bg1"/>
          </a:solidFill>
          <a:ln w="12700">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rPr>
              <a:t>2.</a:t>
            </a:r>
            <a:r>
              <a:rPr lang="en-US" altLang="en-US" sz="2400" b="1">
                <a:solidFill>
                  <a:srgbClr val="CC0000"/>
                </a:solidFill>
                <a:sym typeface="Symbol" panose="05050102010706020507" pitchFamily="18" charset="2"/>
              </a:rPr>
              <a:t>.5 = 10 </a:t>
            </a:r>
            <a:r>
              <a:rPr lang="en-US" altLang="en-US" sz="2000" b="1">
                <a:sym typeface="Symbol" panose="05050102010706020507" pitchFamily="18" charset="2"/>
              </a:rPr>
              <a:t>(cm)</a:t>
            </a:r>
          </a:p>
        </p:txBody>
      </p:sp>
      <p:grpSp>
        <p:nvGrpSpPr>
          <p:cNvPr id="13" name="Group 122">
            <a:extLst>
              <a:ext uri="{FF2B5EF4-FFF2-40B4-BE49-F238E27FC236}">
                <a16:creationId xmlns:a16="http://schemas.microsoft.com/office/drawing/2014/main" id="{8B413F56-2BCF-4770-BB73-C756CDD8B8FB}"/>
              </a:ext>
            </a:extLst>
          </p:cNvPr>
          <p:cNvGrpSpPr>
            <a:grpSpLocks/>
          </p:cNvGrpSpPr>
          <p:nvPr/>
        </p:nvGrpSpPr>
        <p:grpSpPr bwMode="auto">
          <a:xfrm>
            <a:off x="76200" y="5165725"/>
            <a:ext cx="4953000" cy="708025"/>
            <a:chOff x="288" y="3216"/>
            <a:chExt cx="2400" cy="446"/>
          </a:xfrm>
        </p:grpSpPr>
        <p:sp>
          <p:nvSpPr>
            <p:cNvPr id="21539" name="Text Box 118">
              <a:extLst>
                <a:ext uri="{FF2B5EF4-FFF2-40B4-BE49-F238E27FC236}">
                  <a16:creationId xmlns:a16="http://schemas.microsoft.com/office/drawing/2014/main" id="{B27B57D5-9C0C-4AAC-A754-101CB1D95C09}"/>
                </a:ext>
              </a:extLst>
            </p:cNvPr>
            <p:cNvSpPr txBox="1">
              <a:spLocks noChangeArrowheads="1"/>
            </p:cNvSpPr>
            <p:nvPr/>
          </p:nvSpPr>
          <p:spPr bwMode="auto">
            <a:xfrm>
              <a:off x="288" y="3261"/>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sp>
          <p:nvSpPr>
            <p:cNvPr id="21540" name="Text Box 119">
              <a:extLst>
                <a:ext uri="{FF2B5EF4-FFF2-40B4-BE49-F238E27FC236}">
                  <a16:creationId xmlns:a16="http://schemas.microsoft.com/office/drawing/2014/main" id="{0B4BBEFF-1589-45B6-BF4B-89FD6974B7F7}"/>
                </a:ext>
              </a:extLst>
            </p:cNvPr>
            <p:cNvSpPr txBox="1">
              <a:spLocks noChangeArrowheads="1"/>
            </p:cNvSpPr>
            <p:nvPr/>
          </p:nvSpPr>
          <p:spPr bwMode="auto">
            <a:xfrm>
              <a:off x="1056" y="3261"/>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sp>
          <p:nvSpPr>
            <p:cNvPr id="21541" name="Text Box 120">
              <a:extLst>
                <a:ext uri="{FF2B5EF4-FFF2-40B4-BE49-F238E27FC236}">
                  <a16:creationId xmlns:a16="http://schemas.microsoft.com/office/drawing/2014/main" id="{DF15D5E7-4758-40AD-9C2D-40092B068F82}"/>
                </a:ext>
              </a:extLst>
            </p:cNvPr>
            <p:cNvSpPr txBox="1">
              <a:spLocks noChangeArrowheads="1"/>
            </p:cNvSpPr>
            <p:nvPr/>
          </p:nvSpPr>
          <p:spPr bwMode="auto">
            <a:xfrm>
              <a:off x="1920" y="3261"/>
              <a:ext cx="768"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a:p>
          </p:txBody>
        </p:sp>
        <p:sp>
          <p:nvSpPr>
            <p:cNvPr id="21542" name="Text Box 121">
              <a:extLst>
                <a:ext uri="{FF2B5EF4-FFF2-40B4-BE49-F238E27FC236}">
                  <a16:creationId xmlns:a16="http://schemas.microsoft.com/office/drawing/2014/main" id="{59265BE5-E3BB-48B2-A16E-CC25F15BE8DF}"/>
                </a:ext>
              </a:extLst>
            </p:cNvPr>
            <p:cNvSpPr txBox="1">
              <a:spLocks noChangeArrowheads="1"/>
            </p:cNvSpPr>
            <p:nvPr/>
          </p:nvSpPr>
          <p:spPr bwMode="auto">
            <a:xfrm>
              <a:off x="816" y="3216"/>
              <a:ext cx="33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4000" b="1">
                <a:solidFill>
                  <a:srgbClr val="000066"/>
                </a:solidFill>
              </a:endParaRPr>
            </a:p>
          </p:txBody>
        </p:sp>
      </p:grpSp>
      <p:grpSp>
        <p:nvGrpSpPr>
          <p:cNvPr id="14" name="Group 158">
            <a:extLst>
              <a:ext uri="{FF2B5EF4-FFF2-40B4-BE49-F238E27FC236}">
                <a16:creationId xmlns:a16="http://schemas.microsoft.com/office/drawing/2014/main" id="{61B04AB3-7E89-4287-AAB5-FB3860F0CBD8}"/>
              </a:ext>
            </a:extLst>
          </p:cNvPr>
          <p:cNvGrpSpPr>
            <a:grpSpLocks/>
          </p:cNvGrpSpPr>
          <p:nvPr/>
        </p:nvGrpSpPr>
        <p:grpSpPr bwMode="auto">
          <a:xfrm>
            <a:off x="1219200" y="6202363"/>
            <a:ext cx="3810000" cy="584200"/>
            <a:chOff x="768" y="4070"/>
            <a:chExt cx="2400" cy="368"/>
          </a:xfrm>
        </p:grpSpPr>
        <p:sp>
          <p:nvSpPr>
            <p:cNvPr id="21535" name="Text Box 130">
              <a:extLst>
                <a:ext uri="{FF2B5EF4-FFF2-40B4-BE49-F238E27FC236}">
                  <a16:creationId xmlns:a16="http://schemas.microsoft.com/office/drawing/2014/main" id="{4247A7EE-151E-4661-9E91-AC56D8B0D9AE}"/>
                </a:ext>
              </a:extLst>
            </p:cNvPr>
            <p:cNvSpPr txBox="1">
              <a:spLocks noChangeArrowheads="1"/>
            </p:cNvSpPr>
            <p:nvPr/>
          </p:nvSpPr>
          <p:spPr bwMode="auto">
            <a:xfrm>
              <a:off x="768" y="4147"/>
              <a:ext cx="336" cy="23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1536" name="Rectangle 131">
              <a:extLst>
                <a:ext uri="{FF2B5EF4-FFF2-40B4-BE49-F238E27FC236}">
                  <a16:creationId xmlns:a16="http://schemas.microsoft.com/office/drawing/2014/main" id="{88F11ED8-4A7D-4702-832C-2D778969ED1B}"/>
                </a:ext>
              </a:extLst>
            </p:cNvPr>
            <p:cNvSpPr>
              <a:spLocks noChangeArrowheads="1"/>
            </p:cNvSpPr>
            <p:nvPr/>
          </p:nvSpPr>
          <p:spPr bwMode="auto">
            <a:xfrm>
              <a:off x="1056" y="4070"/>
              <a:ext cx="10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200" b="1">
                  <a:solidFill>
                    <a:srgbClr val="000066"/>
                  </a:solidFill>
                </a:rPr>
                <a:t>.5 .5 = </a:t>
              </a:r>
            </a:p>
          </p:txBody>
        </p:sp>
        <p:sp>
          <p:nvSpPr>
            <p:cNvPr id="21537" name="Text Box 132">
              <a:extLst>
                <a:ext uri="{FF2B5EF4-FFF2-40B4-BE49-F238E27FC236}">
                  <a16:creationId xmlns:a16="http://schemas.microsoft.com/office/drawing/2014/main" id="{6F606453-E74E-4CD9-82FC-9EA00B05198A}"/>
                </a:ext>
              </a:extLst>
            </p:cNvPr>
            <p:cNvSpPr txBox="1">
              <a:spLocks noChangeArrowheads="1"/>
            </p:cNvSpPr>
            <p:nvPr/>
          </p:nvSpPr>
          <p:spPr bwMode="auto">
            <a:xfrm>
              <a:off x="1968" y="4144"/>
              <a:ext cx="528" cy="23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1538" name="Text Box 133">
              <a:extLst>
                <a:ext uri="{FF2B5EF4-FFF2-40B4-BE49-F238E27FC236}">
                  <a16:creationId xmlns:a16="http://schemas.microsoft.com/office/drawing/2014/main" id="{6FE6F57B-E057-4A64-A58A-25BF4837F417}"/>
                </a:ext>
              </a:extLst>
            </p:cNvPr>
            <p:cNvSpPr txBox="1">
              <a:spLocks noChangeArrowheads="1"/>
            </p:cNvSpPr>
            <p:nvPr/>
          </p:nvSpPr>
          <p:spPr bwMode="auto">
            <a:xfrm>
              <a:off x="2544" y="4147"/>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(cm</a:t>
              </a:r>
              <a:r>
                <a:rPr lang="en-US" altLang="en-US" b="1" baseline="30000"/>
                <a:t>2</a:t>
              </a:r>
              <a:r>
                <a:rPr lang="en-US" altLang="en-US" b="1"/>
                <a:t>)</a:t>
              </a:r>
              <a:endParaRPr lang="en-US" altLang="en-US" b="1" baseline="30000"/>
            </a:p>
          </p:txBody>
        </p:sp>
      </p:grpSp>
      <p:grpSp>
        <p:nvGrpSpPr>
          <p:cNvPr id="15" name="Group 150">
            <a:extLst>
              <a:ext uri="{FF2B5EF4-FFF2-40B4-BE49-F238E27FC236}">
                <a16:creationId xmlns:a16="http://schemas.microsoft.com/office/drawing/2014/main" id="{3AEBD469-3D4B-4D4B-8513-2BB55F13F001}"/>
              </a:ext>
            </a:extLst>
          </p:cNvPr>
          <p:cNvGrpSpPr>
            <a:grpSpLocks/>
          </p:cNvGrpSpPr>
          <p:nvPr/>
        </p:nvGrpSpPr>
        <p:grpSpPr bwMode="auto">
          <a:xfrm>
            <a:off x="5181600" y="5410200"/>
            <a:ext cx="3810000" cy="523875"/>
            <a:chOff x="3264" y="3408"/>
            <a:chExt cx="2400" cy="330"/>
          </a:xfrm>
        </p:grpSpPr>
        <p:sp>
          <p:nvSpPr>
            <p:cNvPr id="21532" name="Text Box 146">
              <a:extLst>
                <a:ext uri="{FF2B5EF4-FFF2-40B4-BE49-F238E27FC236}">
                  <a16:creationId xmlns:a16="http://schemas.microsoft.com/office/drawing/2014/main" id="{8F98A622-9E82-4F22-AE3D-33BFFEF26369}"/>
                </a:ext>
              </a:extLst>
            </p:cNvPr>
            <p:cNvSpPr txBox="1">
              <a:spLocks noChangeArrowheads="1"/>
            </p:cNvSpPr>
            <p:nvPr/>
          </p:nvSpPr>
          <p:spPr bwMode="auto">
            <a:xfrm>
              <a:off x="3264" y="3408"/>
              <a:ext cx="62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rgbClr val="CC0000"/>
                  </a:solidFill>
                  <a:sym typeface="Symbol" panose="05050102010706020507" pitchFamily="18" charset="2"/>
                </a:rPr>
                <a:t>100</a:t>
              </a:r>
            </a:p>
          </p:txBody>
        </p:sp>
        <p:sp>
          <p:nvSpPr>
            <p:cNvPr id="21533" name="Text Box 147">
              <a:extLst>
                <a:ext uri="{FF2B5EF4-FFF2-40B4-BE49-F238E27FC236}">
                  <a16:creationId xmlns:a16="http://schemas.microsoft.com/office/drawing/2014/main" id="{05F0D03A-4968-4FCE-B712-4DB9A890E2F0}"/>
                </a:ext>
              </a:extLst>
            </p:cNvPr>
            <p:cNvSpPr txBox="1">
              <a:spLocks noChangeArrowheads="1"/>
            </p:cNvSpPr>
            <p:nvPr/>
          </p:nvSpPr>
          <p:spPr bwMode="auto">
            <a:xfrm>
              <a:off x="4080" y="3408"/>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CC0000"/>
                  </a:solidFill>
                  <a:sym typeface="Symbol" panose="05050102010706020507" pitchFamily="18" charset="2"/>
                </a:rPr>
                <a:t>25</a:t>
              </a:r>
            </a:p>
          </p:txBody>
        </p:sp>
        <p:sp>
          <p:nvSpPr>
            <p:cNvPr id="21534" name="Text Box 148">
              <a:extLst>
                <a:ext uri="{FF2B5EF4-FFF2-40B4-BE49-F238E27FC236}">
                  <a16:creationId xmlns:a16="http://schemas.microsoft.com/office/drawing/2014/main" id="{B46D35AE-82C0-44DF-A1F9-41AC736F1E0E}"/>
                </a:ext>
              </a:extLst>
            </p:cNvPr>
            <p:cNvSpPr txBox="1">
              <a:spLocks noChangeArrowheads="1"/>
            </p:cNvSpPr>
            <p:nvPr/>
          </p:nvSpPr>
          <p:spPr bwMode="auto">
            <a:xfrm>
              <a:off x="5040" y="3408"/>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CC0000"/>
                  </a:solidFill>
                  <a:sym typeface="Symbol" panose="05050102010706020507" pitchFamily="18" charset="2"/>
                </a:rPr>
                <a:t>150</a:t>
              </a:r>
            </a:p>
          </p:txBody>
        </p:sp>
      </p:grpSp>
      <p:sp>
        <p:nvSpPr>
          <p:cNvPr id="89239" name="Oval 151">
            <a:extLst>
              <a:ext uri="{FF2B5EF4-FFF2-40B4-BE49-F238E27FC236}">
                <a16:creationId xmlns:a16="http://schemas.microsoft.com/office/drawing/2014/main" id="{EADCA316-33B6-4873-9D6D-61D1F3F2835C}"/>
              </a:ext>
            </a:extLst>
          </p:cNvPr>
          <p:cNvSpPr>
            <a:spLocks noChangeArrowheads="1"/>
          </p:cNvSpPr>
          <p:nvPr/>
        </p:nvSpPr>
        <p:spPr bwMode="auto">
          <a:xfrm>
            <a:off x="6140450" y="212725"/>
            <a:ext cx="1295400" cy="1295400"/>
          </a:xfrm>
          <a:prstGeom prst="ellipse">
            <a:avLst/>
          </a:prstGeom>
          <a:solidFill>
            <a:srgbClr val="CC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CC0000"/>
                </a:solidFill>
              </a:rPr>
              <a:t>25</a:t>
            </a:r>
            <a:r>
              <a:rPr lang="en-US" altLang="en-US" sz="2400" b="1">
                <a:solidFill>
                  <a:srgbClr val="CC0000"/>
                </a:solidFill>
                <a:sym typeface="Symbol" panose="05050102010706020507" pitchFamily="18" charset="2"/>
              </a:rPr>
              <a:t> </a:t>
            </a:r>
            <a:r>
              <a:rPr lang="en-US" altLang="en-US" sz="1400" b="1">
                <a:sym typeface="Symbol" panose="05050102010706020507" pitchFamily="18" charset="2"/>
              </a:rPr>
              <a:t>(cm</a:t>
            </a:r>
            <a:r>
              <a:rPr lang="en-US" altLang="en-US" sz="1400" b="1" baseline="30000">
                <a:sym typeface="Symbol" panose="05050102010706020507" pitchFamily="18" charset="2"/>
              </a:rPr>
              <a:t>2</a:t>
            </a:r>
            <a:r>
              <a:rPr lang="en-US" altLang="en-US" sz="1400" b="1">
                <a:sym typeface="Symbol" panose="05050102010706020507" pitchFamily="18" charset="2"/>
              </a:rPr>
              <a:t>)</a:t>
            </a:r>
          </a:p>
        </p:txBody>
      </p:sp>
      <p:sp>
        <p:nvSpPr>
          <p:cNvPr id="89244" name="Oval 156">
            <a:extLst>
              <a:ext uri="{FF2B5EF4-FFF2-40B4-BE49-F238E27FC236}">
                <a16:creationId xmlns:a16="http://schemas.microsoft.com/office/drawing/2014/main" id="{D1658696-90C1-4D65-8D34-F7FC7C20FC90}"/>
              </a:ext>
            </a:extLst>
          </p:cNvPr>
          <p:cNvSpPr>
            <a:spLocks noChangeArrowheads="1"/>
          </p:cNvSpPr>
          <p:nvPr/>
        </p:nvSpPr>
        <p:spPr bwMode="auto">
          <a:xfrm>
            <a:off x="8410575" y="2651125"/>
            <a:ext cx="1295400" cy="1295400"/>
          </a:xfrm>
          <a:prstGeom prst="ellipse">
            <a:avLst/>
          </a:prstGeom>
          <a:solidFill>
            <a:srgbClr val="CC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CC0000"/>
                </a:solidFill>
              </a:rPr>
              <a:t>25</a:t>
            </a:r>
            <a:r>
              <a:rPr lang="en-US" altLang="en-US" sz="2400" b="1">
                <a:solidFill>
                  <a:srgbClr val="CC0000"/>
                </a:solidFill>
                <a:sym typeface="Symbol" panose="05050102010706020507" pitchFamily="18" charset="2"/>
              </a:rPr>
              <a:t> </a:t>
            </a:r>
            <a:r>
              <a:rPr lang="en-US" altLang="en-US" sz="1400" b="1">
                <a:sym typeface="Symbol" panose="05050102010706020507" pitchFamily="18" charset="2"/>
              </a:rPr>
              <a:t>(cm</a:t>
            </a:r>
            <a:r>
              <a:rPr lang="en-US" altLang="en-US" sz="1400" b="1" baseline="30000">
                <a:sym typeface="Symbol" panose="05050102010706020507" pitchFamily="18" charset="2"/>
              </a:rPr>
              <a:t>2</a:t>
            </a:r>
            <a:r>
              <a:rPr lang="en-US" altLang="en-US" sz="1400" b="1">
                <a:sym typeface="Symbol" panose="05050102010706020507" pitchFamily="18" charset="2"/>
              </a:rPr>
              <a:t>)</a:t>
            </a:r>
          </a:p>
        </p:txBody>
      </p:sp>
      <p:sp>
        <p:nvSpPr>
          <p:cNvPr id="89245" name="Rectangle 157">
            <a:extLst>
              <a:ext uri="{FF2B5EF4-FFF2-40B4-BE49-F238E27FC236}">
                <a16:creationId xmlns:a16="http://schemas.microsoft.com/office/drawing/2014/main" id="{9CB78956-68B2-4D83-8DE0-7D67DE0BDC36}"/>
              </a:ext>
            </a:extLst>
          </p:cNvPr>
          <p:cNvSpPr>
            <a:spLocks noChangeArrowheads="1"/>
          </p:cNvSpPr>
          <p:nvPr/>
        </p:nvSpPr>
        <p:spPr bwMode="auto">
          <a:xfrm>
            <a:off x="5638800" y="1524000"/>
            <a:ext cx="4038600" cy="11430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CC0000"/>
                </a:solidFill>
                <a:sym typeface="Symbol" panose="05050102010706020507" pitchFamily="18" charset="2"/>
              </a:rPr>
              <a:t>100  </a:t>
            </a:r>
            <a:r>
              <a:rPr lang="en-US" altLang="en-US" b="1">
                <a:sym typeface="Symbol" panose="05050102010706020507" pitchFamily="18" charset="2"/>
              </a:rPr>
              <a:t>(cm</a:t>
            </a:r>
            <a:r>
              <a:rPr lang="en-US" altLang="en-US" b="1" baseline="30000">
                <a:sym typeface="Symbol" panose="05050102010706020507" pitchFamily="18" charset="2"/>
              </a:rPr>
              <a:t>2</a:t>
            </a:r>
            <a:r>
              <a:rPr lang="en-US" altLang="en-US" b="1">
                <a:sym typeface="Symbol" panose="05050102010706020507" pitchFamily="18" charset="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4" presetClass="entr" presetSubtype="16" fill="hold" nodeType="withEffect">
                                  <p:stCondLst>
                                    <p:cond delay="0"/>
                                  </p:stCondLst>
                                  <p:childTnLst>
                                    <p:set>
                                      <p:cBhvr>
                                        <p:cTn id="9" dur="1" fill="hold">
                                          <p:stCondLst>
                                            <p:cond delay="0"/>
                                          </p:stCondLst>
                                        </p:cTn>
                                        <p:tgtEl>
                                          <p:spTgt spid="13329"/>
                                        </p:tgtEl>
                                        <p:attrNameLst>
                                          <p:attrName>style.visibility</p:attrName>
                                        </p:attrNameLst>
                                      </p:cBhvr>
                                      <p:to>
                                        <p:strVal val="visible"/>
                                      </p:to>
                                    </p:set>
                                    <p:animEffect transition="in" filter="box(in)">
                                      <p:cBhvr>
                                        <p:cTn id="10" dur="500"/>
                                        <p:tgtEl>
                                          <p:spTgt spid="13329"/>
                                        </p:tgtEl>
                                      </p:cBhvr>
                                    </p:animEffect>
                                  </p:childTnLst>
                                </p:cTn>
                              </p:par>
                              <p:par>
                                <p:cTn id="11" presetID="4" presetClass="entr" presetSubtype="16" fill="hold" nodeType="with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box(in)">
                                      <p:cBhvr>
                                        <p:cTn id="13" dur="500"/>
                                        <p:tgtEl>
                                          <p:spTgt spid="13320"/>
                                        </p:tgtEl>
                                      </p:cBhvr>
                                    </p:animEffect>
                                  </p:childTnLst>
                                </p:cTn>
                              </p:par>
                              <p:par>
                                <p:cTn id="14" presetID="4" presetClass="entr" presetSubtype="16" fill="hold" nodeType="withEffect">
                                  <p:stCondLst>
                                    <p:cond delay="0"/>
                                  </p:stCondLst>
                                  <p:childTnLst>
                                    <p:set>
                                      <p:cBhvr>
                                        <p:cTn id="15" dur="1" fill="hold">
                                          <p:stCondLst>
                                            <p:cond delay="0"/>
                                          </p:stCondLst>
                                        </p:cTn>
                                        <p:tgtEl>
                                          <p:spTgt spid="13319"/>
                                        </p:tgtEl>
                                        <p:attrNameLst>
                                          <p:attrName>style.visibility</p:attrName>
                                        </p:attrNameLst>
                                      </p:cBhvr>
                                      <p:to>
                                        <p:strVal val="visible"/>
                                      </p:to>
                                    </p:set>
                                    <p:animEffect transition="in" filter="box(in)">
                                      <p:cBhvr>
                                        <p:cTn id="16" dur="500"/>
                                        <p:tgtEl>
                                          <p:spTgt spid="133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box(in)">
                                      <p:cBhvr>
                                        <p:cTn id="19" dur="500"/>
                                        <p:tgtEl>
                                          <p:spTgt spid="13330"/>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3331"/>
                                        </p:tgtEl>
                                        <p:attrNameLst>
                                          <p:attrName>style.visibility</p:attrName>
                                        </p:attrNameLst>
                                      </p:cBhvr>
                                      <p:to>
                                        <p:strVal val="visible"/>
                                      </p:to>
                                    </p:set>
                                    <p:animEffect transition="in" filter="box(in)">
                                      <p:cBhvr>
                                        <p:cTn id="25" dur="500"/>
                                        <p:tgtEl>
                                          <p:spTgt spid="133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9116"/>
                                        </p:tgtEl>
                                        <p:attrNameLst>
                                          <p:attrName>style.visibility</p:attrName>
                                        </p:attrNameLst>
                                      </p:cBhvr>
                                      <p:to>
                                        <p:strVal val="visible"/>
                                      </p:to>
                                    </p:set>
                                    <p:animEffect transition="in" filter="checkerboard(across)">
                                      <p:cBhvr>
                                        <p:cTn id="30" dur="500"/>
                                        <p:tgtEl>
                                          <p:spTgt spid="8911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9201"/>
                                        </p:tgtEl>
                                        <p:attrNameLst>
                                          <p:attrName>style.visibility</p:attrName>
                                        </p:attrNameLst>
                                      </p:cBhvr>
                                      <p:to>
                                        <p:strVal val="visible"/>
                                      </p:to>
                                    </p:set>
                                    <p:animEffect transition="in" filter="checkerboard(across)">
                                      <p:cBhvr>
                                        <p:cTn id="33" dur="500"/>
                                        <p:tgtEl>
                                          <p:spTgt spid="8920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9117"/>
                                        </p:tgtEl>
                                        <p:attrNameLst>
                                          <p:attrName>style.visibility</p:attrName>
                                        </p:attrNameLst>
                                      </p:cBhvr>
                                      <p:to>
                                        <p:strVal val="visible"/>
                                      </p:to>
                                    </p:set>
                                    <p:animEffect transition="in" filter="checkerboard(across)">
                                      <p:cBhvr>
                                        <p:cTn id="36" dur="500"/>
                                        <p:tgtEl>
                                          <p:spTgt spid="89117"/>
                                        </p:tgtEl>
                                      </p:cBhvr>
                                    </p:animEffect>
                                  </p:childTnLst>
                                </p:cTn>
                              </p:par>
                              <p:par>
                                <p:cTn id="37" presetID="5" presetClass="entr" presetSubtype="1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89118"/>
                                        </p:tgtEl>
                                        <p:attrNameLst>
                                          <p:attrName>style.visibility</p:attrName>
                                        </p:attrNameLst>
                                      </p:cBhvr>
                                      <p:to>
                                        <p:strVal val="visible"/>
                                      </p:to>
                                    </p:set>
                                    <p:animEffect transition="in" filter="checkerboard(across)">
                                      <p:cBhvr>
                                        <p:cTn id="42" dur="500"/>
                                        <p:tgtEl>
                                          <p:spTgt spid="89118"/>
                                        </p:tgtEl>
                                      </p:cBhvr>
                                    </p:animEffect>
                                  </p:childTnLst>
                                </p:cTn>
                              </p:par>
                              <p:par>
                                <p:cTn id="43" presetID="5" presetClass="entr" presetSubtype="1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89119"/>
                                        </p:tgtEl>
                                        <p:attrNameLst>
                                          <p:attrName>style.visibility</p:attrName>
                                        </p:attrNameLst>
                                      </p:cBhvr>
                                      <p:to>
                                        <p:strVal val="visible"/>
                                      </p:to>
                                    </p:set>
                                    <p:animEffect transition="in" filter="checkerboard(across)">
                                      <p:cBhvr>
                                        <p:cTn id="48" dur="500"/>
                                        <p:tgtEl>
                                          <p:spTgt spid="89119"/>
                                        </p:tgtEl>
                                      </p:cBhvr>
                                    </p:animEffect>
                                  </p:childTnLst>
                                </p:cTn>
                              </p:par>
                              <p:par>
                                <p:cTn id="49" presetID="5" presetClass="entr" presetSubtype="1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checkerboard(across)">
                                      <p:cBhvr>
                                        <p:cTn id="51" dur="5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xit" presetSubtype="16" fill="hold" grpId="1" nodeType="clickEffect">
                                  <p:stCondLst>
                                    <p:cond delay="0"/>
                                  </p:stCondLst>
                                  <p:childTnLst>
                                    <p:animEffect transition="out" filter="box(in)">
                                      <p:cBhvr>
                                        <p:cTn id="55" dur="500"/>
                                        <p:tgtEl>
                                          <p:spTgt spid="89201"/>
                                        </p:tgtEl>
                                      </p:cBhvr>
                                    </p:animEffect>
                                    <p:set>
                                      <p:cBhvr>
                                        <p:cTn id="56" dur="1" fill="hold">
                                          <p:stCondLst>
                                            <p:cond delay="499"/>
                                          </p:stCondLst>
                                        </p:cTn>
                                        <p:tgtEl>
                                          <p:spTgt spid="8920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89200"/>
                                        </p:tgtEl>
                                        <p:attrNameLst>
                                          <p:attrName>style.visibility</p:attrName>
                                        </p:attrNameLst>
                                      </p:cBhvr>
                                      <p:to>
                                        <p:strVal val="visible"/>
                                      </p:to>
                                    </p:set>
                                    <p:animEffect transition="in" filter="box(in)">
                                      <p:cBhvr>
                                        <p:cTn id="61" dur="500"/>
                                        <p:tgtEl>
                                          <p:spTgt spid="8920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ox(in)">
                                      <p:cBhvr>
                                        <p:cTn id="66" dur="500"/>
                                        <p:tgtEl>
                                          <p:spTgt spid="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89245"/>
                                        </p:tgtEl>
                                        <p:attrNameLst>
                                          <p:attrName>style.visibility</p:attrName>
                                        </p:attrNameLst>
                                      </p:cBhvr>
                                      <p:to>
                                        <p:strVal val="visible"/>
                                      </p:to>
                                    </p:set>
                                    <p:animEffect transition="in" filter="checkerboard(across)">
                                      <p:cBhvr>
                                        <p:cTn id="71" dur="500"/>
                                        <p:tgtEl>
                                          <p:spTgt spid="892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checkerboard(across)">
                                      <p:cBhvr>
                                        <p:cTn id="76" dur="500"/>
                                        <p:tgtEl>
                                          <p:spTgt spid="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89239"/>
                                        </p:tgtEl>
                                        <p:attrNameLst>
                                          <p:attrName>style.visibility</p:attrName>
                                        </p:attrNameLst>
                                      </p:cBhvr>
                                      <p:to>
                                        <p:strVal val="visible"/>
                                      </p:to>
                                    </p:set>
                                    <p:animEffect transition="in" filter="blinds(horizontal)">
                                      <p:cBhvr>
                                        <p:cTn id="81" dur="500"/>
                                        <p:tgtEl>
                                          <p:spTgt spid="8923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9244"/>
                                        </p:tgtEl>
                                        <p:attrNameLst>
                                          <p:attrName>style.visibility</p:attrName>
                                        </p:attrNameLst>
                                      </p:cBhvr>
                                      <p:to>
                                        <p:strVal val="visible"/>
                                      </p:to>
                                    </p:set>
                                    <p:animEffect transition="in" filter="blinds(horizontal)">
                                      <p:cBhvr>
                                        <p:cTn id="84" dur="500"/>
                                        <p:tgtEl>
                                          <p:spTgt spid="892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box(in)">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9" grpId="0"/>
      <p:bldP spid="89116" grpId="0"/>
      <p:bldP spid="89117" grpId="0"/>
      <p:bldP spid="89118" grpId="0"/>
      <p:bldP spid="13330" grpId="0"/>
      <p:bldP spid="13331" grpId="0"/>
      <p:bldP spid="89201" grpId="0" animBg="1"/>
      <p:bldP spid="89201" grpId="1" animBg="1"/>
      <p:bldP spid="89200" grpId="0" animBg="1"/>
      <p:bldP spid="89239" grpId="0" animBg="1"/>
      <p:bldP spid="89244" grpId="0" animBg="1"/>
      <p:bldP spid="892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5CDBC-74C0-4CE3-9BF8-7A17CC241602}"/>
              </a:ext>
            </a:extLst>
          </p:cNvPr>
          <p:cNvSpPr>
            <a:spLocks noGrp="1"/>
          </p:cNvSpPr>
          <p:nvPr>
            <p:ph idx="1"/>
          </p:nvPr>
        </p:nvSpPr>
        <p:spPr>
          <a:xfrm>
            <a:off x="381000" y="762000"/>
            <a:ext cx="8915400" cy="609600"/>
          </a:xfrm>
        </p:spPr>
        <p:txBody>
          <a:bodyPr/>
          <a:lstStyle/>
          <a:p>
            <a:pPr>
              <a:buFontTx/>
              <a:buNone/>
            </a:pPr>
            <a:r>
              <a:rPr lang="en-US" altLang="en-US" sz="2800"/>
              <a:t>Chiều dài của hình chữ nhật là:   </a:t>
            </a:r>
          </a:p>
        </p:txBody>
      </p:sp>
      <p:sp>
        <p:nvSpPr>
          <p:cNvPr id="22531" name="Text Box 134">
            <a:extLst>
              <a:ext uri="{FF2B5EF4-FFF2-40B4-BE49-F238E27FC236}">
                <a16:creationId xmlns:a16="http://schemas.microsoft.com/office/drawing/2014/main" id="{EE253D59-9A5E-470B-8838-FF1F3E05C299}"/>
              </a:ext>
            </a:extLst>
          </p:cNvPr>
          <p:cNvSpPr txBox="1">
            <a:spLocks noChangeArrowheads="1"/>
          </p:cNvSpPr>
          <p:nvPr/>
        </p:nvSpPr>
        <p:spPr bwMode="auto">
          <a:xfrm>
            <a:off x="5638800" y="777875"/>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ym typeface="Symbol" panose="05050102010706020507" pitchFamily="18" charset="2"/>
              </a:rPr>
              <a:t>2.</a:t>
            </a:r>
          </a:p>
        </p:txBody>
      </p:sp>
      <p:sp>
        <p:nvSpPr>
          <p:cNvPr id="31" name="TextBox 30">
            <a:extLst>
              <a:ext uri="{FF2B5EF4-FFF2-40B4-BE49-F238E27FC236}">
                <a16:creationId xmlns:a16="http://schemas.microsoft.com/office/drawing/2014/main" id="{C39A032D-2DB3-4031-B9C2-FA061422BA5D}"/>
              </a:ext>
            </a:extLst>
          </p:cNvPr>
          <p:cNvSpPr txBox="1">
            <a:spLocks noChangeArrowheads="1"/>
          </p:cNvSpPr>
          <p:nvPr/>
        </p:nvSpPr>
        <p:spPr bwMode="auto">
          <a:xfrm>
            <a:off x="6061075" y="77787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32" name="TextBox 31">
            <a:extLst>
              <a:ext uri="{FF2B5EF4-FFF2-40B4-BE49-F238E27FC236}">
                <a16:creationId xmlns:a16="http://schemas.microsoft.com/office/drawing/2014/main" id="{D2989B10-C0F8-454C-AC0C-32F6C19825E8}"/>
              </a:ext>
            </a:extLst>
          </p:cNvPr>
          <p:cNvSpPr txBox="1">
            <a:spLocks noChangeArrowheads="1"/>
          </p:cNvSpPr>
          <p:nvPr/>
        </p:nvSpPr>
        <p:spPr bwMode="auto">
          <a:xfrm>
            <a:off x="179388" y="17526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Diện tích hình chữ nhật: </a:t>
            </a:r>
          </a:p>
        </p:txBody>
      </p:sp>
      <p:sp>
        <p:nvSpPr>
          <p:cNvPr id="22534" name="Text Box 134">
            <a:extLst>
              <a:ext uri="{FF2B5EF4-FFF2-40B4-BE49-F238E27FC236}">
                <a16:creationId xmlns:a16="http://schemas.microsoft.com/office/drawing/2014/main" id="{7B16D00A-8DCB-418B-AC4A-80C4E42E342A}"/>
              </a:ext>
            </a:extLst>
          </p:cNvPr>
          <p:cNvSpPr txBox="1">
            <a:spLocks noChangeArrowheads="1"/>
          </p:cNvSpPr>
          <p:nvPr/>
        </p:nvSpPr>
        <p:spPr bwMode="auto">
          <a:xfrm>
            <a:off x="5029200" y="172085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ym typeface="Symbol" panose="05050102010706020507" pitchFamily="18" charset="2"/>
              </a:rPr>
              <a:t>2.</a:t>
            </a:r>
          </a:p>
        </p:txBody>
      </p:sp>
      <p:sp>
        <p:nvSpPr>
          <p:cNvPr id="35" name="TextBox 34">
            <a:extLst>
              <a:ext uri="{FF2B5EF4-FFF2-40B4-BE49-F238E27FC236}">
                <a16:creationId xmlns:a16="http://schemas.microsoft.com/office/drawing/2014/main" id="{883E92DA-2A36-4C48-A2CF-F7FB6C5D00A8}"/>
              </a:ext>
            </a:extLst>
          </p:cNvPr>
          <p:cNvSpPr txBox="1">
            <a:spLocks noChangeArrowheads="1"/>
          </p:cNvSpPr>
          <p:nvPr/>
        </p:nvSpPr>
        <p:spPr bwMode="auto">
          <a:xfrm>
            <a:off x="5467350" y="172402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36" name="TextBox 35">
            <a:extLst>
              <a:ext uri="{FF2B5EF4-FFF2-40B4-BE49-F238E27FC236}">
                <a16:creationId xmlns:a16="http://schemas.microsoft.com/office/drawing/2014/main" id="{192F7196-0CCA-4AD7-94D4-756AC4D0E634}"/>
              </a:ext>
            </a:extLst>
          </p:cNvPr>
          <p:cNvSpPr txBox="1">
            <a:spLocks noChangeArrowheads="1"/>
          </p:cNvSpPr>
          <p:nvPr/>
        </p:nvSpPr>
        <p:spPr bwMode="auto">
          <a:xfrm>
            <a:off x="6019800" y="17399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.10</a:t>
            </a:r>
          </a:p>
        </p:txBody>
      </p:sp>
      <p:sp>
        <p:nvSpPr>
          <p:cNvPr id="22537" name="TextBox 36">
            <a:extLst>
              <a:ext uri="{FF2B5EF4-FFF2-40B4-BE49-F238E27FC236}">
                <a16:creationId xmlns:a16="http://schemas.microsoft.com/office/drawing/2014/main" id="{265210EA-574D-49DF-A36D-CFD986D26EEE}"/>
              </a:ext>
            </a:extLst>
          </p:cNvPr>
          <p:cNvSpPr txBox="1">
            <a:spLocks noChangeArrowheads="1"/>
          </p:cNvSpPr>
          <p:nvPr/>
        </p:nvSpPr>
        <p:spPr bwMode="auto">
          <a:xfrm>
            <a:off x="-228600" y="26670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Diện tích một đáy của hình trụ: S</a:t>
            </a:r>
            <a:r>
              <a:rPr lang="en-US" altLang="en-US" sz="2800" baseline="-25000"/>
              <a:t>đ</a:t>
            </a:r>
            <a:r>
              <a:rPr lang="en-US" altLang="en-US" sz="2800"/>
              <a:t>= </a:t>
            </a:r>
          </a:p>
        </p:txBody>
      </p:sp>
      <p:sp>
        <p:nvSpPr>
          <p:cNvPr id="22538" name="Text Box 134">
            <a:extLst>
              <a:ext uri="{FF2B5EF4-FFF2-40B4-BE49-F238E27FC236}">
                <a16:creationId xmlns:a16="http://schemas.microsoft.com/office/drawing/2014/main" id="{3522364F-226A-461D-B677-F0439788EFB7}"/>
              </a:ext>
            </a:extLst>
          </p:cNvPr>
          <p:cNvSpPr txBox="1">
            <a:spLocks noChangeArrowheads="1"/>
          </p:cNvSpPr>
          <p:nvPr/>
        </p:nvSpPr>
        <p:spPr bwMode="auto">
          <a:xfrm>
            <a:off x="5743575" y="26638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ym typeface="Symbol" panose="05050102010706020507" pitchFamily="18" charset="2"/>
              </a:rPr>
              <a:t></a:t>
            </a:r>
          </a:p>
        </p:txBody>
      </p:sp>
      <p:sp>
        <p:nvSpPr>
          <p:cNvPr id="40" name="TextBox 39">
            <a:extLst>
              <a:ext uri="{FF2B5EF4-FFF2-40B4-BE49-F238E27FC236}">
                <a16:creationId xmlns:a16="http://schemas.microsoft.com/office/drawing/2014/main" id="{D2F483E5-A18F-479C-9686-1363D2BE0892}"/>
              </a:ext>
            </a:extLst>
          </p:cNvPr>
          <p:cNvSpPr txBox="1">
            <a:spLocks noChangeArrowheads="1"/>
          </p:cNvSpPr>
          <p:nvPr/>
        </p:nvSpPr>
        <p:spPr bwMode="auto">
          <a:xfrm>
            <a:off x="6019800" y="26670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41" name="TextBox 40">
            <a:extLst>
              <a:ext uri="{FF2B5EF4-FFF2-40B4-BE49-F238E27FC236}">
                <a16:creationId xmlns:a16="http://schemas.microsoft.com/office/drawing/2014/main" id="{B4CC4AFA-06AF-4795-A752-8FD05D9940E0}"/>
              </a:ext>
            </a:extLst>
          </p:cNvPr>
          <p:cNvSpPr txBox="1">
            <a:spLocks noChangeArrowheads="1"/>
          </p:cNvSpPr>
          <p:nvPr/>
        </p:nvSpPr>
        <p:spPr bwMode="auto">
          <a:xfrm>
            <a:off x="6381750" y="26670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42" name="TextBox 41">
            <a:extLst>
              <a:ext uri="{FF2B5EF4-FFF2-40B4-BE49-F238E27FC236}">
                <a16:creationId xmlns:a16="http://schemas.microsoft.com/office/drawing/2014/main" id="{B66D8767-E034-410F-A5DF-4AEF6F185B2F}"/>
              </a:ext>
            </a:extLst>
          </p:cNvPr>
          <p:cNvSpPr txBox="1">
            <a:spLocks noChangeArrowheads="1"/>
          </p:cNvSpPr>
          <p:nvPr/>
        </p:nvSpPr>
        <p:spPr bwMode="auto">
          <a:xfrm>
            <a:off x="381000" y="342900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800"/>
              <a:t>Tổng diện tích hình chữ nhật và diện tích hai hình tròn đáy (diện tích toàn phần) của hình trụ là: </a:t>
            </a:r>
          </a:p>
        </p:txBody>
      </p:sp>
      <p:sp>
        <p:nvSpPr>
          <p:cNvPr id="22542" name="Text Box 134">
            <a:extLst>
              <a:ext uri="{FF2B5EF4-FFF2-40B4-BE49-F238E27FC236}">
                <a16:creationId xmlns:a16="http://schemas.microsoft.com/office/drawing/2014/main" id="{D805EE74-7DAF-441A-96E7-673AD085688E}"/>
              </a:ext>
            </a:extLst>
          </p:cNvPr>
          <p:cNvSpPr txBox="1">
            <a:spLocks noChangeArrowheads="1"/>
          </p:cNvSpPr>
          <p:nvPr/>
        </p:nvSpPr>
        <p:spPr bwMode="auto">
          <a:xfrm>
            <a:off x="3505200" y="45720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ym typeface="Symbol" panose="05050102010706020507" pitchFamily="18" charset="2"/>
              </a:rPr>
              <a:t>2.</a:t>
            </a:r>
          </a:p>
        </p:txBody>
      </p:sp>
      <p:sp>
        <p:nvSpPr>
          <p:cNvPr id="44" name="TextBox 43">
            <a:extLst>
              <a:ext uri="{FF2B5EF4-FFF2-40B4-BE49-F238E27FC236}">
                <a16:creationId xmlns:a16="http://schemas.microsoft.com/office/drawing/2014/main" id="{59F5B97D-7A62-4D8B-8EBA-8EF26C4E80D1}"/>
              </a:ext>
            </a:extLst>
          </p:cNvPr>
          <p:cNvSpPr txBox="1">
            <a:spLocks noChangeArrowheads="1"/>
          </p:cNvSpPr>
          <p:nvPr/>
        </p:nvSpPr>
        <p:spPr bwMode="auto">
          <a:xfrm>
            <a:off x="4114800" y="458152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45" name="TextBox 44">
            <a:extLst>
              <a:ext uri="{FF2B5EF4-FFF2-40B4-BE49-F238E27FC236}">
                <a16:creationId xmlns:a16="http://schemas.microsoft.com/office/drawing/2014/main" id="{24683685-5E36-4788-AAA5-DF1F8718523D}"/>
              </a:ext>
            </a:extLst>
          </p:cNvPr>
          <p:cNvSpPr txBox="1">
            <a:spLocks noChangeArrowheads="1"/>
          </p:cNvSpPr>
          <p:nvPr/>
        </p:nvSpPr>
        <p:spPr bwMode="auto">
          <a:xfrm>
            <a:off x="4572000" y="45815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.10</a:t>
            </a:r>
          </a:p>
        </p:txBody>
      </p:sp>
      <p:sp>
        <p:nvSpPr>
          <p:cNvPr id="47" name="TextBox 46">
            <a:extLst>
              <a:ext uri="{FF2B5EF4-FFF2-40B4-BE49-F238E27FC236}">
                <a16:creationId xmlns:a16="http://schemas.microsoft.com/office/drawing/2014/main" id="{F05BD9AE-7669-4F2C-B0E2-79745DDEDDFB}"/>
              </a:ext>
            </a:extLst>
          </p:cNvPr>
          <p:cNvSpPr txBox="1">
            <a:spLocks noChangeArrowheads="1"/>
          </p:cNvSpPr>
          <p:nvPr/>
        </p:nvSpPr>
        <p:spPr bwMode="auto">
          <a:xfrm>
            <a:off x="5943600" y="45720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22546" name="Text Box 134">
            <a:extLst>
              <a:ext uri="{FF2B5EF4-FFF2-40B4-BE49-F238E27FC236}">
                <a16:creationId xmlns:a16="http://schemas.microsoft.com/office/drawing/2014/main" id="{DFFD1105-F64B-4C0A-97C0-48CC63B22E43}"/>
              </a:ext>
            </a:extLst>
          </p:cNvPr>
          <p:cNvSpPr txBox="1">
            <a:spLocks noChangeArrowheads="1"/>
          </p:cNvSpPr>
          <p:nvPr/>
        </p:nvSpPr>
        <p:spPr bwMode="auto">
          <a:xfrm>
            <a:off x="5160963" y="45720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ym typeface="Symbol" panose="05050102010706020507" pitchFamily="18" charset="2"/>
              </a:rPr>
              <a:t>+ 2 </a:t>
            </a:r>
          </a:p>
        </p:txBody>
      </p:sp>
      <p:sp>
        <p:nvSpPr>
          <p:cNvPr id="48" name="TextBox 47">
            <a:extLst>
              <a:ext uri="{FF2B5EF4-FFF2-40B4-BE49-F238E27FC236}">
                <a16:creationId xmlns:a16="http://schemas.microsoft.com/office/drawing/2014/main" id="{ACD88618-CE65-4F3A-92A9-BCD61F1187E3}"/>
              </a:ext>
            </a:extLst>
          </p:cNvPr>
          <p:cNvSpPr txBox="1">
            <a:spLocks noChangeArrowheads="1"/>
          </p:cNvSpPr>
          <p:nvPr/>
        </p:nvSpPr>
        <p:spPr bwMode="auto">
          <a:xfrm>
            <a:off x="6324600" y="458152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5</a:t>
            </a:r>
          </a:p>
        </p:txBody>
      </p:sp>
      <p:sp>
        <p:nvSpPr>
          <p:cNvPr id="49" name="TextBox 48">
            <a:extLst>
              <a:ext uri="{FF2B5EF4-FFF2-40B4-BE49-F238E27FC236}">
                <a16:creationId xmlns:a16="http://schemas.microsoft.com/office/drawing/2014/main" id="{306AC917-C65E-48F8-8D83-209DA08C3173}"/>
              </a:ext>
            </a:extLst>
          </p:cNvPr>
          <p:cNvSpPr txBox="1">
            <a:spLocks noChangeArrowheads="1"/>
          </p:cNvSpPr>
          <p:nvPr/>
        </p:nvSpPr>
        <p:spPr bwMode="auto">
          <a:xfrm>
            <a:off x="6019800" y="7620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0" name="TextBox 49">
            <a:extLst>
              <a:ext uri="{FF2B5EF4-FFF2-40B4-BE49-F238E27FC236}">
                <a16:creationId xmlns:a16="http://schemas.microsoft.com/office/drawing/2014/main" id="{852DCE34-83E4-46A6-BD60-F9F6244247D9}"/>
              </a:ext>
            </a:extLst>
          </p:cNvPr>
          <p:cNvSpPr txBox="1">
            <a:spLocks noChangeArrowheads="1"/>
          </p:cNvSpPr>
          <p:nvPr/>
        </p:nvSpPr>
        <p:spPr bwMode="auto">
          <a:xfrm>
            <a:off x="5603875" y="16764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1" name="TextBox 50">
            <a:extLst>
              <a:ext uri="{FF2B5EF4-FFF2-40B4-BE49-F238E27FC236}">
                <a16:creationId xmlns:a16="http://schemas.microsoft.com/office/drawing/2014/main" id="{1ABE949B-2893-433E-86FB-ED5BD59B33A0}"/>
              </a:ext>
            </a:extLst>
          </p:cNvPr>
          <p:cNvSpPr txBox="1">
            <a:spLocks noChangeArrowheads="1"/>
          </p:cNvSpPr>
          <p:nvPr/>
        </p:nvSpPr>
        <p:spPr bwMode="auto">
          <a:xfrm>
            <a:off x="5940425" y="169545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.h</a:t>
            </a:r>
          </a:p>
        </p:txBody>
      </p:sp>
      <p:sp>
        <p:nvSpPr>
          <p:cNvPr id="52" name="TextBox 51">
            <a:extLst>
              <a:ext uri="{FF2B5EF4-FFF2-40B4-BE49-F238E27FC236}">
                <a16:creationId xmlns:a16="http://schemas.microsoft.com/office/drawing/2014/main" id="{DE75D530-C2A8-4DA6-9A4A-07A23AC4AF51}"/>
              </a:ext>
            </a:extLst>
          </p:cNvPr>
          <p:cNvSpPr txBox="1">
            <a:spLocks noChangeArrowheads="1"/>
          </p:cNvSpPr>
          <p:nvPr/>
        </p:nvSpPr>
        <p:spPr bwMode="auto">
          <a:xfrm>
            <a:off x="5972175" y="262255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3" name="TextBox 52">
            <a:extLst>
              <a:ext uri="{FF2B5EF4-FFF2-40B4-BE49-F238E27FC236}">
                <a16:creationId xmlns:a16="http://schemas.microsoft.com/office/drawing/2014/main" id="{5B47FAFE-2AFA-4510-BF23-D37D86140502}"/>
              </a:ext>
            </a:extLst>
          </p:cNvPr>
          <p:cNvSpPr txBox="1">
            <a:spLocks noChangeArrowheads="1"/>
          </p:cNvSpPr>
          <p:nvPr/>
        </p:nvSpPr>
        <p:spPr bwMode="auto">
          <a:xfrm>
            <a:off x="6381750" y="263525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5" name="TextBox 54">
            <a:extLst>
              <a:ext uri="{FF2B5EF4-FFF2-40B4-BE49-F238E27FC236}">
                <a16:creationId xmlns:a16="http://schemas.microsoft.com/office/drawing/2014/main" id="{02997942-D7E4-45C2-944D-5B151AB7C017}"/>
              </a:ext>
            </a:extLst>
          </p:cNvPr>
          <p:cNvSpPr txBox="1">
            <a:spLocks noChangeArrowheads="1"/>
          </p:cNvSpPr>
          <p:nvPr/>
        </p:nvSpPr>
        <p:spPr bwMode="auto">
          <a:xfrm>
            <a:off x="5921375" y="4527550"/>
            <a:ext cx="69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6" name="TextBox 55">
            <a:extLst>
              <a:ext uri="{FF2B5EF4-FFF2-40B4-BE49-F238E27FC236}">
                <a16:creationId xmlns:a16="http://schemas.microsoft.com/office/drawing/2014/main" id="{CCCE5920-DFBF-4F53-AA12-4121FD9C5F2A}"/>
              </a:ext>
            </a:extLst>
          </p:cNvPr>
          <p:cNvSpPr txBox="1">
            <a:spLocks noChangeArrowheads="1"/>
          </p:cNvSpPr>
          <p:nvPr/>
        </p:nvSpPr>
        <p:spPr bwMode="auto">
          <a:xfrm>
            <a:off x="4078288" y="4556125"/>
            <a:ext cx="758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4" name="TextBox 53">
            <a:extLst>
              <a:ext uri="{FF2B5EF4-FFF2-40B4-BE49-F238E27FC236}">
                <a16:creationId xmlns:a16="http://schemas.microsoft.com/office/drawing/2014/main" id="{7822694E-F1C7-4450-B281-F763D096593B}"/>
              </a:ext>
            </a:extLst>
          </p:cNvPr>
          <p:cNvSpPr txBox="1">
            <a:spLocks noChangeArrowheads="1"/>
          </p:cNvSpPr>
          <p:nvPr/>
        </p:nvSpPr>
        <p:spPr bwMode="auto">
          <a:xfrm>
            <a:off x="6319838" y="452755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 r</a:t>
            </a:r>
          </a:p>
        </p:txBody>
      </p:sp>
      <p:sp>
        <p:nvSpPr>
          <p:cNvPr id="57" name="TextBox 56">
            <a:extLst>
              <a:ext uri="{FF2B5EF4-FFF2-40B4-BE49-F238E27FC236}">
                <a16:creationId xmlns:a16="http://schemas.microsoft.com/office/drawing/2014/main" id="{F200D373-26A1-4C2B-854D-69EF210D6B27}"/>
              </a:ext>
            </a:extLst>
          </p:cNvPr>
          <p:cNvSpPr txBox="1">
            <a:spLocks noChangeArrowheads="1"/>
          </p:cNvSpPr>
          <p:nvPr/>
        </p:nvSpPr>
        <p:spPr bwMode="auto">
          <a:xfrm>
            <a:off x="4475163" y="45593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.h</a:t>
            </a:r>
          </a:p>
        </p:txBody>
      </p:sp>
      <p:sp>
        <p:nvSpPr>
          <p:cNvPr id="58" name="Content Placeholder 2">
            <a:extLst>
              <a:ext uri="{FF2B5EF4-FFF2-40B4-BE49-F238E27FC236}">
                <a16:creationId xmlns:a16="http://schemas.microsoft.com/office/drawing/2014/main" id="{19917DEA-638C-4AAB-8FFA-600AF523991F}"/>
              </a:ext>
            </a:extLst>
          </p:cNvPr>
          <p:cNvSpPr txBox="1">
            <a:spLocks/>
          </p:cNvSpPr>
          <p:nvPr/>
        </p:nvSpPr>
        <p:spPr bwMode="auto">
          <a:xfrm>
            <a:off x="393700" y="762000"/>
            <a:ext cx="8915400" cy="609600"/>
          </a:xfrm>
          <a:prstGeom prst="rect">
            <a:avLst/>
          </a:prstGeom>
          <a:noFill/>
          <a:ln w="9525">
            <a:noFill/>
            <a:miter lim="800000"/>
            <a:headEnd/>
            <a:tailEnd/>
          </a:ln>
        </p:spPr>
        <p:txBody>
          <a:bodyPr/>
          <a:lstStyle/>
          <a:p>
            <a:pPr marL="342900" indent="-342900" algn="l" eaLnBrk="0" hangingPunct="0">
              <a:spcBef>
                <a:spcPct val="20000"/>
              </a:spcBef>
              <a:defRPr/>
            </a:pPr>
            <a:r>
              <a:rPr lang="en-US" sz="2800" kern="0" dirty="0">
                <a:latin typeface="+mn-lt"/>
              </a:rPr>
              <a:t>Chu vi </a:t>
            </a:r>
            <a:r>
              <a:rPr lang="en-US" sz="2800" kern="0" dirty="0" err="1">
                <a:latin typeface="+mn-lt"/>
              </a:rPr>
              <a:t>của</a:t>
            </a:r>
            <a:r>
              <a:rPr lang="en-US" sz="2800" kern="0" dirty="0">
                <a:latin typeface="+mn-lt"/>
              </a:rPr>
              <a:t> </a:t>
            </a:r>
            <a:r>
              <a:rPr lang="en-US" sz="2800" kern="0" dirty="0" err="1">
                <a:latin typeface="+mn-lt"/>
              </a:rPr>
              <a:t>đáy</a:t>
            </a:r>
            <a:r>
              <a:rPr lang="en-US" sz="2800" kern="0" dirty="0">
                <a:latin typeface="+mn-lt"/>
              </a:rPr>
              <a:t> </a:t>
            </a:r>
            <a:r>
              <a:rPr lang="en-US" sz="2800" kern="0" dirty="0" err="1">
                <a:latin typeface="+mn-lt"/>
              </a:rPr>
              <a:t>hình</a:t>
            </a:r>
            <a:r>
              <a:rPr lang="en-US" sz="2800" kern="0" dirty="0">
                <a:latin typeface="+mn-lt"/>
              </a:rPr>
              <a:t> </a:t>
            </a:r>
            <a:r>
              <a:rPr lang="en-US" sz="2800" kern="0" dirty="0" err="1">
                <a:latin typeface="+mn-lt"/>
              </a:rPr>
              <a:t>trụ</a:t>
            </a:r>
            <a:r>
              <a:rPr lang="en-US" sz="2800" kern="0" dirty="0">
                <a:latin typeface="+mn-lt"/>
              </a:rPr>
              <a:t> : </a:t>
            </a:r>
            <a:r>
              <a:rPr lang="en-US" sz="2800" kern="0" dirty="0" err="1">
                <a:latin typeface="+mn-lt"/>
              </a:rPr>
              <a:t>C</a:t>
            </a:r>
            <a:r>
              <a:rPr lang="en-US" sz="2800" kern="0" baseline="-25000" dirty="0" err="1">
                <a:latin typeface="+mn-lt"/>
              </a:rPr>
              <a:t>đ</a:t>
            </a:r>
            <a:r>
              <a:rPr lang="en-US" sz="2800" kern="0" dirty="0">
                <a:latin typeface="Arial" charset="0"/>
              </a:rPr>
              <a:t>  = </a:t>
            </a:r>
            <a:r>
              <a:rPr lang="en-US" sz="2800" kern="0" dirty="0">
                <a:latin typeface="+mn-lt"/>
              </a:rPr>
              <a:t>   </a:t>
            </a:r>
          </a:p>
        </p:txBody>
      </p:sp>
      <p:sp>
        <p:nvSpPr>
          <p:cNvPr id="59" name="TextBox 58">
            <a:extLst>
              <a:ext uri="{FF2B5EF4-FFF2-40B4-BE49-F238E27FC236}">
                <a16:creationId xmlns:a16="http://schemas.microsoft.com/office/drawing/2014/main" id="{A87F1132-8719-4ED8-8D6E-FC57941F7A2C}"/>
              </a:ext>
            </a:extLst>
          </p:cNvPr>
          <p:cNvSpPr txBox="1">
            <a:spLocks noChangeArrowheads="1"/>
          </p:cNvSpPr>
          <p:nvPr/>
        </p:nvSpPr>
        <p:spPr bwMode="auto">
          <a:xfrm>
            <a:off x="0" y="1731963"/>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Diện tích xung quanh : S</a:t>
            </a:r>
            <a:r>
              <a:rPr lang="en-US" altLang="en-US" sz="2800" baseline="-25000"/>
              <a:t>xq</a:t>
            </a:r>
            <a:r>
              <a:rPr lang="en-US" altLang="en-US" sz="2800"/>
              <a:t>  =</a:t>
            </a:r>
            <a:r>
              <a:rPr lang="en-US" altLang="en-US" sz="2800" baseline="-25000"/>
              <a:t>  </a:t>
            </a:r>
            <a:endParaRPr lang="en-US" altLang="en-US" sz="2800"/>
          </a:p>
        </p:txBody>
      </p:sp>
      <p:sp>
        <p:nvSpPr>
          <p:cNvPr id="60" name="TextBox 59">
            <a:extLst>
              <a:ext uri="{FF2B5EF4-FFF2-40B4-BE49-F238E27FC236}">
                <a16:creationId xmlns:a16="http://schemas.microsoft.com/office/drawing/2014/main" id="{2334F8AF-A380-4A36-9C08-869D1847B63F}"/>
              </a:ext>
            </a:extLst>
          </p:cNvPr>
          <p:cNvSpPr txBox="1">
            <a:spLocks noChangeArrowheads="1"/>
          </p:cNvSpPr>
          <p:nvPr/>
        </p:nvSpPr>
        <p:spPr bwMode="auto">
          <a:xfrm>
            <a:off x="609600" y="3429000"/>
            <a:ext cx="906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800"/>
              <a:t>Diện tích toàn phần của hình trụ là: </a:t>
            </a:r>
          </a:p>
        </p:txBody>
      </p:sp>
      <p:sp>
        <p:nvSpPr>
          <p:cNvPr id="96" name="TextBox 95">
            <a:extLst>
              <a:ext uri="{FF2B5EF4-FFF2-40B4-BE49-F238E27FC236}">
                <a16:creationId xmlns:a16="http://schemas.microsoft.com/office/drawing/2014/main" id="{31A44B93-610E-4756-BCDE-00729AA08171}"/>
              </a:ext>
            </a:extLst>
          </p:cNvPr>
          <p:cNvSpPr txBox="1">
            <a:spLocks noChangeArrowheads="1"/>
          </p:cNvSpPr>
          <p:nvPr/>
        </p:nvSpPr>
        <p:spPr bwMode="auto">
          <a:xfrm>
            <a:off x="2209800" y="45720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S</a:t>
            </a:r>
            <a:r>
              <a:rPr lang="en-US" altLang="en-US" sz="2800" baseline="-25000"/>
              <a:t>tp</a:t>
            </a:r>
            <a:r>
              <a:rPr lang="en-US" alt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4" presetClass="exit" presetSubtype="16" fill="hold" grpId="0" nodeType="withEffect">
                                  <p:stCondLst>
                                    <p:cond delay="0"/>
                                  </p:stCondLst>
                                  <p:childTnLst>
                                    <p:animEffect transition="out" filter="box(in)">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4" presetClass="exit" presetSubtype="16" fill="hold" grpId="0" nodeType="withEffect">
                                  <p:stCondLst>
                                    <p:cond delay="0"/>
                                  </p:stCondLst>
                                  <p:childTnLst>
                                    <p:animEffect transition="out" filter="box(in)">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par>
                                <p:cTn id="23" presetID="4" presetClass="exit" presetSubtype="16" fill="hold" grpId="0" nodeType="withEffect">
                                  <p:stCondLst>
                                    <p:cond delay="0"/>
                                  </p:stCondLst>
                                  <p:childTnLst>
                                    <p:animEffect transition="out" filter="box(in)">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checkerboard(across)">
                                      <p:cBhvr>
                                        <p:cTn id="30" dur="500"/>
                                        <p:tgtEl>
                                          <p:spTgt spid="4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checkerboard(across)">
                                      <p:cBhvr>
                                        <p:cTn id="33" dur="500"/>
                                        <p:tgtEl>
                                          <p:spTgt spid="5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checkerboard(across)">
                                      <p:cBhvr>
                                        <p:cTn id="36" dur="500"/>
                                        <p:tgtEl>
                                          <p:spTgt spid="5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checkerboard(across)">
                                      <p:cBhvr>
                                        <p:cTn id="39" dur="500"/>
                                        <p:tgtEl>
                                          <p:spTgt spid="52"/>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checkerboard(across)">
                                      <p:cBhvr>
                                        <p:cTn id="42" dur="500"/>
                                        <p:tgtEl>
                                          <p:spTgt spid="56"/>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checkerboard(across)">
                                      <p:cBhvr>
                                        <p:cTn id="45" dur="500"/>
                                        <p:tgtEl>
                                          <p:spTgt spid="55"/>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checkerboard(across)">
                                      <p:cBhvr>
                                        <p:cTn id="48" dur="500"/>
                                        <p:tgtEl>
                                          <p:spTgt spid="5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grpId="0" nodeType="clickEffect">
                                  <p:stCondLst>
                                    <p:cond delay="0"/>
                                  </p:stCondLst>
                                  <p:childTnLst>
                                    <p:animEffect transition="out" filter="box(in)">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4" presetClass="exit" presetSubtype="16" fill="hold" grpId="0" nodeType="withEffect">
                                  <p:stCondLst>
                                    <p:cond delay="0"/>
                                  </p:stCondLst>
                                  <p:childTnLst>
                                    <p:animEffect transition="out" filter="box(in)">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checkerboard(across)">
                                      <p:cBhvr>
                                        <p:cTn id="61" dur="500"/>
                                        <p:tgtEl>
                                          <p:spTgt spid="51"/>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checkerboard(across)">
                                      <p:cBhvr>
                                        <p:cTn id="64" dur="500"/>
                                        <p:tgtEl>
                                          <p:spTgt spid="5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xit" presetSubtype="16" fill="hold" grpId="0" nodeType="clickEffect">
                                  <p:stCondLst>
                                    <p:cond delay="0"/>
                                  </p:stCondLst>
                                  <p:childTnLst>
                                    <p:animEffect transition="out" filter="box(in)">
                                      <p:cBhvr>
                                        <p:cTn id="68" dur="500"/>
                                        <p:tgtEl>
                                          <p:spTgt spid="3">
                                            <p:txEl>
                                              <p:pRg st="0" end="0"/>
                                            </p:txEl>
                                          </p:spTgt>
                                        </p:tgtEl>
                                      </p:cBhvr>
                                    </p:animEffect>
                                    <p:set>
                                      <p:cBhvr>
                                        <p:cTn id="6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ox(in)">
                                      <p:cBhvr>
                                        <p:cTn id="74" dur="500"/>
                                        <p:tgtEl>
                                          <p:spTgt spid="5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xit" presetSubtype="16" fill="hold" grpId="0" nodeType="clickEffect">
                                  <p:stCondLst>
                                    <p:cond delay="0"/>
                                  </p:stCondLst>
                                  <p:childTnLst>
                                    <p:animEffect transition="out" filter="box(in)">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checkerboard(across)">
                                      <p:cBhvr>
                                        <p:cTn id="84" dur="500"/>
                                        <p:tgtEl>
                                          <p:spTgt spid="5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xit" presetSubtype="16" fill="hold" grpId="0" nodeType="clickEffect">
                                  <p:stCondLst>
                                    <p:cond delay="0"/>
                                  </p:stCondLst>
                                  <p:childTnLst>
                                    <p:animEffect transition="out" filter="box(in)">
                                      <p:cBhvr>
                                        <p:cTn id="88" dur="500"/>
                                        <p:tgtEl>
                                          <p:spTgt spid="42"/>
                                        </p:tgtEl>
                                      </p:cBhvr>
                                    </p:animEffect>
                                    <p:set>
                                      <p:cBhvr>
                                        <p:cTn id="89" dur="1" fill="hold">
                                          <p:stCondLst>
                                            <p:cond delay="499"/>
                                          </p:stCondLst>
                                        </p:cTn>
                                        <p:tgtEl>
                                          <p:spTgt spid="4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checkerboard(across)">
                                      <p:cBhvr>
                                        <p:cTn id="94" dur="500"/>
                                        <p:tgtEl>
                                          <p:spTgt spid="6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checkerboard(across)">
                                      <p:cBhvr>
                                        <p:cTn id="9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1" grpId="0"/>
      <p:bldP spid="32" grpId="0"/>
      <p:bldP spid="35" grpId="0"/>
      <p:bldP spid="36" grpId="0"/>
      <p:bldP spid="40" grpId="0"/>
      <p:bldP spid="41" grpId="0"/>
      <p:bldP spid="42" grpId="0"/>
      <p:bldP spid="44" grpId="0"/>
      <p:bldP spid="45" grpId="0"/>
      <p:bldP spid="47" grpId="0"/>
      <p:bldP spid="48" grpId="0"/>
      <p:bldP spid="49" grpId="0"/>
      <p:bldP spid="50" grpId="0"/>
      <p:bldP spid="51" grpId="0"/>
      <p:bldP spid="52" grpId="0"/>
      <p:bldP spid="53" grpId="0"/>
      <p:bldP spid="55" grpId="0"/>
      <p:bldP spid="56" grpId="0"/>
      <p:bldP spid="54" grpId="0"/>
      <p:bldP spid="57" grpId="0"/>
      <p:bldP spid="58" grpId="0"/>
      <p:bldP spid="59" grpId="0"/>
      <p:bldP spid="60"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00701">
            <a:extLst>
              <a:ext uri="{FF2B5EF4-FFF2-40B4-BE49-F238E27FC236}">
                <a16:creationId xmlns:a16="http://schemas.microsoft.com/office/drawing/2014/main" id="{52388F94-35CD-491B-A46D-8B75FB472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19" t="9012" r="18919" b="9875"/>
          <a:stretch>
            <a:fillRect/>
          </a:stretch>
        </p:blipFill>
        <p:spPr bwMode="auto">
          <a:xfrm>
            <a:off x="6273800" y="4038600"/>
            <a:ext cx="2908300" cy="2819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descr="t2">
            <a:extLst>
              <a:ext uri="{FF2B5EF4-FFF2-40B4-BE49-F238E27FC236}">
                <a16:creationId xmlns:a16="http://schemas.microsoft.com/office/drawing/2014/main" id="{29C0C7C8-1D62-4291-9F5E-DD03F2C1D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52400"/>
            <a:ext cx="4540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a:extLst>
              <a:ext uri="{FF2B5EF4-FFF2-40B4-BE49-F238E27FC236}">
                <a16:creationId xmlns:a16="http://schemas.microsoft.com/office/drawing/2014/main" id="{74F51AE8-2625-4808-9890-59753E67F933}"/>
              </a:ext>
            </a:extLst>
          </p:cNvPr>
          <p:cNvSpPr>
            <a:spLocks noChangeArrowheads="1"/>
          </p:cNvSpPr>
          <p:nvPr/>
        </p:nvSpPr>
        <p:spPr bwMode="auto">
          <a:xfrm>
            <a:off x="4860925" y="32464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01" name="Text Box 9">
            <a:extLst>
              <a:ext uri="{FF2B5EF4-FFF2-40B4-BE49-F238E27FC236}">
                <a16:creationId xmlns:a16="http://schemas.microsoft.com/office/drawing/2014/main" id="{9B1513D1-6202-4744-BF9C-03CE79C26FA9}"/>
              </a:ext>
            </a:extLst>
          </p:cNvPr>
          <p:cNvSpPr txBox="1">
            <a:spLocks noChangeArrowheads="1"/>
          </p:cNvSpPr>
          <p:nvPr/>
        </p:nvSpPr>
        <p:spPr bwMode="auto">
          <a:xfrm>
            <a:off x="609600" y="4768850"/>
            <a:ext cx="4572000" cy="369888"/>
          </a:xfrm>
          <a:prstGeom prst="rect">
            <a:avLst/>
          </a:prstGeom>
          <a:noFill/>
          <a:ln w="9525">
            <a:noFill/>
            <a:miter lim="800000"/>
            <a:headEnd/>
            <a:tailEnd/>
          </a:ln>
        </p:spPr>
        <p:txBody>
          <a:bodyPr>
            <a:spAutoFit/>
          </a:bodyPr>
          <a:lstStyle/>
          <a:p>
            <a:pPr>
              <a:spcBef>
                <a:spcPct val="50000"/>
              </a:spcBef>
              <a:defRPr/>
            </a:pPr>
            <a:r>
              <a:rPr lang="vi-VN" b="1" dirty="0">
                <a:solidFill>
                  <a:srgbClr val="A50021"/>
                </a:solidFill>
                <a:latin typeface="+mj-lt"/>
                <a:cs typeface="Arial" pitchFamily="34" charset="0"/>
              </a:rPr>
              <a:t>HÌNH HỌC KHÔNG GIAN  LỚP 9</a:t>
            </a:r>
          </a:p>
        </p:txBody>
      </p:sp>
      <p:pic>
        <p:nvPicPr>
          <p:cNvPr id="4102" name="Picture 10">
            <a:extLst>
              <a:ext uri="{FF2B5EF4-FFF2-40B4-BE49-F238E27FC236}">
                <a16:creationId xmlns:a16="http://schemas.microsoft.com/office/drawing/2014/main" id="{7EF53DD3-AABA-409B-BD4C-16E66D7B2181}"/>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4953000" y="228600"/>
            <a:ext cx="4787900" cy="2971800"/>
          </a:xfrm>
          <a:noFill/>
        </p:spPr>
      </p:pic>
      <p:sp>
        <p:nvSpPr>
          <p:cNvPr id="7" name="TextBox 6">
            <a:extLst>
              <a:ext uri="{FF2B5EF4-FFF2-40B4-BE49-F238E27FC236}">
                <a16:creationId xmlns:a16="http://schemas.microsoft.com/office/drawing/2014/main" id="{4967EAB5-5F3D-4D90-B08D-49AB30739D67}"/>
              </a:ext>
            </a:extLst>
          </p:cNvPr>
          <p:cNvSpPr txBox="1"/>
          <p:nvPr/>
        </p:nvSpPr>
        <p:spPr>
          <a:xfrm>
            <a:off x="0" y="3694113"/>
            <a:ext cx="4949825" cy="708025"/>
          </a:xfrm>
          <a:prstGeom prst="rect">
            <a:avLst/>
          </a:prstGeom>
          <a:noFill/>
        </p:spPr>
        <p:txBody>
          <a:bodyPr>
            <a:spAutoFit/>
          </a:bodyPr>
          <a:lstStyle/>
          <a:p>
            <a:pPr>
              <a:defRPr/>
            </a:pPr>
            <a:r>
              <a:rPr lang="vi-VN" sz="2000" b="1" dirty="0">
                <a:latin typeface="+mj-lt"/>
              </a:rPr>
              <a:t>Hình trụ - Diện tích xung quanh và thể tích của hình trụ</a:t>
            </a:r>
            <a:endParaRPr lang="en-US" sz="2000" b="1" dirty="0">
              <a:latin typeface="+mj-lt"/>
            </a:endParaRPr>
          </a:p>
        </p:txBody>
      </p:sp>
      <p:sp>
        <p:nvSpPr>
          <p:cNvPr id="8" name="TextBox 7">
            <a:extLst>
              <a:ext uri="{FF2B5EF4-FFF2-40B4-BE49-F238E27FC236}">
                <a16:creationId xmlns:a16="http://schemas.microsoft.com/office/drawing/2014/main" id="{82AEA008-D210-4C05-A398-0DA9E12DFCBC}"/>
              </a:ext>
            </a:extLst>
          </p:cNvPr>
          <p:cNvSpPr txBox="1"/>
          <p:nvPr/>
        </p:nvSpPr>
        <p:spPr>
          <a:xfrm>
            <a:off x="4787900" y="3124200"/>
            <a:ext cx="5613400" cy="677863"/>
          </a:xfrm>
          <a:prstGeom prst="rect">
            <a:avLst/>
          </a:prstGeom>
          <a:noFill/>
        </p:spPr>
        <p:txBody>
          <a:bodyPr>
            <a:spAutoFit/>
          </a:bodyPr>
          <a:lstStyle/>
          <a:p>
            <a:pPr>
              <a:defRPr/>
            </a:pPr>
            <a:r>
              <a:rPr lang="vi-VN" sz="1900" b="1" dirty="0">
                <a:latin typeface="+mj-lt"/>
              </a:rPr>
              <a:t>Hình nón - Hình nón cụt – Diện tích xung quanh và thể tích của hình nón, hình nón cụt</a:t>
            </a:r>
            <a:endParaRPr lang="en-US" sz="1900" b="1" dirty="0">
              <a:latin typeface="+mj-lt"/>
            </a:endParaRPr>
          </a:p>
        </p:txBody>
      </p:sp>
      <p:sp>
        <p:nvSpPr>
          <p:cNvPr id="9" name="TextBox 8">
            <a:extLst>
              <a:ext uri="{FF2B5EF4-FFF2-40B4-BE49-F238E27FC236}">
                <a16:creationId xmlns:a16="http://schemas.microsoft.com/office/drawing/2014/main" id="{F0303750-A83D-4905-9EE5-F3792E3CB696}"/>
              </a:ext>
            </a:extLst>
          </p:cNvPr>
          <p:cNvSpPr txBox="1"/>
          <p:nvPr/>
        </p:nvSpPr>
        <p:spPr>
          <a:xfrm>
            <a:off x="82550" y="5827713"/>
            <a:ext cx="6078538" cy="400050"/>
          </a:xfrm>
          <a:prstGeom prst="rect">
            <a:avLst/>
          </a:prstGeom>
          <a:noFill/>
        </p:spPr>
        <p:txBody>
          <a:bodyPr>
            <a:spAutoFit/>
          </a:bodyPr>
          <a:lstStyle/>
          <a:p>
            <a:pPr>
              <a:defRPr/>
            </a:pPr>
            <a:r>
              <a:rPr lang="vi-VN" sz="2000" b="1" dirty="0">
                <a:latin typeface="+mj-lt"/>
              </a:rPr>
              <a:t>Hình cầu – Diện tích mặt cầu và thể tích hình cầu</a:t>
            </a:r>
            <a:endParaRPr lang="en-US" sz="2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par>
                                <p:cTn id="8" presetID="5" presetClass="entr" presetSubtype="1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checkerboard(across)">
                                      <p:cBhvr>
                                        <p:cTn id="10" dur="500"/>
                                        <p:tgtEl>
                                          <p:spTgt spid="37892"/>
                                        </p:tgtEl>
                                      </p:cBhvr>
                                    </p:animEffect>
                                  </p:childTnLst>
                                </p:cTn>
                              </p:par>
                              <p:par>
                                <p:cTn id="11" presetID="5" presetClass="entr" presetSubtype="1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checkerboard(across)">
                                      <p:cBhvr>
                                        <p:cTn id="13" dur="500"/>
                                        <p:tgtEl>
                                          <p:spTgt spid="410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randombar(horizontal)">
                                      <p:cBhvr>
                                        <p:cTn id="16" dur="500"/>
                                        <p:tgtEl>
                                          <p:spTgt spid="41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8F3EDF68-AC59-4E67-AC12-3925C80585BF}"/>
              </a:ext>
            </a:extLst>
          </p:cNvPr>
          <p:cNvSpPr txBox="1">
            <a:spLocks noChangeArrowheads="1"/>
          </p:cNvSpPr>
          <p:nvPr/>
        </p:nvSpPr>
        <p:spPr bwMode="auto">
          <a:xfrm>
            <a:off x="330200" y="3611563"/>
            <a:ext cx="9575800" cy="57943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u="sng">
                <a:solidFill>
                  <a:srgbClr val="0000FF"/>
                </a:solidFill>
                <a:latin typeface="Times New Roman" panose="02020603050405020304" pitchFamily="18" charset="0"/>
              </a:rPr>
              <a:t>Tổng quát:</a:t>
            </a:r>
            <a:r>
              <a:rPr lang="en-US" altLang="en-US" sz="2400" b="1">
                <a:latin typeface="Times New Roman" panose="02020603050405020304" pitchFamily="18" charset="0"/>
              </a:rPr>
              <a:t> </a:t>
            </a:r>
            <a:r>
              <a:rPr lang="en-US" altLang="en-US" sz="2800" b="1">
                <a:latin typeface="Times New Roman" panose="02020603050405020304" pitchFamily="18" charset="0"/>
              </a:rPr>
              <a:t>Hình trụ có bán kính đáy r và chiều cao h, ta có:</a:t>
            </a:r>
          </a:p>
        </p:txBody>
      </p:sp>
      <p:sp>
        <p:nvSpPr>
          <p:cNvPr id="35844" name="Text Box 4">
            <a:extLst>
              <a:ext uri="{FF2B5EF4-FFF2-40B4-BE49-F238E27FC236}">
                <a16:creationId xmlns:a16="http://schemas.microsoft.com/office/drawing/2014/main" id="{38844591-7DB4-484C-BED2-908AB600A26D}"/>
              </a:ext>
            </a:extLst>
          </p:cNvPr>
          <p:cNvSpPr txBox="1">
            <a:spLocks noChangeArrowheads="1"/>
          </p:cNvSpPr>
          <p:nvPr/>
        </p:nvSpPr>
        <p:spPr bwMode="auto">
          <a:xfrm>
            <a:off x="660400" y="4297363"/>
            <a:ext cx="7696200" cy="57943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Symbol" panose="05050102010706020507" pitchFamily="18" charset="2"/>
              <a:buNone/>
            </a:pPr>
            <a:r>
              <a:rPr lang="en-US" altLang="en-US" sz="2800" b="1">
                <a:latin typeface="Times New Roman" panose="02020603050405020304" pitchFamily="18" charset="0"/>
                <a:sym typeface="Symbol" panose="05050102010706020507" pitchFamily="18" charset="2"/>
              </a:rPr>
              <a:t>Diện tích xung quanh:             </a:t>
            </a:r>
            <a:r>
              <a:rPr lang="en-US" altLang="en-US" sz="3200" b="1">
                <a:latin typeface="Times New Roman" panose="02020603050405020304" pitchFamily="18" charset="0"/>
              </a:rPr>
              <a:t>S</a:t>
            </a:r>
            <a:r>
              <a:rPr lang="en-US" altLang="en-US" sz="3200" b="1" baseline="-25000">
                <a:latin typeface="Times New Roman" panose="02020603050405020304" pitchFamily="18" charset="0"/>
              </a:rPr>
              <a:t>xq</a:t>
            </a:r>
            <a:r>
              <a:rPr lang="en-US" altLang="en-US" sz="3200" b="1">
                <a:latin typeface="Times New Roman" panose="02020603050405020304" pitchFamily="18" charset="0"/>
              </a:rPr>
              <a:t>  =  2</a:t>
            </a:r>
            <a:r>
              <a:rPr lang="en-US" altLang="en-US" sz="3200" b="1">
                <a:latin typeface="Times New Roman" panose="02020603050405020304" pitchFamily="18" charset="0"/>
                <a:sym typeface="Symbol" panose="05050102010706020507" pitchFamily="18" charset="2"/>
              </a:rPr>
              <a:t>rh</a:t>
            </a:r>
          </a:p>
        </p:txBody>
      </p:sp>
      <p:sp>
        <p:nvSpPr>
          <p:cNvPr id="35845" name="Text Box 5">
            <a:extLst>
              <a:ext uri="{FF2B5EF4-FFF2-40B4-BE49-F238E27FC236}">
                <a16:creationId xmlns:a16="http://schemas.microsoft.com/office/drawing/2014/main" id="{C9FF1B7B-9D26-458C-973C-143350AE51D1}"/>
              </a:ext>
            </a:extLst>
          </p:cNvPr>
          <p:cNvSpPr txBox="1">
            <a:spLocks noChangeArrowheads="1"/>
          </p:cNvSpPr>
          <p:nvPr/>
        </p:nvSpPr>
        <p:spPr bwMode="auto">
          <a:xfrm>
            <a:off x="660400" y="5059363"/>
            <a:ext cx="8502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Symbol" panose="05050102010706020507" pitchFamily="18" charset="2"/>
              <a:buNone/>
            </a:pPr>
            <a:r>
              <a:rPr lang="en-US" altLang="en-US" sz="2800" b="1">
                <a:latin typeface="Times New Roman" panose="02020603050405020304" pitchFamily="18" charset="0"/>
                <a:sym typeface="Symbol" panose="05050102010706020507" pitchFamily="18" charset="2"/>
              </a:rPr>
              <a:t>Diện tích toàn phần:                </a:t>
            </a:r>
            <a:r>
              <a:rPr lang="en-US" altLang="en-US" sz="3200" b="1">
                <a:latin typeface="Times New Roman" panose="02020603050405020304" pitchFamily="18" charset="0"/>
              </a:rPr>
              <a:t>S</a:t>
            </a:r>
            <a:r>
              <a:rPr lang="en-US" altLang="en-US" sz="3200" b="1" baseline="-25000">
                <a:latin typeface="Times New Roman" panose="02020603050405020304" pitchFamily="18" charset="0"/>
              </a:rPr>
              <a:t>tp</a:t>
            </a:r>
            <a:r>
              <a:rPr lang="en-US" altLang="en-US" sz="3200" b="1">
                <a:latin typeface="Times New Roman" panose="02020603050405020304" pitchFamily="18" charset="0"/>
              </a:rPr>
              <a:t>=  2</a:t>
            </a:r>
            <a:r>
              <a:rPr lang="en-US" altLang="en-US" sz="3200" b="1">
                <a:latin typeface="Times New Roman" panose="02020603050405020304" pitchFamily="18" charset="0"/>
                <a:sym typeface="Symbol" panose="05050102010706020507" pitchFamily="18" charset="2"/>
              </a:rPr>
              <a:t>rh + 2r</a:t>
            </a:r>
            <a:r>
              <a:rPr lang="en-US" altLang="en-US" sz="3200" b="1" baseline="30000">
                <a:latin typeface="Times New Roman" panose="02020603050405020304" pitchFamily="18" charset="0"/>
                <a:sym typeface="Symbol" panose="05050102010706020507" pitchFamily="18" charset="2"/>
              </a:rPr>
              <a:t>2</a:t>
            </a:r>
            <a:endParaRPr lang="en-US" altLang="en-US" sz="2400" b="1">
              <a:latin typeface="Times New Roman" panose="02020603050405020304" pitchFamily="18" charset="0"/>
              <a:sym typeface="Symbol" panose="05050102010706020507" pitchFamily="18" charset="2"/>
            </a:endParaRPr>
          </a:p>
        </p:txBody>
      </p:sp>
      <p:sp>
        <p:nvSpPr>
          <p:cNvPr id="23557" name="Text Box 6">
            <a:extLst>
              <a:ext uri="{FF2B5EF4-FFF2-40B4-BE49-F238E27FC236}">
                <a16:creationId xmlns:a16="http://schemas.microsoft.com/office/drawing/2014/main" id="{00D206C8-44FF-4588-B894-B5A943565399}"/>
              </a:ext>
            </a:extLst>
          </p:cNvPr>
          <p:cNvSpPr txBox="1">
            <a:spLocks noChangeArrowheads="1"/>
          </p:cNvSpPr>
          <p:nvPr/>
        </p:nvSpPr>
        <p:spPr bwMode="auto">
          <a:xfrm>
            <a:off x="4845050" y="969963"/>
            <a:ext cx="603250" cy="57943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latin typeface=".VnTime" pitchFamily="34" charset="0"/>
              </a:rPr>
              <a:t>r</a:t>
            </a:r>
          </a:p>
        </p:txBody>
      </p:sp>
      <p:sp>
        <p:nvSpPr>
          <p:cNvPr id="23558" name="Text Box 7">
            <a:extLst>
              <a:ext uri="{FF2B5EF4-FFF2-40B4-BE49-F238E27FC236}">
                <a16:creationId xmlns:a16="http://schemas.microsoft.com/office/drawing/2014/main" id="{C2EF4BA1-F69D-4F2B-A3CE-BC9ECD7C759D}"/>
              </a:ext>
            </a:extLst>
          </p:cNvPr>
          <p:cNvSpPr txBox="1">
            <a:spLocks noChangeArrowheads="1"/>
          </p:cNvSpPr>
          <p:nvPr/>
        </p:nvSpPr>
        <p:spPr bwMode="auto">
          <a:xfrm>
            <a:off x="5670550" y="2065338"/>
            <a:ext cx="603250" cy="57943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latin typeface=".VnTime" pitchFamily="34" charset="0"/>
              </a:rPr>
              <a:t>h</a:t>
            </a:r>
          </a:p>
        </p:txBody>
      </p:sp>
      <p:sp>
        <p:nvSpPr>
          <p:cNvPr id="23559" name="Line 8">
            <a:extLst>
              <a:ext uri="{FF2B5EF4-FFF2-40B4-BE49-F238E27FC236}">
                <a16:creationId xmlns:a16="http://schemas.microsoft.com/office/drawing/2014/main" id="{5683EE60-06F1-4EC7-A6AA-5715FEFC7A86}"/>
              </a:ext>
            </a:extLst>
          </p:cNvPr>
          <p:cNvSpPr>
            <a:spLocks noChangeShapeType="1"/>
          </p:cNvSpPr>
          <p:nvPr/>
        </p:nvSpPr>
        <p:spPr bwMode="auto">
          <a:xfrm>
            <a:off x="5648325" y="1450975"/>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9">
            <a:extLst>
              <a:ext uri="{FF2B5EF4-FFF2-40B4-BE49-F238E27FC236}">
                <a16:creationId xmlns:a16="http://schemas.microsoft.com/office/drawing/2014/main" id="{ACDD0091-3DBE-4AAF-9AB8-B08CD4352C19}"/>
              </a:ext>
            </a:extLst>
          </p:cNvPr>
          <p:cNvSpPr>
            <a:spLocks noChangeShapeType="1"/>
          </p:cNvSpPr>
          <p:nvPr/>
        </p:nvSpPr>
        <p:spPr bwMode="auto">
          <a:xfrm>
            <a:off x="3884613" y="1450975"/>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561" name="Group 10">
            <a:extLst>
              <a:ext uri="{FF2B5EF4-FFF2-40B4-BE49-F238E27FC236}">
                <a16:creationId xmlns:a16="http://schemas.microsoft.com/office/drawing/2014/main" id="{36D75085-6515-46F3-8B6F-F21170C8B1FB}"/>
              </a:ext>
            </a:extLst>
          </p:cNvPr>
          <p:cNvGrpSpPr>
            <a:grpSpLocks/>
          </p:cNvGrpSpPr>
          <p:nvPr/>
        </p:nvGrpSpPr>
        <p:grpSpPr bwMode="auto">
          <a:xfrm>
            <a:off x="3879850" y="1143000"/>
            <a:ext cx="1770063" cy="569913"/>
            <a:chOff x="3814" y="2988"/>
            <a:chExt cx="1087" cy="834"/>
          </a:xfrm>
        </p:grpSpPr>
        <p:sp>
          <p:nvSpPr>
            <p:cNvPr id="23570" name="Freeform 11">
              <a:extLst>
                <a:ext uri="{FF2B5EF4-FFF2-40B4-BE49-F238E27FC236}">
                  <a16:creationId xmlns:a16="http://schemas.microsoft.com/office/drawing/2014/main" id="{FC2DA0A7-32F6-4F67-9734-C7058009E829}"/>
                </a:ext>
              </a:extLst>
            </p:cNvPr>
            <p:cNvSpPr>
              <a:spLocks/>
            </p:cNvSpPr>
            <p:nvPr/>
          </p:nvSpPr>
          <p:spPr bwMode="auto">
            <a:xfrm>
              <a:off x="3814"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1" name="Freeform 12">
              <a:extLst>
                <a:ext uri="{FF2B5EF4-FFF2-40B4-BE49-F238E27FC236}">
                  <a16:creationId xmlns:a16="http://schemas.microsoft.com/office/drawing/2014/main" id="{A591B238-1EC0-4D0D-9063-10936E4258AB}"/>
                </a:ext>
              </a:extLst>
            </p:cNvPr>
            <p:cNvSpPr>
              <a:spLocks/>
            </p:cNvSpPr>
            <p:nvPr/>
          </p:nvSpPr>
          <p:spPr bwMode="auto">
            <a:xfrm>
              <a:off x="3815"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Freeform 13">
              <a:extLst>
                <a:ext uri="{FF2B5EF4-FFF2-40B4-BE49-F238E27FC236}">
                  <a16:creationId xmlns:a16="http://schemas.microsoft.com/office/drawing/2014/main" id="{F5278E75-40CC-4631-A215-6CC7AB673A3C}"/>
                </a:ext>
              </a:extLst>
            </p:cNvPr>
            <p:cNvSpPr>
              <a:spLocks/>
            </p:cNvSpPr>
            <p:nvPr/>
          </p:nvSpPr>
          <p:spPr bwMode="auto">
            <a:xfrm flipH="1">
              <a:off x="4347"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3" name="Freeform 14">
              <a:extLst>
                <a:ext uri="{FF2B5EF4-FFF2-40B4-BE49-F238E27FC236}">
                  <a16:creationId xmlns:a16="http://schemas.microsoft.com/office/drawing/2014/main" id="{8438057F-DFBF-493A-B81A-CEAF4AF96CF0}"/>
                </a:ext>
              </a:extLst>
            </p:cNvPr>
            <p:cNvSpPr>
              <a:spLocks/>
            </p:cNvSpPr>
            <p:nvPr/>
          </p:nvSpPr>
          <p:spPr bwMode="auto">
            <a:xfrm flipH="1">
              <a:off x="4361"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62" name="Line 15">
            <a:extLst>
              <a:ext uri="{FF2B5EF4-FFF2-40B4-BE49-F238E27FC236}">
                <a16:creationId xmlns:a16="http://schemas.microsoft.com/office/drawing/2014/main" id="{6C757D8B-488E-4740-8E76-BDFA2F0D8CBE}"/>
              </a:ext>
            </a:extLst>
          </p:cNvPr>
          <p:cNvSpPr>
            <a:spLocks noChangeShapeType="1"/>
          </p:cNvSpPr>
          <p:nvPr/>
        </p:nvSpPr>
        <p:spPr bwMode="auto">
          <a:xfrm>
            <a:off x="4737100" y="1446213"/>
            <a:ext cx="9239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63" name="Group 16">
            <a:extLst>
              <a:ext uri="{FF2B5EF4-FFF2-40B4-BE49-F238E27FC236}">
                <a16:creationId xmlns:a16="http://schemas.microsoft.com/office/drawing/2014/main" id="{45ED0021-EB5F-4076-8993-89BE9F1D7461}"/>
              </a:ext>
            </a:extLst>
          </p:cNvPr>
          <p:cNvGrpSpPr>
            <a:grpSpLocks/>
          </p:cNvGrpSpPr>
          <p:nvPr/>
        </p:nvGrpSpPr>
        <p:grpSpPr bwMode="auto">
          <a:xfrm>
            <a:off x="3886200" y="2805113"/>
            <a:ext cx="1770063" cy="569912"/>
            <a:chOff x="3814" y="2988"/>
            <a:chExt cx="1087" cy="834"/>
          </a:xfrm>
        </p:grpSpPr>
        <p:sp>
          <p:nvSpPr>
            <p:cNvPr id="23566" name="Freeform 17">
              <a:extLst>
                <a:ext uri="{FF2B5EF4-FFF2-40B4-BE49-F238E27FC236}">
                  <a16:creationId xmlns:a16="http://schemas.microsoft.com/office/drawing/2014/main" id="{63B95DA5-66E0-49CB-ABDC-E729AD7C94D3}"/>
                </a:ext>
              </a:extLst>
            </p:cNvPr>
            <p:cNvSpPr>
              <a:spLocks/>
            </p:cNvSpPr>
            <p:nvPr/>
          </p:nvSpPr>
          <p:spPr bwMode="auto">
            <a:xfrm>
              <a:off x="3814"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Freeform 18">
              <a:extLst>
                <a:ext uri="{FF2B5EF4-FFF2-40B4-BE49-F238E27FC236}">
                  <a16:creationId xmlns:a16="http://schemas.microsoft.com/office/drawing/2014/main" id="{9713C343-58F0-40B8-B613-6C8B43504560}"/>
                </a:ext>
              </a:extLst>
            </p:cNvPr>
            <p:cNvSpPr>
              <a:spLocks/>
            </p:cNvSpPr>
            <p:nvPr/>
          </p:nvSpPr>
          <p:spPr bwMode="auto">
            <a:xfrm>
              <a:off x="3815"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Freeform 19">
              <a:extLst>
                <a:ext uri="{FF2B5EF4-FFF2-40B4-BE49-F238E27FC236}">
                  <a16:creationId xmlns:a16="http://schemas.microsoft.com/office/drawing/2014/main" id="{6D6BE404-0619-40A8-8FFF-FFD797749C8E}"/>
                </a:ext>
              </a:extLst>
            </p:cNvPr>
            <p:cNvSpPr>
              <a:spLocks/>
            </p:cNvSpPr>
            <p:nvPr/>
          </p:nvSpPr>
          <p:spPr bwMode="auto">
            <a:xfrm flipH="1">
              <a:off x="4347"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Freeform 20">
              <a:extLst>
                <a:ext uri="{FF2B5EF4-FFF2-40B4-BE49-F238E27FC236}">
                  <a16:creationId xmlns:a16="http://schemas.microsoft.com/office/drawing/2014/main" id="{2B0E3386-B7D0-4ED8-A80B-8D19F009EB3E}"/>
                </a:ext>
              </a:extLst>
            </p:cNvPr>
            <p:cNvSpPr>
              <a:spLocks/>
            </p:cNvSpPr>
            <p:nvPr/>
          </p:nvSpPr>
          <p:spPr bwMode="auto">
            <a:xfrm flipH="1">
              <a:off x="4361"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64" name="Line 21">
            <a:extLst>
              <a:ext uri="{FF2B5EF4-FFF2-40B4-BE49-F238E27FC236}">
                <a16:creationId xmlns:a16="http://schemas.microsoft.com/office/drawing/2014/main" id="{EAFEE398-89EC-428A-BFB9-9D0721144B75}"/>
              </a:ext>
            </a:extLst>
          </p:cNvPr>
          <p:cNvSpPr>
            <a:spLocks noChangeShapeType="1"/>
          </p:cNvSpPr>
          <p:nvPr/>
        </p:nvSpPr>
        <p:spPr bwMode="auto">
          <a:xfrm>
            <a:off x="4733925" y="3092450"/>
            <a:ext cx="8794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22">
            <a:extLst>
              <a:ext uri="{FF2B5EF4-FFF2-40B4-BE49-F238E27FC236}">
                <a16:creationId xmlns:a16="http://schemas.microsoft.com/office/drawing/2014/main" id="{18B7B63F-BDFE-4A2F-A896-CF391CF7AD85}"/>
              </a:ext>
            </a:extLst>
          </p:cNvPr>
          <p:cNvSpPr>
            <a:spLocks noChangeShapeType="1"/>
          </p:cNvSpPr>
          <p:nvPr/>
        </p:nvSpPr>
        <p:spPr bwMode="auto">
          <a:xfrm>
            <a:off x="4748213" y="1454150"/>
            <a:ext cx="0" cy="1652588"/>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10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ipe(up)">
                                      <p:cBhvr>
                                        <p:cTn id="12" dur="1000"/>
                                        <p:tgtEl>
                                          <p:spTgt spid="35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up)">
                                      <p:cBhvr>
                                        <p:cTn id="17"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BF66D9F6-BC41-4450-A491-C6AC5FA20BB0}"/>
              </a:ext>
            </a:extLst>
          </p:cNvPr>
          <p:cNvSpPr txBox="1">
            <a:spLocks noChangeArrowheads="1"/>
          </p:cNvSpPr>
          <p:nvPr/>
        </p:nvSpPr>
        <p:spPr bwMode="auto">
          <a:xfrm>
            <a:off x="0" y="685800"/>
            <a:ext cx="990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a:latin typeface="Times New Roman" panose="02020603050405020304" pitchFamily="18" charset="0"/>
                <a:cs typeface="Arial" panose="020B0604020202020204" pitchFamily="34" charset="0"/>
              </a:rPr>
              <a:t> Một hình trụ có bán kính đáy là 7 cm, diện tích xung quanh bằng</a:t>
            </a:r>
            <a:r>
              <a:rPr lang="vi-VN" altLang="en-US" sz="3200">
                <a:latin typeface="Times New Roman" panose="02020603050405020304" pitchFamily="18" charset="0"/>
                <a:cs typeface="Arial" panose="020B0604020202020204" pitchFamily="34" charset="0"/>
              </a:rPr>
              <a:t> </a:t>
            </a:r>
            <a:r>
              <a:rPr lang="en-US" altLang="en-US" sz="3200">
                <a:latin typeface="Times New Roman" panose="02020603050405020304" pitchFamily="18" charset="0"/>
                <a:cs typeface="Arial" panose="020B0604020202020204" pitchFamily="34" charset="0"/>
              </a:rPr>
              <a:t>352 cm</a:t>
            </a:r>
            <a:r>
              <a:rPr lang="en-US" altLang="en-US" sz="3200" baseline="30000">
                <a:latin typeface="Times New Roman" panose="02020603050405020304" pitchFamily="18" charset="0"/>
                <a:cs typeface="Arial" panose="020B0604020202020204" pitchFamily="34" charset="0"/>
              </a:rPr>
              <a:t>2</a:t>
            </a:r>
            <a:r>
              <a:rPr lang="en-US" altLang="en-US" sz="3200">
                <a:latin typeface="Times New Roman" panose="02020603050405020304" pitchFamily="18" charset="0"/>
                <a:cs typeface="Arial" panose="020B0604020202020204" pitchFamily="34" charset="0"/>
              </a:rPr>
              <a:t>. Khi đó, chiều cao của hình trụ là:</a:t>
            </a:r>
          </a:p>
        </p:txBody>
      </p:sp>
      <p:sp>
        <p:nvSpPr>
          <p:cNvPr id="18438" name="Text Box 6">
            <a:extLst>
              <a:ext uri="{FF2B5EF4-FFF2-40B4-BE49-F238E27FC236}">
                <a16:creationId xmlns:a16="http://schemas.microsoft.com/office/drawing/2014/main" id="{FF2744A5-2D46-4964-A864-C2D708223E95}"/>
              </a:ext>
            </a:extLst>
          </p:cNvPr>
          <p:cNvSpPr txBox="1">
            <a:spLocks noChangeArrowheads="1"/>
          </p:cNvSpPr>
          <p:nvPr/>
        </p:nvSpPr>
        <p:spPr bwMode="auto">
          <a:xfrm>
            <a:off x="4044950" y="1752600"/>
            <a:ext cx="264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a:latin typeface="Times New Roman" panose="02020603050405020304" pitchFamily="18" charset="0"/>
                <a:cs typeface="Arial" panose="020B0604020202020204" pitchFamily="34" charset="0"/>
              </a:rPr>
              <a:t>(B) 4,6 cm;</a:t>
            </a:r>
          </a:p>
        </p:txBody>
      </p:sp>
      <p:sp>
        <p:nvSpPr>
          <p:cNvPr id="18439" name="Text Box 7">
            <a:extLst>
              <a:ext uri="{FF2B5EF4-FFF2-40B4-BE49-F238E27FC236}">
                <a16:creationId xmlns:a16="http://schemas.microsoft.com/office/drawing/2014/main" id="{910C9EE6-03A1-4359-841B-CED62FFDA7B7}"/>
              </a:ext>
            </a:extLst>
          </p:cNvPr>
          <p:cNvSpPr txBox="1">
            <a:spLocks noChangeArrowheads="1"/>
          </p:cNvSpPr>
          <p:nvPr/>
        </p:nvSpPr>
        <p:spPr bwMode="auto">
          <a:xfrm>
            <a:off x="412750" y="1768475"/>
            <a:ext cx="404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3200">
                <a:latin typeface="Times New Roman" panose="02020603050405020304" pitchFamily="18" charset="0"/>
                <a:cs typeface="Arial" panose="020B0604020202020204" pitchFamily="34" charset="0"/>
              </a:rPr>
              <a:t>(A) 3,2 cm;</a:t>
            </a:r>
          </a:p>
        </p:txBody>
      </p:sp>
      <p:sp>
        <p:nvSpPr>
          <p:cNvPr id="18440" name="Text Box 8">
            <a:extLst>
              <a:ext uri="{FF2B5EF4-FFF2-40B4-BE49-F238E27FC236}">
                <a16:creationId xmlns:a16="http://schemas.microsoft.com/office/drawing/2014/main" id="{23A2ACA1-4819-470C-BCD1-DEAE397D30D4}"/>
              </a:ext>
            </a:extLst>
          </p:cNvPr>
          <p:cNvSpPr txBox="1">
            <a:spLocks noChangeArrowheads="1"/>
          </p:cNvSpPr>
          <p:nvPr/>
        </p:nvSpPr>
        <p:spPr bwMode="auto">
          <a:xfrm>
            <a:off x="412750" y="2971800"/>
            <a:ext cx="586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a:latin typeface="Times New Roman" panose="02020603050405020304" pitchFamily="18" charset="0"/>
                <a:cs typeface="Arial" panose="020B0604020202020204" pitchFamily="34" charset="0"/>
              </a:rPr>
              <a:t>(E)  Một kết quả khác.</a:t>
            </a:r>
          </a:p>
        </p:txBody>
      </p:sp>
      <p:sp>
        <p:nvSpPr>
          <p:cNvPr id="18441" name="Text Box 9">
            <a:extLst>
              <a:ext uri="{FF2B5EF4-FFF2-40B4-BE49-F238E27FC236}">
                <a16:creationId xmlns:a16="http://schemas.microsoft.com/office/drawing/2014/main" id="{266972B8-559D-4642-95B2-E9F6CA31198F}"/>
              </a:ext>
            </a:extLst>
          </p:cNvPr>
          <p:cNvSpPr txBox="1">
            <a:spLocks noChangeArrowheads="1"/>
          </p:cNvSpPr>
          <p:nvPr/>
        </p:nvSpPr>
        <p:spPr bwMode="auto">
          <a:xfrm>
            <a:off x="4044950" y="2362200"/>
            <a:ext cx="272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a:latin typeface="Times New Roman" panose="02020603050405020304" pitchFamily="18" charset="0"/>
                <a:cs typeface="Arial" panose="020B0604020202020204" pitchFamily="34" charset="0"/>
              </a:rPr>
              <a:t>(D) </a:t>
            </a:r>
            <a:r>
              <a:rPr lang="vi-VN" altLang="en-US" sz="3200">
                <a:latin typeface="Times New Roman" panose="02020603050405020304" pitchFamily="18" charset="0"/>
                <a:cs typeface="Arial" panose="020B0604020202020204" pitchFamily="34" charset="0"/>
              </a:rPr>
              <a:t>2,1</a:t>
            </a:r>
            <a:r>
              <a:rPr lang="en-US" altLang="en-US" sz="3200">
                <a:latin typeface="Times New Roman" panose="02020603050405020304" pitchFamily="18" charset="0"/>
                <a:cs typeface="Arial" panose="020B0604020202020204" pitchFamily="34" charset="0"/>
              </a:rPr>
              <a:t> cm;</a:t>
            </a:r>
          </a:p>
        </p:txBody>
      </p:sp>
      <p:sp>
        <p:nvSpPr>
          <p:cNvPr id="18442" name="Text Box 10">
            <a:extLst>
              <a:ext uri="{FF2B5EF4-FFF2-40B4-BE49-F238E27FC236}">
                <a16:creationId xmlns:a16="http://schemas.microsoft.com/office/drawing/2014/main" id="{53012EB2-A8E5-47FE-9549-CC20F83E3879}"/>
              </a:ext>
            </a:extLst>
          </p:cNvPr>
          <p:cNvSpPr txBox="1">
            <a:spLocks noChangeArrowheads="1"/>
          </p:cNvSpPr>
          <p:nvPr/>
        </p:nvSpPr>
        <p:spPr bwMode="auto">
          <a:xfrm>
            <a:off x="412750" y="2378075"/>
            <a:ext cx="264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3200">
                <a:latin typeface="Times New Roman" panose="02020603050405020304" pitchFamily="18" charset="0"/>
                <a:cs typeface="Arial" panose="020B0604020202020204" pitchFamily="34" charset="0"/>
              </a:rPr>
              <a:t>(C) 1,8 cm;</a:t>
            </a:r>
          </a:p>
        </p:txBody>
      </p:sp>
      <p:sp>
        <p:nvSpPr>
          <p:cNvPr id="18453" name="Text Box 21">
            <a:extLst>
              <a:ext uri="{FF2B5EF4-FFF2-40B4-BE49-F238E27FC236}">
                <a16:creationId xmlns:a16="http://schemas.microsoft.com/office/drawing/2014/main" id="{F0CEBDD3-1308-4AB8-B628-288C477387C5}"/>
              </a:ext>
            </a:extLst>
          </p:cNvPr>
          <p:cNvSpPr txBox="1">
            <a:spLocks noChangeArrowheads="1"/>
          </p:cNvSpPr>
          <p:nvPr/>
        </p:nvSpPr>
        <p:spPr bwMode="auto">
          <a:xfrm>
            <a:off x="0" y="3657600"/>
            <a:ext cx="9410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Arial" panose="020B0604020202020204" pitchFamily="34" charset="0"/>
              </a:rPr>
              <a:t>Hãy chọn kết quả đúng.</a:t>
            </a:r>
          </a:p>
        </p:txBody>
      </p:sp>
      <p:sp>
        <p:nvSpPr>
          <p:cNvPr id="1034" name="Rectangle 14">
            <a:extLst>
              <a:ext uri="{FF2B5EF4-FFF2-40B4-BE49-F238E27FC236}">
                <a16:creationId xmlns:a16="http://schemas.microsoft.com/office/drawing/2014/main" id="{DEC5181B-0917-41E7-8440-C5C998E64634}"/>
              </a:ext>
            </a:extLst>
          </p:cNvPr>
          <p:cNvSpPr>
            <a:spLocks noChangeArrowheads="1"/>
          </p:cNvSpPr>
          <p:nvPr/>
        </p:nvSpPr>
        <p:spPr bwMode="auto">
          <a:xfrm>
            <a:off x="168275" y="0"/>
            <a:ext cx="403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solidFill>
                  <a:srgbClr val="FF0000"/>
                </a:solidFill>
                <a:latin typeface="Times New Roman" panose="02020603050405020304" pitchFamily="18" charset="0"/>
              </a:rPr>
              <a:t>Bài tập 4 </a:t>
            </a:r>
            <a:r>
              <a:rPr lang="vi-VN" altLang="en-US" sz="3200" b="1" u="sng">
                <a:solidFill>
                  <a:srgbClr val="FF0000"/>
                </a:solidFill>
                <a:latin typeface="Times New Roman" panose="02020603050405020304" pitchFamily="18" charset="0"/>
              </a:rPr>
              <a:t> </a:t>
            </a:r>
            <a:r>
              <a:rPr lang="vi-VN" altLang="en-US" sz="3200" b="1">
                <a:solidFill>
                  <a:srgbClr val="FF0000"/>
                </a:solidFill>
                <a:latin typeface="Times New Roman" panose="02020603050405020304" pitchFamily="18" charset="0"/>
              </a:rPr>
              <a:t>(SGK - 110)</a:t>
            </a:r>
            <a:endParaRPr lang="en-US" altLang="en-US" sz="3200">
              <a:solidFill>
                <a:srgbClr val="FF0000"/>
              </a:solidFill>
            </a:endParaRPr>
          </a:p>
        </p:txBody>
      </p:sp>
      <p:sp>
        <p:nvSpPr>
          <p:cNvPr id="16" name="TextBox 15">
            <a:extLst>
              <a:ext uri="{FF2B5EF4-FFF2-40B4-BE49-F238E27FC236}">
                <a16:creationId xmlns:a16="http://schemas.microsoft.com/office/drawing/2014/main" id="{76CE9EB9-A48E-4E5C-A938-00433956A8C4}"/>
              </a:ext>
            </a:extLst>
          </p:cNvPr>
          <p:cNvSpPr txBox="1">
            <a:spLocks noChangeArrowheads="1"/>
          </p:cNvSpPr>
          <p:nvPr/>
        </p:nvSpPr>
        <p:spPr bwMode="auto">
          <a:xfrm>
            <a:off x="0" y="5334000"/>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2400" b="1">
                <a:solidFill>
                  <a:srgbClr val="FF0000"/>
                </a:solidFill>
                <a:latin typeface="Times New Roman" panose="02020603050405020304" pitchFamily="18" charset="0"/>
                <a:cs typeface="Times New Roman" panose="02020603050405020304" pitchFamily="18" charset="0"/>
              </a:rPr>
              <a:t>Từ công thức</a:t>
            </a:r>
            <a:endParaRPr lang="en-US" altLang="en-US" sz="2400" b="1">
              <a:solidFill>
                <a:srgbClr val="FF0000"/>
              </a:solidFill>
              <a:latin typeface="Times New Roman" panose="02020603050405020304" pitchFamily="18" charset="0"/>
              <a:cs typeface="Times New Roman" panose="02020603050405020304" pitchFamily="18" charset="0"/>
            </a:endParaRPr>
          </a:p>
        </p:txBody>
      </p:sp>
      <p:graphicFrame>
        <p:nvGraphicFramePr>
          <p:cNvPr id="21528" name="Object 4">
            <a:extLst>
              <a:ext uri="{FF2B5EF4-FFF2-40B4-BE49-F238E27FC236}">
                <a16:creationId xmlns:a16="http://schemas.microsoft.com/office/drawing/2014/main" id="{67984E62-8DD1-4487-91DA-AC1DC684ECE3}"/>
              </a:ext>
            </a:extLst>
          </p:cNvPr>
          <p:cNvGraphicFramePr>
            <a:graphicFrameLocks noChangeAspect="1"/>
          </p:cNvGraphicFramePr>
          <p:nvPr/>
        </p:nvGraphicFramePr>
        <p:xfrm>
          <a:off x="2106613" y="5105400"/>
          <a:ext cx="7545387" cy="914400"/>
        </p:xfrm>
        <a:graphic>
          <a:graphicData uri="http://schemas.openxmlformats.org/presentationml/2006/ole">
            <mc:AlternateContent xmlns:mc="http://schemas.openxmlformats.org/markup-compatibility/2006">
              <mc:Choice xmlns:v="urn:schemas-microsoft-com:vml" Requires="v">
                <p:oleObj spid="_x0000_s1025" name="Equation" r:id="rId3" imgW="2438400" imgH="419100" progId="Equation.DSMT4">
                  <p:embed/>
                </p:oleObj>
              </mc:Choice>
              <mc:Fallback>
                <p:oleObj name="Equation" r:id="rId3" imgW="2438400" imgH="419100" progId="Equation.DSMT4">
                  <p:embed/>
                  <p:pic>
                    <p:nvPicPr>
                      <p:cNvPr id="21528" name="Object 4">
                        <a:extLst>
                          <a:ext uri="{FF2B5EF4-FFF2-40B4-BE49-F238E27FC236}">
                            <a16:creationId xmlns:a16="http://schemas.microsoft.com/office/drawing/2014/main" id="{67984E62-8DD1-4487-91DA-AC1DC684E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613" y="5105400"/>
                        <a:ext cx="75453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a:extLst>
              <a:ext uri="{FF2B5EF4-FFF2-40B4-BE49-F238E27FC236}">
                <a16:creationId xmlns:a16="http://schemas.microsoft.com/office/drawing/2014/main" id="{DB2FC502-E7EC-437E-8179-9594F57E0916}"/>
              </a:ext>
            </a:extLst>
          </p:cNvPr>
          <p:cNvSpPr/>
          <p:nvPr/>
        </p:nvSpPr>
        <p:spPr>
          <a:xfrm>
            <a:off x="7842250" y="4038600"/>
            <a:ext cx="8255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randombar(horizontal)">
                                      <p:cBhvr>
                                        <p:cTn id="7" dur="500"/>
                                        <p:tgtEl>
                                          <p:spTgt spid="10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randombar(horizontal)">
                                      <p:cBhvr>
                                        <p:cTn id="10" dur="500"/>
                                        <p:tgtEl>
                                          <p:spTgt spid="18437"/>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randombar(horizontal)">
                                      <p:cBhvr>
                                        <p:cTn id="14" dur="500"/>
                                        <p:tgtEl>
                                          <p:spTgt spid="18439"/>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randombar(horizontal)">
                                      <p:cBhvr>
                                        <p:cTn id="18" dur="500"/>
                                        <p:tgtEl>
                                          <p:spTgt spid="18438"/>
                                        </p:tgtEl>
                                      </p:cBhvr>
                                    </p:animEffect>
                                  </p:childTnLst>
                                </p:cTn>
                              </p:par>
                            </p:childTnLst>
                          </p:cTn>
                        </p:par>
                        <p:par>
                          <p:cTn id="19" fill="hold" nodeType="afterGroup">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randombar(horizontal)">
                                      <p:cBhvr>
                                        <p:cTn id="22" dur="500"/>
                                        <p:tgtEl>
                                          <p:spTgt spid="18442"/>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randombar(horizontal)">
                                      <p:cBhvr>
                                        <p:cTn id="26" dur="500"/>
                                        <p:tgtEl>
                                          <p:spTgt spid="18441"/>
                                        </p:tgtEl>
                                      </p:cBhvr>
                                    </p:animEffect>
                                  </p:childTnLst>
                                </p:cTn>
                              </p:par>
                            </p:childTnLst>
                          </p:cTn>
                        </p:par>
                        <p:par>
                          <p:cTn id="27" fill="hold" nodeType="afterGroup">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randombar(horizontal)">
                                      <p:cBhvr>
                                        <p:cTn id="30" dur="500"/>
                                        <p:tgtEl>
                                          <p:spTgt spid="1844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453"/>
                                        </p:tgtEl>
                                        <p:attrNameLst>
                                          <p:attrName>style.visibility</p:attrName>
                                        </p:attrNameLst>
                                      </p:cBhvr>
                                      <p:to>
                                        <p:strVal val="visible"/>
                                      </p:to>
                                    </p:set>
                                    <p:animEffect transition="in" filter="randombar(horizontal)">
                                      <p:cBhvr>
                                        <p:cTn id="33" dur="500"/>
                                        <p:tgtEl>
                                          <p:spTgt spid="184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par>
                                <p:cTn id="39" presetID="3" presetClass="entr" presetSubtype="10" fill="hold" nodeType="withEffect">
                                  <p:stCondLst>
                                    <p:cond delay="0"/>
                                  </p:stCondLst>
                                  <p:childTnLst>
                                    <p:set>
                                      <p:cBhvr>
                                        <p:cTn id="40" dur="1" fill="hold">
                                          <p:stCondLst>
                                            <p:cond delay="0"/>
                                          </p:stCondLst>
                                        </p:cTn>
                                        <p:tgtEl>
                                          <p:spTgt spid="21528"/>
                                        </p:tgtEl>
                                        <p:attrNameLst>
                                          <p:attrName>style.visibility</p:attrName>
                                        </p:attrNameLst>
                                      </p:cBhvr>
                                      <p:to>
                                        <p:strVal val="visible"/>
                                      </p:to>
                                    </p:set>
                                    <p:animEffect transition="in" filter="blinds(horizontal)">
                                      <p:cBhvr>
                                        <p:cTn id="41" dur="1000"/>
                                        <p:tgtEl>
                                          <p:spTgt spid="215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edge">
                                      <p:cBhvr>
                                        <p:cTn id="46" dur="1000"/>
                                        <p:tgtEl>
                                          <p:spTgt spid="18"/>
                                        </p:tgtEl>
                                      </p:cBhvr>
                                    </p:animEffect>
                                  </p:childTnLst>
                                </p:cTn>
                              </p:par>
                              <p:par>
                                <p:cTn id="47" presetID="0" presetClass="path" presetSubtype="0" accel="50000" decel="50000" fill="hold" grpId="1" nodeType="withEffect">
                                  <p:stCondLst>
                                    <p:cond delay="0"/>
                                  </p:stCondLst>
                                  <p:childTnLst>
                                    <p:animMotion origin="layout" path="M 0.00643 0.00162 C 0.00139 -0.0858 0.00973 -0.02914 -0.00434 -0.06614 C -0.00902 -0.07817 -0.00538 -0.07447 -0.01198 -0.08441 C -0.01493 -0.08881 -0.02118 -0.0969 -0.02118 -0.09667 C -0.0217 -0.09898 -0.0217 -0.1013 -0.02274 -0.10292 C -0.02534 -0.10754 -0.02882 -0.11101 -0.03194 -0.11517 C -0.03455 -0.11864 -0.03507 -0.12465 -0.03819 -0.12743 C -0.0427 -0.13159 -0.04357 -0.13182 -0.04739 -0.13784 C -0.05121 -0.14385 -0.05243 -0.15264 -0.05659 -0.15819 C -0.06788 -0.17322 -0.08472 -0.18132 -0.09965 -0.18687 C -0.11198 -0.18548 -0.1243 -0.18478 -0.13663 -0.18293 C -0.14705 -0.18155 -0.1552 -0.1605 -0.15972 -0.15009 C -0.16198 -0.13506 -0.16823 -0.12812 -0.17361 -0.11517 C -0.17691 -0.09806 -0.18177 -0.08164 -0.18437 -0.06406 C -0.18073 0.04093 -0.19097 0.00208 -0.17205 0.05065 C -0.17152 0.0562 -0.1717 0.06175 -0.17048 0.06707 C -0.16666 0.08325 -0.16336 0.07192 -0.16892 0.08349 C -0.18333 0.07146 -0.16284 0.08765 -0.17968 0.07747 C -0.2033 0.06313 -0.175 0.07863 -0.19201 0.06522 C -0.20503 0.05481 -0.21857 0.04903 -0.2335 0.04671 C -0.24218 0.03515 -0.24392 0.02914 -0.25503 0.02613 C -0.26076 0.02104 -0.26632 0.01919 -0.27205 0.01387 C -0.27465 0.01133 -0.27691 0.00786 -0.27968 0.00578 C -0.28246 0.0037 -0.28889 0.00162 -0.28889 0.00185 C -0.30399 -0.01411 -0.29722 -0.01018 -0.30746 -0.0148 C -0.31649 -0.034 -0.30121 -0.00301 -0.31823 -0.02914 C -0.32083 -0.03261 -0.31944 -0.04024 -0.32118 -0.04348 C -0.32395 -0.04834 -0.33055 -0.05574 -0.33055 -0.05551 C -0.33159 -0.06059 -0.33402 -0.06499 -0.33507 -0.07008 C -0.34045 -0.09598 -0.33211 -0.07401 -0.34132 -0.09482 C -0.34461 -0.11957 -0.33975 -0.08973 -0.34739 -0.11517 C -0.34843 -0.11841 -0.34843 -0.12211 -0.34895 -0.12558 C -0.35086 -0.13414 -0.35225 -0.13437 -0.35364 -0.142 C -0.35416 -0.14524 -0.35382 -0.14917 -0.35503 -0.15218 C -0.35677 -0.15703 -0.36059 -0.16004 -0.36302 -0.16443 C -0.36545 -0.18132 -0.36875 -0.19774 -0.37361 -0.21369 C -0.37517 -0.22873 -0.37205 -0.23474 -0.38281 -0.23821 C -0.38767 -0.24769 -0.39548 -0.25255 -0.39965 -0.26272 C -0.40486 -0.27521 -0.40573 -0.28862 -0.40902 -0.30181 C -0.40764 -0.31938 -0.40955 -0.32378 -0.39965 -0.33256 C -0.396 -0.34667 -0.39392 -0.35315 -0.38281 -0.35708 C -0.3901 -0.4334 -0.49132 -0.39755 -0.51996 -0.39801 C -0.5302 -0.40749 -0.56545 -0.40958 -0.57517 -0.41027 C -0.60729 -0.42484 -0.57066 -0.40958 -0.65208 -0.41651 C -0.65451 -0.41675 -0.6559 -0.42021 -0.65816 -0.42068 C -0.66944 -0.42253 -0.6809 -0.42206 -0.69201 -0.42276 C -0.71632 -0.43525 -0.73559 -0.44149 -0.74739 -0.41027 C -0.74687 -0.38159 -0.7467 -0.35292 -0.74583 -0.32424 C -0.74548 -0.30967 -0.74652 -0.30111 -0.73819 -0.29348 C -0.73663 -0.28099 -0.73316 -0.27035 -0.72899 -0.25879 C -0.73211 -0.22942 -0.72656 -0.25162 -0.73507 -0.24237 C -0.73645 -0.24075 -0.73698 -0.23798 -0.73819 -0.23613 C -0.74114 -0.23173 -0.74739 -0.22387 -0.74739 -0.22364 C -0.74948 -0.21554 -0.75382 -0.21138 -0.75659 -0.20329 C -0.75555 -0.19612 -0.75399 -0.18848 -0.75382 -0.18132 C -0.75191 -0.14339 -0.76649 -0.10962 -0.74288 -0.09482 C -0.73489 -0.09829 -0.7408 -0.09436 -0.73507 -0.10292 C -0.7302 -0.11008 -0.72482 -0.11656 -0.71979 -0.1235 C -0.71319 -0.13252 -0.71475 -0.13599 -0.7059 -0.142 C -0.70208 -0.15657 -0.70764 -0.13946 -0.69965 -0.15218 C -0.69826 -0.15449 -0.69809 -0.15773 -0.6967 -0.16027 C -0.69548 -0.16258 -0.6934 -0.1642 -0.69201 -0.16651 C -0.68732 -0.17391 -0.68507 -0.18224 -0.67968 -0.18895 C -0.67864 -0.19195 -0.67812 -0.19496 -0.67656 -0.19727 C -0.67552 -0.19889 -0.67309 -0.1982 -0.67205 -0.19935 C -0.671 -0.20074 -0.67152 -0.20398 -0.67048 -0.20537 C -0.66666 -0.21045 -0.6559 -0.21924 -0.65052 -0.22179 C -0.64809 -0.22664 -0.64652 -0.23058 -0.6427 -0.23404 C -0.63125 -0.24422 -0.64566 -0.22641 -0.6335 -0.24029 C -0.63125 -0.24283 -0.62986 -0.24653 -0.62743 -0.24838 C -0.62517 -0.25 -0.62239 -0.24954 -0.61979 -0.25046 C -0.61458 -0.25231 -0.61093 -0.25648 -0.6059 -0.25879 C -0.59948 -0.25671 -0.59236 -0.25555 -0.58593 -0.25255 C -0.57847 -0.24908 -0.57361 -0.24006 -0.56736 -0.23404 C -0.55972 -0.22641 -0.55034 -0.22317 -0.5427 -0.21577 C -0.5335 -0.20675 -0.52725 -0.19935 -0.51666 -0.19103 C -0.51024 -0.18571 -0.50538 -0.17576 -0.49809 -0.17068 C -0.49149 -0.16582 -0.48107 -0.16281 -0.47378 -0.16027 C -0.45816 -0.14732 -0.43524 -0.14639 -0.41823 -0.14385 C -0.40955 -0.14038 -0.40104 -0.14107 -0.39375 -0.14801 C -0.39149 -0.15611 -0.38889 -0.16027 -0.38437 -0.16651 C -0.38246 -0.17484 -0.37934 -0.18432 -0.37517 -0.19103 C -0.36875 -0.20144 -0.36562 -0.20097 -0.36128 -0.21161 C -0.3552 -0.22664 -0.35451 -0.24468 -0.34739 -0.25879 C -0.34548 -0.27105 -0.34357 -0.28515 -0.33819 -0.29556 C -0.33611 -0.30389 -0.33368 -0.31152 -0.33211 -0.32008 C -0.33298 -0.3543 -0.32031 -0.39616 -0.33663 -0.42276 C -0.34201 -0.43155 -0.36944 -0.45768 -0.37812 -0.46161 C -0.38767 -0.47387 -0.39861 -0.47687 -0.41041 -0.48404 C -0.43142 -0.49676 -0.44531 -0.50046 -0.46892 -0.50255 C -0.51875 -0.52174 -0.57395 -0.51966 -0.6243 -0.50255 C -0.6342 -0.49931 -0.64218 -0.49283 -0.65208 -0.49029 C -0.66736 -0.47595 -0.6835 -0.46601 -0.69965 -0.45329 C -0.70694 -0.44774 -0.71128 -0.4371 -0.71823 -0.43085 C -0.7276 -0.4223 -0.73784 -0.41305 -0.74427 -0.40009 C -0.75086 -0.38691 -0.75625 -0.37257 -0.76284 -0.35916 C -0.76527 -0.3543 -0.76736 -0.34898 -0.77048 -0.34482 C -0.77361 -0.34066 -0.77968 -0.33256 -0.77968 -0.33233 C -0.78177 -0.31869 -0.78871 -0.30828 -0.79357 -0.29556 C -0.79531 -0.27937 -0.7993 -0.26411 -0.80277 -0.24838 C -0.80555 -0.19311 -0.80833 -0.22595 -0.80434 -0.15426 C -0.80034 -0.15611 -0.79774 -0.16212 -0.79357 -0.16235 C -0.78975 -0.16258 -0.77552 -0.15819 -0.76892 -0.15634 C -0.76406 -0.15194 -0.75989 -0.14986 -0.75503 -0.15634 " pathEditMode="relative" rAng="0" ptsTypes="fffffffffffffffffffffffffffffffffffffffffffffffffffffffffffffffffffffffffffffffffffffffffffffffffffffffA">
                                      <p:cBhvr>
                                        <p:cTn id="48" dur="5000" fill="hold"/>
                                        <p:tgtEl>
                                          <p:spTgt spid="18"/>
                                        </p:tgtEl>
                                        <p:attrNameLst>
                                          <p:attrName>ppt_x</p:attrName>
                                          <p:attrName>ppt_y</p:attrName>
                                        </p:attrNameLst>
                                      </p:cBhvr>
                                      <p:rCtr x="-40573" y="-218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53" grpId="0"/>
      <p:bldP spid="1034" grpId="0"/>
      <p:bldP spid="16" grpId="0"/>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A871DC0-D205-41A4-A806-29BB654CAD0F}"/>
              </a:ext>
            </a:extLst>
          </p:cNvPr>
          <p:cNvSpPr>
            <a:spLocks noChangeArrowheads="1"/>
          </p:cNvSpPr>
          <p:nvPr/>
        </p:nvSpPr>
        <p:spPr bwMode="auto">
          <a:xfrm>
            <a:off x="582613" y="4267200"/>
            <a:ext cx="4370387"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8313" indent="-468313" eaLnBrk="0" hangingPunct="0">
              <a:buFont typeface="Wingdings" pitchFamily="2" charset="2"/>
              <a:buNone/>
              <a:defRPr/>
            </a:pPr>
            <a:r>
              <a:rPr lang="en-US" sz="2600" b="1" dirty="0">
                <a:solidFill>
                  <a:srgbClr val="0000FF"/>
                </a:solidFill>
                <a:effectLst>
                  <a:outerShdw blurRad="38100" dist="38100" dir="2700000" algn="tl">
                    <a:srgbClr val="C0C0C0"/>
                  </a:outerShdw>
                </a:effectLst>
                <a:latin typeface="VNI-Arial Rounded" pitchFamily="34" charset="0"/>
              </a:rPr>
              <a:t>	</a:t>
            </a:r>
            <a:r>
              <a:rPr lang="en-US" sz="2800" b="1" dirty="0" err="1">
                <a:solidFill>
                  <a:schemeClr val="tx2"/>
                </a:solidFill>
                <a:effectLst>
                  <a:outerShdw blurRad="38100" dist="38100" dir="2700000" algn="tl">
                    <a:srgbClr val="C0C0C0"/>
                  </a:outerShdw>
                </a:effectLst>
                <a:latin typeface="Arial" charset="0"/>
              </a:rPr>
              <a:t>Thể</a:t>
            </a:r>
            <a:r>
              <a:rPr lang="en-US" sz="2800" b="1" dirty="0">
                <a:solidFill>
                  <a:schemeClr val="tx2"/>
                </a:solidFill>
                <a:effectLst>
                  <a:outerShdw blurRad="38100" dist="38100" dir="2700000" algn="tl">
                    <a:srgbClr val="C0C0C0"/>
                  </a:outerShdw>
                </a:effectLst>
                <a:latin typeface="Arial" charset="0"/>
              </a:rPr>
              <a:t> </a:t>
            </a:r>
            <a:r>
              <a:rPr lang="en-US" sz="2800" b="1" dirty="0" err="1">
                <a:solidFill>
                  <a:schemeClr val="tx2"/>
                </a:solidFill>
                <a:effectLst>
                  <a:outerShdw blurRad="38100" dist="38100" dir="2700000" algn="tl">
                    <a:srgbClr val="C0C0C0"/>
                  </a:outerShdw>
                </a:effectLst>
                <a:latin typeface="Arial" charset="0"/>
              </a:rPr>
              <a:t>tích</a:t>
            </a:r>
            <a:r>
              <a:rPr lang="en-US" sz="2800" b="1" dirty="0">
                <a:solidFill>
                  <a:schemeClr val="tx2"/>
                </a:solidFill>
                <a:effectLst>
                  <a:outerShdw blurRad="38100" dist="38100" dir="2700000" algn="tl">
                    <a:srgbClr val="C0C0C0"/>
                  </a:outerShdw>
                </a:effectLst>
                <a:latin typeface="Arial" charset="0"/>
              </a:rPr>
              <a:t> </a:t>
            </a:r>
            <a:r>
              <a:rPr lang="en-US" sz="2800" b="1" dirty="0" err="1">
                <a:solidFill>
                  <a:schemeClr val="tx2"/>
                </a:solidFill>
                <a:effectLst>
                  <a:outerShdw blurRad="38100" dist="38100" dir="2700000" algn="tl">
                    <a:srgbClr val="C0C0C0"/>
                  </a:outerShdw>
                </a:effectLst>
                <a:latin typeface="Arial" charset="0"/>
              </a:rPr>
              <a:t>hình</a:t>
            </a:r>
            <a:r>
              <a:rPr lang="en-US" sz="2800" b="1" dirty="0">
                <a:solidFill>
                  <a:schemeClr val="tx2"/>
                </a:solidFill>
                <a:effectLst>
                  <a:outerShdw blurRad="38100" dist="38100" dir="2700000" algn="tl">
                    <a:srgbClr val="C0C0C0"/>
                  </a:outerShdw>
                </a:effectLst>
                <a:latin typeface="Arial" charset="0"/>
              </a:rPr>
              <a:t> </a:t>
            </a:r>
            <a:r>
              <a:rPr lang="en-US" sz="2800" b="1" dirty="0" err="1">
                <a:solidFill>
                  <a:schemeClr val="tx2"/>
                </a:solidFill>
                <a:effectLst>
                  <a:outerShdw blurRad="38100" dist="38100" dir="2700000" algn="tl">
                    <a:srgbClr val="C0C0C0"/>
                  </a:outerShdw>
                </a:effectLst>
                <a:latin typeface="Arial" charset="0"/>
              </a:rPr>
              <a:t>trụ</a:t>
            </a:r>
            <a:r>
              <a:rPr lang="en-US" sz="2800" b="1" dirty="0">
                <a:solidFill>
                  <a:schemeClr val="tx2"/>
                </a:solidFill>
                <a:effectLst>
                  <a:outerShdw blurRad="38100" dist="38100" dir="2700000" algn="tl">
                    <a:srgbClr val="C0C0C0"/>
                  </a:outerShdw>
                </a:effectLst>
                <a:latin typeface="Arial" charset="0"/>
              </a:rPr>
              <a:t>:</a:t>
            </a:r>
          </a:p>
        </p:txBody>
      </p:sp>
      <p:sp>
        <p:nvSpPr>
          <p:cNvPr id="36867" name="Rectangle 3">
            <a:extLst>
              <a:ext uri="{FF2B5EF4-FFF2-40B4-BE49-F238E27FC236}">
                <a16:creationId xmlns:a16="http://schemas.microsoft.com/office/drawing/2014/main" id="{7D917B54-344C-4F19-9259-02A0CE84722B}"/>
              </a:ext>
            </a:extLst>
          </p:cNvPr>
          <p:cNvSpPr>
            <a:spLocks noChangeArrowheads="1"/>
          </p:cNvSpPr>
          <p:nvPr/>
        </p:nvSpPr>
        <p:spPr bwMode="auto">
          <a:xfrm>
            <a:off x="4875213" y="4191000"/>
            <a:ext cx="3214687" cy="8588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eaLnBrk="0" hangingPunct="0">
              <a:buFont typeface="Wingdings" pitchFamily="2" charset="2"/>
              <a:buNone/>
              <a:defRPr/>
            </a:pPr>
            <a:r>
              <a:rPr lang="en-US" sz="3600" b="1">
                <a:solidFill>
                  <a:srgbClr val="FF0000"/>
                </a:solidFill>
                <a:effectLst>
                  <a:outerShdw blurRad="38100" dist="38100" dir="2700000" algn="tl">
                    <a:srgbClr val="C0C0C0"/>
                  </a:outerShdw>
                </a:effectLst>
                <a:latin typeface="VNI-Arial Rounded" pitchFamily="34" charset="0"/>
              </a:rPr>
              <a:t>V</a:t>
            </a:r>
            <a:r>
              <a:rPr lang="en-US" sz="3600" b="1" baseline="-25000">
                <a:solidFill>
                  <a:srgbClr val="FF0000"/>
                </a:solidFill>
                <a:effectLst>
                  <a:outerShdw blurRad="38100" dist="38100" dir="2700000" algn="tl">
                    <a:srgbClr val="C0C0C0"/>
                  </a:outerShdw>
                </a:effectLst>
                <a:latin typeface="VNI-Arial Rounded" pitchFamily="34" charset="0"/>
              </a:rPr>
              <a:t> </a:t>
            </a:r>
            <a:r>
              <a:rPr lang="en-US" sz="3600" b="1">
                <a:solidFill>
                  <a:srgbClr val="FF0000"/>
                </a:solidFill>
                <a:effectLst>
                  <a:outerShdw blurRad="38100" dist="38100" dir="2700000" algn="tl">
                    <a:srgbClr val="C0C0C0"/>
                  </a:outerShdw>
                </a:effectLst>
                <a:latin typeface="VNI-Arial Rounded" pitchFamily="34" charset="0"/>
              </a:rPr>
              <a:t>= S</a:t>
            </a:r>
            <a:r>
              <a:rPr lang="en-US" sz="3600" b="1">
                <a:solidFill>
                  <a:srgbClr val="FF0000"/>
                </a:solidFill>
                <a:effectLst>
                  <a:outerShdw blurRad="38100" dist="38100" dir="2700000" algn="tl">
                    <a:srgbClr val="C0C0C0"/>
                  </a:outerShdw>
                </a:effectLst>
                <a:latin typeface="VNI-Arial Rounded" pitchFamily="34" charset="0"/>
                <a:sym typeface="Symbol" pitchFamily="18" charset="2"/>
              </a:rPr>
              <a:t>h = r</a:t>
            </a:r>
            <a:r>
              <a:rPr lang="en-US" sz="3600" b="1" baseline="30000">
                <a:solidFill>
                  <a:srgbClr val="FF0000"/>
                </a:solidFill>
                <a:effectLst>
                  <a:outerShdw blurRad="38100" dist="38100" dir="2700000" algn="tl">
                    <a:srgbClr val="C0C0C0"/>
                  </a:outerShdw>
                </a:effectLst>
                <a:latin typeface="VNI-Arial Rounded" pitchFamily="34" charset="0"/>
                <a:sym typeface="Symbol" pitchFamily="18" charset="2"/>
              </a:rPr>
              <a:t>2</a:t>
            </a:r>
            <a:r>
              <a:rPr lang="en-US" sz="3600" b="1">
                <a:solidFill>
                  <a:srgbClr val="FF0000"/>
                </a:solidFill>
                <a:effectLst>
                  <a:outerShdw blurRad="38100" dist="38100" dir="2700000" algn="tl">
                    <a:srgbClr val="C0C0C0"/>
                  </a:outerShdw>
                </a:effectLst>
                <a:latin typeface="VNI-Arial Rounded" pitchFamily="34" charset="0"/>
                <a:sym typeface="Symbol" pitchFamily="18" charset="2"/>
              </a:rPr>
              <a:t>h</a:t>
            </a:r>
          </a:p>
        </p:txBody>
      </p:sp>
      <p:sp>
        <p:nvSpPr>
          <p:cNvPr id="36868" name="Rectangle 4">
            <a:extLst>
              <a:ext uri="{FF2B5EF4-FFF2-40B4-BE49-F238E27FC236}">
                <a16:creationId xmlns:a16="http://schemas.microsoft.com/office/drawing/2014/main" id="{EAAA41BE-B01C-46C2-93CC-040AEFABE773}"/>
              </a:ext>
            </a:extLst>
          </p:cNvPr>
          <p:cNvSpPr>
            <a:spLocks noChangeArrowheads="1"/>
          </p:cNvSpPr>
          <p:nvPr/>
        </p:nvSpPr>
        <p:spPr bwMode="auto">
          <a:xfrm>
            <a:off x="381000" y="5446713"/>
            <a:ext cx="8859838"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eaLnBrk="0" hangingPunct="0">
              <a:buFont typeface="Wingdings" pitchFamily="2" charset="2"/>
              <a:buNone/>
              <a:defRPr/>
            </a:pPr>
            <a:r>
              <a:rPr lang="en-US" sz="2800" b="1" dirty="0">
                <a:solidFill>
                  <a:schemeClr val="tx2"/>
                </a:solidFill>
                <a:effectLst>
                  <a:outerShdw blurRad="38100" dist="38100" dir="2700000" algn="tl">
                    <a:srgbClr val="C0C0C0"/>
                  </a:outerShdw>
                </a:effectLst>
                <a:latin typeface="Arial" charset="0"/>
                <a:sym typeface="Symbol" pitchFamily="18" charset="2"/>
              </a:rPr>
              <a:t>(S: </a:t>
            </a:r>
            <a:r>
              <a:rPr lang="en-US" sz="2800" b="1" dirty="0" err="1">
                <a:solidFill>
                  <a:schemeClr val="tx2"/>
                </a:solidFill>
                <a:effectLst>
                  <a:outerShdw blurRad="38100" dist="38100" dir="2700000" algn="tl">
                    <a:srgbClr val="C0C0C0"/>
                  </a:outerShdw>
                </a:effectLst>
                <a:latin typeface="Arial" charset="0"/>
                <a:sym typeface="Symbol" pitchFamily="18" charset="2"/>
              </a:rPr>
              <a:t>Diện</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tích</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đáy</a:t>
            </a:r>
            <a:r>
              <a:rPr lang="en-US" sz="2800" b="1" dirty="0">
                <a:solidFill>
                  <a:schemeClr val="tx2"/>
                </a:solidFill>
                <a:effectLst>
                  <a:outerShdw blurRad="38100" dist="38100" dir="2700000" algn="tl">
                    <a:srgbClr val="C0C0C0"/>
                  </a:outerShdw>
                </a:effectLst>
                <a:latin typeface="Arial" charset="0"/>
                <a:sym typeface="Symbol" pitchFamily="18" charset="2"/>
              </a:rPr>
              <a:t>, h: </a:t>
            </a:r>
            <a:r>
              <a:rPr lang="en-US" sz="2800" b="1" dirty="0" err="1">
                <a:solidFill>
                  <a:schemeClr val="tx2"/>
                </a:solidFill>
                <a:effectLst>
                  <a:outerShdw blurRad="38100" dist="38100" dir="2700000" algn="tl">
                    <a:srgbClr val="C0C0C0"/>
                  </a:outerShdw>
                </a:effectLst>
                <a:latin typeface="Arial" charset="0"/>
                <a:sym typeface="Symbol" pitchFamily="18" charset="2"/>
              </a:rPr>
              <a:t>Chiều</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cao</a:t>
            </a:r>
            <a:r>
              <a:rPr lang="en-US" sz="2800" b="1" dirty="0">
                <a:solidFill>
                  <a:schemeClr val="tx2"/>
                </a:solidFill>
                <a:effectLst>
                  <a:outerShdw blurRad="38100" dist="38100" dir="2700000" algn="tl">
                    <a:srgbClr val="C0C0C0"/>
                  </a:outerShdw>
                </a:effectLst>
                <a:latin typeface="Arial" charset="0"/>
                <a:sym typeface="Symbol" pitchFamily="18" charset="2"/>
              </a:rPr>
              <a:t>, r: </a:t>
            </a:r>
            <a:r>
              <a:rPr lang="en-US" sz="2800" b="1" dirty="0" err="1">
                <a:solidFill>
                  <a:schemeClr val="tx2"/>
                </a:solidFill>
                <a:effectLst>
                  <a:outerShdw blurRad="38100" dist="38100" dir="2700000" algn="tl">
                    <a:srgbClr val="C0C0C0"/>
                  </a:outerShdw>
                </a:effectLst>
                <a:latin typeface="Arial" charset="0"/>
                <a:sym typeface="Symbol" pitchFamily="18" charset="2"/>
              </a:rPr>
              <a:t>Bán</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kính</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đáy</a:t>
            </a:r>
            <a:r>
              <a:rPr lang="en-US" sz="2800" b="1" dirty="0">
                <a:solidFill>
                  <a:schemeClr val="tx2"/>
                </a:solidFill>
                <a:effectLst>
                  <a:outerShdw blurRad="38100" dist="38100" dir="2700000" algn="tl">
                    <a:srgbClr val="C0C0C0"/>
                  </a:outerShdw>
                </a:effectLst>
                <a:latin typeface="Arial" charset="0"/>
                <a:sym typeface="Symbol" pitchFamily="18" charset="2"/>
              </a:rPr>
              <a:t>)</a:t>
            </a:r>
          </a:p>
        </p:txBody>
      </p:sp>
      <p:grpSp>
        <p:nvGrpSpPr>
          <p:cNvPr id="25605" name="Group 5">
            <a:extLst>
              <a:ext uri="{FF2B5EF4-FFF2-40B4-BE49-F238E27FC236}">
                <a16:creationId xmlns:a16="http://schemas.microsoft.com/office/drawing/2014/main" id="{98F0394D-95C6-42D9-8280-80A25EB959D6}"/>
              </a:ext>
            </a:extLst>
          </p:cNvPr>
          <p:cNvGrpSpPr>
            <a:grpSpLocks/>
          </p:cNvGrpSpPr>
          <p:nvPr/>
        </p:nvGrpSpPr>
        <p:grpSpPr bwMode="auto">
          <a:xfrm>
            <a:off x="3879850" y="1143000"/>
            <a:ext cx="2806700" cy="2747963"/>
            <a:chOff x="2256" y="720"/>
            <a:chExt cx="1632" cy="1731"/>
          </a:xfrm>
        </p:grpSpPr>
        <p:sp>
          <p:nvSpPr>
            <p:cNvPr id="25607" name="Oval 6">
              <a:extLst>
                <a:ext uri="{FF2B5EF4-FFF2-40B4-BE49-F238E27FC236}">
                  <a16:creationId xmlns:a16="http://schemas.microsoft.com/office/drawing/2014/main" id="{D4A01A27-2879-45F6-AFE6-DFE40D44F5E0}"/>
                </a:ext>
              </a:extLst>
            </p:cNvPr>
            <p:cNvSpPr>
              <a:spLocks noChangeArrowheads="1"/>
            </p:cNvSpPr>
            <p:nvPr/>
          </p:nvSpPr>
          <p:spPr bwMode="auto">
            <a:xfrm>
              <a:off x="2268" y="721"/>
              <a:ext cx="1307" cy="4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8" name="Freeform 7">
              <a:extLst>
                <a:ext uri="{FF2B5EF4-FFF2-40B4-BE49-F238E27FC236}">
                  <a16:creationId xmlns:a16="http://schemas.microsoft.com/office/drawing/2014/main" id="{06255BDD-3BC4-42D3-B1F2-D5B0022CFF93}"/>
                </a:ext>
              </a:extLst>
            </p:cNvPr>
            <p:cNvSpPr>
              <a:spLocks/>
            </p:cNvSpPr>
            <p:nvPr/>
          </p:nvSpPr>
          <p:spPr bwMode="auto">
            <a:xfrm>
              <a:off x="2258" y="990"/>
              <a:ext cx="1326" cy="1461"/>
            </a:xfrm>
            <a:custGeom>
              <a:avLst/>
              <a:gdLst>
                <a:gd name="T0" fmla="*/ 0 w 1326"/>
                <a:gd name="T1" fmla="*/ 0 h 1461"/>
                <a:gd name="T2" fmla="*/ 6 w 1326"/>
                <a:gd name="T3" fmla="*/ 1262 h 1461"/>
                <a:gd name="T4" fmla="*/ 48 w 1326"/>
                <a:gd name="T5" fmla="*/ 1323 h 1461"/>
                <a:gd name="T6" fmla="*/ 114 w 1326"/>
                <a:gd name="T7" fmla="*/ 1362 h 1461"/>
                <a:gd name="T8" fmla="*/ 183 w 1326"/>
                <a:gd name="T9" fmla="*/ 1392 h 1461"/>
                <a:gd name="T10" fmla="*/ 303 w 1326"/>
                <a:gd name="T11" fmla="*/ 1425 h 1461"/>
                <a:gd name="T12" fmla="*/ 483 w 1326"/>
                <a:gd name="T13" fmla="*/ 1452 h 1461"/>
                <a:gd name="T14" fmla="*/ 639 w 1326"/>
                <a:gd name="T15" fmla="*/ 1461 h 1461"/>
                <a:gd name="T16" fmla="*/ 836 w 1326"/>
                <a:gd name="T17" fmla="*/ 1453 h 1461"/>
                <a:gd name="T18" fmla="*/ 993 w 1326"/>
                <a:gd name="T19" fmla="*/ 1437 h 1461"/>
                <a:gd name="T20" fmla="*/ 1149 w 1326"/>
                <a:gd name="T21" fmla="*/ 1389 h 1461"/>
                <a:gd name="T22" fmla="*/ 1251 w 1326"/>
                <a:gd name="T23" fmla="*/ 1350 h 1461"/>
                <a:gd name="T24" fmla="*/ 1302 w 1326"/>
                <a:gd name="T25" fmla="*/ 1311 h 1461"/>
                <a:gd name="T26" fmla="*/ 1322 w 1326"/>
                <a:gd name="T27" fmla="*/ 1241 h 1461"/>
                <a:gd name="T28" fmla="*/ 1326 w 1326"/>
                <a:gd name="T29" fmla="*/ 6 h 1461"/>
                <a:gd name="T30" fmla="*/ 1137 w 1326"/>
                <a:gd name="T31" fmla="*/ 120 h 1461"/>
                <a:gd name="T32" fmla="*/ 968 w 1326"/>
                <a:gd name="T33" fmla="*/ 161 h 1461"/>
                <a:gd name="T34" fmla="*/ 783 w 1326"/>
                <a:gd name="T35" fmla="*/ 183 h 1461"/>
                <a:gd name="T36" fmla="*/ 624 w 1326"/>
                <a:gd name="T37" fmla="*/ 183 h 1461"/>
                <a:gd name="T38" fmla="*/ 456 w 1326"/>
                <a:gd name="T39" fmla="*/ 174 h 1461"/>
                <a:gd name="T40" fmla="*/ 270 w 1326"/>
                <a:gd name="T41" fmla="*/ 141 h 1461"/>
                <a:gd name="T42" fmla="*/ 133 w 1326"/>
                <a:gd name="T43" fmla="*/ 99 h 1461"/>
                <a:gd name="T44" fmla="*/ 0 w 1326"/>
                <a:gd name="T45" fmla="*/ 0 h 14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6" h="1461">
                  <a:moveTo>
                    <a:pt x="0" y="0"/>
                  </a:moveTo>
                  <a:lnTo>
                    <a:pt x="6" y="1262"/>
                  </a:lnTo>
                  <a:lnTo>
                    <a:pt x="48" y="1323"/>
                  </a:lnTo>
                  <a:lnTo>
                    <a:pt x="114" y="1362"/>
                  </a:lnTo>
                  <a:lnTo>
                    <a:pt x="183" y="1392"/>
                  </a:lnTo>
                  <a:lnTo>
                    <a:pt x="303" y="1425"/>
                  </a:lnTo>
                  <a:lnTo>
                    <a:pt x="483" y="1452"/>
                  </a:lnTo>
                  <a:lnTo>
                    <a:pt x="639" y="1461"/>
                  </a:lnTo>
                  <a:lnTo>
                    <a:pt x="836" y="1453"/>
                  </a:lnTo>
                  <a:lnTo>
                    <a:pt x="993" y="1437"/>
                  </a:lnTo>
                  <a:lnTo>
                    <a:pt x="1149" y="1389"/>
                  </a:lnTo>
                  <a:lnTo>
                    <a:pt x="1251" y="1350"/>
                  </a:lnTo>
                  <a:lnTo>
                    <a:pt x="1302" y="1311"/>
                  </a:lnTo>
                  <a:lnTo>
                    <a:pt x="1322" y="1241"/>
                  </a:lnTo>
                  <a:lnTo>
                    <a:pt x="1326" y="6"/>
                  </a:lnTo>
                  <a:lnTo>
                    <a:pt x="1137" y="120"/>
                  </a:lnTo>
                  <a:lnTo>
                    <a:pt x="968" y="161"/>
                  </a:lnTo>
                  <a:lnTo>
                    <a:pt x="783" y="183"/>
                  </a:lnTo>
                  <a:lnTo>
                    <a:pt x="624" y="183"/>
                  </a:lnTo>
                  <a:lnTo>
                    <a:pt x="456" y="174"/>
                  </a:lnTo>
                  <a:lnTo>
                    <a:pt x="270" y="141"/>
                  </a:lnTo>
                  <a:lnTo>
                    <a:pt x="133" y="99"/>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8">
              <a:extLst>
                <a:ext uri="{FF2B5EF4-FFF2-40B4-BE49-F238E27FC236}">
                  <a16:creationId xmlns:a16="http://schemas.microsoft.com/office/drawing/2014/main" id="{37C747A0-4B64-42AF-810A-53CA723C70B6}"/>
                </a:ext>
              </a:extLst>
            </p:cNvPr>
            <p:cNvSpPr>
              <a:spLocks noChangeShapeType="1"/>
            </p:cNvSpPr>
            <p:nvPr/>
          </p:nvSpPr>
          <p:spPr bwMode="auto">
            <a:xfrm>
              <a:off x="3588" y="946"/>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9">
              <a:extLst>
                <a:ext uri="{FF2B5EF4-FFF2-40B4-BE49-F238E27FC236}">
                  <a16:creationId xmlns:a16="http://schemas.microsoft.com/office/drawing/2014/main" id="{8CCB49B7-89C2-4405-9F91-50F58B85A765}"/>
                </a:ext>
              </a:extLst>
            </p:cNvPr>
            <p:cNvSpPr>
              <a:spLocks noChangeShapeType="1"/>
            </p:cNvSpPr>
            <p:nvPr/>
          </p:nvSpPr>
          <p:spPr bwMode="auto">
            <a:xfrm>
              <a:off x="3594" y="956"/>
              <a:ext cx="0" cy="12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0">
              <a:extLst>
                <a:ext uri="{FF2B5EF4-FFF2-40B4-BE49-F238E27FC236}">
                  <a16:creationId xmlns:a16="http://schemas.microsoft.com/office/drawing/2014/main" id="{BE8973A3-FFA8-43D9-A42D-9ECB5861D396}"/>
                </a:ext>
              </a:extLst>
            </p:cNvPr>
            <p:cNvSpPr>
              <a:spLocks noChangeShapeType="1"/>
            </p:cNvSpPr>
            <p:nvPr/>
          </p:nvSpPr>
          <p:spPr bwMode="auto">
            <a:xfrm>
              <a:off x="2260" y="969"/>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12" name="Group 11">
              <a:extLst>
                <a:ext uri="{FF2B5EF4-FFF2-40B4-BE49-F238E27FC236}">
                  <a16:creationId xmlns:a16="http://schemas.microsoft.com/office/drawing/2014/main" id="{FDCC69A6-1342-4F62-97C5-64834D4B6814}"/>
                </a:ext>
              </a:extLst>
            </p:cNvPr>
            <p:cNvGrpSpPr>
              <a:grpSpLocks/>
            </p:cNvGrpSpPr>
            <p:nvPr/>
          </p:nvGrpSpPr>
          <p:grpSpPr bwMode="auto">
            <a:xfrm>
              <a:off x="2256" y="720"/>
              <a:ext cx="1329" cy="445"/>
              <a:chOff x="3814" y="2988"/>
              <a:chExt cx="1087" cy="834"/>
            </a:xfrm>
          </p:grpSpPr>
          <p:sp>
            <p:nvSpPr>
              <p:cNvPr id="25623" name="Freeform 12">
                <a:extLst>
                  <a:ext uri="{FF2B5EF4-FFF2-40B4-BE49-F238E27FC236}">
                    <a16:creationId xmlns:a16="http://schemas.microsoft.com/office/drawing/2014/main" id="{BF87D1DF-C2DC-440A-B025-7190D2C8BF73}"/>
                  </a:ext>
                </a:extLst>
              </p:cNvPr>
              <p:cNvSpPr>
                <a:spLocks/>
              </p:cNvSpPr>
              <p:nvPr/>
            </p:nvSpPr>
            <p:spPr bwMode="auto">
              <a:xfrm>
                <a:off x="3814"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4" name="Freeform 13">
                <a:extLst>
                  <a:ext uri="{FF2B5EF4-FFF2-40B4-BE49-F238E27FC236}">
                    <a16:creationId xmlns:a16="http://schemas.microsoft.com/office/drawing/2014/main" id="{17AAB5B7-47AA-479D-9DE6-869B8E101D36}"/>
                  </a:ext>
                </a:extLst>
              </p:cNvPr>
              <p:cNvSpPr>
                <a:spLocks/>
              </p:cNvSpPr>
              <p:nvPr/>
            </p:nvSpPr>
            <p:spPr bwMode="auto">
              <a:xfrm>
                <a:off x="3815"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5" name="Freeform 14">
                <a:extLst>
                  <a:ext uri="{FF2B5EF4-FFF2-40B4-BE49-F238E27FC236}">
                    <a16:creationId xmlns:a16="http://schemas.microsoft.com/office/drawing/2014/main" id="{AAC2F272-B8AF-4F0B-916A-FB781FCC50D2}"/>
                  </a:ext>
                </a:extLst>
              </p:cNvPr>
              <p:cNvSpPr>
                <a:spLocks/>
              </p:cNvSpPr>
              <p:nvPr/>
            </p:nvSpPr>
            <p:spPr bwMode="auto">
              <a:xfrm flipH="1">
                <a:off x="4347"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6" name="Freeform 15">
                <a:extLst>
                  <a:ext uri="{FF2B5EF4-FFF2-40B4-BE49-F238E27FC236}">
                    <a16:creationId xmlns:a16="http://schemas.microsoft.com/office/drawing/2014/main" id="{72BB627B-6E7D-4328-BF5B-D2D9EC6563DA}"/>
                  </a:ext>
                </a:extLst>
              </p:cNvPr>
              <p:cNvSpPr>
                <a:spLocks/>
              </p:cNvSpPr>
              <p:nvPr/>
            </p:nvSpPr>
            <p:spPr bwMode="auto">
              <a:xfrm flipH="1">
                <a:off x="4361"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13" name="Line 16">
              <a:extLst>
                <a:ext uri="{FF2B5EF4-FFF2-40B4-BE49-F238E27FC236}">
                  <a16:creationId xmlns:a16="http://schemas.microsoft.com/office/drawing/2014/main" id="{80162CFD-D81B-4011-9487-BC69690B9279}"/>
                </a:ext>
              </a:extLst>
            </p:cNvPr>
            <p:cNvSpPr>
              <a:spLocks noChangeShapeType="1"/>
            </p:cNvSpPr>
            <p:nvPr/>
          </p:nvSpPr>
          <p:spPr bwMode="auto">
            <a:xfrm>
              <a:off x="2894" y="948"/>
              <a:ext cx="69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Text Box 17">
              <a:extLst>
                <a:ext uri="{FF2B5EF4-FFF2-40B4-BE49-F238E27FC236}">
                  <a16:creationId xmlns:a16="http://schemas.microsoft.com/office/drawing/2014/main" id="{3C0A10FE-F1AB-410C-B40F-8D2CD45C8DC3}"/>
                </a:ext>
              </a:extLst>
            </p:cNvPr>
            <p:cNvSpPr txBox="1">
              <a:spLocks noChangeArrowheads="1"/>
            </p:cNvSpPr>
            <p:nvPr/>
          </p:nvSpPr>
          <p:spPr bwMode="auto">
            <a:xfrm>
              <a:off x="2933" y="744"/>
              <a:ext cx="477" cy="1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pPr>
              <a:r>
                <a:rPr lang="en-US" altLang="en-US" sz="2400" b="1">
                  <a:solidFill>
                    <a:srgbClr val="000000"/>
                  </a:solidFill>
                  <a:latin typeface="VNI-Arial Rounded" pitchFamily="34" charset="0"/>
                </a:rPr>
                <a:t>r</a:t>
              </a:r>
            </a:p>
          </p:txBody>
        </p:sp>
        <p:grpSp>
          <p:nvGrpSpPr>
            <p:cNvPr id="25615" name="Group 18">
              <a:extLst>
                <a:ext uri="{FF2B5EF4-FFF2-40B4-BE49-F238E27FC236}">
                  <a16:creationId xmlns:a16="http://schemas.microsoft.com/office/drawing/2014/main" id="{0415E72C-DCDB-4B50-8351-7834D5CC3190}"/>
                </a:ext>
              </a:extLst>
            </p:cNvPr>
            <p:cNvGrpSpPr>
              <a:grpSpLocks/>
            </p:cNvGrpSpPr>
            <p:nvPr/>
          </p:nvGrpSpPr>
          <p:grpSpPr bwMode="auto">
            <a:xfrm>
              <a:off x="2258" y="2001"/>
              <a:ext cx="1329" cy="445"/>
              <a:chOff x="3814" y="2988"/>
              <a:chExt cx="1087" cy="834"/>
            </a:xfrm>
          </p:grpSpPr>
          <p:sp>
            <p:nvSpPr>
              <p:cNvPr id="25619" name="Freeform 19">
                <a:extLst>
                  <a:ext uri="{FF2B5EF4-FFF2-40B4-BE49-F238E27FC236}">
                    <a16:creationId xmlns:a16="http://schemas.microsoft.com/office/drawing/2014/main" id="{90D1ED5B-A8CD-4EAD-99B5-1D0552A2DC15}"/>
                  </a:ext>
                </a:extLst>
              </p:cNvPr>
              <p:cNvSpPr>
                <a:spLocks/>
              </p:cNvSpPr>
              <p:nvPr/>
            </p:nvSpPr>
            <p:spPr bwMode="auto">
              <a:xfrm>
                <a:off x="3814"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0" name="Freeform 20">
                <a:extLst>
                  <a:ext uri="{FF2B5EF4-FFF2-40B4-BE49-F238E27FC236}">
                    <a16:creationId xmlns:a16="http://schemas.microsoft.com/office/drawing/2014/main" id="{6EC81D6E-CBB6-4F8A-A56C-E5E19EB77D70}"/>
                  </a:ext>
                </a:extLst>
              </p:cNvPr>
              <p:cNvSpPr>
                <a:spLocks/>
              </p:cNvSpPr>
              <p:nvPr/>
            </p:nvSpPr>
            <p:spPr bwMode="auto">
              <a:xfrm>
                <a:off x="3815"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1" name="Freeform 21">
                <a:extLst>
                  <a:ext uri="{FF2B5EF4-FFF2-40B4-BE49-F238E27FC236}">
                    <a16:creationId xmlns:a16="http://schemas.microsoft.com/office/drawing/2014/main" id="{C38AC69C-F70B-4DF7-B758-06416AA90581}"/>
                  </a:ext>
                </a:extLst>
              </p:cNvPr>
              <p:cNvSpPr>
                <a:spLocks/>
              </p:cNvSpPr>
              <p:nvPr/>
            </p:nvSpPr>
            <p:spPr bwMode="auto">
              <a:xfrm flipH="1">
                <a:off x="4347"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2" name="Freeform 22">
                <a:extLst>
                  <a:ext uri="{FF2B5EF4-FFF2-40B4-BE49-F238E27FC236}">
                    <a16:creationId xmlns:a16="http://schemas.microsoft.com/office/drawing/2014/main" id="{BE95B586-3DCB-4AF1-8926-5F47DD5388AC}"/>
                  </a:ext>
                </a:extLst>
              </p:cNvPr>
              <p:cNvSpPr>
                <a:spLocks/>
              </p:cNvSpPr>
              <p:nvPr/>
            </p:nvSpPr>
            <p:spPr bwMode="auto">
              <a:xfrm flipH="1">
                <a:off x="4361"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16" name="Line 23">
              <a:extLst>
                <a:ext uri="{FF2B5EF4-FFF2-40B4-BE49-F238E27FC236}">
                  <a16:creationId xmlns:a16="http://schemas.microsoft.com/office/drawing/2014/main" id="{1ED6AA7D-0820-48D8-8C1D-BE2187235440}"/>
                </a:ext>
              </a:extLst>
            </p:cNvPr>
            <p:cNvSpPr>
              <a:spLocks noChangeShapeType="1"/>
            </p:cNvSpPr>
            <p:nvPr/>
          </p:nvSpPr>
          <p:spPr bwMode="auto">
            <a:xfrm>
              <a:off x="2892" y="2232"/>
              <a:ext cx="66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 Box 24">
              <a:extLst>
                <a:ext uri="{FF2B5EF4-FFF2-40B4-BE49-F238E27FC236}">
                  <a16:creationId xmlns:a16="http://schemas.microsoft.com/office/drawing/2014/main" id="{3B5B210E-66E9-4F1A-8A5D-D421B2B17491}"/>
                </a:ext>
              </a:extLst>
            </p:cNvPr>
            <p:cNvSpPr txBox="1">
              <a:spLocks noChangeArrowheads="1"/>
            </p:cNvSpPr>
            <p:nvPr/>
          </p:nvSpPr>
          <p:spPr bwMode="auto">
            <a:xfrm>
              <a:off x="3684" y="1478"/>
              <a:ext cx="204" cy="27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pPr>
              <a:r>
                <a:rPr lang="en-US" altLang="en-US" sz="2400" b="1">
                  <a:solidFill>
                    <a:srgbClr val="000000"/>
                  </a:solidFill>
                  <a:latin typeface="VNI-Arial Rounded" pitchFamily="34" charset="0"/>
                </a:rPr>
                <a:t>h</a:t>
              </a:r>
            </a:p>
          </p:txBody>
        </p:sp>
        <p:sp>
          <p:nvSpPr>
            <p:cNvPr id="25618" name="Line 25">
              <a:extLst>
                <a:ext uri="{FF2B5EF4-FFF2-40B4-BE49-F238E27FC236}">
                  <a16:creationId xmlns:a16="http://schemas.microsoft.com/office/drawing/2014/main" id="{BBD904E4-0CAC-4C97-8207-07268F631C40}"/>
                </a:ext>
              </a:extLst>
            </p:cNvPr>
            <p:cNvSpPr>
              <a:spLocks noChangeShapeType="1"/>
            </p:cNvSpPr>
            <p:nvPr/>
          </p:nvSpPr>
          <p:spPr bwMode="auto">
            <a:xfrm>
              <a:off x="2903" y="954"/>
              <a:ext cx="0" cy="129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890" name="Text Box 26">
            <a:extLst>
              <a:ext uri="{FF2B5EF4-FFF2-40B4-BE49-F238E27FC236}">
                <a16:creationId xmlns:a16="http://schemas.microsoft.com/office/drawing/2014/main" id="{1F14095F-C080-4142-B027-13EA9DFF8525}"/>
              </a:ext>
            </a:extLst>
          </p:cNvPr>
          <p:cNvSpPr txBox="1">
            <a:spLocks noChangeArrowheads="1"/>
          </p:cNvSpPr>
          <p:nvPr/>
        </p:nvSpPr>
        <p:spPr bwMode="auto">
          <a:xfrm>
            <a:off x="87313" y="106363"/>
            <a:ext cx="4787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8313" indent="-468313" eaLnBrk="0" hangingPunct="0">
              <a:defRPr sz="2800">
                <a:solidFill>
                  <a:srgbClr val="008000"/>
                </a:solidFill>
                <a:latin typeface="Arial" charset="0"/>
              </a:defRPr>
            </a:lvl1pPr>
            <a:lvl2pPr eaLnBrk="0" hangingPunct="0">
              <a:defRPr sz="2800">
                <a:solidFill>
                  <a:srgbClr val="008000"/>
                </a:solidFill>
                <a:latin typeface="Arial" charset="0"/>
              </a:defRPr>
            </a:lvl2pPr>
            <a:lvl3pPr eaLnBrk="0" hangingPunct="0">
              <a:defRPr sz="2800">
                <a:solidFill>
                  <a:srgbClr val="008000"/>
                </a:solidFill>
                <a:latin typeface="Arial" charset="0"/>
              </a:defRPr>
            </a:lvl3pPr>
            <a:lvl4pPr eaLnBrk="0" hangingPunct="0">
              <a:defRPr sz="2800">
                <a:solidFill>
                  <a:srgbClr val="008000"/>
                </a:solidFill>
                <a:latin typeface="Arial" charset="0"/>
              </a:defRPr>
            </a:lvl4pPr>
            <a:lvl5pPr eaLnBrk="0" hangingPunct="0">
              <a:defRPr sz="2800">
                <a:solidFill>
                  <a:srgbClr val="008000"/>
                </a:solidFill>
                <a:latin typeface="Arial" charset="0"/>
              </a:defRPr>
            </a:lvl5pPr>
            <a:lvl6pPr eaLnBrk="0" fontAlgn="base" hangingPunct="0">
              <a:spcBef>
                <a:spcPct val="0"/>
              </a:spcBef>
              <a:spcAft>
                <a:spcPct val="0"/>
              </a:spcAft>
              <a:defRPr sz="2800">
                <a:solidFill>
                  <a:srgbClr val="008000"/>
                </a:solidFill>
                <a:latin typeface="Arial" charset="0"/>
              </a:defRPr>
            </a:lvl6pPr>
            <a:lvl7pPr eaLnBrk="0" fontAlgn="base" hangingPunct="0">
              <a:spcBef>
                <a:spcPct val="0"/>
              </a:spcBef>
              <a:spcAft>
                <a:spcPct val="0"/>
              </a:spcAft>
              <a:defRPr sz="2800">
                <a:solidFill>
                  <a:srgbClr val="008000"/>
                </a:solidFill>
                <a:latin typeface="Arial" charset="0"/>
              </a:defRPr>
            </a:lvl7pPr>
            <a:lvl8pPr eaLnBrk="0" fontAlgn="base" hangingPunct="0">
              <a:spcBef>
                <a:spcPct val="0"/>
              </a:spcBef>
              <a:spcAft>
                <a:spcPct val="0"/>
              </a:spcAft>
              <a:defRPr sz="2800">
                <a:solidFill>
                  <a:srgbClr val="008000"/>
                </a:solidFill>
                <a:latin typeface="Arial" charset="0"/>
              </a:defRPr>
            </a:lvl8pPr>
            <a:lvl9pPr eaLnBrk="0" fontAlgn="base" hangingPunct="0">
              <a:spcBef>
                <a:spcPct val="0"/>
              </a:spcBef>
              <a:spcAft>
                <a:spcPct val="0"/>
              </a:spcAft>
              <a:defRPr sz="2800">
                <a:solidFill>
                  <a:srgbClr val="008000"/>
                </a:solidFill>
                <a:latin typeface="Arial" charset="0"/>
              </a:defRPr>
            </a:lvl9pPr>
          </a:lstStyle>
          <a:p>
            <a:pPr eaLnBrk="1" hangingPunct="1">
              <a:spcBef>
                <a:spcPct val="50000"/>
              </a:spcBef>
              <a:buFont typeface="Wingdings" pitchFamily="2" charset="2"/>
              <a:buNone/>
              <a:defRPr/>
            </a:pPr>
            <a:r>
              <a:rPr lang="en-US" sz="3200" b="1" i="1" u="sng" dirty="0">
                <a:solidFill>
                  <a:srgbClr val="9900FF"/>
                </a:solidFill>
                <a:effectLst>
                  <a:outerShdw blurRad="38100" dist="38100" dir="2700000" algn="tl">
                    <a:srgbClr val="C0C0C0"/>
                  </a:outerShdw>
                </a:effectLst>
              </a:rPr>
              <a:t>4. </a:t>
            </a:r>
            <a:r>
              <a:rPr lang="en-US" sz="3200" b="1" i="1" u="sng" dirty="0" err="1">
                <a:solidFill>
                  <a:srgbClr val="9900FF"/>
                </a:solidFill>
                <a:effectLst>
                  <a:outerShdw blurRad="38100" dist="38100" dir="2700000" algn="tl">
                    <a:srgbClr val="C0C0C0"/>
                  </a:outerShdw>
                </a:effectLst>
              </a:rPr>
              <a:t>Thể</a:t>
            </a:r>
            <a:r>
              <a:rPr lang="en-US" sz="3200" b="1" i="1" u="sng" dirty="0">
                <a:solidFill>
                  <a:srgbClr val="9900FF"/>
                </a:solidFill>
                <a:effectLst>
                  <a:outerShdw blurRad="38100" dist="38100" dir="2700000" algn="tl">
                    <a:srgbClr val="C0C0C0"/>
                  </a:outerShdw>
                </a:effectLst>
              </a:rPr>
              <a:t> </a:t>
            </a:r>
            <a:r>
              <a:rPr lang="en-US" sz="3200" b="1" i="1" u="sng" dirty="0" err="1">
                <a:solidFill>
                  <a:srgbClr val="9900FF"/>
                </a:solidFill>
                <a:effectLst>
                  <a:outerShdw blurRad="38100" dist="38100" dir="2700000" algn="tl">
                    <a:srgbClr val="C0C0C0"/>
                  </a:outerShdw>
                </a:effectLst>
              </a:rPr>
              <a:t>tích</a:t>
            </a:r>
            <a:r>
              <a:rPr lang="en-US" sz="3200" b="1" i="1" u="sng" dirty="0">
                <a:solidFill>
                  <a:srgbClr val="9900FF"/>
                </a:solidFill>
                <a:effectLst>
                  <a:outerShdw blurRad="38100" dist="38100" dir="2700000" algn="tl">
                    <a:srgbClr val="C0C0C0"/>
                  </a:outerShdw>
                </a:effectLst>
              </a:rPr>
              <a:t> </a:t>
            </a:r>
            <a:r>
              <a:rPr lang="en-US" sz="3200" b="1" i="1" u="sng" dirty="0" err="1">
                <a:solidFill>
                  <a:srgbClr val="9900FF"/>
                </a:solidFill>
                <a:effectLst>
                  <a:outerShdw blurRad="38100" dist="38100" dir="2700000" algn="tl">
                    <a:srgbClr val="C0C0C0"/>
                  </a:outerShdw>
                </a:effectLst>
              </a:rPr>
              <a:t>hình</a:t>
            </a:r>
            <a:r>
              <a:rPr lang="en-US" sz="3200" b="1" i="1" u="sng" dirty="0">
                <a:solidFill>
                  <a:srgbClr val="9900FF"/>
                </a:solidFill>
                <a:effectLst>
                  <a:outerShdw blurRad="38100" dist="38100" dir="2700000" algn="tl">
                    <a:srgbClr val="C0C0C0"/>
                  </a:outerShdw>
                </a:effectLst>
              </a:rPr>
              <a:t> </a:t>
            </a:r>
            <a:r>
              <a:rPr lang="en-US" sz="3200" b="1" i="1" u="sng" dirty="0" err="1">
                <a:solidFill>
                  <a:srgbClr val="9900FF"/>
                </a:solidFill>
                <a:effectLst>
                  <a:outerShdw blurRad="38100" dist="38100" dir="2700000" algn="tl">
                    <a:srgbClr val="C0C0C0"/>
                  </a:outerShdw>
                </a:effectLst>
              </a:rPr>
              <a:t>trụ</a:t>
            </a:r>
            <a:r>
              <a:rPr lang="en-US" sz="3200" b="1" i="1" u="sng" dirty="0">
                <a:solidFill>
                  <a:srgbClr val="9900FF"/>
                </a:solidFill>
                <a:effectLst>
                  <a:outerShdw blurRad="38100" dist="38100" dir="2700000" algn="tl">
                    <a:srgbClr val="C0C0C0"/>
                  </a:outerShdw>
                </a:effectLst>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250" autoRev="1" fill="hold">
                                          <p:stCondLst>
                                            <p:cond delay="0"/>
                                          </p:stCondLst>
                                        </p:cTn>
                                        <p:tgtEl>
                                          <p:spTgt spid="36866"/>
                                        </p:tgtEl>
                                        <p:attrNameLst>
                                          <p:attrName>ppt_w</p:attrName>
                                        </p:attrNameLst>
                                      </p:cBhvr>
                                    </p:anim>
                                    <p:anim by="(#ppt_w*0.50)" calcmode="lin" valueType="num">
                                      <p:cBhvr>
                                        <p:cTn id="8" dur="250" decel="50000" autoRev="1" fill="hold">
                                          <p:stCondLst>
                                            <p:cond delay="0"/>
                                          </p:stCondLst>
                                        </p:cTn>
                                        <p:tgtEl>
                                          <p:spTgt spid="36866"/>
                                        </p:tgtEl>
                                        <p:attrNameLst>
                                          <p:attrName>ppt_x</p:attrName>
                                        </p:attrNameLst>
                                      </p:cBhvr>
                                    </p:anim>
                                    <p:anim from="(-#ppt_h/2)" to="(#ppt_y)" calcmode="lin" valueType="num">
                                      <p:cBhvr>
                                        <p:cTn id="9" dur="500" fill="hold">
                                          <p:stCondLst>
                                            <p:cond delay="0"/>
                                          </p:stCondLst>
                                        </p:cTn>
                                        <p:tgtEl>
                                          <p:spTgt spid="36866"/>
                                        </p:tgtEl>
                                        <p:attrNameLst>
                                          <p:attrName>ppt_y</p:attrName>
                                        </p:attrNameLst>
                                      </p:cBhvr>
                                    </p:anim>
                                    <p:animRot by="21600000">
                                      <p:cBhvr>
                                        <p:cTn id="10" dur="500" fill="hold">
                                          <p:stCondLst>
                                            <p:cond delay="0"/>
                                          </p:stCondLst>
                                        </p:cTn>
                                        <p:tgtEl>
                                          <p:spTgt spid="36866"/>
                                        </p:tgtEl>
                                        <p:attrNameLst>
                                          <p:attrName>r</p:attrName>
                                        </p:attrNameLst>
                                      </p:cBhvr>
                                    </p:animRot>
                                  </p:childTnLst>
                                </p:cTn>
                              </p:par>
                            </p:childTnLst>
                          </p:cTn>
                        </p:par>
                        <p:par>
                          <p:cTn id="11" fill="hold" nodeType="afterGroup">
                            <p:stCondLst>
                              <p:cond delay="12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6867"/>
                                        </p:tgtEl>
                                        <p:attrNameLst>
                                          <p:attrName>style.visibility</p:attrName>
                                        </p:attrNameLst>
                                      </p:cBhvr>
                                      <p:to>
                                        <p:strVal val="visible"/>
                                      </p:to>
                                    </p:set>
                                    <p:anim calcmode="discrete" valueType="clr">
                                      <p:cBhvr override="childStyle">
                                        <p:cTn id="14"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67"/>
                                        </p:tgtEl>
                                        <p:attrNameLst>
                                          <p:attrName>fillcolor</p:attrName>
                                        </p:attrNameLst>
                                      </p:cBhvr>
                                      <p:tavLst>
                                        <p:tav tm="0">
                                          <p:val>
                                            <p:clrVal>
                                              <a:schemeClr val="accent2"/>
                                            </p:clrVal>
                                          </p:val>
                                        </p:tav>
                                        <p:tav tm="50000">
                                          <p:val>
                                            <p:clrVal>
                                              <a:schemeClr val="hlink"/>
                                            </p:clrVal>
                                          </p:val>
                                        </p:tav>
                                      </p:tavLst>
                                    </p:anim>
                                    <p:set>
                                      <p:cBhvr>
                                        <p:cTn id="16" dur="80"/>
                                        <p:tgtEl>
                                          <p:spTgt spid="3686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6868"/>
                                        </p:tgtEl>
                                        <p:attrNameLst>
                                          <p:attrName>style.visibility</p:attrName>
                                        </p:attrNameLst>
                                      </p:cBhvr>
                                      <p:to>
                                        <p:strVal val="visible"/>
                                      </p:to>
                                    </p:set>
                                    <p:anim calcmode="discrete" valueType="clr">
                                      <p:cBhvr override="childStyle">
                                        <p:cTn id="21"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6868"/>
                                        </p:tgtEl>
                                        <p:attrNameLst>
                                          <p:attrName>fillcolor</p:attrName>
                                        </p:attrNameLst>
                                      </p:cBhvr>
                                      <p:tavLst>
                                        <p:tav tm="0">
                                          <p:val>
                                            <p:clrVal>
                                              <a:schemeClr val="accent2"/>
                                            </p:clrVal>
                                          </p:val>
                                        </p:tav>
                                        <p:tav tm="50000">
                                          <p:val>
                                            <p:clrVal>
                                              <a:schemeClr val="hlink"/>
                                            </p:clrVal>
                                          </p:val>
                                        </p:tav>
                                      </p:tavLst>
                                    </p:anim>
                                    <p:set>
                                      <p:cBhvr>
                                        <p:cTn id="23"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animBg="1"/>
      <p:bldP spid="368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nh 78 sgk Hinh hoc 9 Tap II">
            <a:extLst>
              <a:ext uri="{FF2B5EF4-FFF2-40B4-BE49-F238E27FC236}">
                <a16:creationId xmlns:a16="http://schemas.microsoft.com/office/drawing/2014/main" id="{C3E80EDB-BADA-45CE-8915-E2C984AD953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2138" y="2349500"/>
            <a:ext cx="411638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Oval 13">
            <a:extLst>
              <a:ext uri="{FF2B5EF4-FFF2-40B4-BE49-F238E27FC236}">
                <a16:creationId xmlns:a16="http://schemas.microsoft.com/office/drawing/2014/main" id="{27A15EB5-9A52-494A-BA3C-AAACAD6AD2DF}"/>
              </a:ext>
            </a:extLst>
          </p:cNvPr>
          <p:cNvSpPr>
            <a:spLocks noChangeArrowheads="1"/>
          </p:cNvSpPr>
          <p:nvPr/>
        </p:nvSpPr>
        <p:spPr bwMode="auto">
          <a:xfrm>
            <a:off x="7015163" y="3484563"/>
            <a:ext cx="1949450" cy="576262"/>
          </a:xfrm>
          <a:prstGeom prst="ellipse">
            <a:avLst/>
          </a:prstGeom>
          <a:solidFill>
            <a:srgbClr val="3399FF"/>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11278" name="Oval 14">
            <a:extLst>
              <a:ext uri="{FF2B5EF4-FFF2-40B4-BE49-F238E27FC236}">
                <a16:creationId xmlns:a16="http://schemas.microsoft.com/office/drawing/2014/main" id="{F79BE490-F0D7-48DF-9016-A1C57707185F}"/>
              </a:ext>
            </a:extLst>
          </p:cNvPr>
          <p:cNvSpPr>
            <a:spLocks noChangeArrowheads="1"/>
          </p:cNvSpPr>
          <p:nvPr/>
        </p:nvSpPr>
        <p:spPr bwMode="auto">
          <a:xfrm>
            <a:off x="7415213" y="3597275"/>
            <a:ext cx="1109662" cy="336550"/>
          </a:xfrm>
          <a:prstGeom prst="ellipse">
            <a:avLst/>
          </a:prstGeom>
          <a:gradFill rotWithShape="1">
            <a:gsLst>
              <a:gs pos="0">
                <a:srgbClr val="996600"/>
              </a:gs>
              <a:gs pos="100000">
                <a:srgbClr val="472F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13" name="Text Box 175">
            <a:extLst>
              <a:ext uri="{FF2B5EF4-FFF2-40B4-BE49-F238E27FC236}">
                <a16:creationId xmlns:a16="http://schemas.microsoft.com/office/drawing/2014/main" id="{7E2FD8B6-830F-4FD2-A608-5D7753C00624}"/>
              </a:ext>
            </a:extLst>
          </p:cNvPr>
          <p:cNvSpPr txBox="1">
            <a:spLocks noChangeArrowheads="1"/>
          </p:cNvSpPr>
          <p:nvPr/>
        </p:nvSpPr>
        <p:spPr bwMode="auto">
          <a:xfrm>
            <a:off x="973138" y="1414463"/>
            <a:ext cx="55483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Đâu là thể tích cần tính?</a:t>
            </a:r>
          </a:p>
          <a:p>
            <a:pPr eaLnBrk="1" hangingPunct="1"/>
            <a:r>
              <a:rPr lang="en-US" altLang="en-US" sz="2400" b="1">
                <a:latin typeface="Times New Roman" panose="02020603050405020304" pitchFamily="18" charset="0"/>
                <a:cs typeface="Times New Roman" panose="02020603050405020304" pitchFamily="18" charset="0"/>
              </a:rPr>
              <a:t>-</a:t>
            </a:r>
            <a:r>
              <a:rPr lang="vi-VN" altLang="en-US" sz="2400" b="1">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Phần </a:t>
            </a:r>
            <a:r>
              <a:rPr lang="vi-VN" altLang="en-US" sz="2400" b="1">
                <a:latin typeface="Times New Roman" panose="02020603050405020304" pitchFamily="18" charset="0"/>
                <a:cs typeface="Times New Roman" panose="02020603050405020304" pitchFamily="18" charset="0"/>
              </a:rPr>
              <a:t>thể</a:t>
            </a:r>
            <a:r>
              <a:rPr lang="en-US" altLang="en-US" sz="2400" b="1">
                <a:latin typeface="Times New Roman" panose="02020603050405020304" pitchFamily="18" charset="0"/>
                <a:cs typeface="Times New Roman" panose="02020603050405020304" pitchFamily="18" charset="0"/>
              </a:rPr>
              <a:t> tích giữa hai hình trụ.</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Vậy làm thế nào để tính thể tích đó?</a:t>
            </a:r>
          </a:p>
          <a:p>
            <a:pPr eaLnBrk="1" hangingPunct="1"/>
            <a:r>
              <a:rPr lang="en-US" altLang="en-US" sz="2400" b="1">
                <a:latin typeface="Times New Roman" panose="02020603050405020304" pitchFamily="18" charset="0"/>
                <a:cs typeface="Times New Roman" panose="02020603050405020304" pitchFamily="18" charset="0"/>
              </a:rPr>
              <a:t>-</a:t>
            </a:r>
            <a:r>
              <a:rPr lang="vi-VN" altLang="en-US" sz="2400" b="1">
                <a:latin typeface="Times New Roman" panose="02020603050405020304" pitchFamily="18" charset="0"/>
                <a:cs typeface="Times New Roman" panose="02020603050405020304" pitchFamily="18" charset="0"/>
              </a:rPr>
              <a:t> Lấy</a:t>
            </a:r>
            <a:r>
              <a:rPr lang="en-US" altLang="en-US" sz="2400" b="1">
                <a:latin typeface="Times New Roman" panose="02020603050405020304" pitchFamily="18" charset="0"/>
                <a:cs typeface="Times New Roman" panose="02020603050405020304" pitchFamily="18" charset="0"/>
              </a:rPr>
              <a:t> thể tích hình trụ lớn </a:t>
            </a:r>
            <a:r>
              <a:rPr lang="vi-VN" altLang="en-US" sz="2400" b="1">
                <a:latin typeface="Times New Roman" panose="02020603050405020304" pitchFamily="18" charset="0"/>
                <a:cs typeface="Times New Roman" panose="02020603050405020304" pitchFamily="18" charset="0"/>
              </a:rPr>
              <a:t>trừ đi  thể tích </a:t>
            </a:r>
            <a:r>
              <a:rPr lang="en-US" altLang="en-US" sz="2400" b="1">
                <a:latin typeface="Times New Roman" panose="02020603050405020304" pitchFamily="18" charset="0"/>
                <a:cs typeface="Times New Roman" panose="02020603050405020304" pitchFamily="18" charset="0"/>
              </a:rPr>
              <a:t>hình trụ nhỏ.</a:t>
            </a:r>
          </a:p>
        </p:txBody>
      </p:sp>
      <p:sp>
        <p:nvSpPr>
          <p:cNvPr id="14" name="Text Box 176">
            <a:extLst>
              <a:ext uri="{FF2B5EF4-FFF2-40B4-BE49-F238E27FC236}">
                <a16:creationId xmlns:a16="http://schemas.microsoft.com/office/drawing/2014/main" id="{DBC26034-DF4A-445C-988C-A5AEF0AA261C}"/>
              </a:ext>
            </a:extLst>
          </p:cNvPr>
          <p:cNvSpPr txBox="1">
            <a:spLocks noChangeArrowheads="1"/>
          </p:cNvSpPr>
          <p:nvPr/>
        </p:nvSpPr>
        <p:spPr bwMode="auto">
          <a:xfrm>
            <a:off x="3594100" y="137160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u="sng">
                <a:solidFill>
                  <a:srgbClr val="FF0000"/>
                </a:solidFill>
                <a:latin typeface="Times New Roman" panose="02020603050405020304" pitchFamily="18" charset="0"/>
                <a:cs typeface="Times New Roman" panose="02020603050405020304" pitchFamily="18" charset="0"/>
              </a:rPr>
              <a:t>G</a:t>
            </a:r>
            <a:r>
              <a:rPr lang="en-US" altLang="en-US" sz="3200" b="1" u="sng">
                <a:solidFill>
                  <a:srgbClr val="FF0000"/>
                </a:solidFill>
                <a:latin typeface="Times New Roman" panose="02020603050405020304" pitchFamily="18" charset="0"/>
                <a:cs typeface="Times New Roman" panose="02020603050405020304" pitchFamily="18" charset="0"/>
              </a:rPr>
              <a:t>iải:</a:t>
            </a:r>
          </a:p>
        </p:txBody>
      </p:sp>
      <p:sp>
        <p:nvSpPr>
          <p:cNvPr id="17" name="TextBox 16">
            <a:extLst>
              <a:ext uri="{FF2B5EF4-FFF2-40B4-BE49-F238E27FC236}">
                <a16:creationId xmlns:a16="http://schemas.microsoft.com/office/drawing/2014/main" id="{EA056496-0D07-454E-8C6C-432E881614F0}"/>
              </a:ext>
            </a:extLst>
          </p:cNvPr>
          <p:cNvSpPr txBox="1"/>
          <p:nvPr/>
        </p:nvSpPr>
        <p:spPr>
          <a:xfrm>
            <a:off x="0" y="-46038"/>
            <a:ext cx="9906000" cy="1570038"/>
          </a:xfrm>
          <a:prstGeom prst="rect">
            <a:avLst/>
          </a:prstGeom>
          <a:noFill/>
        </p:spPr>
        <p:txBody>
          <a:bodyPr>
            <a:spAutoFit/>
          </a:bodyPr>
          <a:lstStyle/>
          <a:p>
            <a:pPr>
              <a:defRPr/>
            </a:pPr>
            <a:r>
              <a:rPr lang="vi-VN" sz="3200" b="1" u="sng" dirty="0">
                <a:solidFill>
                  <a:srgbClr val="0000FF"/>
                </a:solidFill>
                <a:latin typeface="+mj-lt"/>
                <a:cs typeface="Arial" pitchFamily="34" charset="0"/>
              </a:rPr>
              <a:t>Ví dụ</a:t>
            </a:r>
            <a:r>
              <a:rPr lang="vi-VN" sz="3200" b="1" dirty="0">
                <a:solidFill>
                  <a:srgbClr val="0000FF"/>
                </a:solidFill>
                <a:latin typeface="+mj-lt"/>
                <a:cs typeface="Arial" pitchFamily="34" charset="0"/>
              </a:rPr>
              <a:t>: Các kích thước của vòng bi cho trên hình 78. Hãy tính “thể tích” của  vòng bi (phần giữa hai hình trụ).</a:t>
            </a:r>
            <a:endParaRPr lang="en-US" sz="3200" b="1" dirty="0">
              <a:solidFill>
                <a:srgbClr val="0000FF"/>
              </a:solidFill>
              <a:latin typeface="+mj-lt"/>
              <a:cs typeface="Arial" pitchFamily="34" charset="0"/>
            </a:endParaRPr>
          </a:p>
        </p:txBody>
      </p:sp>
      <p:sp>
        <p:nvSpPr>
          <p:cNvPr id="11" name="Text Box 7">
            <a:extLst>
              <a:ext uri="{FF2B5EF4-FFF2-40B4-BE49-F238E27FC236}">
                <a16:creationId xmlns:a16="http://schemas.microsoft.com/office/drawing/2014/main" id="{87B4DAF6-37EB-4023-A4A3-6570452E3DC8}"/>
              </a:ext>
            </a:extLst>
          </p:cNvPr>
          <p:cNvSpPr txBox="1">
            <a:spLocks noChangeArrowheads="1"/>
          </p:cNvSpPr>
          <p:nvPr/>
        </p:nvSpPr>
        <p:spPr bwMode="auto">
          <a:xfrm>
            <a:off x="0" y="1858963"/>
            <a:ext cx="9658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Tx/>
              <a:buChar char="-"/>
            </a:pPr>
            <a:r>
              <a:rPr lang="en-US" altLang="en-US" sz="3200">
                <a:latin typeface="Times New Roman" panose="02020603050405020304" pitchFamily="18" charset="0"/>
                <a:cs typeface="Arial" panose="020B0604020202020204" pitchFamily="34" charset="0"/>
              </a:rPr>
              <a:t>Thể tích cần phải tính bằng hiệu các thể tích V</a:t>
            </a:r>
            <a:r>
              <a:rPr lang="en-US" altLang="en-US" sz="3200" baseline="-25000">
                <a:latin typeface="Times New Roman" panose="02020603050405020304" pitchFamily="18" charset="0"/>
                <a:cs typeface="Arial" panose="020B0604020202020204" pitchFamily="34" charset="0"/>
              </a:rPr>
              <a:t>2</a:t>
            </a:r>
            <a:r>
              <a:rPr lang="en-US" altLang="en-US" sz="3200">
                <a:latin typeface="Times New Roman" panose="02020603050405020304" pitchFamily="18" charset="0"/>
                <a:cs typeface="Arial" panose="020B0604020202020204" pitchFamily="34" charset="0"/>
              </a:rPr>
              <a:t>, V</a:t>
            </a:r>
            <a:r>
              <a:rPr lang="en-US" altLang="en-US" sz="3200" baseline="-25000">
                <a:latin typeface="Times New Roman" panose="02020603050405020304" pitchFamily="18" charset="0"/>
                <a:cs typeface="Arial" panose="020B0604020202020204" pitchFamily="34" charset="0"/>
              </a:rPr>
              <a:t>1</a:t>
            </a:r>
            <a:r>
              <a:rPr lang="en-US" altLang="en-US" sz="3200">
                <a:latin typeface="Times New Roman" panose="02020603050405020304" pitchFamily="18" charset="0"/>
                <a:cs typeface="Arial" panose="020B0604020202020204" pitchFamily="34" charset="0"/>
              </a:rPr>
              <a:t> của hai hình trụ có cùng chiều cao h</a:t>
            </a:r>
          </a:p>
        </p:txBody>
      </p:sp>
      <p:sp>
        <p:nvSpPr>
          <p:cNvPr id="12" name="Rectangle 11">
            <a:extLst>
              <a:ext uri="{FF2B5EF4-FFF2-40B4-BE49-F238E27FC236}">
                <a16:creationId xmlns:a16="http://schemas.microsoft.com/office/drawing/2014/main" id="{977F27CD-4F99-4DEA-BC53-CEA91DBAB3B8}"/>
              </a:ext>
            </a:extLst>
          </p:cNvPr>
          <p:cNvSpPr>
            <a:spLocks noChangeArrowheads="1"/>
          </p:cNvSpPr>
          <p:nvPr/>
        </p:nvSpPr>
        <p:spPr bwMode="auto">
          <a:xfrm>
            <a:off x="0" y="3810000"/>
            <a:ext cx="5613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3200">
                <a:latin typeface="Times New Roman" panose="02020603050405020304" pitchFamily="18" charset="0"/>
                <a:cs typeface="Times New Roman" panose="02020603050405020304" pitchFamily="18" charset="0"/>
              </a:rPr>
              <a:t>Ta có: </a:t>
            </a:r>
            <a:r>
              <a:rPr lang="en-US" altLang="en-US" sz="3200">
                <a:latin typeface="Times New Roman" panose="02020603050405020304" pitchFamily="18" charset="0"/>
                <a:cs typeface="Times New Roman" panose="02020603050405020304" pitchFamily="18" charset="0"/>
              </a:rPr>
              <a:t>V</a:t>
            </a:r>
            <a:r>
              <a:rPr lang="en-US" altLang="en-US" sz="3200" baseline="-25000">
                <a:latin typeface="Times New Roman" panose="02020603050405020304" pitchFamily="18" charset="0"/>
                <a:cs typeface="Times New Roman" panose="02020603050405020304" pitchFamily="18" charset="0"/>
              </a:rPr>
              <a:t>1  </a:t>
            </a:r>
            <a:r>
              <a:rPr lang="en-US" altLang="en-US" sz="3200">
                <a:latin typeface="Times New Roman" panose="02020603050405020304" pitchFamily="18" charset="0"/>
                <a:cs typeface="Times New Roman" panose="02020603050405020304" pitchFamily="18" charset="0"/>
              </a:rPr>
              <a:t> = </a:t>
            </a:r>
            <a:r>
              <a:rPr lang="en-US" altLang="en-US" sz="3200">
                <a:latin typeface="Times New Roman" panose="02020603050405020304" pitchFamily="18" charset="0"/>
                <a:cs typeface="Times New Roman" panose="02020603050405020304" pitchFamily="18" charset="0"/>
                <a:sym typeface="Symbol" panose="05050102010706020507" pitchFamily="18" charset="2"/>
              </a:rPr>
              <a:t></a:t>
            </a:r>
            <a:r>
              <a:rPr lang="en-US" altLang="en-US" sz="3200">
                <a:latin typeface="Times New Roman" panose="02020603050405020304" pitchFamily="18" charset="0"/>
                <a:cs typeface="Times New Roman" panose="02020603050405020304" pitchFamily="18" charset="0"/>
              </a:rPr>
              <a:t>b</a:t>
            </a:r>
            <a:r>
              <a:rPr lang="en-US" altLang="en-US" sz="3200" baseline="30000">
                <a:latin typeface="Times New Roman" panose="02020603050405020304" pitchFamily="18" charset="0"/>
                <a:cs typeface="Times New Roman" panose="02020603050405020304" pitchFamily="18" charset="0"/>
              </a:rPr>
              <a:t>2</a:t>
            </a:r>
            <a:r>
              <a:rPr lang="en-US" altLang="en-US" sz="3200">
                <a:latin typeface="Times New Roman" panose="02020603050405020304" pitchFamily="18" charset="0"/>
                <a:cs typeface="Times New Roman" panose="02020603050405020304" pitchFamily="18" charset="0"/>
              </a:rPr>
              <a:t>h</a:t>
            </a:r>
            <a:r>
              <a:rPr lang="en-US" altLang="en-US" sz="320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50000"/>
              </a:spcBef>
            </a:pPr>
            <a:r>
              <a:rPr lang="vi-VN" altLang="en-US" sz="32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V</a:t>
            </a:r>
            <a:r>
              <a:rPr lang="en-US" altLang="en-US" sz="3200" baseline="-25000">
                <a:latin typeface="Times New Roman" panose="02020603050405020304" pitchFamily="18" charset="0"/>
                <a:cs typeface="Times New Roman" panose="02020603050405020304" pitchFamily="18" charset="0"/>
              </a:rPr>
              <a:t>2 </a:t>
            </a:r>
            <a:r>
              <a:rPr lang="en-US" altLang="en-US" sz="32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sym typeface="Symbol" panose="05050102010706020507" pitchFamily="18" charset="2"/>
              </a:rPr>
              <a:t>a</a:t>
            </a:r>
            <a:r>
              <a:rPr lang="en-US" altLang="en-US" sz="3200" baseline="30000">
                <a:latin typeface="Times New Roman" panose="02020603050405020304" pitchFamily="18" charset="0"/>
                <a:cs typeface="Times New Roman" panose="02020603050405020304" pitchFamily="18" charset="0"/>
              </a:rPr>
              <a:t>2</a:t>
            </a:r>
            <a:r>
              <a:rPr lang="en-US" altLang="en-US" sz="3200">
                <a:latin typeface="Times New Roman" panose="02020603050405020304" pitchFamily="18" charset="0"/>
                <a:cs typeface="Times New Roman" panose="02020603050405020304" pitchFamily="18" charset="0"/>
              </a:rPr>
              <a:t>h</a:t>
            </a:r>
            <a:r>
              <a:rPr lang="en-US" altLang="en-US" sz="320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50000"/>
              </a:spcBef>
            </a:pPr>
            <a:r>
              <a:rPr lang="vi-VN" altLang="en-US" sz="3200">
                <a:latin typeface="Times New Roman" panose="02020603050405020304" pitchFamily="18" charset="0"/>
                <a:cs typeface="Times New Roman" panose="02020603050405020304" pitchFamily="18" charset="0"/>
              </a:rPr>
              <a:t>=&gt; </a:t>
            </a:r>
            <a:r>
              <a:rPr lang="en-US" altLang="en-US" sz="3200">
                <a:latin typeface="Times New Roman" panose="02020603050405020304" pitchFamily="18" charset="0"/>
                <a:cs typeface="Times New Roman" panose="02020603050405020304" pitchFamily="18" charset="0"/>
              </a:rPr>
              <a:t>V = V</a:t>
            </a:r>
            <a:r>
              <a:rPr lang="en-US" altLang="en-US" sz="3200" baseline="-25000">
                <a:latin typeface="Times New Roman" panose="02020603050405020304" pitchFamily="18" charset="0"/>
                <a:cs typeface="Times New Roman" panose="02020603050405020304" pitchFamily="18" charset="0"/>
              </a:rPr>
              <a:t>2</a:t>
            </a:r>
            <a:r>
              <a:rPr lang="en-US" altLang="en-US" sz="3200">
                <a:latin typeface="Times New Roman" panose="02020603050405020304" pitchFamily="18" charset="0"/>
                <a:cs typeface="Times New Roman" panose="02020603050405020304" pitchFamily="18" charset="0"/>
              </a:rPr>
              <a:t> – V</a:t>
            </a:r>
            <a:r>
              <a:rPr lang="en-US" altLang="en-US" sz="3200" baseline="-25000">
                <a:latin typeface="Times New Roman" panose="02020603050405020304" pitchFamily="18" charset="0"/>
                <a:cs typeface="Times New Roman" panose="02020603050405020304" pitchFamily="18" charset="0"/>
              </a:rPr>
              <a:t>1 </a:t>
            </a:r>
            <a:r>
              <a:rPr lang="en-US" altLang="en-US" sz="32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sym typeface="Symbol" panose="05050102010706020507" pitchFamily="18" charset="2"/>
              </a:rPr>
              <a:t>a</a:t>
            </a:r>
            <a:r>
              <a:rPr lang="en-US" altLang="en-US" sz="3200" baseline="30000">
                <a:latin typeface="Times New Roman" panose="02020603050405020304" pitchFamily="18" charset="0"/>
                <a:cs typeface="Times New Roman" panose="02020603050405020304" pitchFamily="18" charset="0"/>
              </a:rPr>
              <a:t>2</a:t>
            </a:r>
            <a:r>
              <a:rPr lang="en-US" altLang="en-US" sz="3200">
                <a:latin typeface="Times New Roman" panose="02020603050405020304" pitchFamily="18" charset="0"/>
                <a:cs typeface="Times New Roman" panose="02020603050405020304" pitchFamily="18" charset="0"/>
              </a:rPr>
              <a:t>h</a:t>
            </a:r>
            <a:r>
              <a:rPr lang="en-US" altLang="en-US" sz="3200" baseline="-250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sym typeface="Symbol" panose="05050102010706020507" pitchFamily="18" charset="2"/>
              </a:rPr>
              <a:t></a:t>
            </a:r>
            <a:r>
              <a:rPr lang="en-US" altLang="en-US" sz="3200">
                <a:latin typeface="Times New Roman" panose="02020603050405020304" pitchFamily="18" charset="0"/>
                <a:cs typeface="Times New Roman" panose="02020603050405020304" pitchFamily="18" charset="0"/>
              </a:rPr>
              <a:t>b</a:t>
            </a:r>
            <a:r>
              <a:rPr lang="en-US" altLang="en-US" sz="3200" baseline="30000">
                <a:latin typeface="Times New Roman" panose="02020603050405020304" pitchFamily="18" charset="0"/>
                <a:cs typeface="Times New Roman" panose="02020603050405020304" pitchFamily="18" charset="0"/>
              </a:rPr>
              <a:t>2</a:t>
            </a:r>
            <a:r>
              <a:rPr lang="en-US" altLang="en-US" sz="3200">
                <a:latin typeface="Times New Roman" panose="02020603050405020304" pitchFamily="18" charset="0"/>
                <a:cs typeface="Times New Roman" panose="02020603050405020304" pitchFamily="18" charset="0"/>
              </a:rPr>
              <a:t>h</a:t>
            </a:r>
            <a:r>
              <a:rPr lang="en-US" altLang="en-US" sz="320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50000"/>
              </a:spcBef>
            </a:pPr>
            <a:r>
              <a:rPr lang="en-US" altLang="en-US" sz="3200">
                <a:latin typeface="Times New Roman" panose="02020603050405020304" pitchFamily="18" charset="0"/>
                <a:cs typeface="Times New Roman" panose="02020603050405020304" pitchFamily="18" charset="0"/>
                <a:sym typeface="Symbol" panose="05050102010706020507" pitchFamily="18" charset="2"/>
              </a:rPr>
              <a:t>                  </a:t>
            </a:r>
            <a:r>
              <a:rPr lang="vi-VN" altLang="en-US" sz="3200">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sym typeface="Symbol" panose="05050102010706020507" pitchFamily="18" charset="2"/>
              </a:rPr>
              <a:t>(a</a:t>
            </a:r>
            <a:r>
              <a:rPr lang="en-US" altLang="en-US" sz="3200" baseline="30000">
                <a:latin typeface="Times New Roman" panose="02020603050405020304" pitchFamily="18" charset="0"/>
                <a:cs typeface="Times New Roman" panose="02020603050405020304" pitchFamily="18" charset="0"/>
              </a:rPr>
              <a:t>2</a:t>
            </a:r>
            <a:r>
              <a:rPr lang="en-US" altLang="en-US" sz="3200" baseline="-250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 b</a:t>
            </a:r>
            <a:r>
              <a:rPr lang="en-US" altLang="en-US" sz="3200" baseline="30000">
                <a:latin typeface="Times New Roman" panose="02020603050405020304" pitchFamily="18" charset="0"/>
                <a:cs typeface="Times New Roman" panose="02020603050405020304" pitchFamily="18" charset="0"/>
              </a:rPr>
              <a:t>2</a:t>
            </a:r>
            <a:r>
              <a:rPr lang="en-US" altLang="en-US" sz="3200">
                <a:latin typeface="Times New Roman" panose="02020603050405020304" pitchFamily="18" charset="0"/>
                <a:cs typeface="Times New Roman" panose="02020603050405020304" pitchFamily="18" charset="0"/>
              </a:rPr>
              <a:t>)h</a:t>
            </a:r>
            <a:r>
              <a:rPr lang="en-US" altLang="en-US" sz="3200">
                <a:latin typeface="Times New Roman" panose="02020603050405020304" pitchFamily="18" charset="0"/>
                <a:cs typeface="Times New Roman" panose="02020603050405020304" pitchFamily="18" charset="0"/>
                <a:sym typeface="Symbol" panose="05050102010706020507" pitchFamily="18" charset="2"/>
              </a:rPr>
              <a:t>  </a:t>
            </a:r>
            <a:endParaRPr lang="vi-VN" altLang="en-US" sz="32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E1C57FB-03B2-4E64-9A34-68309BCD7D9D}"/>
              </a:ext>
            </a:extLst>
          </p:cNvPr>
          <p:cNvSpPr>
            <a:spLocks noChangeArrowheads="1"/>
          </p:cNvSpPr>
          <p:nvPr/>
        </p:nvSpPr>
        <p:spPr bwMode="auto">
          <a:xfrm>
            <a:off x="82550" y="2819400"/>
            <a:ext cx="561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rPr>
              <a:t>và bán kính các đường tròn đáy tương ứng là a, b.</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9"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 calcmode="lin" valueType="num">
                                      <p:cBhvr>
                                        <p:cTn id="10" dur="1000" fill="hold"/>
                                        <p:tgtEl>
                                          <p:spTgt spid="11266"/>
                                        </p:tgtEl>
                                        <p:attrNameLst>
                                          <p:attrName>ppt_x</p:attrName>
                                        </p:attrNameLst>
                                      </p:cBhvr>
                                      <p:tavLst>
                                        <p:tav tm="0">
                                          <p:val>
                                            <p:strVal val="#ppt_x-.2"/>
                                          </p:val>
                                        </p:tav>
                                        <p:tav tm="100000">
                                          <p:val>
                                            <p:strVal val="#ppt_x"/>
                                          </p:val>
                                        </p:tav>
                                      </p:tavLst>
                                    </p:anim>
                                    <p:anim calcmode="lin" valueType="num">
                                      <p:cBhvr>
                                        <p:cTn id="11"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1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ox(in)">
                                      <p:cBhvr>
                                        <p:cTn id="17" dur="500"/>
                                        <p:tgtEl>
                                          <p:spTgt spid="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ox(in)">
                                      <p:cBhvr>
                                        <p:cTn id="22" dur="500"/>
                                        <p:tgtEl>
                                          <p:spTgt spid="13">
                                            <p:txEl>
                                              <p:pRg st="1" end="1"/>
                                            </p:txEl>
                                          </p:spTgt>
                                        </p:tgtEl>
                                      </p:cBhvr>
                                    </p:animEffect>
                                  </p:childTnLst>
                                </p:cTn>
                              </p:par>
                              <p:par>
                                <p:cTn id="23" presetID="14" presetClass="exit" presetSubtype="10" fill="hold" nodeType="withEffect">
                                  <p:stCondLst>
                                    <p:cond delay="0"/>
                                  </p:stCondLst>
                                  <p:childTnLst>
                                    <p:animEffect transition="out" filter="randombar(horizontal)">
                                      <p:cBhvr>
                                        <p:cTn id="24" dur="500"/>
                                        <p:tgtEl>
                                          <p:spTgt spid="13">
                                            <p:txEl>
                                              <p:pRg st="0" end="0"/>
                                            </p:txEl>
                                          </p:spTgt>
                                        </p:tgtEl>
                                      </p:cBhvr>
                                    </p:animEffect>
                                    <p:set>
                                      <p:cBhvr>
                                        <p:cTn id="25" dur="1" fill="hold">
                                          <p:stCondLst>
                                            <p:cond delay="499"/>
                                          </p:stCondLst>
                                        </p:cTn>
                                        <p:tgtEl>
                                          <p:spTgt spid="13">
                                            <p:txEl>
                                              <p:pRg st="0" end="0"/>
                                            </p:txEl>
                                          </p:spTgt>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127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278"/>
                                        </p:tgtEl>
                                        <p:attrNameLst>
                                          <p:attrName>style.visibility</p:attrName>
                                        </p:attrNameLst>
                                      </p:cBhvr>
                                      <p:to>
                                        <p:strVal val="visible"/>
                                      </p:to>
                                    </p:set>
                                  </p:childTnLst>
                                </p:cTn>
                              </p:par>
                              <p:par>
                                <p:cTn id="30"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31" dur="500" fill="hold"/>
                                        <p:tgtEl>
                                          <p:spTgt spid="11277"/>
                                        </p:tgtEl>
                                        <p:attrNameLst>
                                          <p:attrName>style.color</p:attrName>
                                        </p:attrNameLst>
                                      </p:cBhvr>
                                      <p:by>
                                        <p:hsl h="-7200000" s="0" l="0"/>
                                      </p:by>
                                    </p:animClr>
                                    <p:animClr clrSpc="hsl" dir="cw">
                                      <p:cBhvr>
                                        <p:cTn id="32" dur="500" fill="hold"/>
                                        <p:tgtEl>
                                          <p:spTgt spid="11277"/>
                                        </p:tgtEl>
                                        <p:attrNameLst>
                                          <p:attrName>fillcolor</p:attrName>
                                        </p:attrNameLst>
                                      </p:cBhvr>
                                      <p:by>
                                        <p:hsl h="-7200000" s="0" l="0"/>
                                      </p:by>
                                    </p:animClr>
                                    <p:animClr clrSpc="hsl" dir="cw">
                                      <p:cBhvr>
                                        <p:cTn id="33" dur="500" fill="hold"/>
                                        <p:tgtEl>
                                          <p:spTgt spid="11277"/>
                                        </p:tgtEl>
                                        <p:attrNameLst>
                                          <p:attrName>stroke.color</p:attrName>
                                        </p:attrNameLst>
                                      </p:cBhvr>
                                      <p:by>
                                        <p:hsl h="-7200000" s="0" l="0"/>
                                      </p:by>
                                    </p:animClr>
                                    <p:set>
                                      <p:cBhvr>
                                        <p:cTn id="34" dur="500" fill="hold"/>
                                        <p:tgtEl>
                                          <p:spTgt spid="11277"/>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box(in)">
                                      <p:cBhvr>
                                        <p:cTn id="39" dur="500"/>
                                        <p:tgtEl>
                                          <p:spTgt spid="13">
                                            <p:txEl>
                                              <p:pRg st="2" end="2"/>
                                            </p:txEl>
                                          </p:spTgt>
                                        </p:tgtEl>
                                      </p:cBhvr>
                                    </p:animEffect>
                                  </p:childTnLst>
                                </p:cTn>
                              </p:par>
                              <p:par>
                                <p:cTn id="40" presetID="14" presetClass="exit" presetSubtype="10" fill="hold" nodeType="withEffect">
                                  <p:stCondLst>
                                    <p:cond delay="0"/>
                                  </p:stCondLst>
                                  <p:childTnLst>
                                    <p:animEffect transition="out" filter="randombar(horizontal)">
                                      <p:cBhvr>
                                        <p:cTn id="41" dur="500"/>
                                        <p:tgtEl>
                                          <p:spTgt spid="13">
                                            <p:txEl>
                                              <p:pRg st="1" end="1"/>
                                            </p:txEl>
                                          </p:spTgt>
                                        </p:tgtEl>
                                      </p:cBhvr>
                                    </p:animEffect>
                                    <p:set>
                                      <p:cBhvr>
                                        <p:cTn id="42" dur="1" fill="hold">
                                          <p:stCondLst>
                                            <p:cond delay="499"/>
                                          </p:stCondLst>
                                        </p:cTn>
                                        <p:tgtEl>
                                          <p:spTgt spid="13">
                                            <p:txEl>
                                              <p:pRg st="1" end="1"/>
                                            </p:txEl>
                                          </p:spTgt>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box(in)">
                                      <p:cBhvr>
                                        <p:cTn id="47" dur="500"/>
                                        <p:tgtEl>
                                          <p:spTgt spid="13">
                                            <p:txEl>
                                              <p:pRg st="3" end="3"/>
                                            </p:txEl>
                                          </p:spTgt>
                                        </p:tgtEl>
                                      </p:cBhvr>
                                    </p:animEffect>
                                  </p:childTnLst>
                                </p:cTn>
                              </p:par>
                              <p:par>
                                <p:cTn id="48" presetID="14" presetClass="exit" presetSubtype="10" fill="hold" nodeType="withEffect">
                                  <p:stCondLst>
                                    <p:cond delay="0"/>
                                  </p:stCondLst>
                                  <p:childTnLst>
                                    <p:animEffect transition="out" filter="randombar(horizontal)">
                                      <p:cBhvr>
                                        <p:cTn id="49" dur="500"/>
                                        <p:tgtEl>
                                          <p:spTgt spid="13">
                                            <p:txEl>
                                              <p:pRg st="2" end="2"/>
                                            </p:txEl>
                                          </p:spTgt>
                                        </p:tgtEl>
                                      </p:cBhvr>
                                    </p:animEffect>
                                    <p:set>
                                      <p:cBhvr>
                                        <p:cTn id="50" dur="1" fill="hold">
                                          <p:stCondLst>
                                            <p:cond delay="499"/>
                                          </p:stCondLst>
                                        </p:cTn>
                                        <p:tgtEl>
                                          <p:spTgt spid="13">
                                            <p:txEl>
                                              <p:pRg st="2" end="2"/>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ox(in)">
                                      <p:cBhvr>
                                        <p:cTn id="55" dur="500"/>
                                        <p:tgtEl>
                                          <p:spTgt spid="14"/>
                                        </p:tgtEl>
                                      </p:cBhvr>
                                    </p:animEffect>
                                  </p:childTnLst>
                                </p:cTn>
                              </p:par>
                              <p:par>
                                <p:cTn id="56" presetID="14" presetClass="exit" presetSubtype="10" fill="hold" nodeType="withEffect">
                                  <p:stCondLst>
                                    <p:cond delay="0"/>
                                  </p:stCondLst>
                                  <p:childTnLst>
                                    <p:animEffect transition="out" filter="randombar(horizontal)">
                                      <p:cBhvr>
                                        <p:cTn id="57" dur="500"/>
                                        <p:tgtEl>
                                          <p:spTgt spid="13">
                                            <p:txEl>
                                              <p:pRg st="3" end="3"/>
                                            </p:txEl>
                                          </p:spTgt>
                                        </p:tgtEl>
                                      </p:cBhvr>
                                    </p:animEffect>
                                    <p:set>
                                      <p:cBhvr>
                                        <p:cTn id="58" dur="1" fill="hold">
                                          <p:stCondLst>
                                            <p:cond delay="499"/>
                                          </p:stCondLst>
                                        </p:cTn>
                                        <p:tgtEl>
                                          <p:spTgt spid="13">
                                            <p:txEl>
                                              <p:pRg st="3" end="3"/>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randombar(horizontal)">
                                      <p:cBhvr>
                                        <p:cTn id="66" dur="500"/>
                                        <p:tgtEl>
                                          <p:spTgt spid="1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11277" grpId="1" animBg="1"/>
      <p:bldP spid="11278" grpId="0" animBg="1"/>
      <p:bldP spid="14" grpId="0"/>
      <p:bldP spid="17" grpId="0"/>
      <p:bldP spid="11" grpId="0"/>
      <p:bldP spid="12"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47536-C79C-4CE8-A550-093F266293D5}"/>
              </a:ext>
            </a:extLst>
          </p:cNvPr>
          <p:cNvSpPr txBox="1"/>
          <p:nvPr/>
        </p:nvSpPr>
        <p:spPr>
          <a:xfrm>
            <a:off x="0" y="9525"/>
            <a:ext cx="7924800" cy="2124075"/>
          </a:xfrm>
          <a:prstGeom prst="rect">
            <a:avLst/>
          </a:prstGeom>
          <a:noFill/>
        </p:spPr>
        <p:txBody>
          <a:bodyPr>
            <a:spAutoFit/>
          </a:bodyPr>
          <a:lstStyle/>
          <a:p>
            <a:pPr>
              <a:defRPr/>
            </a:pPr>
            <a:r>
              <a:rPr lang="vi-VN" sz="4400" b="1" dirty="0">
                <a:solidFill>
                  <a:srgbClr val="FF0000"/>
                </a:solidFill>
                <a:latin typeface="+mj-lt"/>
              </a:rPr>
              <a:t>Vì sao thùng đựng xăng, dầu, phích nước, .... đều có dạng hình trụ?</a:t>
            </a:r>
            <a:endParaRPr lang="en-US" sz="4400" b="1" dirty="0">
              <a:solidFill>
                <a:srgbClr val="FF0000"/>
              </a:solidFill>
              <a:latin typeface="+mj-lt"/>
            </a:endParaRPr>
          </a:p>
        </p:txBody>
      </p:sp>
      <p:sp>
        <p:nvSpPr>
          <p:cNvPr id="3" name="TextBox 2">
            <a:extLst>
              <a:ext uri="{FF2B5EF4-FFF2-40B4-BE49-F238E27FC236}">
                <a16:creationId xmlns:a16="http://schemas.microsoft.com/office/drawing/2014/main" id="{181E07D0-8380-42B3-B4D8-21EB82E394DE}"/>
              </a:ext>
            </a:extLst>
          </p:cNvPr>
          <p:cNvSpPr txBox="1"/>
          <p:nvPr/>
        </p:nvSpPr>
        <p:spPr>
          <a:xfrm>
            <a:off x="0" y="2322513"/>
            <a:ext cx="9906000" cy="4154487"/>
          </a:xfrm>
          <a:prstGeom prst="rect">
            <a:avLst/>
          </a:prstGeom>
          <a:noFill/>
        </p:spPr>
        <p:txBody>
          <a:bodyPr>
            <a:spAutoFit/>
          </a:bodyPr>
          <a:lstStyle/>
          <a:p>
            <a:pPr>
              <a:defRPr/>
            </a:pPr>
            <a:r>
              <a:rPr lang="vi-VN" sz="4400" dirty="0">
                <a:latin typeface="+mj-lt"/>
              </a:rPr>
              <a:t>Vì khi sản  xuất các thùng chứa, người ta thường chú ý đến việc tiết kiệm vật liệu. Cùng một lượng vật liệu nhất định làm thế nào để sản xuất được thùng chứa có dung tích lớn nhất và hình trụ đã đạt được điều đó</a:t>
            </a:r>
            <a:endParaRPr lang="en-US" sz="4400" dirty="0">
              <a:latin typeface="+mj-lt"/>
            </a:endParaRPr>
          </a:p>
        </p:txBody>
      </p:sp>
      <p:pic>
        <p:nvPicPr>
          <p:cNvPr id="25604" name="Picture 4" descr="H:\huy\2013-04-11 16.53.49.jpg">
            <a:extLst>
              <a:ext uri="{FF2B5EF4-FFF2-40B4-BE49-F238E27FC236}">
                <a16:creationId xmlns:a16="http://schemas.microsoft.com/office/drawing/2014/main" id="{62A50151-7D93-4344-AA20-55A5AD200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228600"/>
            <a:ext cx="1416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randombar(horizontal)">
                                      <p:cBhvr>
                                        <p:cTn id="10" dur="500"/>
                                        <p:tgtEl>
                                          <p:spTgt spid="256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a:extLst>
              <a:ext uri="{FF2B5EF4-FFF2-40B4-BE49-F238E27FC236}">
                <a16:creationId xmlns:a16="http://schemas.microsoft.com/office/drawing/2014/main" id="{115B5748-BB8E-4E75-AEDA-0F348B57E12C}"/>
              </a:ext>
            </a:extLst>
          </p:cNvPr>
          <p:cNvSpPr txBox="1">
            <a:spLocks noChangeArrowheads="1"/>
          </p:cNvSpPr>
          <p:nvPr/>
        </p:nvSpPr>
        <p:spPr bwMode="auto">
          <a:xfrm>
            <a:off x="5610225" y="2090738"/>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US" altLang="en-US"/>
          </a:p>
        </p:txBody>
      </p:sp>
      <p:sp>
        <p:nvSpPr>
          <p:cNvPr id="28675" name="Text Box 8">
            <a:extLst>
              <a:ext uri="{FF2B5EF4-FFF2-40B4-BE49-F238E27FC236}">
                <a16:creationId xmlns:a16="http://schemas.microsoft.com/office/drawing/2014/main" id="{DD589AED-CB73-4A14-A709-85F8BD9A2A37}"/>
              </a:ext>
            </a:extLst>
          </p:cNvPr>
          <p:cNvSpPr txBox="1">
            <a:spLocks noChangeArrowheads="1"/>
          </p:cNvSpPr>
          <p:nvPr/>
        </p:nvSpPr>
        <p:spPr bwMode="auto">
          <a:xfrm>
            <a:off x="376238" y="1643063"/>
            <a:ext cx="4622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endParaRPr lang="en-US" altLang="en-US">
              <a:solidFill>
                <a:srgbClr val="0000CC"/>
              </a:solidFill>
            </a:endParaRPr>
          </a:p>
          <a:p>
            <a:pPr algn="l" eaLnBrk="1" hangingPunct="1">
              <a:spcBef>
                <a:spcPct val="50000"/>
              </a:spcBef>
            </a:pPr>
            <a:endParaRPr lang="en-US" altLang="en-US">
              <a:solidFill>
                <a:srgbClr val="0000CC"/>
              </a:solidFill>
            </a:endParaRPr>
          </a:p>
        </p:txBody>
      </p:sp>
      <p:sp>
        <p:nvSpPr>
          <p:cNvPr id="28676" name="Oval 15">
            <a:extLst>
              <a:ext uri="{FF2B5EF4-FFF2-40B4-BE49-F238E27FC236}">
                <a16:creationId xmlns:a16="http://schemas.microsoft.com/office/drawing/2014/main" id="{A09DDFF7-7C7E-4B3D-968A-76A1355BBFF2}"/>
              </a:ext>
            </a:extLst>
          </p:cNvPr>
          <p:cNvSpPr>
            <a:spLocks noChangeArrowheads="1"/>
          </p:cNvSpPr>
          <p:nvPr/>
        </p:nvSpPr>
        <p:spPr bwMode="auto">
          <a:xfrm>
            <a:off x="0" y="5943600"/>
            <a:ext cx="2965450" cy="609600"/>
          </a:xfrm>
          <a:prstGeom prst="ellipse">
            <a:avLst/>
          </a:prstGeom>
          <a:solidFill>
            <a:schemeClr val="bg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i="1"/>
              <a:t>đường kính đáy </a:t>
            </a:r>
            <a:r>
              <a:rPr lang="en-US" altLang="en-US" sz="2400" b="1" i="1">
                <a:solidFill>
                  <a:srgbClr val="CC0000"/>
                </a:solidFill>
              </a:rPr>
              <a:t>d</a:t>
            </a:r>
          </a:p>
        </p:txBody>
      </p:sp>
      <p:sp>
        <p:nvSpPr>
          <p:cNvPr id="28677" name="Text Box 136">
            <a:extLst>
              <a:ext uri="{FF2B5EF4-FFF2-40B4-BE49-F238E27FC236}">
                <a16:creationId xmlns:a16="http://schemas.microsoft.com/office/drawing/2014/main" id="{4CA1B9E1-96FF-4265-AE68-C7D76E77A764}"/>
              </a:ext>
            </a:extLst>
          </p:cNvPr>
          <p:cNvSpPr txBox="1">
            <a:spLocks noChangeArrowheads="1"/>
          </p:cNvSpPr>
          <p:nvPr/>
        </p:nvSpPr>
        <p:spPr bwMode="auto">
          <a:xfrm>
            <a:off x="457200" y="5257800"/>
            <a:ext cx="228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i="1"/>
              <a:t>Chiều cao </a:t>
            </a:r>
            <a:r>
              <a:rPr lang="en-US" altLang="en-US" sz="2400" b="1" i="1">
                <a:solidFill>
                  <a:srgbClr val="CC0000"/>
                </a:solidFill>
              </a:rPr>
              <a:t>h</a:t>
            </a:r>
            <a:r>
              <a:rPr lang="en-US" altLang="en-US" sz="2400" i="1"/>
              <a:t> bán kính đáy </a:t>
            </a:r>
            <a:r>
              <a:rPr lang="en-US" altLang="en-US" sz="2400" b="1" i="1">
                <a:solidFill>
                  <a:srgbClr val="CC0000"/>
                </a:solidFill>
              </a:rPr>
              <a:t>r </a:t>
            </a:r>
          </a:p>
          <a:p>
            <a:pPr algn="just" eaLnBrk="1" hangingPunct="1">
              <a:spcBef>
                <a:spcPct val="50000"/>
              </a:spcBef>
            </a:pPr>
            <a:endParaRPr lang="en-US" altLang="en-US" sz="2400" b="1" i="1">
              <a:solidFill>
                <a:srgbClr val="CC0000"/>
              </a:solidFill>
            </a:endParaRPr>
          </a:p>
        </p:txBody>
      </p:sp>
      <p:sp>
        <p:nvSpPr>
          <p:cNvPr id="28678" name="Rectangle 149">
            <a:extLst>
              <a:ext uri="{FF2B5EF4-FFF2-40B4-BE49-F238E27FC236}">
                <a16:creationId xmlns:a16="http://schemas.microsoft.com/office/drawing/2014/main" id="{B1368DE1-4100-499B-ACC5-897EF43D1A06}"/>
              </a:ext>
            </a:extLst>
          </p:cNvPr>
          <p:cNvSpPr>
            <a:spLocks noChangeArrowheads="1"/>
          </p:cNvSpPr>
          <p:nvPr/>
        </p:nvSpPr>
        <p:spPr bwMode="auto">
          <a:xfrm>
            <a:off x="-36513" y="0"/>
            <a:ext cx="9906001" cy="6858000"/>
          </a:xfrm>
          <a:prstGeom prst="rect">
            <a:avLst/>
          </a:prstGeom>
          <a:noFill/>
          <a:ln w="69850" cmpd="dbl">
            <a:solidFill>
              <a:srgbClr val="3333CC"/>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66" name="Picture 8" descr="Cover">
            <a:extLst>
              <a:ext uri="{FF2B5EF4-FFF2-40B4-BE49-F238E27FC236}">
                <a16:creationId xmlns:a16="http://schemas.microsoft.com/office/drawing/2014/main" id="{786F09F0-783E-41CA-A917-7ADB06F6D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438626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 descr="Cover">
            <a:extLst>
              <a:ext uri="{FF2B5EF4-FFF2-40B4-BE49-F238E27FC236}">
                <a16:creationId xmlns:a16="http://schemas.microsoft.com/office/drawing/2014/main" id="{B83824CE-79FB-4EAB-AAD8-D2DE60A89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95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Cover">
            <a:extLst>
              <a:ext uri="{FF2B5EF4-FFF2-40B4-BE49-F238E27FC236}">
                <a16:creationId xmlns:a16="http://schemas.microsoft.com/office/drawing/2014/main" id="{1A992164-7F4D-4365-AACE-798ED5A66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19425"/>
            <a:ext cx="40386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2">
            <a:extLst>
              <a:ext uri="{FF2B5EF4-FFF2-40B4-BE49-F238E27FC236}">
                <a16:creationId xmlns:a16="http://schemas.microsoft.com/office/drawing/2014/main" id="{744ED2AE-C1DB-4961-BB48-87A99A8C2B84}"/>
              </a:ext>
            </a:extLst>
          </p:cNvPr>
          <p:cNvSpPr txBox="1">
            <a:spLocks noChangeArrowheads="1"/>
          </p:cNvSpPr>
          <p:nvPr/>
        </p:nvSpPr>
        <p:spPr>
          <a:xfrm>
            <a:off x="0" y="0"/>
            <a:ext cx="9906000" cy="914400"/>
          </a:xfrm>
          <a:prstGeom prst="rect">
            <a:avLst/>
          </a:prstGeom>
        </p:spPr>
        <p:txBody>
          <a:bodyPr/>
          <a:lstStyle/>
          <a:p>
            <a:pPr>
              <a:defRPr/>
            </a:pPr>
            <a:r>
              <a:rPr lang="en-US" sz="2800" b="1" kern="0" dirty="0" err="1">
                <a:solidFill>
                  <a:srgbClr val="FF0000"/>
                </a:solidFill>
                <a:latin typeface="Times New Roman" pitchFamily="18" charset="0"/>
                <a:ea typeface="+mj-ea"/>
                <a:cs typeface="+mj-cs"/>
              </a:rPr>
              <a:t>Tiết</a:t>
            </a:r>
            <a:r>
              <a:rPr lang="en-US" sz="2800" b="1" kern="0" dirty="0">
                <a:solidFill>
                  <a:srgbClr val="FF0000"/>
                </a:solidFill>
                <a:latin typeface="Times New Roman" pitchFamily="18" charset="0"/>
                <a:ea typeface="+mj-ea"/>
                <a:cs typeface="+mj-cs"/>
              </a:rPr>
              <a:t> 58: HÌNH TRỤ - DIỆN TÍCH XUNG QUANH VÀ THỂ TÍCH CỦA HÌNH TRỤ</a:t>
            </a:r>
          </a:p>
        </p:txBody>
      </p:sp>
      <p:grpSp>
        <p:nvGrpSpPr>
          <p:cNvPr id="28683" name="Group 28">
            <a:extLst>
              <a:ext uri="{FF2B5EF4-FFF2-40B4-BE49-F238E27FC236}">
                <a16:creationId xmlns:a16="http://schemas.microsoft.com/office/drawing/2014/main" id="{60987370-57E1-4E89-BF81-68DABB205B70}"/>
              </a:ext>
            </a:extLst>
          </p:cNvPr>
          <p:cNvGrpSpPr>
            <a:grpSpLocks/>
          </p:cNvGrpSpPr>
          <p:nvPr/>
        </p:nvGrpSpPr>
        <p:grpSpPr bwMode="auto">
          <a:xfrm>
            <a:off x="533400" y="1320800"/>
            <a:ext cx="4191000" cy="3479800"/>
            <a:chOff x="240" y="1749"/>
            <a:chExt cx="3202" cy="2283"/>
          </a:xfrm>
        </p:grpSpPr>
        <p:sp>
          <p:nvSpPr>
            <p:cNvPr id="28698" name="Oval 8">
              <a:extLst>
                <a:ext uri="{FF2B5EF4-FFF2-40B4-BE49-F238E27FC236}">
                  <a16:creationId xmlns:a16="http://schemas.microsoft.com/office/drawing/2014/main" id="{8EF170DE-261D-4A4D-8063-5D0CF0C9FB7D}"/>
                </a:ext>
              </a:extLst>
            </p:cNvPr>
            <p:cNvSpPr>
              <a:spLocks noChangeArrowheads="1"/>
            </p:cNvSpPr>
            <p:nvPr/>
          </p:nvSpPr>
          <p:spPr bwMode="auto">
            <a:xfrm>
              <a:off x="480" y="1968"/>
              <a:ext cx="1440" cy="528"/>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99" name="Oval 9">
              <a:extLst>
                <a:ext uri="{FF2B5EF4-FFF2-40B4-BE49-F238E27FC236}">
                  <a16:creationId xmlns:a16="http://schemas.microsoft.com/office/drawing/2014/main" id="{4C5E7B34-26BA-4024-A444-2E2DD8CE2A3E}"/>
                </a:ext>
              </a:extLst>
            </p:cNvPr>
            <p:cNvSpPr>
              <a:spLocks noChangeArrowheads="1"/>
            </p:cNvSpPr>
            <p:nvPr/>
          </p:nvSpPr>
          <p:spPr bwMode="auto">
            <a:xfrm>
              <a:off x="480" y="3312"/>
              <a:ext cx="1440" cy="528"/>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0" name="Line 10">
              <a:extLst>
                <a:ext uri="{FF2B5EF4-FFF2-40B4-BE49-F238E27FC236}">
                  <a16:creationId xmlns:a16="http://schemas.microsoft.com/office/drawing/2014/main" id="{B8BDF189-0157-47C4-8DE1-FCFAA791A598}"/>
                </a:ext>
              </a:extLst>
            </p:cNvPr>
            <p:cNvSpPr>
              <a:spLocks noChangeShapeType="1"/>
            </p:cNvSpPr>
            <p:nvPr/>
          </p:nvSpPr>
          <p:spPr bwMode="auto">
            <a:xfrm>
              <a:off x="480" y="2208"/>
              <a:ext cx="0" cy="1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11">
              <a:extLst>
                <a:ext uri="{FF2B5EF4-FFF2-40B4-BE49-F238E27FC236}">
                  <a16:creationId xmlns:a16="http://schemas.microsoft.com/office/drawing/2014/main" id="{63D7852F-CD8A-46C1-A507-71A0D8D36479}"/>
                </a:ext>
              </a:extLst>
            </p:cNvPr>
            <p:cNvSpPr>
              <a:spLocks noChangeShapeType="1"/>
            </p:cNvSpPr>
            <p:nvPr/>
          </p:nvSpPr>
          <p:spPr bwMode="auto">
            <a:xfrm>
              <a:off x="1920" y="2208"/>
              <a:ext cx="0" cy="1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12">
              <a:extLst>
                <a:ext uri="{FF2B5EF4-FFF2-40B4-BE49-F238E27FC236}">
                  <a16:creationId xmlns:a16="http://schemas.microsoft.com/office/drawing/2014/main" id="{F0C7E242-EDFE-4B18-8CA5-EFD991810C21}"/>
                </a:ext>
              </a:extLst>
            </p:cNvPr>
            <p:cNvSpPr>
              <a:spLocks noChangeShapeType="1"/>
            </p:cNvSpPr>
            <p:nvPr/>
          </p:nvSpPr>
          <p:spPr bwMode="auto">
            <a:xfrm>
              <a:off x="1200" y="1824"/>
              <a:ext cx="0" cy="220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14">
              <a:extLst>
                <a:ext uri="{FF2B5EF4-FFF2-40B4-BE49-F238E27FC236}">
                  <a16:creationId xmlns:a16="http://schemas.microsoft.com/office/drawing/2014/main" id="{B128073C-B116-4CFA-827C-7900592E8D79}"/>
                </a:ext>
              </a:extLst>
            </p:cNvPr>
            <p:cNvSpPr>
              <a:spLocks noChangeShapeType="1"/>
            </p:cNvSpPr>
            <p:nvPr/>
          </p:nvSpPr>
          <p:spPr bwMode="auto">
            <a:xfrm>
              <a:off x="480" y="1824"/>
              <a:ext cx="72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4" name="Line 15">
              <a:extLst>
                <a:ext uri="{FF2B5EF4-FFF2-40B4-BE49-F238E27FC236}">
                  <a16:creationId xmlns:a16="http://schemas.microsoft.com/office/drawing/2014/main" id="{3F55A59A-67E1-461D-8D18-B4713A03DE11}"/>
                </a:ext>
              </a:extLst>
            </p:cNvPr>
            <p:cNvSpPr>
              <a:spLocks noChangeShapeType="1"/>
            </p:cNvSpPr>
            <p:nvPr/>
          </p:nvSpPr>
          <p:spPr bwMode="auto">
            <a:xfrm>
              <a:off x="240" y="2208"/>
              <a:ext cx="0" cy="144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5" name="Line 16">
              <a:extLst>
                <a:ext uri="{FF2B5EF4-FFF2-40B4-BE49-F238E27FC236}">
                  <a16:creationId xmlns:a16="http://schemas.microsoft.com/office/drawing/2014/main" id="{63D94E5D-B3FD-4F6F-AB60-72C0FCA2264A}"/>
                </a:ext>
              </a:extLst>
            </p:cNvPr>
            <p:cNvSpPr>
              <a:spLocks noChangeShapeType="1"/>
            </p:cNvSpPr>
            <p:nvPr/>
          </p:nvSpPr>
          <p:spPr bwMode="auto">
            <a:xfrm>
              <a:off x="480" y="4032"/>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6" name="Line 17">
              <a:extLst>
                <a:ext uri="{FF2B5EF4-FFF2-40B4-BE49-F238E27FC236}">
                  <a16:creationId xmlns:a16="http://schemas.microsoft.com/office/drawing/2014/main" id="{9CBCEDFA-E3DA-4069-9901-68A29F631A5F}"/>
                </a:ext>
              </a:extLst>
            </p:cNvPr>
            <p:cNvSpPr>
              <a:spLocks noChangeShapeType="1"/>
            </p:cNvSpPr>
            <p:nvPr/>
          </p:nvSpPr>
          <p:spPr bwMode="auto">
            <a:xfrm>
              <a:off x="1462" y="3024"/>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Line 18">
              <a:extLst>
                <a:ext uri="{FF2B5EF4-FFF2-40B4-BE49-F238E27FC236}">
                  <a16:creationId xmlns:a16="http://schemas.microsoft.com/office/drawing/2014/main" id="{CD92EEAC-FE49-43B4-BE95-4AD6F38F5EA6}"/>
                </a:ext>
              </a:extLst>
            </p:cNvPr>
            <p:cNvSpPr>
              <a:spLocks noChangeShapeType="1"/>
            </p:cNvSpPr>
            <p:nvPr/>
          </p:nvSpPr>
          <p:spPr bwMode="auto">
            <a:xfrm flipV="1">
              <a:off x="1440" y="1872"/>
              <a:ext cx="33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8" name="Line 19">
              <a:extLst>
                <a:ext uri="{FF2B5EF4-FFF2-40B4-BE49-F238E27FC236}">
                  <a16:creationId xmlns:a16="http://schemas.microsoft.com/office/drawing/2014/main" id="{4C0CE60D-1098-4EDE-B765-E9AC9FA5FC2B}"/>
                </a:ext>
              </a:extLst>
            </p:cNvPr>
            <p:cNvSpPr>
              <a:spLocks noChangeShapeType="1"/>
            </p:cNvSpPr>
            <p:nvPr/>
          </p:nvSpPr>
          <p:spPr bwMode="auto">
            <a:xfrm>
              <a:off x="1776" y="1872"/>
              <a:ext cx="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20">
              <a:extLst>
                <a:ext uri="{FF2B5EF4-FFF2-40B4-BE49-F238E27FC236}">
                  <a16:creationId xmlns:a16="http://schemas.microsoft.com/office/drawing/2014/main" id="{D4D1AC48-5135-4009-9FD5-4DA9E7D7CED0}"/>
                </a:ext>
              </a:extLst>
            </p:cNvPr>
            <p:cNvSpPr>
              <a:spLocks noChangeShapeType="1"/>
            </p:cNvSpPr>
            <p:nvPr/>
          </p:nvSpPr>
          <p:spPr bwMode="auto">
            <a:xfrm>
              <a:off x="1488" y="3600"/>
              <a:ext cx="528"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Oval 23">
              <a:extLst>
                <a:ext uri="{FF2B5EF4-FFF2-40B4-BE49-F238E27FC236}">
                  <a16:creationId xmlns:a16="http://schemas.microsoft.com/office/drawing/2014/main" id="{1EB0F407-12E0-44DC-BDFB-3E3E053C7C74}"/>
                </a:ext>
              </a:extLst>
            </p:cNvPr>
            <p:cNvSpPr>
              <a:spLocks noChangeArrowheads="1"/>
            </p:cNvSpPr>
            <p:nvPr/>
          </p:nvSpPr>
          <p:spPr bwMode="auto">
            <a:xfrm flipH="1" flipV="1">
              <a:off x="1182" y="2178"/>
              <a:ext cx="48" cy="48"/>
            </a:xfrm>
            <a:prstGeom prst="ellipse">
              <a:avLst/>
            </a:prstGeom>
            <a:solidFill>
              <a:schemeClr val="tx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11" name="Oval 24">
              <a:extLst>
                <a:ext uri="{FF2B5EF4-FFF2-40B4-BE49-F238E27FC236}">
                  <a16:creationId xmlns:a16="http://schemas.microsoft.com/office/drawing/2014/main" id="{28E74C3A-9FFF-49D5-BDB8-2548D5CFFFA1}"/>
                </a:ext>
              </a:extLst>
            </p:cNvPr>
            <p:cNvSpPr>
              <a:spLocks noChangeArrowheads="1"/>
            </p:cNvSpPr>
            <p:nvPr/>
          </p:nvSpPr>
          <p:spPr bwMode="auto">
            <a:xfrm flipH="1" flipV="1">
              <a:off x="1179" y="3552"/>
              <a:ext cx="48" cy="48"/>
            </a:xfrm>
            <a:prstGeom prst="ellipse">
              <a:avLst/>
            </a:prstGeom>
            <a:solidFill>
              <a:schemeClr val="tx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12" name="Text Box 25">
              <a:extLst>
                <a:ext uri="{FF2B5EF4-FFF2-40B4-BE49-F238E27FC236}">
                  <a16:creationId xmlns:a16="http://schemas.microsoft.com/office/drawing/2014/main" id="{66C3FD1C-9BF8-4B96-8B84-0DC4FEFEFBCD}"/>
                </a:ext>
              </a:extLst>
            </p:cNvPr>
            <p:cNvSpPr txBox="1">
              <a:spLocks noChangeArrowheads="1"/>
            </p:cNvSpPr>
            <p:nvPr/>
          </p:nvSpPr>
          <p:spPr bwMode="auto">
            <a:xfrm>
              <a:off x="2277" y="1749"/>
              <a:ext cx="11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400"/>
                <a:t>Mặt đáy</a:t>
              </a:r>
            </a:p>
          </p:txBody>
        </p:sp>
        <p:sp>
          <p:nvSpPr>
            <p:cNvPr id="28713" name="Text Box 26">
              <a:extLst>
                <a:ext uri="{FF2B5EF4-FFF2-40B4-BE49-F238E27FC236}">
                  <a16:creationId xmlns:a16="http://schemas.microsoft.com/office/drawing/2014/main" id="{85A46322-2519-4F92-92B0-B300792DD7BF}"/>
                </a:ext>
              </a:extLst>
            </p:cNvPr>
            <p:cNvSpPr txBox="1">
              <a:spLocks noChangeArrowheads="1"/>
            </p:cNvSpPr>
            <p:nvPr/>
          </p:nvSpPr>
          <p:spPr bwMode="auto">
            <a:xfrm>
              <a:off x="2044" y="2682"/>
              <a:ext cx="1281"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Mặt xung quanh</a:t>
              </a:r>
            </a:p>
          </p:txBody>
        </p:sp>
      </p:grpSp>
      <p:sp>
        <p:nvSpPr>
          <p:cNvPr id="28684" name="Text Box 25">
            <a:extLst>
              <a:ext uri="{FF2B5EF4-FFF2-40B4-BE49-F238E27FC236}">
                <a16:creationId xmlns:a16="http://schemas.microsoft.com/office/drawing/2014/main" id="{B7F4DD54-D5FA-43E9-AD40-DF29DBF99B26}"/>
              </a:ext>
            </a:extLst>
          </p:cNvPr>
          <p:cNvSpPr txBox="1">
            <a:spLocks noChangeArrowheads="1"/>
          </p:cNvSpPr>
          <p:nvPr/>
        </p:nvSpPr>
        <p:spPr bwMode="auto">
          <a:xfrm>
            <a:off x="2819400" y="41910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400"/>
              <a:t>Mặt đáy</a:t>
            </a:r>
          </a:p>
        </p:txBody>
      </p:sp>
      <p:cxnSp>
        <p:nvCxnSpPr>
          <p:cNvPr id="28685" name="Straight Connector 91">
            <a:extLst>
              <a:ext uri="{FF2B5EF4-FFF2-40B4-BE49-F238E27FC236}">
                <a16:creationId xmlns:a16="http://schemas.microsoft.com/office/drawing/2014/main" id="{5DC0C591-F399-4CA7-95FB-0242AAA8830E}"/>
              </a:ext>
            </a:extLst>
          </p:cNvPr>
          <p:cNvCxnSpPr>
            <a:cxnSpLocks noChangeShapeType="1"/>
            <a:stCxn id="28701" idx="1"/>
          </p:cNvCxnSpPr>
          <p:nvPr/>
        </p:nvCxnSpPr>
        <p:spPr bwMode="auto">
          <a:xfrm rot="16200000" flipH="1">
            <a:off x="2071688" y="4738688"/>
            <a:ext cx="1331912" cy="11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686" name="Text Box 25">
            <a:extLst>
              <a:ext uri="{FF2B5EF4-FFF2-40B4-BE49-F238E27FC236}">
                <a16:creationId xmlns:a16="http://schemas.microsoft.com/office/drawing/2014/main" id="{96248CA4-FA97-458F-BA50-2EEB04F0885A}"/>
              </a:ext>
            </a:extLst>
          </p:cNvPr>
          <p:cNvSpPr txBox="1">
            <a:spLocks noChangeArrowheads="1"/>
          </p:cNvSpPr>
          <p:nvPr/>
        </p:nvSpPr>
        <p:spPr bwMode="auto">
          <a:xfrm>
            <a:off x="1143000" y="10620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400"/>
              <a:t>r</a:t>
            </a:r>
          </a:p>
        </p:txBody>
      </p:sp>
      <p:sp>
        <p:nvSpPr>
          <p:cNvPr id="28687" name="Text Box 25">
            <a:extLst>
              <a:ext uri="{FF2B5EF4-FFF2-40B4-BE49-F238E27FC236}">
                <a16:creationId xmlns:a16="http://schemas.microsoft.com/office/drawing/2014/main" id="{8BF277A1-A31F-41F9-B015-F4CAA4B8BD8C}"/>
              </a:ext>
            </a:extLst>
          </p:cNvPr>
          <p:cNvSpPr txBox="1">
            <a:spLocks noChangeArrowheads="1"/>
          </p:cNvSpPr>
          <p:nvPr/>
        </p:nvSpPr>
        <p:spPr bwMode="auto">
          <a:xfrm>
            <a:off x="228600" y="30480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400"/>
              <a:t>h</a:t>
            </a:r>
          </a:p>
        </p:txBody>
      </p:sp>
      <p:sp>
        <p:nvSpPr>
          <p:cNvPr id="28688" name="Text Box 25">
            <a:extLst>
              <a:ext uri="{FF2B5EF4-FFF2-40B4-BE49-F238E27FC236}">
                <a16:creationId xmlns:a16="http://schemas.microsoft.com/office/drawing/2014/main" id="{9A034C8A-D7D3-47BC-8354-8D532167395D}"/>
              </a:ext>
            </a:extLst>
          </p:cNvPr>
          <p:cNvSpPr txBox="1">
            <a:spLocks noChangeArrowheads="1"/>
          </p:cNvSpPr>
          <p:nvPr/>
        </p:nvSpPr>
        <p:spPr bwMode="auto">
          <a:xfrm>
            <a:off x="1600200" y="47958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400"/>
              <a:t>d</a:t>
            </a:r>
          </a:p>
        </p:txBody>
      </p:sp>
      <p:cxnSp>
        <p:nvCxnSpPr>
          <p:cNvPr id="28689" name="Straight Connector 96">
            <a:extLst>
              <a:ext uri="{FF2B5EF4-FFF2-40B4-BE49-F238E27FC236}">
                <a16:creationId xmlns:a16="http://schemas.microsoft.com/office/drawing/2014/main" id="{B4AEC5C9-0293-4F6A-B6B9-F6646EBCF1CE}"/>
              </a:ext>
            </a:extLst>
          </p:cNvPr>
          <p:cNvCxnSpPr>
            <a:cxnSpLocks noChangeShapeType="1"/>
          </p:cNvCxnSpPr>
          <p:nvPr/>
        </p:nvCxnSpPr>
        <p:spPr bwMode="auto">
          <a:xfrm rot="-5400000" flipH="1" flipV="1">
            <a:off x="159544" y="4734719"/>
            <a:ext cx="1341437"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90" name="Straight Connector 98">
            <a:extLst>
              <a:ext uri="{FF2B5EF4-FFF2-40B4-BE49-F238E27FC236}">
                <a16:creationId xmlns:a16="http://schemas.microsoft.com/office/drawing/2014/main" id="{3765A768-CAAA-4A69-B5DA-078607E8EB3A}"/>
              </a:ext>
            </a:extLst>
          </p:cNvPr>
          <p:cNvCxnSpPr>
            <a:cxnSpLocks noChangeShapeType="1"/>
          </p:cNvCxnSpPr>
          <p:nvPr/>
        </p:nvCxnSpPr>
        <p:spPr bwMode="auto">
          <a:xfrm rot="10800000">
            <a:off x="0" y="2025650"/>
            <a:ext cx="847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91" name="Straight Connector 100">
            <a:extLst>
              <a:ext uri="{FF2B5EF4-FFF2-40B4-BE49-F238E27FC236}">
                <a16:creationId xmlns:a16="http://schemas.microsoft.com/office/drawing/2014/main" id="{FE795581-A476-4F20-AC89-763A28D9141A}"/>
              </a:ext>
            </a:extLst>
          </p:cNvPr>
          <p:cNvCxnSpPr>
            <a:cxnSpLocks noChangeShapeType="1"/>
          </p:cNvCxnSpPr>
          <p:nvPr/>
        </p:nvCxnSpPr>
        <p:spPr bwMode="auto">
          <a:xfrm rot="10800000" flipV="1">
            <a:off x="0" y="4200525"/>
            <a:ext cx="847725"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92" name="Straight Connector 102">
            <a:extLst>
              <a:ext uri="{FF2B5EF4-FFF2-40B4-BE49-F238E27FC236}">
                <a16:creationId xmlns:a16="http://schemas.microsoft.com/office/drawing/2014/main" id="{A5C4780B-DA0E-4DB2-8D76-D55B0B550943}"/>
              </a:ext>
            </a:extLst>
          </p:cNvPr>
          <p:cNvCxnSpPr>
            <a:cxnSpLocks noChangeShapeType="1"/>
          </p:cNvCxnSpPr>
          <p:nvPr/>
        </p:nvCxnSpPr>
        <p:spPr bwMode="auto">
          <a:xfrm rot="5400000">
            <a:off x="357981" y="1713707"/>
            <a:ext cx="954087"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93" name="Straight Connector 106">
            <a:extLst>
              <a:ext uri="{FF2B5EF4-FFF2-40B4-BE49-F238E27FC236}">
                <a16:creationId xmlns:a16="http://schemas.microsoft.com/office/drawing/2014/main" id="{1119401A-41D7-4442-8811-C786C7FD0866}"/>
              </a:ext>
            </a:extLst>
          </p:cNvPr>
          <p:cNvCxnSpPr>
            <a:cxnSpLocks noChangeShapeType="1"/>
          </p:cNvCxnSpPr>
          <p:nvPr/>
        </p:nvCxnSpPr>
        <p:spPr bwMode="auto">
          <a:xfrm rot="16200000" flipH="1">
            <a:off x="1442243" y="1605757"/>
            <a:ext cx="715963"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8694" name="Straight Connector 108">
            <a:extLst>
              <a:ext uri="{FF2B5EF4-FFF2-40B4-BE49-F238E27FC236}">
                <a16:creationId xmlns:a16="http://schemas.microsoft.com/office/drawing/2014/main" id="{E86430E5-4F87-42F3-B873-975465D8D124}"/>
              </a:ext>
            </a:extLst>
          </p:cNvPr>
          <p:cNvCxnSpPr>
            <a:cxnSpLocks noChangeShapeType="1"/>
          </p:cNvCxnSpPr>
          <p:nvPr/>
        </p:nvCxnSpPr>
        <p:spPr bwMode="auto">
          <a:xfrm>
            <a:off x="1800225" y="4105275"/>
            <a:ext cx="3175" cy="69056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8695" name="Straight Connector 115">
            <a:extLst>
              <a:ext uri="{FF2B5EF4-FFF2-40B4-BE49-F238E27FC236}">
                <a16:creationId xmlns:a16="http://schemas.microsoft.com/office/drawing/2014/main" id="{28E80135-CD03-4FDE-B9F5-AE49B85AFEF0}"/>
              </a:ext>
            </a:extLst>
          </p:cNvPr>
          <p:cNvCxnSpPr>
            <a:cxnSpLocks noChangeShapeType="1"/>
            <a:stCxn id="28710" idx="5"/>
          </p:cNvCxnSpPr>
          <p:nvPr/>
        </p:nvCxnSpPr>
        <p:spPr bwMode="auto">
          <a:xfrm rot="-5400000" flipH="1" flipV="1">
            <a:off x="1233488" y="1743075"/>
            <a:ext cx="300037" cy="785813"/>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8696" name="Straight Connector 117">
            <a:extLst>
              <a:ext uri="{FF2B5EF4-FFF2-40B4-BE49-F238E27FC236}">
                <a16:creationId xmlns:a16="http://schemas.microsoft.com/office/drawing/2014/main" id="{6A10461B-A3B1-4126-BDBF-0D7A53482AC8}"/>
              </a:ext>
            </a:extLst>
          </p:cNvPr>
          <p:cNvCxnSpPr>
            <a:cxnSpLocks noChangeShapeType="1"/>
            <a:stCxn id="28711" idx="5"/>
          </p:cNvCxnSpPr>
          <p:nvPr/>
        </p:nvCxnSpPr>
        <p:spPr bwMode="auto">
          <a:xfrm rot="-5400000" flipH="1" flipV="1">
            <a:off x="1249362" y="3821113"/>
            <a:ext cx="263525" cy="78105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8697" name="Straight Connector 120">
            <a:extLst>
              <a:ext uri="{FF2B5EF4-FFF2-40B4-BE49-F238E27FC236}">
                <a16:creationId xmlns:a16="http://schemas.microsoft.com/office/drawing/2014/main" id="{97F404E3-4737-44C5-8292-D1A531118443}"/>
              </a:ext>
            </a:extLst>
          </p:cNvPr>
          <p:cNvCxnSpPr>
            <a:cxnSpLocks noChangeShapeType="1"/>
          </p:cNvCxnSpPr>
          <p:nvPr/>
        </p:nvCxnSpPr>
        <p:spPr bwMode="auto">
          <a:xfrm rot="5400000">
            <a:off x="-38099" y="3314700"/>
            <a:ext cx="2057400" cy="3175"/>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heckerboard(across)">
                                      <p:cBhvr>
                                        <p:cTn id="12" dur="500"/>
                                        <p:tgtEl>
                                          <p:spTgt spid="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ox(i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7BB7120-49FD-4D8D-8886-C486F08FCDAA}"/>
              </a:ext>
            </a:extLst>
          </p:cNvPr>
          <p:cNvSpPr>
            <a:spLocks noChangeArrowheads="1"/>
          </p:cNvSpPr>
          <p:nvPr/>
        </p:nvSpPr>
        <p:spPr bwMode="auto">
          <a:xfrm>
            <a:off x="157163" y="188913"/>
            <a:ext cx="9594850" cy="6553200"/>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7964" name="Group 76">
            <a:extLst>
              <a:ext uri="{FF2B5EF4-FFF2-40B4-BE49-F238E27FC236}">
                <a16:creationId xmlns:a16="http://schemas.microsoft.com/office/drawing/2014/main" id="{FA4C5F0E-42F5-453C-9355-C98EC20F9BF8}"/>
              </a:ext>
            </a:extLst>
          </p:cNvPr>
          <p:cNvGraphicFramePr>
            <a:graphicFrameLocks noGrp="1"/>
          </p:cNvGraphicFramePr>
          <p:nvPr/>
        </p:nvGraphicFramePr>
        <p:xfrm>
          <a:off x="82550" y="2133600"/>
          <a:ext cx="9658350" cy="4279900"/>
        </p:xfrm>
        <a:graphic>
          <a:graphicData uri="http://schemas.openxmlformats.org/drawingml/2006/table">
            <a:tbl>
              <a:tblPr/>
              <a:tblGrid>
                <a:gridCol w="1673460">
                  <a:extLst>
                    <a:ext uri="{9D8B030D-6E8A-4147-A177-3AD203B41FA5}">
                      <a16:colId xmlns:a16="http://schemas.microsoft.com/office/drawing/2014/main" val="20000"/>
                    </a:ext>
                  </a:extLst>
                </a:gridCol>
                <a:gridCol w="1360253">
                  <a:extLst>
                    <a:ext uri="{9D8B030D-6E8A-4147-A177-3AD203B41FA5}">
                      <a16:colId xmlns:a16="http://schemas.microsoft.com/office/drawing/2014/main" val="20001"/>
                    </a:ext>
                  </a:extLst>
                </a:gridCol>
                <a:gridCol w="1252819">
                  <a:extLst>
                    <a:ext uri="{9D8B030D-6E8A-4147-A177-3AD203B41FA5}">
                      <a16:colId xmlns:a16="http://schemas.microsoft.com/office/drawing/2014/main" val="20002"/>
                    </a:ext>
                  </a:extLst>
                </a:gridCol>
                <a:gridCol w="116177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752974">
                  <a:extLst>
                    <a:ext uri="{9D8B030D-6E8A-4147-A177-3AD203B41FA5}">
                      <a16:colId xmlns:a16="http://schemas.microsoft.com/office/drawing/2014/main" val="20005"/>
                    </a:ext>
                  </a:extLst>
                </a:gridCol>
                <a:gridCol w="1136276">
                  <a:extLst>
                    <a:ext uri="{9D8B030D-6E8A-4147-A177-3AD203B41FA5}">
                      <a16:colId xmlns:a16="http://schemas.microsoft.com/office/drawing/2014/main" val="20006"/>
                    </a:ext>
                  </a:extLst>
                </a:gridCol>
              </a:tblGrid>
              <a:tr h="2042190">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Hình</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Bán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kính</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(cm)</a:t>
                      </a: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Chiều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cao</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(cm)</a:t>
                      </a: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Chu  vi </a:t>
                      </a: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(cm)</a:t>
                      </a: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tích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tích</a:t>
                      </a:r>
                      <a:r>
                        <a:rPr kumimoji="0" lang="vi-VN"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xung</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quanh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tích</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a:ln>
                            <a:noFill/>
                          </a:ln>
                          <a:solidFill>
                            <a:schemeClr val="tx1"/>
                          </a:solidFill>
                          <a:effectLst/>
                          <a:latin typeface="Times New Roman" pitchFamily="18" charset="0"/>
                          <a:cs typeface="Times New Roman" pitchFamily="18" charset="0"/>
                        </a:rPr>
                        <a:t>3</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1122">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1</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10</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21122">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5</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4</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1" i="0" u="none" strike="noStrike" cap="none" normalizeH="0" baseline="0" dirty="0">
                        <a:ln>
                          <a:noFill/>
                        </a:ln>
                        <a:solidFill>
                          <a:srgbClr val="FF0066"/>
                        </a:solidFill>
                        <a:effectLst/>
                        <a:latin typeface="Times New Roman" pitchFamily="18" charset="0"/>
                        <a:cs typeface="Times New Roman" pitchFamily="18" charset="0"/>
                        <a:sym typeface="Symbol" pitchFamily="18" charset="2"/>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5466">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8</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4</a:t>
                      </a:r>
                      <a:r>
                        <a:rPr kumimoji="0" lang="en-US" sz="2400" b="1"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FF0000"/>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FF0000"/>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a:ln>
                          <a:noFill/>
                        </a:ln>
                        <a:solidFill>
                          <a:srgbClr val="FF0000"/>
                        </a:solidFill>
                        <a:effectLst/>
                        <a:latin typeface="Times New Roman" pitchFamily="18" charset="0"/>
                        <a:cs typeface="Times New Roman" pitchFamily="18" charset="0"/>
                      </a:endParaRPr>
                    </a:p>
                  </a:txBody>
                  <a:tcPr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7942" name="Text Box 54">
            <a:extLst>
              <a:ext uri="{FF2B5EF4-FFF2-40B4-BE49-F238E27FC236}">
                <a16:creationId xmlns:a16="http://schemas.microsoft.com/office/drawing/2014/main" id="{A2A862C5-FA2E-4E15-B3ED-7512028A0EF8}"/>
              </a:ext>
            </a:extLst>
          </p:cNvPr>
          <p:cNvSpPr txBox="1">
            <a:spLocks noChangeArrowheads="1"/>
          </p:cNvSpPr>
          <p:nvPr/>
        </p:nvSpPr>
        <p:spPr bwMode="auto">
          <a:xfrm>
            <a:off x="1954213" y="3652838"/>
            <a:ext cx="2476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vi-VN" altLang="en-US" sz="2400" b="1">
                <a:solidFill>
                  <a:srgbClr val="0000CC"/>
                </a:solidFill>
                <a:latin typeface="Times New Roman" panose="02020603050405020304" pitchFamily="18" charset="0"/>
                <a:cs typeface="Arial" panose="020B0604020202020204" pitchFamily="34" charset="0"/>
              </a:rPr>
              <a:t>    </a:t>
            </a:r>
            <a:r>
              <a:rPr lang="en-US" altLang="en-US" sz="2400" b="1">
                <a:solidFill>
                  <a:srgbClr val="0000CC"/>
                </a:solidFill>
                <a:latin typeface="Times New Roman" panose="02020603050405020304" pitchFamily="18" charset="0"/>
                <a:cs typeface="Arial" panose="020B0604020202020204" pitchFamily="34" charset="0"/>
              </a:rPr>
              <a:t>r           </a:t>
            </a:r>
            <a:r>
              <a:rPr lang="vi-VN" altLang="en-US" sz="2400" b="1">
                <a:solidFill>
                  <a:srgbClr val="0000CC"/>
                </a:solidFill>
                <a:latin typeface="Times New Roman" panose="02020603050405020304" pitchFamily="18" charset="0"/>
                <a:cs typeface="Arial" panose="020B0604020202020204" pitchFamily="34" charset="0"/>
              </a:rPr>
              <a:t>  </a:t>
            </a:r>
            <a:r>
              <a:rPr lang="en-US" altLang="en-US" sz="2400" b="1">
                <a:solidFill>
                  <a:srgbClr val="0000CC"/>
                </a:solidFill>
                <a:latin typeface="Times New Roman" panose="02020603050405020304" pitchFamily="18" charset="0"/>
                <a:cs typeface="Arial" panose="020B0604020202020204" pitchFamily="34" charset="0"/>
              </a:rPr>
              <a:t> h  </a:t>
            </a:r>
          </a:p>
        </p:txBody>
      </p:sp>
      <p:sp>
        <p:nvSpPr>
          <p:cNvPr id="37943" name="Text Box 55">
            <a:extLst>
              <a:ext uri="{FF2B5EF4-FFF2-40B4-BE49-F238E27FC236}">
                <a16:creationId xmlns:a16="http://schemas.microsoft.com/office/drawing/2014/main" id="{32BA15C6-CA87-4B07-9F3A-83CF0156BD8A}"/>
              </a:ext>
            </a:extLst>
          </p:cNvPr>
          <p:cNvSpPr txBox="1">
            <a:spLocks noChangeArrowheads="1"/>
          </p:cNvSpPr>
          <p:nvPr/>
        </p:nvSpPr>
        <p:spPr bwMode="auto">
          <a:xfrm>
            <a:off x="4595813" y="3657600"/>
            <a:ext cx="915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cs typeface="Arial" panose="020B0604020202020204" pitchFamily="34" charset="0"/>
              </a:rPr>
              <a:t>2</a:t>
            </a:r>
            <a:r>
              <a:rPr lang="en-US" altLang="en-US" sz="2400" b="1">
                <a:solidFill>
                  <a:srgbClr val="0000CC"/>
                </a:solidFill>
                <a:latin typeface="Times New Roman" panose="02020603050405020304" pitchFamily="18" charset="0"/>
                <a:cs typeface="Arial" panose="020B0604020202020204" pitchFamily="34" charset="0"/>
                <a:sym typeface="Symbol" panose="05050102010706020507" pitchFamily="18" charset="2"/>
              </a:rPr>
              <a:t>.r</a:t>
            </a:r>
          </a:p>
        </p:txBody>
      </p:sp>
      <p:sp>
        <p:nvSpPr>
          <p:cNvPr id="37944" name="Text Box 56">
            <a:extLst>
              <a:ext uri="{FF2B5EF4-FFF2-40B4-BE49-F238E27FC236}">
                <a16:creationId xmlns:a16="http://schemas.microsoft.com/office/drawing/2014/main" id="{2B0B08D4-57E8-4652-9453-015B79814FB6}"/>
              </a:ext>
            </a:extLst>
          </p:cNvPr>
          <p:cNvSpPr txBox="1">
            <a:spLocks noChangeArrowheads="1"/>
          </p:cNvSpPr>
          <p:nvPr/>
        </p:nvSpPr>
        <p:spPr bwMode="auto">
          <a:xfrm>
            <a:off x="5999163" y="3657600"/>
            <a:ext cx="73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cs typeface="Arial" panose="020B0604020202020204" pitchFamily="34" charset="0"/>
                <a:sym typeface="Symbol" panose="05050102010706020507" pitchFamily="18" charset="2"/>
              </a:rPr>
              <a:t>r</a:t>
            </a:r>
            <a:r>
              <a:rPr lang="en-US" altLang="en-US" sz="2400" b="1" baseline="30000">
                <a:solidFill>
                  <a:srgbClr val="0000CC"/>
                </a:solidFill>
                <a:latin typeface="Times New Roman" panose="02020603050405020304" pitchFamily="18" charset="0"/>
                <a:cs typeface="Arial" panose="020B0604020202020204" pitchFamily="34" charset="0"/>
                <a:sym typeface="Symbol" panose="05050102010706020507" pitchFamily="18" charset="2"/>
              </a:rPr>
              <a:t>2</a:t>
            </a:r>
            <a:endParaRPr lang="en-US" altLang="en-US" sz="2400" b="1">
              <a:solidFill>
                <a:srgbClr val="0000CC"/>
              </a:solidFill>
              <a:latin typeface="Times New Roman" panose="02020603050405020304" pitchFamily="18" charset="0"/>
              <a:cs typeface="Arial" panose="020B0604020202020204" pitchFamily="34" charset="0"/>
              <a:sym typeface="Symbol" panose="05050102010706020507" pitchFamily="18" charset="2"/>
            </a:endParaRPr>
          </a:p>
        </p:txBody>
      </p:sp>
      <p:sp>
        <p:nvSpPr>
          <p:cNvPr id="37945" name="Text Box 57">
            <a:extLst>
              <a:ext uri="{FF2B5EF4-FFF2-40B4-BE49-F238E27FC236}">
                <a16:creationId xmlns:a16="http://schemas.microsoft.com/office/drawing/2014/main" id="{AC41D54A-85E4-4EDF-84A7-DCE1B01527A1}"/>
              </a:ext>
            </a:extLst>
          </p:cNvPr>
          <p:cNvSpPr txBox="1">
            <a:spLocks noChangeArrowheads="1"/>
          </p:cNvSpPr>
          <p:nvPr/>
        </p:nvSpPr>
        <p:spPr bwMode="auto">
          <a:xfrm>
            <a:off x="7237413" y="3733800"/>
            <a:ext cx="1100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cs typeface="Arial" panose="020B0604020202020204" pitchFamily="34" charset="0"/>
                <a:sym typeface="Symbol" panose="05050102010706020507" pitchFamily="18" charset="2"/>
              </a:rPr>
              <a:t>2r.h</a:t>
            </a:r>
          </a:p>
        </p:txBody>
      </p:sp>
      <p:sp>
        <p:nvSpPr>
          <p:cNvPr id="37946" name="Text Box 58">
            <a:extLst>
              <a:ext uri="{FF2B5EF4-FFF2-40B4-BE49-F238E27FC236}">
                <a16:creationId xmlns:a16="http://schemas.microsoft.com/office/drawing/2014/main" id="{99ADC7FE-6525-4399-B769-CDB1A20EF70A}"/>
              </a:ext>
            </a:extLst>
          </p:cNvPr>
          <p:cNvSpPr txBox="1">
            <a:spLocks noChangeArrowheads="1"/>
          </p:cNvSpPr>
          <p:nvPr/>
        </p:nvSpPr>
        <p:spPr bwMode="auto">
          <a:xfrm>
            <a:off x="8723313" y="3733800"/>
            <a:ext cx="1100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cs typeface="Arial" panose="020B0604020202020204" pitchFamily="34" charset="0"/>
                <a:sym typeface="Symbol" panose="05050102010706020507" pitchFamily="18" charset="2"/>
              </a:rPr>
              <a:t>r</a:t>
            </a:r>
            <a:r>
              <a:rPr lang="en-US" altLang="en-US" sz="2400" b="1" baseline="30000">
                <a:solidFill>
                  <a:srgbClr val="0000CC"/>
                </a:solidFill>
                <a:latin typeface="Times New Roman" panose="02020603050405020304" pitchFamily="18" charset="0"/>
                <a:cs typeface="Arial" panose="020B0604020202020204" pitchFamily="34" charset="0"/>
                <a:sym typeface="Symbol" panose="05050102010706020507" pitchFamily="18" charset="2"/>
              </a:rPr>
              <a:t>2</a:t>
            </a:r>
            <a:r>
              <a:rPr lang="en-US" altLang="en-US" sz="2400" b="1">
                <a:solidFill>
                  <a:srgbClr val="0000CC"/>
                </a:solidFill>
                <a:latin typeface="Times New Roman" panose="02020603050405020304" pitchFamily="18" charset="0"/>
                <a:cs typeface="Arial" panose="020B0604020202020204" pitchFamily="34" charset="0"/>
                <a:sym typeface="Symbol" panose="05050102010706020507" pitchFamily="18" charset="2"/>
              </a:rPr>
              <a:t>.h</a:t>
            </a:r>
          </a:p>
        </p:txBody>
      </p:sp>
      <p:sp>
        <p:nvSpPr>
          <p:cNvPr id="37947" name="Text Box 59">
            <a:extLst>
              <a:ext uri="{FF2B5EF4-FFF2-40B4-BE49-F238E27FC236}">
                <a16:creationId xmlns:a16="http://schemas.microsoft.com/office/drawing/2014/main" id="{E7A28BE1-6425-4748-96A9-E8D86B363B58}"/>
              </a:ext>
            </a:extLst>
          </p:cNvPr>
          <p:cNvSpPr txBox="1">
            <a:spLocks noChangeArrowheads="1"/>
          </p:cNvSpPr>
          <p:nvPr/>
        </p:nvSpPr>
        <p:spPr bwMode="auto">
          <a:xfrm>
            <a:off x="4705350" y="4283075"/>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rPr>
              <a:t>2</a:t>
            </a: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a:t>
            </a:r>
          </a:p>
        </p:txBody>
      </p:sp>
      <p:sp>
        <p:nvSpPr>
          <p:cNvPr id="37948" name="Text Box 60">
            <a:extLst>
              <a:ext uri="{FF2B5EF4-FFF2-40B4-BE49-F238E27FC236}">
                <a16:creationId xmlns:a16="http://schemas.microsoft.com/office/drawing/2014/main" id="{94E694BA-C36B-41BC-9E9B-C41008EBE561}"/>
              </a:ext>
            </a:extLst>
          </p:cNvPr>
          <p:cNvSpPr txBox="1">
            <a:spLocks noChangeArrowheads="1"/>
          </p:cNvSpPr>
          <p:nvPr/>
        </p:nvSpPr>
        <p:spPr bwMode="auto">
          <a:xfrm>
            <a:off x="5943600" y="4267200"/>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a:t>
            </a:r>
          </a:p>
        </p:txBody>
      </p:sp>
      <p:sp>
        <p:nvSpPr>
          <p:cNvPr id="37949" name="Text Box 61">
            <a:extLst>
              <a:ext uri="{FF2B5EF4-FFF2-40B4-BE49-F238E27FC236}">
                <a16:creationId xmlns:a16="http://schemas.microsoft.com/office/drawing/2014/main" id="{7786DC4D-5CDD-4703-BF91-FA78EF808135}"/>
              </a:ext>
            </a:extLst>
          </p:cNvPr>
          <p:cNvSpPr txBox="1">
            <a:spLocks noChangeArrowheads="1"/>
          </p:cNvSpPr>
          <p:nvPr/>
        </p:nvSpPr>
        <p:spPr bwMode="auto">
          <a:xfrm>
            <a:off x="7264400" y="4283075"/>
            <a:ext cx="90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20</a:t>
            </a:r>
          </a:p>
        </p:txBody>
      </p:sp>
      <p:sp>
        <p:nvSpPr>
          <p:cNvPr id="37950" name="Text Box 62">
            <a:extLst>
              <a:ext uri="{FF2B5EF4-FFF2-40B4-BE49-F238E27FC236}">
                <a16:creationId xmlns:a16="http://schemas.microsoft.com/office/drawing/2014/main" id="{C9901E54-0C25-4F42-A826-FB0822BA5B22}"/>
              </a:ext>
            </a:extLst>
          </p:cNvPr>
          <p:cNvSpPr txBox="1">
            <a:spLocks noChangeArrowheads="1"/>
          </p:cNvSpPr>
          <p:nvPr/>
        </p:nvSpPr>
        <p:spPr bwMode="auto">
          <a:xfrm>
            <a:off x="8915400" y="4300538"/>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10</a:t>
            </a:r>
          </a:p>
        </p:txBody>
      </p:sp>
      <p:sp>
        <p:nvSpPr>
          <p:cNvPr id="37951" name="Text Box 63">
            <a:extLst>
              <a:ext uri="{FF2B5EF4-FFF2-40B4-BE49-F238E27FC236}">
                <a16:creationId xmlns:a16="http://schemas.microsoft.com/office/drawing/2014/main" id="{D4541787-31FA-4C8E-BA99-DCABD21DA7D8}"/>
              </a:ext>
            </a:extLst>
          </p:cNvPr>
          <p:cNvSpPr txBox="1">
            <a:spLocks noChangeArrowheads="1"/>
          </p:cNvSpPr>
          <p:nvPr/>
        </p:nvSpPr>
        <p:spPr bwMode="auto">
          <a:xfrm>
            <a:off x="1898650" y="5683250"/>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FF0000"/>
                </a:solidFill>
                <a:latin typeface="Times New Roman" panose="02020603050405020304" pitchFamily="18" charset="0"/>
                <a:cs typeface="Arial" panose="020B0604020202020204" pitchFamily="34" charset="0"/>
              </a:rPr>
              <a:t>2</a:t>
            </a:r>
            <a:r>
              <a:rPr lang="en-US" altLang="en-US" sz="1600" b="1">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en-US" b="1">
                <a:solidFill>
                  <a:srgbClr val="FF0000"/>
                </a:solidFill>
                <a:latin typeface="Times New Roman" panose="02020603050405020304" pitchFamily="18" charset="0"/>
                <a:cs typeface="Arial" panose="020B0604020202020204" pitchFamily="34" charset="0"/>
                <a:sym typeface="Symbol" panose="05050102010706020507" pitchFamily="18" charset="2"/>
              </a:rPr>
              <a:t>r </a:t>
            </a:r>
            <a:r>
              <a:rPr lang="en-US" altLang="en-US" sz="1600" b="1">
                <a:solidFill>
                  <a:srgbClr val="FF0000"/>
                </a:solidFill>
                <a:latin typeface="Times New Roman" panose="02020603050405020304" pitchFamily="18" charset="0"/>
                <a:cs typeface="Arial" panose="020B0604020202020204" pitchFamily="34" charset="0"/>
                <a:sym typeface="Symbol" panose="05050102010706020507" pitchFamily="18" charset="2"/>
              </a:rPr>
              <a:t>= 4  </a:t>
            </a:r>
            <a:r>
              <a:rPr lang="en-US" altLang="en-US" b="1">
                <a:solidFill>
                  <a:srgbClr val="FF0000"/>
                </a:solidFill>
                <a:latin typeface="Times New Roman" panose="02020603050405020304" pitchFamily="18" charset="0"/>
                <a:cs typeface="Arial" panose="020B0604020202020204" pitchFamily="34" charset="0"/>
                <a:sym typeface="Symbol" panose="05050102010706020507" pitchFamily="18" charset="2"/>
              </a:rPr>
              <a:t>r</a:t>
            </a:r>
            <a:r>
              <a:rPr lang="en-US" altLang="en-US" sz="1600" b="1">
                <a:solidFill>
                  <a:srgbClr val="FF0000"/>
                </a:solidFill>
                <a:latin typeface="Times New Roman" panose="02020603050405020304" pitchFamily="18" charset="0"/>
                <a:cs typeface="Arial" panose="020B0604020202020204" pitchFamily="34" charset="0"/>
                <a:sym typeface="Symbol" panose="05050102010706020507" pitchFamily="18" charset="2"/>
              </a:rPr>
              <a:t> = 2</a:t>
            </a:r>
          </a:p>
        </p:txBody>
      </p:sp>
      <p:sp>
        <p:nvSpPr>
          <p:cNvPr id="37952" name="Text Box 64">
            <a:extLst>
              <a:ext uri="{FF2B5EF4-FFF2-40B4-BE49-F238E27FC236}">
                <a16:creationId xmlns:a16="http://schemas.microsoft.com/office/drawing/2014/main" id="{C0F986CD-9591-4C94-9093-F00D90150FBB}"/>
              </a:ext>
            </a:extLst>
          </p:cNvPr>
          <p:cNvSpPr txBox="1">
            <a:spLocks noChangeArrowheads="1"/>
          </p:cNvSpPr>
          <p:nvPr/>
        </p:nvSpPr>
        <p:spPr bwMode="auto">
          <a:xfrm>
            <a:off x="5861050" y="58674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4</a:t>
            </a:r>
          </a:p>
        </p:txBody>
      </p:sp>
      <p:sp>
        <p:nvSpPr>
          <p:cNvPr id="37953" name="Text Box 65">
            <a:extLst>
              <a:ext uri="{FF2B5EF4-FFF2-40B4-BE49-F238E27FC236}">
                <a16:creationId xmlns:a16="http://schemas.microsoft.com/office/drawing/2014/main" id="{CF91BD08-708E-4F40-9FB3-FC2F388F2D31}"/>
              </a:ext>
            </a:extLst>
          </p:cNvPr>
          <p:cNvSpPr txBox="1">
            <a:spLocks noChangeArrowheads="1"/>
          </p:cNvSpPr>
          <p:nvPr/>
        </p:nvSpPr>
        <p:spPr bwMode="auto">
          <a:xfrm>
            <a:off x="7181850" y="58674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32</a:t>
            </a:r>
          </a:p>
        </p:txBody>
      </p:sp>
      <p:sp>
        <p:nvSpPr>
          <p:cNvPr id="37954" name="Text Box 66">
            <a:extLst>
              <a:ext uri="{FF2B5EF4-FFF2-40B4-BE49-F238E27FC236}">
                <a16:creationId xmlns:a16="http://schemas.microsoft.com/office/drawing/2014/main" id="{DFE182F9-0993-474D-B8AA-ED62DCECB51E}"/>
              </a:ext>
            </a:extLst>
          </p:cNvPr>
          <p:cNvSpPr txBox="1">
            <a:spLocks noChangeArrowheads="1"/>
          </p:cNvSpPr>
          <p:nvPr/>
        </p:nvSpPr>
        <p:spPr bwMode="auto">
          <a:xfrm>
            <a:off x="8832850" y="58674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32</a:t>
            </a:r>
          </a:p>
        </p:txBody>
      </p:sp>
      <p:sp>
        <p:nvSpPr>
          <p:cNvPr id="37955" name="Text Box 67">
            <a:extLst>
              <a:ext uri="{FF2B5EF4-FFF2-40B4-BE49-F238E27FC236}">
                <a16:creationId xmlns:a16="http://schemas.microsoft.com/office/drawing/2014/main" id="{EF3FB26B-FC35-4FFE-A95A-A78513289F22}"/>
              </a:ext>
            </a:extLst>
          </p:cNvPr>
          <p:cNvSpPr txBox="1">
            <a:spLocks noChangeArrowheads="1"/>
          </p:cNvSpPr>
          <p:nvPr/>
        </p:nvSpPr>
        <p:spPr bwMode="auto">
          <a:xfrm>
            <a:off x="0" y="914400"/>
            <a:ext cx="9658350" cy="58420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Điền</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đủ</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các</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kết</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quả</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vào</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những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ô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trống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của</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bảng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sau</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a:t>
            </a:r>
          </a:p>
        </p:txBody>
      </p:sp>
      <p:sp>
        <p:nvSpPr>
          <p:cNvPr id="37956" name="Text Box 68">
            <a:extLst>
              <a:ext uri="{FF2B5EF4-FFF2-40B4-BE49-F238E27FC236}">
                <a16:creationId xmlns:a16="http://schemas.microsoft.com/office/drawing/2014/main" id="{EC6D2854-B05A-41AE-91D6-150CFB443A3F}"/>
              </a:ext>
            </a:extLst>
          </p:cNvPr>
          <p:cNvSpPr txBox="1">
            <a:spLocks noChangeArrowheads="1"/>
          </p:cNvSpPr>
          <p:nvPr/>
        </p:nvSpPr>
        <p:spPr bwMode="auto">
          <a:xfrm>
            <a:off x="20638" y="546100"/>
            <a:ext cx="8997950" cy="48895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2600" b="1">
                <a:effectLst>
                  <a:outerShdw blurRad="38100" dist="38100" dir="2700000" algn="tl">
                    <a:srgbClr val="C0C0C0"/>
                  </a:outerShdw>
                </a:effectLst>
                <a:latin typeface="Times New Roman" pitchFamily="18" charset="0"/>
                <a:cs typeface="Arial" pitchFamily="34" charset="0"/>
              </a:rPr>
              <a:t>     </a:t>
            </a:r>
            <a:endParaRPr lang="en-US" sz="2200" b="1">
              <a:effectLst>
                <a:outerShdw blurRad="38100" dist="38100" dir="2700000" algn="tl">
                  <a:srgbClr val="C0C0C0"/>
                </a:outerShdw>
              </a:effectLst>
              <a:latin typeface="Times New Roman" pitchFamily="18" charset="0"/>
              <a:cs typeface="Arial" pitchFamily="34" charset="0"/>
            </a:endParaRPr>
          </a:p>
        </p:txBody>
      </p:sp>
      <p:sp>
        <p:nvSpPr>
          <p:cNvPr id="37957" name="Text Box 69">
            <a:extLst>
              <a:ext uri="{FF2B5EF4-FFF2-40B4-BE49-F238E27FC236}">
                <a16:creationId xmlns:a16="http://schemas.microsoft.com/office/drawing/2014/main" id="{1E8506B2-E277-4134-BCC3-CB39540DDE0E}"/>
              </a:ext>
            </a:extLst>
          </p:cNvPr>
          <p:cNvSpPr txBox="1">
            <a:spLocks noChangeArrowheads="1"/>
          </p:cNvSpPr>
          <p:nvPr/>
        </p:nvSpPr>
        <p:spPr bwMode="auto">
          <a:xfrm>
            <a:off x="5365750" y="1600200"/>
            <a:ext cx="1733550" cy="48895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endParaRPr lang="en-US" sz="2600" b="1">
              <a:effectLst>
                <a:outerShdw blurRad="38100" dist="38100" dir="2700000" algn="tl">
                  <a:srgbClr val="C0C0C0"/>
                </a:outerShdw>
              </a:effectLst>
              <a:latin typeface="Times New Roman" pitchFamily="18" charset="0"/>
              <a:cs typeface="Arial" pitchFamily="34" charset="0"/>
            </a:endParaRPr>
          </a:p>
        </p:txBody>
      </p:sp>
      <p:sp>
        <p:nvSpPr>
          <p:cNvPr id="37958" name="Text Box 70">
            <a:extLst>
              <a:ext uri="{FF2B5EF4-FFF2-40B4-BE49-F238E27FC236}">
                <a16:creationId xmlns:a16="http://schemas.microsoft.com/office/drawing/2014/main" id="{C87B599F-17B3-4324-B726-5C83C61F11E5}"/>
              </a:ext>
            </a:extLst>
          </p:cNvPr>
          <p:cNvSpPr txBox="1">
            <a:spLocks noChangeArrowheads="1"/>
          </p:cNvSpPr>
          <p:nvPr/>
        </p:nvSpPr>
        <p:spPr bwMode="auto">
          <a:xfrm>
            <a:off x="247650" y="228600"/>
            <a:ext cx="4953000" cy="58420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3200" b="1" u="sng" dirty="0" err="1">
                <a:solidFill>
                  <a:srgbClr val="FF0000"/>
                </a:solidFill>
                <a:effectLst>
                  <a:outerShdw blurRad="38100" dist="38100" dir="2700000" algn="tl">
                    <a:srgbClr val="C0C0C0"/>
                  </a:outerShdw>
                </a:effectLst>
                <a:latin typeface="Times New Roman" pitchFamily="18" charset="0"/>
                <a:cs typeface="Arial" pitchFamily="34" charset="0"/>
              </a:rPr>
              <a:t>Bài</a:t>
            </a:r>
            <a:r>
              <a:rPr lang="en-US" sz="3200" b="1" u="sng"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u="sng" dirty="0" err="1">
                <a:solidFill>
                  <a:srgbClr val="FF0000"/>
                </a:solidFill>
                <a:effectLst>
                  <a:outerShdw blurRad="38100" dist="38100" dir="2700000" algn="tl">
                    <a:srgbClr val="C0C0C0"/>
                  </a:outerShdw>
                </a:effectLst>
                <a:latin typeface="Times New Roman" pitchFamily="18" charset="0"/>
                <a:cs typeface="Arial" pitchFamily="34" charset="0"/>
              </a:rPr>
              <a:t>tập</a:t>
            </a:r>
            <a:r>
              <a:rPr lang="en-US" sz="3200" b="1" u="sng" dirty="0">
                <a:solidFill>
                  <a:srgbClr val="FF0000"/>
                </a:solidFill>
                <a:effectLst>
                  <a:outerShdw blurRad="38100" dist="38100" dir="2700000" algn="tl">
                    <a:srgbClr val="C0C0C0"/>
                  </a:outerShdw>
                </a:effectLst>
                <a:latin typeface="Times New Roman" pitchFamily="18" charset="0"/>
                <a:cs typeface="Arial" pitchFamily="34" charset="0"/>
              </a:rPr>
              <a:t> 5</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(S</a:t>
            </a:r>
            <a:r>
              <a:rPr lang="vi-VN" sz="3200" b="1" dirty="0">
                <a:solidFill>
                  <a:srgbClr val="FF0000"/>
                </a:solidFill>
                <a:effectLst>
                  <a:outerShdw blurRad="38100" dist="38100" dir="2700000" algn="tl">
                    <a:srgbClr val="C0C0C0"/>
                  </a:outerShdw>
                </a:effectLst>
                <a:latin typeface="Times New Roman" pitchFamily="18" charset="0"/>
                <a:cs typeface="Arial" pitchFamily="34" charset="0"/>
              </a:rPr>
              <a:t>GK - 111</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a:t>
            </a:r>
          </a:p>
        </p:txBody>
      </p:sp>
      <p:sp>
        <p:nvSpPr>
          <p:cNvPr id="37959" name="Text Box 71">
            <a:extLst>
              <a:ext uri="{FF2B5EF4-FFF2-40B4-BE49-F238E27FC236}">
                <a16:creationId xmlns:a16="http://schemas.microsoft.com/office/drawing/2014/main" id="{A2522202-C483-4556-A6BC-FA92AEDFEB55}"/>
              </a:ext>
            </a:extLst>
          </p:cNvPr>
          <p:cNvSpPr txBox="1">
            <a:spLocks noChangeArrowheads="1"/>
          </p:cNvSpPr>
          <p:nvPr/>
        </p:nvSpPr>
        <p:spPr bwMode="auto">
          <a:xfrm>
            <a:off x="4622800" y="50292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Arial" panose="020B0604020202020204" pitchFamily="34" charset="0"/>
                <a:sym typeface="Symbol" panose="05050102010706020507" pitchFamily="18" charset="2"/>
              </a:rPr>
              <a:t>10</a:t>
            </a:r>
          </a:p>
        </p:txBody>
      </p:sp>
      <p:sp>
        <p:nvSpPr>
          <p:cNvPr id="37960" name="Rectangle 72">
            <a:extLst>
              <a:ext uri="{FF2B5EF4-FFF2-40B4-BE49-F238E27FC236}">
                <a16:creationId xmlns:a16="http://schemas.microsoft.com/office/drawing/2014/main" id="{FF57DA51-E425-469B-B6D8-180C64A1570B}"/>
              </a:ext>
            </a:extLst>
          </p:cNvPr>
          <p:cNvSpPr>
            <a:spLocks noChangeArrowheads="1"/>
          </p:cNvSpPr>
          <p:nvPr/>
        </p:nvSpPr>
        <p:spPr bwMode="auto">
          <a:xfrm rot="10800000" flipH="1" flipV="1">
            <a:off x="5741988" y="5029200"/>
            <a:ext cx="12747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FF0000"/>
                </a:solidFill>
                <a:latin typeface="Times New Roman" panose="02020603050405020304" pitchFamily="18" charset="0"/>
                <a:sym typeface="Symbol" panose="05050102010706020507" pitchFamily="18" charset="2"/>
              </a:rPr>
              <a:t>25</a:t>
            </a:r>
          </a:p>
        </p:txBody>
      </p:sp>
      <p:sp>
        <p:nvSpPr>
          <p:cNvPr id="37961" name="Text Box 73">
            <a:extLst>
              <a:ext uri="{FF2B5EF4-FFF2-40B4-BE49-F238E27FC236}">
                <a16:creationId xmlns:a16="http://schemas.microsoft.com/office/drawing/2014/main" id="{903C8524-68A8-42DE-8D4A-746EB60F06EF}"/>
              </a:ext>
            </a:extLst>
          </p:cNvPr>
          <p:cNvSpPr txBox="1">
            <a:spLocks noChangeArrowheads="1"/>
          </p:cNvSpPr>
          <p:nvPr/>
        </p:nvSpPr>
        <p:spPr bwMode="auto">
          <a:xfrm>
            <a:off x="7264400" y="4962525"/>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600" b="1">
                <a:solidFill>
                  <a:srgbClr val="FF0000"/>
                </a:solidFill>
                <a:latin typeface="Times New Roman" panose="02020603050405020304" pitchFamily="18" charset="0"/>
                <a:cs typeface="Arial" panose="020B0604020202020204" pitchFamily="34" charset="0"/>
                <a:sym typeface="Symbol" panose="05050102010706020507" pitchFamily="18" charset="2"/>
              </a:rPr>
              <a:t>40</a:t>
            </a:r>
          </a:p>
        </p:txBody>
      </p:sp>
      <p:sp>
        <p:nvSpPr>
          <p:cNvPr id="37962" name="Rectangle 74">
            <a:extLst>
              <a:ext uri="{FF2B5EF4-FFF2-40B4-BE49-F238E27FC236}">
                <a16:creationId xmlns:a16="http://schemas.microsoft.com/office/drawing/2014/main" id="{F39DF702-F43C-4E92-9D2A-EADF72857AEF}"/>
              </a:ext>
            </a:extLst>
          </p:cNvPr>
          <p:cNvSpPr>
            <a:spLocks noChangeArrowheads="1"/>
          </p:cNvSpPr>
          <p:nvPr/>
        </p:nvSpPr>
        <p:spPr bwMode="auto">
          <a:xfrm rot="10800000" flipH="1" flipV="1">
            <a:off x="8750300" y="5026025"/>
            <a:ext cx="1073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600" b="1">
                <a:solidFill>
                  <a:srgbClr val="FF0000"/>
                </a:solidFill>
                <a:latin typeface="Times New Roman" panose="02020603050405020304" pitchFamily="18" charset="0"/>
                <a:sym typeface="Symbol" panose="05050102010706020507" pitchFamily="18" charset="2"/>
              </a:rPr>
              <a:t>100</a:t>
            </a:r>
          </a:p>
        </p:txBody>
      </p:sp>
      <p:sp>
        <p:nvSpPr>
          <p:cNvPr id="33" name="TextBox 32">
            <a:extLst>
              <a:ext uri="{FF2B5EF4-FFF2-40B4-BE49-F238E27FC236}">
                <a16:creationId xmlns:a16="http://schemas.microsoft.com/office/drawing/2014/main" id="{3175682F-9A87-4517-B56F-59DBA39CF00E}"/>
              </a:ext>
            </a:extLst>
          </p:cNvPr>
          <p:cNvSpPr txBox="1"/>
          <p:nvPr/>
        </p:nvSpPr>
        <p:spPr>
          <a:xfrm>
            <a:off x="2228850" y="5867400"/>
            <a:ext cx="366713" cy="461963"/>
          </a:xfrm>
          <a:prstGeom prst="rect">
            <a:avLst/>
          </a:prstGeom>
          <a:noFill/>
        </p:spPr>
        <p:txBody>
          <a:bodyPr wrap="none">
            <a:spAutoFit/>
          </a:bodyPr>
          <a:lstStyle/>
          <a:p>
            <a:pPr>
              <a:defRPr/>
            </a:pPr>
            <a:r>
              <a:rPr lang="vi-VN" sz="2400" b="1" dirty="0">
                <a:solidFill>
                  <a:srgbClr val="FF0000"/>
                </a:solidFill>
                <a:latin typeface="+mj-lt"/>
                <a:cs typeface="Arial" pitchFamily="34" charset="0"/>
              </a:rPr>
              <a:t>2</a:t>
            </a:r>
            <a:endParaRPr lang="en-US" sz="2400" b="1" dirty="0">
              <a:solidFill>
                <a:srgbClr val="FF0000"/>
              </a:solidFill>
              <a:latin typeface="+mj-lt"/>
              <a:cs typeface="Arial" pitchFamily="34" charset="0"/>
            </a:endParaRPr>
          </a:p>
        </p:txBody>
      </p:sp>
      <p:grpSp>
        <p:nvGrpSpPr>
          <p:cNvPr id="2" name="Group 10">
            <a:extLst>
              <a:ext uri="{FF2B5EF4-FFF2-40B4-BE49-F238E27FC236}">
                <a16:creationId xmlns:a16="http://schemas.microsoft.com/office/drawing/2014/main" id="{10D73770-139D-43FA-9D32-B8468CB52369}"/>
              </a:ext>
            </a:extLst>
          </p:cNvPr>
          <p:cNvGrpSpPr>
            <a:grpSpLocks/>
          </p:cNvGrpSpPr>
          <p:nvPr/>
        </p:nvGrpSpPr>
        <p:grpSpPr bwMode="auto">
          <a:xfrm>
            <a:off x="330200" y="4495800"/>
            <a:ext cx="1277938" cy="1600200"/>
            <a:chOff x="2290" y="1888"/>
            <a:chExt cx="1453" cy="1814"/>
          </a:xfrm>
        </p:grpSpPr>
        <p:sp>
          <p:nvSpPr>
            <p:cNvPr id="29764" name="AutoShape 11">
              <a:extLst>
                <a:ext uri="{FF2B5EF4-FFF2-40B4-BE49-F238E27FC236}">
                  <a16:creationId xmlns:a16="http://schemas.microsoft.com/office/drawing/2014/main" id="{5B5C7484-0C17-47B8-B54D-C72D55976646}"/>
                </a:ext>
              </a:extLst>
            </p:cNvPr>
            <p:cNvSpPr>
              <a:spLocks noChangeArrowheads="1"/>
            </p:cNvSpPr>
            <p:nvPr/>
          </p:nvSpPr>
          <p:spPr bwMode="auto">
            <a:xfrm>
              <a:off x="2290" y="1888"/>
              <a:ext cx="1452" cy="1814"/>
            </a:xfrm>
            <a:prstGeom prst="can">
              <a:avLst>
                <a:gd name="adj" fmla="val 31233"/>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29765" name="Arc 12">
              <a:extLst>
                <a:ext uri="{FF2B5EF4-FFF2-40B4-BE49-F238E27FC236}">
                  <a16:creationId xmlns:a16="http://schemas.microsoft.com/office/drawing/2014/main" id="{72DC0B1D-ACC8-419C-BB00-25CC25335A2D}"/>
                </a:ext>
              </a:extLst>
            </p:cNvPr>
            <p:cNvSpPr>
              <a:spLocks/>
            </p:cNvSpPr>
            <p:nvPr/>
          </p:nvSpPr>
          <p:spPr bwMode="auto">
            <a:xfrm>
              <a:off x="2291" y="3253"/>
              <a:ext cx="1452" cy="258"/>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7956"/>
                                        </p:tgtEl>
                                        <p:attrNameLst>
                                          <p:attrName>style.visibility</p:attrName>
                                        </p:attrNameLst>
                                      </p:cBhvr>
                                      <p:to>
                                        <p:strVal val="visible"/>
                                      </p:to>
                                    </p:set>
                                    <p:animEffect transition="in" filter="box(in)">
                                      <p:cBhvr>
                                        <p:cTn id="7" dur="500"/>
                                        <p:tgtEl>
                                          <p:spTgt spid="37956"/>
                                        </p:tgtEl>
                                      </p:cBhvr>
                                    </p:animEffect>
                                  </p:childTnLst>
                                </p:cTn>
                              </p:par>
                              <p:par>
                                <p:cTn id="8" presetID="4" presetClass="entr" presetSubtype="16" fill="hold" grpId="0" nodeType="withEffect" nodePh="1">
                                  <p:stCondLst>
                                    <p:cond delay="0"/>
                                  </p:stCondLst>
                                  <p:endCondLst>
                                    <p:cond evt="begin" delay="0">
                                      <p:tn val="8"/>
                                    </p:cond>
                                  </p:endCondLst>
                                  <p:childTnLst>
                                    <p:set>
                                      <p:cBhvr>
                                        <p:cTn id="9" dur="1" fill="hold">
                                          <p:stCondLst>
                                            <p:cond delay="0"/>
                                          </p:stCondLst>
                                        </p:cTn>
                                        <p:tgtEl>
                                          <p:spTgt spid="37957"/>
                                        </p:tgtEl>
                                        <p:attrNameLst>
                                          <p:attrName>style.visibility</p:attrName>
                                        </p:attrNameLst>
                                      </p:cBhvr>
                                      <p:to>
                                        <p:strVal val="visible"/>
                                      </p:to>
                                    </p:set>
                                    <p:animEffect transition="in" filter="box(in)">
                                      <p:cBhvr>
                                        <p:cTn id="10" dur="500"/>
                                        <p:tgtEl>
                                          <p:spTgt spid="379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7958"/>
                                        </p:tgtEl>
                                        <p:attrNameLst>
                                          <p:attrName>style.visibility</p:attrName>
                                        </p:attrNameLst>
                                      </p:cBhvr>
                                      <p:to>
                                        <p:strVal val="visible"/>
                                      </p:to>
                                    </p:set>
                                    <p:animEffect transition="in" filter="box(in)">
                                      <p:cBhvr>
                                        <p:cTn id="15" dur="500"/>
                                        <p:tgtEl>
                                          <p:spTgt spid="379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7955"/>
                                        </p:tgtEl>
                                        <p:attrNameLst>
                                          <p:attrName>style.visibility</p:attrName>
                                        </p:attrNameLst>
                                      </p:cBhvr>
                                      <p:to>
                                        <p:strVal val="visible"/>
                                      </p:to>
                                    </p:set>
                                    <p:animEffect transition="in" filter="box(in)">
                                      <p:cBhvr>
                                        <p:cTn id="20" dur="500"/>
                                        <p:tgtEl>
                                          <p:spTgt spid="37955"/>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22" presetClass="entr" presetSubtype="8" fill="hold" nodeType="withEffect">
                                  <p:stCondLst>
                                    <p:cond delay="0"/>
                                  </p:stCondLst>
                                  <p:childTnLst>
                                    <p:set>
                                      <p:cBhvr>
                                        <p:cTn id="25" dur="1" fill="hold">
                                          <p:stCondLst>
                                            <p:cond delay="0"/>
                                          </p:stCondLst>
                                        </p:cTn>
                                        <p:tgtEl>
                                          <p:spTgt spid="37964"/>
                                        </p:tgtEl>
                                        <p:attrNameLst>
                                          <p:attrName>style.visibility</p:attrName>
                                        </p:attrNameLst>
                                      </p:cBhvr>
                                      <p:to>
                                        <p:strVal val="visible"/>
                                      </p:to>
                                    </p:set>
                                    <p:animEffect transition="in" filter="wipe(left)">
                                      <p:cBhvr>
                                        <p:cTn id="26" dur="500"/>
                                        <p:tgtEl>
                                          <p:spTgt spid="379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7942"/>
                                        </p:tgtEl>
                                        <p:attrNameLst>
                                          <p:attrName>style.visibility</p:attrName>
                                        </p:attrNameLst>
                                      </p:cBhvr>
                                      <p:to>
                                        <p:strVal val="visible"/>
                                      </p:to>
                                    </p:set>
                                    <p:animEffect transition="in" filter="wipe(left)">
                                      <p:cBhvr>
                                        <p:cTn id="31" dur="500"/>
                                        <p:tgtEl>
                                          <p:spTgt spid="37942"/>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7943"/>
                                        </p:tgtEl>
                                        <p:attrNameLst>
                                          <p:attrName>style.visibility</p:attrName>
                                        </p:attrNameLst>
                                      </p:cBhvr>
                                      <p:to>
                                        <p:strVal val="visible"/>
                                      </p:to>
                                    </p:set>
                                    <p:animEffect transition="in" filter="wipe(left)">
                                      <p:cBhvr>
                                        <p:cTn id="35" dur="500"/>
                                        <p:tgtEl>
                                          <p:spTgt spid="37943"/>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7944"/>
                                        </p:tgtEl>
                                        <p:attrNameLst>
                                          <p:attrName>style.visibility</p:attrName>
                                        </p:attrNameLst>
                                      </p:cBhvr>
                                      <p:to>
                                        <p:strVal val="visible"/>
                                      </p:to>
                                    </p:set>
                                    <p:animEffect transition="in" filter="wipe(left)">
                                      <p:cBhvr>
                                        <p:cTn id="39" dur="500"/>
                                        <p:tgtEl>
                                          <p:spTgt spid="37944"/>
                                        </p:tgtEl>
                                      </p:cBhvr>
                                    </p:animEffect>
                                  </p:childTnLst>
                                </p:cTn>
                              </p:par>
                            </p:childTnLst>
                          </p:cTn>
                        </p:par>
                        <p:par>
                          <p:cTn id="40" fill="hold" nodeType="afterGroup">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7945"/>
                                        </p:tgtEl>
                                        <p:attrNameLst>
                                          <p:attrName>style.visibility</p:attrName>
                                        </p:attrNameLst>
                                      </p:cBhvr>
                                      <p:to>
                                        <p:strVal val="visible"/>
                                      </p:to>
                                    </p:set>
                                    <p:animEffect transition="in" filter="wipe(left)">
                                      <p:cBhvr>
                                        <p:cTn id="43" dur="500"/>
                                        <p:tgtEl>
                                          <p:spTgt spid="37945"/>
                                        </p:tgtEl>
                                      </p:cBhvr>
                                    </p:animEffect>
                                  </p:childTnLst>
                                </p:cTn>
                              </p:par>
                            </p:childTnLst>
                          </p:cTn>
                        </p:par>
                        <p:par>
                          <p:cTn id="44" fill="hold" nodeType="afterGroup">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7946"/>
                                        </p:tgtEl>
                                        <p:attrNameLst>
                                          <p:attrName>style.visibility</p:attrName>
                                        </p:attrNameLst>
                                      </p:cBhvr>
                                      <p:to>
                                        <p:strVal val="visible"/>
                                      </p:to>
                                    </p:set>
                                    <p:animEffect transition="in" filter="wipe(left)">
                                      <p:cBhvr>
                                        <p:cTn id="47" dur="500"/>
                                        <p:tgtEl>
                                          <p:spTgt spid="379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9" fill="hold" grpId="0" nodeType="clickEffect">
                                  <p:stCondLst>
                                    <p:cond delay="0"/>
                                  </p:stCondLst>
                                  <p:childTnLst>
                                    <p:set>
                                      <p:cBhvr>
                                        <p:cTn id="51" dur="1" fill="hold">
                                          <p:stCondLst>
                                            <p:cond delay="0"/>
                                          </p:stCondLst>
                                        </p:cTn>
                                        <p:tgtEl>
                                          <p:spTgt spid="37947"/>
                                        </p:tgtEl>
                                        <p:attrNameLst>
                                          <p:attrName>style.visibility</p:attrName>
                                        </p:attrNameLst>
                                      </p:cBhvr>
                                      <p:to>
                                        <p:strVal val="visible"/>
                                      </p:to>
                                    </p:set>
                                    <p:anim calcmode="lin" valueType="num">
                                      <p:cBhvr additive="base">
                                        <p:cTn id="52" dur="500" fill="hold"/>
                                        <p:tgtEl>
                                          <p:spTgt spid="37947"/>
                                        </p:tgtEl>
                                        <p:attrNameLst>
                                          <p:attrName>ppt_x</p:attrName>
                                        </p:attrNameLst>
                                      </p:cBhvr>
                                      <p:tavLst>
                                        <p:tav tm="0">
                                          <p:val>
                                            <p:strVal val="0-#ppt_w/2"/>
                                          </p:val>
                                        </p:tav>
                                        <p:tav tm="100000">
                                          <p:val>
                                            <p:strVal val="#ppt_x"/>
                                          </p:val>
                                        </p:tav>
                                      </p:tavLst>
                                    </p:anim>
                                    <p:anim calcmode="lin" valueType="num">
                                      <p:cBhvr additive="base">
                                        <p:cTn id="53" dur="500" fill="hold"/>
                                        <p:tgtEl>
                                          <p:spTgt spid="37947"/>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9" fill="hold" grpId="0" nodeType="clickEffect">
                                  <p:stCondLst>
                                    <p:cond delay="0"/>
                                  </p:stCondLst>
                                  <p:childTnLst>
                                    <p:set>
                                      <p:cBhvr>
                                        <p:cTn id="57" dur="1" fill="hold">
                                          <p:stCondLst>
                                            <p:cond delay="0"/>
                                          </p:stCondLst>
                                        </p:cTn>
                                        <p:tgtEl>
                                          <p:spTgt spid="37948"/>
                                        </p:tgtEl>
                                        <p:attrNameLst>
                                          <p:attrName>style.visibility</p:attrName>
                                        </p:attrNameLst>
                                      </p:cBhvr>
                                      <p:to>
                                        <p:strVal val="visible"/>
                                      </p:to>
                                    </p:set>
                                    <p:anim calcmode="lin" valueType="num">
                                      <p:cBhvr additive="base">
                                        <p:cTn id="58" dur="500" fill="hold"/>
                                        <p:tgtEl>
                                          <p:spTgt spid="37948"/>
                                        </p:tgtEl>
                                        <p:attrNameLst>
                                          <p:attrName>ppt_x</p:attrName>
                                        </p:attrNameLst>
                                      </p:cBhvr>
                                      <p:tavLst>
                                        <p:tav tm="0">
                                          <p:val>
                                            <p:strVal val="0-#ppt_w/2"/>
                                          </p:val>
                                        </p:tav>
                                        <p:tav tm="100000">
                                          <p:val>
                                            <p:strVal val="#ppt_x"/>
                                          </p:val>
                                        </p:tav>
                                      </p:tavLst>
                                    </p:anim>
                                    <p:anim calcmode="lin" valueType="num">
                                      <p:cBhvr additive="base">
                                        <p:cTn id="59" dur="500" fill="hold"/>
                                        <p:tgtEl>
                                          <p:spTgt spid="37948"/>
                                        </p:tgtEl>
                                        <p:attrNameLst>
                                          <p:attrName>ppt_y</p:attrName>
                                        </p:attrNameLst>
                                      </p:cBhvr>
                                      <p:tavLst>
                                        <p:tav tm="0">
                                          <p:val>
                                            <p:strVal val="0-#ppt_h/2"/>
                                          </p:val>
                                        </p:tav>
                                        <p:tav tm="100000">
                                          <p:val>
                                            <p:strVal val="#ppt_y"/>
                                          </p:val>
                                        </p:tav>
                                      </p:tavLst>
                                    </p:anim>
                                  </p:childTnLst>
                                </p:cTn>
                              </p:par>
                              <p:par>
                                <p:cTn id="60" presetID="2" presetClass="entr" presetSubtype="9" fill="hold" grpId="0" nodeType="withEffect">
                                  <p:stCondLst>
                                    <p:cond delay="0"/>
                                  </p:stCondLst>
                                  <p:childTnLst>
                                    <p:set>
                                      <p:cBhvr>
                                        <p:cTn id="61" dur="1" fill="hold">
                                          <p:stCondLst>
                                            <p:cond delay="0"/>
                                          </p:stCondLst>
                                        </p:cTn>
                                        <p:tgtEl>
                                          <p:spTgt spid="37949"/>
                                        </p:tgtEl>
                                        <p:attrNameLst>
                                          <p:attrName>style.visibility</p:attrName>
                                        </p:attrNameLst>
                                      </p:cBhvr>
                                      <p:to>
                                        <p:strVal val="visible"/>
                                      </p:to>
                                    </p:set>
                                    <p:anim calcmode="lin" valueType="num">
                                      <p:cBhvr additive="base">
                                        <p:cTn id="62" dur="500" fill="hold"/>
                                        <p:tgtEl>
                                          <p:spTgt spid="37949"/>
                                        </p:tgtEl>
                                        <p:attrNameLst>
                                          <p:attrName>ppt_x</p:attrName>
                                        </p:attrNameLst>
                                      </p:cBhvr>
                                      <p:tavLst>
                                        <p:tav tm="0">
                                          <p:val>
                                            <p:strVal val="0-#ppt_w/2"/>
                                          </p:val>
                                        </p:tav>
                                        <p:tav tm="100000">
                                          <p:val>
                                            <p:strVal val="#ppt_x"/>
                                          </p:val>
                                        </p:tav>
                                      </p:tavLst>
                                    </p:anim>
                                    <p:anim calcmode="lin" valueType="num">
                                      <p:cBhvr additive="base">
                                        <p:cTn id="63" dur="500" fill="hold"/>
                                        <p:tgtEl>
                                          <p:spTgt spid="37949"/>
                                        </p:tgtEl>
                                        <p:attrNameLst>
                                          <p:attrName>ppt_y</p:attrName>
                                        </p:attrNameLst>
                                      </p:cBhvr>
                                      <p:tavLst>
                                        <p:tav tm="0">
                                          <p:val>
                                            <p:strVal val="0-#ppt_h/2"/>
                                          </p:val>
                                        </p:tav>
                                        <p:tav tm="100000">
                                          <p:val>
                                            <p:strVal val="#ppt_y"/>
                                          </p:val>
                                        </p:tav>
                                      </p:tavLst>
                                    </p:anim>
                                  </p:childTnLst>
                                </p:cTn>
                              </p:par>
                              <p:par>
                                <p:cTn id="64" presetID="2" presetClass="entr" presetSubtype="9" fill="hold" grpId="0" nodeType="withEffect">
                                  <p:stCondLst>
                                    <p:cond delay="0"/>
                                  </p:stCondLst>
                                  <p:childTnLst>
                                    <p:set>
                                      <p:cBhvr>
                                        <p:cTn id="65" dur="1" fill="hold">
                                          <p:stCondLst>
                                            <p:cond delay="0"/>
                                          </p:stCondLst>
                                        </p:cTn>
                                        <p:tgtEl>
                                          <p:spTgt spid="37950"/>
                                        </p:tgtEl>
                                        <p:attrNameLst>
                                          <p:attrName>style.visibility</p:attrName>
                                        </p:attrNameLst>
                                      </p:cBhvr>
                                      <p:to>
                                        <p:strVal val="visible"/>
                                      </p:to>
                                    </p:set>
                                    <p:anim calcmode="lin" valueType="num">
                                      <p:cBhvr additive="base">
                                        <p:cTn id="66" dur="500" fill="hold"/>
                                        <p:tgtEl>
                                          <p:spTgt spid="37950"/>
                                        </p:tgtEl>
                                        <p:attrNameLst>
                                          <p:attrName>ppt_x</p:attrName>
                                        </p:attrNameLst>
                                      </p:cBhvr>
                                      <p:tavLst>
                                        <p:tav tm="0">
                                          <p:val>
                                            <p:strVal val="0-#ppt_w/2"/>
                                          </p:val>
                                        </p:tav>
                                        <p:tav tm="100000">
                                          <p:val>
                                            <p:strVal val="#ppt_x"/>
                                          </p:val>
                                        </p:tav>
                                      </p:tavLst>
                                    </p:anim>
                                    <p:anim calcmode="lin" valueType="num">
                                      <p:cBhvr additive="base">
                                        <p:cTn id="67" dur="500" fill="hold"/>
                                        <p:tgtEl>
                                          <p:spTgt spid="37950"/>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37959"/>
                                        </p:tgtEl>
                                        <p:attrNameLst>
                                          <p:attrName>style.visibility</p:attrName>
                                        </p:attrNameLst>
                                      </p:cBhvr>
                                      <p:to>
                                        <p:strVal val="visible"/>
                                      </p:to>
                                    </p:set>
                                    <p:anim calcmode="lin" valueType="num">
                                      <p:cBhvr additive="base">
                                        <p:cTn id="72" dur="500" fill="hold"/>
                                        <p:tgtEl>
                                          <p:spTgt spid="37959"/>
                                        </p:tgtEl>
                                        <p:attrNameLst>
                                          <p:attrName>ppt_x</p:attrName>
                                        </p:attrNameLst>
                                      </p:cBhvr>
                                      <p:tavLst>
                                        <p:tav tm="0">
                                          <p:val>
                                            <p:strVal val="0-#ppt_w/2"/>
                                          </p:val>
                                        </p:tav>
                                        <p:tav tm="100000">
                                          <p:val>
                                            <p:strVal val="#ppt_x"/>
                                          </p:val>
                                        </p:tav>
                                      </p:tavLst>
                                    </p:anim>
                                    <p:anim calcmode="lin" valueType="num">
                                      <p:cBhvr additive="base">
                                        <p:cTn id="73" dur="500" fill="hold"/>
                                        <p:tgtEl>
                                          <p:spTgt spid="37959"/>
                                        </p:tgtEl>
                                        <p:attrNameLst>
                                          <p:attrName>ppt_y</p:attrName>
                                        </p:attrNameLst>
                                      </p:cBhvr>
                                      <p:tavLst>
                                        <p:tav tm="0">
                                          <p:val>
                                            <p:strVal val="0-#ppt_h/2"/>
                                          </p:val>
                                        </p:tav>
                                        <p:tav tm="100000">
                                          <p:val>
                                            <p:strVal val="#ppt_y"/>
                                          </p:val>
                                        </p:tav>
                                      </p:tavLst>
                                    </p:anim>
                                  </p:childTnLst>
                                </p:cTn>
                              </p:par>
                              <p:par>
                                <p:cTn id="74" presetID="20" presetClass="entr" presetSubtype="0" fill="hold" grpId="0" nodeType="withEffect">
                                  <p:stCondLst>
                                    <p:cond delay="0"/>
                                  </p:stCondLst>
                                  <p:childTnLst>
                                    <p:set>
                                      <p:cBhvr>
                                        <p:cTn id="75" dur="1" fill="hold">
                                          <p:stCondLst>
                                            <p:cond delay="0"/>
                                          </p:stCondLst>
                                        </p:cTn>
                                        <p:tgtEl>
                                          <p:spTgt spid="37960"/>
                                        </p:tgtEl>
                                        <p:attrNameLst>
                                          <p:attrName>style.visibility</p:attrName>
                                        </p:attrNameLst>
                                      </p:cBhvr>
                                      <p:to>
                                        <p:strVal val="visible"/>
                                      </p:to>
                                    </p:set>
                                    <p:animEffect transition="in" filter="wedge">
                                      <p:cBhvr>
                                        <p:cTn id="76" dur="2000"/>
                                        <p:tgtEl>
                                          <p:spTgt spid="37960"/>
                                        </p:tgtEl>
                                      </p:cBhvr>
                                    </p:animEffect>
                                  </p:childTnLst>
                                </p:cTn>
                              </p:par>
                              <p:par>
                                <p:cTn id="77" presetID="20" presetClass="entr" presetSubtype="0" fill="hold" nodeType="withEffect">
                                  <p:stCondLst>
                                    <p:cond delay="0"/>
                                  </p:stCondLst>
                                  <p:childTnLst>
                                    <p:set>
                                      <p:cBhvr>
                                        <p:cTn id="78" dur="1" fill="hold">
                                          <p:stCondLst>
                                            <p:cond delay="0"/>
                                          </p:stCondLst>
                                        </p:cTn>
                                        <p:tgtEl>
                                          <p:spTgt spid="37961">
                                            <p:txEl>
                                              <p:pRg st="0" end="0"/>
                                            </p:txEl>
                                          </p:spTgt>
                                        </p:tgtEl>
                                        <p:attrNameLst>
                                          <p:attrName>style.visibility</p:attrName>
                                        </p:attrNameLst>
                                      </p:cBhvr>
                                      <p:to>
                                        <p:strVal val="visible"/>
                                      </p:to>
                                    </p:set>
                                    <p:animEffect transition="in" filter="wedge">
                                      <p:cBhvr>
                                        <p:cTn id="79" dur="2000"/>
                                        <p:tgtEl>
                                          <p:spTgt spid="37961">
                                            <p:txEl>
                                              <p:pRg st="0" end="0"/>
                                            </p:txEl>
                                          </p:spTgt>
                                        </p:tgtEl>
                                      </p:cBhvr>
                                    </p:animEffect>
                                  </p:childTnLst>
                                </p:cTn>
                              </p:par>
                              <p:par>
                                <p:cTn id="80" presetID="12" presetClass="entr" presetSubtype="4" fill="hold" nodeType="withEffect">
                                  <p:stCondLst>
                                    <p:cond delay="0"/>
                                  </p:stCondLst>
                                  <p:childTnLst>
                                    <p:set>
                                      <p:cBhvr>
                                        <p:cTn id="81" dur="1" fill="hold">
                                          <p:stCondLst>
                                            <p:cond delay="0"/>
                                          </p:stCondLst>
                                        </p:cTn>
                                        <p:tgtEl>
                                          <p:spTgt spid="37962">
                                            <p:txEl>
                                              <p:pRg st="0" end="0"/>
                                            </p:txEl>
                                          </p:spTgt>
                                        </p:tgtEl>
                                        <p:attrNameLst>
                                          <p:attrName>style.visibility</p:attrName>
                                        </p:attrNameLst>
                                      </p:cBhvr>
                                      <p:to>
                                        <p:strVal val="visible"/>
                                      </p:to>
                                    </p:set>
                                    <p:animEffect transition="in" filter="slide(fromBottom)">
                                      <p:cBhvr>
                                        <p:cTn id="82" dur="500"/>
                                        <p:tgtEl>
                                          <p:spTgt spid="37962">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9" fill="hold" grpId="0" nodeType="clickEffect">
                                  <p:stCondLst>
                                    <p:cond delay="0"/>
                                  </p:stCondLst>
                                  <p:childTnLst>
                                    <p:set>
                                      <p:cBhvr>
                                        <p:cTn id="86" dur="1" fill="hold">
                                          <p:stCondLst>
                                            <p:cond delay="0"/>
                                          </p:stCondLst>
                                        </p:cTn>
                                        <p:tgtEl>
                                          <p:spTgt spid="37951"/>
                                        </p:tgtEl>
                                        <p:attrNameLst>
                                          <p:attrName>style.visibility</p:attrName>
                                        </p:attrNameLst>
                                      </p:cBhvr>
                                      <p:to>
                                        <p:strVal val="visible"/>
                                      </p:to>
                                    </p:set>
                                    <p:anim calcmode="lin" valueType="num">
                                      <p:cBhvr additive="base">
                                        <p:cTn id="87" dur="500" fill="hold"/>
                                        <p:tgtEl>
                                          <p:spTgt spid="37951"/>
                                        </p:tgtEl>
                                        <p:attrNameLst>
                                          <p:attrName>ppt_x</p:attrName>
                                        </p:attrNameLst>
                                      </p:cBhvr>
                                      <p:tavLst>
                                        <p:tav tm="0">
                                          <p:val>
                                            <p:strVal val="0-#ppt_w/2"/>
                                          </p:val>
                                        </p:tav>
                                        <p:tav tm="100000">
                                          <p:val>
                                            <p:strVal val="#ppt_x"/>
                                          </p:val>
                                        </p:tav>
                                      </p:tavLst>
                                    </p:anim>
                                    <p:anim calcmode="lin" valueType="num">
                                      <p:cBhvr additive="base">
                                        <p:cTn id="88" dur="500" fill="hold"/>
                                        <p:tgtEl>
                                          <p:spTgt spid="37951"/>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randombar(horizontal)">
                                      <p:cBhvr>
                                        <p:cTn id="93" dur="500"/>
                                        <p:tgtEl>
                                          <p:spTgt spid="33"/>
                                        </p:tgtEl>
                                      </p:cBhvr>
                                    </p:animEffect>
                                  </p:childTnLst>
                                </p:cTn>
                              </p:par>
                              <p:par>
                                <p:cTn id="94" presetID="14" presetClass="exit" presetSubtype="10" fill="hold" grpId="1" nodeType="withEffect">
                                  <p:stCondLst>
                                    <p:cond delay="0"/>
                                  </p:stCondLst>
                                  <p:childTnLst>
                                    <p:animEffect transition="out" filter="randombar(horizontal)">
                                      <p:cBhvr>
                                        <p:cTn id="95" dur="500"/>
                                        <p:tgtEl>
                                          <p:spTgt spid="37951"/>
                                        </p:tgtEl>
                                      </p:cBhvr>
                                    </p:animEffect>
                                    <p:set>
                                      <p:cBhvr>
                                        <p:cTn id="96" dur="1" fill="hold">
                                          <p:stCondLst>
                                            <p:cond delay="499"/>
                                          </p:stCondLst>
                                        </p:cTn>
                                        <p:tgtEl>
                                          <p:spTgt spid="37951"/>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37952"/>
                                        </p:tgtEl>
                                        <p:attrNameLst>
                                          <p:attrName>style.visibility</p:attrName>
                                        </p:attrNameLst>
                                      </p:cBhvr>
                                      <p:to>
                                        <p:strVal val="visible"/>
                                      </p:to>
                                    </p:set>
                                    <p:anim calcmode="lin" valueType="num">
                                      <p:cBhvr additive="base">
                                        <p:cTn id="101" dur="500" fill="hold"/>
                                        <p:tgtEl>
                                          <p:spTgt spid="37952"/>
                                        </p:tgtEl>
                                        <p:attrNameLst>
                                          <p:attrName>ppt_x</p:attrName>
                                        </p:attrNameLst>
                                      </p:cBhvr>
                                      <p:tavLst>
                                        <p:tav tm="0">
                                          <p:val>
                                            <p:strVal val="0-#ppt_w/2"/>
                                          </p:val>
                                        </p:tav>
                                        <p:tav tm="100000">
                                          <p:val>
                                            <p:strVal val="#ppt_x"/>
                                          </p:val>
                                        </p:tav>
                                      </p:tavLst>
                                    </p:anim>
                                    <p:anim calcmode="lin" valueType="num">
                                      <p:cBhvr additive="base">
                                        <p:cTn id="102" dur="500" fill="hold"/>
                                        <p:tgtEl>
                                          <p:spTgt spid="37952"/>
                                        </p:tgtEl>
                                        <p:attrNameLst>
                                          <p:attrName>ppt_y</p:attrName>
                                        </p:attrNameLst>
                                      </p:cBhvr>
                                      <p:tavLst>
                                        <p:tav tm="0">
                                          <p:val>
                                            <p:strVal val="0-#ppt_h/2"/>
                                          </p:val>
                                        </p:tav>
                                        <p:tav tm="100000">
                                          <p:val>
                                            <p:strVal val="#ppt_y"/>
                                          </p:val>
                                        </p:tav>
                                      </p:tavLst>
                                    </p:anim>
                                  </p:childTnLst>
                                </p:cTn>
                              </p:par>
                              <p:par>
                                <p:cTn id="103" presetID="2" presetClass="entr" presetSubtype="9" fill="hold" grpId="0" nodeType="withEffect">
                                  <p:stCondLst>
                                    <p:cond delay="0"/>
                                  </p:stCondLst>
                                  <p:childTnLst>
                                    <p:set>
                                      <p:cBhvr>
                                        <p:cTn id="104" dur="1" fill="hold">
                                          <p:stCondLst>
                                            <p:cond delay="0"/>
                                          </p:stCondLst>
                                        </p:cTn>
                                        <p:tgtEl>
                                          <p:spTgt spid="37953"/>
                                        </p:tgtEl>
                                        <p:attrNameLst>
                                          <p:attrName>style.visibility</p:attrName>
                                        </p:attrNameLst>
                                      </p:cBhvr>
                                      <p:to>
                                        <p:strVal val="visible"/>
                                      </p:to>
                                    </p:set>
                                    <p:anim calcmode="lin" valueType="num">
                                      <p:cBhvr additive="base">
                                        <p:cTn id="105" dur="500" fill="hold"/>
                                        <p:tgtEl>
                                          <p:spTgt spid="37953"/>
                                        </p:tgtEl>
                                        <p:attrNameLst>
                                          <p:attrName>ppt_x</p:attrName>
                                        </p:attrNameLst>
                                      </p:cBhvr>
                                      <p:tavLst>
                                        <p:tav tm="0">
                                          <p:val>
                                            <p:strVal val="0-#ppt_w/2"/>
                                          </p:val>
                                        </p:tav>
                                        <p:tav tm="100000">
                                          <p:val>
                                            <p:strVal val="#ppt_x"/>
                                          </p:val>
                                        </p:tav>
                                      </p:tavLst>
                                    </p:anim>
                                    <p:anim calcmode="lin" valueType="num">
                                      <p:cBhvr additive="base">
                                        <p:cTn id="106" dur="500" fill="hold"/>
                                        <p:tgtEl>
                                          <p:spTgt spid="37953"/>
                                        </p:tgtEl>
                                        <p:attrNameLst>
                                          <p:attrName>ppt_y</p:attrName>
                                        </p:attrNameLst>
                                      </p:cBhvr>
                                      <p:tavLst>
                                        <p:tav tm="0">
                                          <p:val>
                                            <p:strVal val="0-#ppt_h/2"/>
                                          </p:val>
                                        </p:tav>
                                        <p:tav tm="100000">
                                          <p:val>
                                            <p:strVal val="#ppt_y"/>
                                          </p:val>
                                        </p:tav>
                                      </p:tavLst>
                                    </p:anim>
                                  </p:childTnLst>
                                </p:cTn>
                              </p:par>
                              <p:par>
                                <p:cTn id="107" presetID="2" presetClass="entr" presetSubtype="9" fill="hold" grpId="0" nodeType="withEffect">
                                  <p:stCondLst>
                                    <p:cond delay="0"/>
                                  </p:stCondLst>
                                  <p:childTnLst>
                                    <p:set>
                                      <p:cBhvr>
                                        <p:cTn id="108" dur="1" fill="hold">
                                          <p:stCondLst>
                                            <p:cond delay="0"/>
                                          </p:stCondLst>
                                        </p:cTn>
                                        <p:tgtEl>
                                          <p:spTgt spid="37954"/>
                                        </p:tgtEl>
                                        <p:attrNameLst>
                                          <p:attrName>style.visibility</p:attrName>
                                        </p:attrNameLst>
                                      </p:cBhvr>
                                      <p:to>
                                        <p:strVal val="visible"/>
                                      </p:to>
                                    </p:set>
                                    <p:anim calcmode="lin" valueType="num">
                                      <p:cBhvr additive="base">
                                        <p:cTn id="109" dur="500" fill="hold"/>
                                        <p:tgtEl>
                                          <p:spTgt spid="37954"/>
                                        </p:tgtEl>
                                        <p:attrNameLst>
                                          <p:attrName>ppt_x</p:attrName>
                                        </p:attrNameLst>
                                      </p:cBhvr>
                                      <p:tavLst>
                                        <p:tav tm="0">
                                          <p:val>
                                            <p:strVal val="0-#ppt_w/2"/>
                                          </p:val>
                                        </p:tav>
                                        <p:tav tm="100000">
                                          <p:val>
                                            <p:strVal val="#ppt_x"/>
                                          </p:val>
                                        </p:tav>
                                      </p:tavLst>
                                    </p:anim>
                                    <p:anim calcmode="lin" valueType="num">
                                      <p:cBhvr additive="base">
                                        <p:cTn id="110" dur="500" fill="hold"/>
                                        <p:tgtEl>
                                          <p:spTgt spid="379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42" grpId="0" autoUpdateAnimBg="0"/>
      <p:bldP spid="37943" grpId="0" autoUpdateAnimBg="0"/>
      <p:bldP spid="37944" grpId="0" autoUpdateAnimBg="0"/>
      <p:bldP spid="37945" grpId="0" autoUpdateAnimBg="0"/>
      <p:bldP spid="37946" grpId="0" autoUpdateAnimBg="0"/>
      <p:bldP spid="37947" grpId="0" autoUpdateAnimBg="0"/>
      <p:bldP spid="37948" grpId="0" autoUpdateAnimBg="0"/>
      <p:bldP spid="37949" grpId="0" autoUpdateAnimBg="0"/>
      <p:bldP spid="37950" grpId="0" autoUpdateAnimBg="0"/>
      <p:bldP spid="37951" grpId="0" autoUpdateAnimBg="0"/>
      <p:bldP spid="37951" grpId="1"/>
      <p:bldP spid="37952" grpId="0" autoUpdateAnimBg="0"/>
      <p:bldP spid="37953" grpId="0" autoUpdateAnimBg="0"/>
      <p:bldP spid="37954" grpId="0" autoUpdateAnimBg="0"/>
      <p:bldP spid="37955" grpId="0"/>
      <p:bldP spid="37956" grpId="0"/>
      <p:bldP spid="37957" grpId="0"/>
      <p:bldP spid="37958" grpId="0"/>
      <p:bldP spid="37959" grpId="0" autoUpdateAnimBg="0"/>
      <p:bldP spid="37960"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a:extLst>
              <a:ext uri="{FF2B5EF4-FFF2-40B4-BE49-F238E27FC236}">
                <a16:creationId xmlns:a16="http://schemas.microsoft.com/office/drawing/2014/main" id="{06754773-9A64-4B51-AF4C-F2ED37CF95A8}"/>
              </a:ext>
            </a:extLst>
          </p:cNvPr>
          <p:cNvSpPr txBox="1">
            <a:spLocks noChangeArrowheads="1"/>
          </p:cNvSpPr>
          <p:nvPr/>
        </p:nvSpPr>
        <p:spPr bwMode="auto">
          <a:xfrm>
            <a:off x="82550" y="-76200"/>
            <a:ext cx="97409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a:solidFill>
                  <a:srgbClr val="FF0000"/>
                </a:solidFill>
                <a:latin typeface="Times New Roman" panose="02020603050405020304" pitchFamily="18" charset="0"/>
                <a:cs typeface="Arial" panose="020B0604020202020204" pitchFamily="34" charset="0"/>
              </a:rPr>
              <a:t>Bài 6</a:t>
            </a:r>
            <a:r>
              <a:rPr lang="vi-VN" altLang="en-US" sz="2800" b="1" u="sng">
                <a:solidFill>
                  <a:srgbClr val="FF0000"/>
                </a:solidFill>
                <a:latin typeface="Times New Roman" panose="02020603050405020304" pitchFamily="18" charset="0"/>
                <a:cs typeface="Arial" panose="020B0604020202020204" pitchFamily="34" charset="0"/>
              </a:rPr>
              <a:t> </a:t>
            </a:r>
            <a:r>
              <a:rPr lang="vi-VN" altLang="en-US" sz="2800" b="1">
                <a:solidFill>
                  <a:srgbClr val="FF0000"/>
                </a:solidFill>
                <a:latin typeface="Times New Roman" panose="02020603050405020304" pitchFamily="18" charset="0"/>
                <a:cs typeface="Arial" panose="020B0604020202020204" pitchFamily="34" charset="0"/>
              </a:rPr>
              <a:t>(SGK  - 111)</a:t>
            </a:r>
            <a:r>
              <a:rPr lang="en-US" altLang="en-US" sz="2800">
                <a:latin typeface="Times New Roman" panose="02020603050405020304" pitchFamily="18" charset="0"/>
                <a:cs typeface="Arial" panose="020B0604020202020204" pitchFamily="34" charset="0"/>
              </a:rPr>
              <a:t>  </a:t>
            </a:r>
            <a:endParaRPr lang="vi-VN" altLang="en-US" sz="2800">
              <a:latin typeface="Times New Roman" panose="02020603050405020304" pitchFamily="18" charset="0"/>
              <a:cs typeface="Arial" panose="020B0604020202020204" pitchFamily="34" charset="0"/>
            </a:endParaRPr>
          </a:p>
          <a:p>
            <a:pPr eaLnBrk="1" hangingPunct="1">
              <a:spcBef>
                <a:spcPct val="50000"/>
              </a:spcBef>
            </a:pPr>
            <a:r>
              <a:rPr lang="en-US" altLang="en-US" sz="2800">
                <a:latin typeface="Times New Roman" panose="02020603050405020304" pitchFamily="18" charset="0"/>
                <a:cs typeface="Arial" panose="020B0604020202020204" pitchFamily="34" charset="0"/>
              </a:rPr>
              <a:t>Chiều cao của một hình trụ bằng bán kính đường tròn đáy. Diện tích xung quanh của hình trụ là 314 cm</a:t>
            </a:r>
            <a:r>
              <a:rPr lang="en-US" altLang="en-US" sz="2800" baseline="30000">
                <a:latin typeface="Times New Roman" panose="02020603050405020304" pitchFamily="18" charset="0"/>
                <a:cs typeface="Arial" panose="020B0604020202020204" pitchFamily="34" charset="0"/>
              </a:rPr>
              <a:t>2</a:t>
            </a:r>
            <a:r>
              <a:rPr lang="en-US" altLang="en-US" sz="2800">
                <a:latin typeface="Times New Roman" panose="02020603050405020304" pitchFamily="18" charset="0"/>
                <a:cs typeface="Arial" panose="020B0604020202020204" pitchFamily="34" charset="0"/>
              </a:rPr>
              <a:t>. </a:t>
            </a:r>
            <a:endParaRPr lang="vi-VN" altLang="en-US" sz="2800">
              <a:latin typeface="Times New Roman" panose="02020603050405020304" pitchFamily="18" charset="0"/>
              <a:cs typeface="Arial" panose="020B0604020202020204" pitchFamily="34" charset="0"/>
            </a:endParaRPr>
          </a:p>
          <a:p>
            <a:pPr eaLnBrk="1" hangingPunct="1">
              <a:spcBef>
                <a:spcPct val="50000"/>
              </a:spcBef>
            </a:pPr>
            <a:r>
              <a:rPr lang="en-US" altLang="en-US" sz="2800">
                <a:latin typeface="Times New Roman" panose="02020603050405020304" pitchFamily="18" charset="0"/>
                <a:cs typeface="Arial" panose="020B0604020202020204" pitchFamily="34" charset="0"/>
              </a:rPr>
              <a:t>Hãy tính bán kính đường tròn đáy và thể tích hình trụ (làm tròn kết quả đến chữ số thập phân thứ hai). </a:t>
            </a:r>
          </a:p>
        </p:txBody>
      </p:sp>
      <p:grpSp>
        <p:nvGrpSpPr>
          <p:cNvPr id="2" name="Group 21">
            <a:extLst>
              <a:ext uri="{FF2B5EF4-FFF2-40B4-BE49-F238E27FC236}">
                <a16:creationId xmlns:a16="http://schemas.microsoft.com/office/drawing/2014/main" id="{D780C221-D6D7-43FC-9AAA-3B11F8E08BC0}"/>
              </a:ext>
            </a:extLst>
          </p:cNvPr>
          <p:cNvGrpSpPr>
            <a:grpSpLocks/>
          </p:cNvGrpSpPr>
          <p:nvPr/>
        </p:nvGrpSpPr>
        <p:grpSpPr bwMode="auto">
          <a:xfrm>
            <a:off x="7194550" y="2960688"/>
            <a:ext cx="2546350" cy="1230312"/>
            <a:chOff x="4375" y="1577"/>
            <a:chExt cx="1481" cy="775"/>
          </a:xfrm>
        </p:grpSpPr>
        <p:sp>
          <p:nvSpPr>
            <p:cNvPr id="30730" name="Oval 7">
              <a:extLst>
                <a:ext uri="{FF2B5EF4-FFF2-40B4-BE49-F238E27FC236}">
                  <a16:creationId xmlns:a16="http://schemas.microsoft.com/office/drawing/2014/main" id="{8B06398B-4D26-4154-AEA3-47B96C85F842}"/>
                </a:ext>
              </a:extLst>
            </p:cNvPr>
            <p:cNvSpPr>
              <a:spLocks noChangeArrowheads="1"/>
            </p:cNvSpPr>
            <p:nvPr/>
          </p:nvSpPr>
          <p:spPr bwMode="auto">
            <a:xfrm>
              <a:off x="4380" y="1632"/>
              <a:ext cx="1043" cy="19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grpSp>
          <p:nvGrpSpPr>
            <p:cNvPr id="30731" name="Group 8">
              <a:extLst>
                <a:ext uri="{FF2B5EF4-FFF2-40B4-BE49-F238E27FC236}">
                  <a16:creationId xmlns:a16="http://schemas.microsoft.com/office/drawing/2014/main" id="{5705FE49-DD1F-42C5-A45D-5BAD53EB6055}"/>
                </a:ext>
              </a:extLst>
            </p:cNvPr>
            <p:cNvGrpSpPr>
              <a:grpSpLocks/>
            </p:cNvGrpSpPr>
            <p:nvPr/>
          </p:nvGrpSpPr>
          <p:grpSpPr bwMode="auto">
            <a:xfrm>
              <a:off x="4375" y="2139"/>
              <a:ext cx="1080" cy="213"/>
              <a:chOff x="3738" y="1968"/>
              <a:chExt cx="696" cy="363"/>
            </a:xfrm>
          </p:grpSpPr>
          <p:sp>
            <p:nvSpPr>
              <p:cNvPr id="30739" name="Oval 9">
                <a:extLst>
                  <a:ext uri="{FF2B5EF4-FFF2-40B4-BE49-F238E27FC236}">
                    <a16:creationId xmlns:a16="http://schemas.microsoft.com/office/drawing/2014/main" id="{4CE8750D-D0AE-430B-95F1-607C24FFD4CF}"/>
                  </a:ext>
                </a:extLst>
              </p:cNvPr>
              <p:cNvSpPr>
                <a:spLocks noChangeArrowheads="1"/>
              </p:cNvSpPr>
              <p:nvPr/>
            </p:nvSpPr>
            <p:spPr bwMode="auto">
              <a:xfrm>
                <a:off x="3744" y="1968"/>
                <a:ext cx="672" cy="336"/>
              </a:xfrm>
              <a:prstGeom prst="ellipse">
                <a:avLst/>
              </a:prstGeom>
              <a:solidFill>
                <a:schemeClr val="accent1"/>
              </a:solidFill>
              <a:ln w="9525">
                <a:solidFill>
                  <a:schemeClr val="tx1"/>
                </a:solidFill>
                <a:prstDash val="dash"/>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pic>
            <p:nvPicPr>
              <p:cNvPr id="30740" name="Picture 10">
                <a:extLst>
                  <a:ext uri="{FF2B5EF4-FFF2-40B4-BE49-F238E27FC236}">
                    <a16:creationId xmlns:a16="http://schemas.microsoft.com/office/drawing/2014/main" id="{56B7A74E-7359-4F4F-BBC1-6AE46A8B0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 y="2121"/>
                <a:ext cx="69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2" name="Line 11">
              <a:extLst>
                <a:ext uri="{FF2B5EF4-FFF2-40B4-BE49-F238E27FC236}">
                  <a16:creationId xmlns:a16="http://schemas.microsoft.com/office/drawing/2014/main" id="{3EE07128-90E8-44FF-84B3-7887E13E8439}"/>
                </a:ext>
              </a:extLst>
            </p:cNvPr>
            <p:cNvSpPr>
              <a:spLocks noChangeShapeType="1"/>
            </p:cNvSpPr>
            <p:nvPr/>
          </p:nvSpPr>
          <p:spPr bwMode="auto">
            <a:xfrm>
              <a:off x="4386" y="1716"/>
              <a:ext cx="0" cy="5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12">
              <a:extLst>
                <a:ext uri="{FF2B5EF4-FFF2-40B4-BE49-F238E27FC236}">
                  <a16:creationId xmlns:a16="http://schemas.microsoft.com/office/drawing/2014/main" id="{3759FAD1-5ABC-48A8-A05E-1BE21497999D}"/>
                </a:ext>
              </a:extLst>
            </p:cNvPr>
            <p:cNvSpPr>
              <a:spLocks noChangeShapeType="1"/>
            </p:cNvSpPr>
            <p:nvPr/>
          </p:nvSpPr>
          <p:spPr bwMode="auto">
            <a:xfrm>
              <a:off x="5415" y="1731"/>
              <a:ext cx="14" cy="5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3">
              <a:extLst>
                <a:ext uri="{FF2B5EF4-FFF2-40B4-BE49-F238E27FC236}">
                  <a16:creationId xmlns:a16="http://schemas.microsoft.com/office/drawing/2014/main" id="{38852FB8-4687-4066-995C-3E109F245FC5}"/>
                </a:ext>
              </a:extLst>
            </p:cNvPr>
            <p:cNvSpPr>
              <a:spLocks noChangeShapeType="1"/>
            </p:cNvSpPr>
            <p:nvPr/>
          </p:nvSpPr>
          <p:spPr bwMode="auto">
            <a:xfrm>
              <a:off x="5571" y="1745"/>
              <a:ext cx="0" cy="53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4">
              <a:extLst>
                <a:ext uri="{FF2B5EF4-FFF2-40B4-BE49-F238E27FC236}">
                  <a16:creationId xmlns:a16="http://schemas.microsoft.com/office/drawing/2014/main" id="{BB1F87A1-AC69-440C-9FA4-7225E87BCA23}"/>
                </a:ext>
              </a:extLst>
            </p:cNvPr>
            <p:cNvSpPr>
              <a:spLocks noChangeShapeType="1"/>
            </p:cNvSpPr>
            <p:nvPr/>
          </p:nvSpPr>
          <p:spPr bwMode="auto">
            <a:xfrm>
              <a:off x="4900" y="1743"/>
              <a:ext cx="0" cy="53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15">
              <a:extLst>
                <a:ext uri="{FF2B5EF4-FFF2-40B4-BE49-F238E27FC236}">
                  <a16:creationId xmlns:a16="http://schemas.microsoft.com/office/drawing/2014/main" id="{3BD40A1B-C449-48C5-B142-4BC3F3B555BE}"/>
                </a:ext>
              </a:extLst>
            </p:cNvPr>
            <p:cNvSpPr>
              <a:spLocks noChangeShapeType="1"/>
            </p:cNvSpPr>
            <p:nvPr/>
          </p:nvSpPr>
          <p:spPr bwMode="auto">
            <a:xfrm flipH="1">
              <a:off x="4914" y="1745"/>
              <a:ext cx="522"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Text Box 16">
              <a:extLst>
                <a:ext uri="{FF2B5EF4-FFF2-40B4-BE49-F238E27FC236}">
                  <a16:creationId xmlns:a16="http://schemas.microsoft.com/office/drawing/2014/main" id="{96C86EF0-92E6-4E7A-AC5A-6C9B71CA6510}"/>
                </a:ext>
              </a:extLst>
            </p:cNvPr>
            <p:cNvSpPr txBox="1">
              <a:spLocks noChangeArrowheads="1"/>
            </p:cNvSpPr>
            <p:nvPr/>
          </p:nvSpPr>
          <p:spPr bwMode="auto">
            <a:xfrm>
              <a:off x="5051" y="1577"/>
              <a:ext cx="2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rgbClr val="0000FF"/>
                  </a:solidFill>
                  <a:latin typeface="Times New Roman" panose="02020603050405020304" pitchFamily="18" charset="0"/>
                  <a:cs typeface="Arial" panose="020B0604020202020204" pitchFamily="34" charset="0"/>
                </a:rPr>
                <a:t>r</a:t>
              </a:r>
            </a:p>
          </p:txBody>
        </p:sp>
        <p:sp>
          <p:nvSpPr>
            <p:cNvPr id="30738" name="Text Box 17">
              <a:extLst>
                <a:ext uri="{FF2B5EF4-FFF2-40B4-BE49-F238E27FC236}">
                  <a16:creationId xmlns:a16="http://schemas.microsoft.com/office/drawing/2014/main" id="{9CD2EBCB-3CFF-4F56-B898-56A9E85989AE}"/>
                </a:ext>
              </a:extLst>
            </p:cNvPr>
            <p:cNvSpPr txBox="1">
              <a:spLocks noChangeArrowheads="1"/>
            </p:cNvSpPr>
            <p:nvPr/>
          </p:nvSpPr>
          <p:spPr bwMode="auto">
            <a:xfrm>
              <a:off x="5558" y="1920"/>
              <a:ext cx="2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rgbClr val="0000FF"/>
                  </a:solidFill>
                  <a:latin typeface="Times New Roman" panose="02020603050405020304" pitchFamily="18" charset="0"/>
                  <a:cs typeface="Arial" panose="020B0604020202020204" pitchFamily="34" charset="0"/>
                </a:rPr>
                <a:t>r</a:t>
              </a:r>
            </a:p>
          </p:txBody>
        </p:sp>
      </p:grpSp>
      <p:graphicFrame>
        <p:nvGraphicFramePr>
          <p:cNvPr id="21524" name="Object 2">
            <a:extLst>
              <a:ext uri="{FF2B5EF4-FFF2-40B4-BE49-F238E27FC236}">
                <a16:creationId xmlns:a16="http://schemas.microsoft.com/office/drawing/2014/main" id="{5AD03803-48C6-4BEF-B78E-60D1D36B38EC}"/>
              </a:ext>
            </a:extLst>
          </p:cNvPr>
          <p:cNvGraphicFramePr>
            <a:graphicFrameLocks noChangeAspect="1"/>
          </p:cNvGraphicFramePr>
          <p:nvPr/>
        </p:nvGraphicFramePr>
        <p:xfrm>
          <a:off x="0" y="4043363"/>
          <a:ext cx="7183438" cy="609600"/>
        </p:xfrm>
        <a:graphic>
          <a:graphicData uri="http://schemas.openxmlformats.org/presentationml/2006/ole">
            <mc:AlternateContent xmlns:mc="http://schemas.openxmlformats.org/markup-compatibility/2006">
              <mc:Choice xmlns:v="urn:schemas-microsoft-com:vml" Requires="v">
                <p:oleObj spid="_x0000_s2049" name="Equation" r:id="rId4" imgW="2425700" imgH="254000" progId="Equation.DSMT4">
                  <p:embed/>
                </p:oleObj>
              </mc:Choice>
              <mc:Fallback>
                <p:oleObj name="Equation" r:id="rId4" imgW="2425700" imgH="254000" progId="Equation.DSMT4">
                  <p:embed/>
                  <p:pic>
                    <p:nvPicPr>
                      <p:cNvPr id="21524" name="Object 2">
                        <a:extLst>
                          <a:ext uri="{FF2B5EF4-FFF2-40B4-BE49-F238E27FC236}">
                            <a16:creationId xmlns:a16="http://schemas.microsoft.com/office/drawing/2014/main" id="{5AD03803-48C6-4BEF-B78E-60D1D36B3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71834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8" name="Object 4">
            <a:extLst>
              <a:ext uri="{FF2B5EF4-FFF2-40B4-BE49-F238E27FC236}">
                <a16:creationId xmlns:a16="http://schemas.microsoft.com/office/drawing/2014/main" id="{E1D8086D-205B-4BAE-92EB-7E76E45A4C41}"/>
              </a:ext>
            </a:extLst>
          </p:cNvPr>
          <p:cNvGraphicFramePr>
            <a:graphicFrameLocks noGrp="1" noChangeAspect="1"/>
          </p:cNvGraphicFramePr>
          <p:nvPr>
            <p:ph sz="quarter" idx="2"/>
          </p:nvPr>
        </p:nvGraphicFramePr>
        <p:xfrm>
          <a:off x="0" y="4729163"/>
          <a:ext cx="6604000" cy="817562"/>
        </p:xfrm>
        <a:graphic>
          <a:graphicData uri="http://schemas.openxmlformats.org/presentationml/2006/ole">
            <mc:AlternateContent xmlns:mc="http://schemas.openxmlformats.org/markup-compatibility/2006">
              <mc:Choice xmlns:v="urn:schemas-microsoft-com:vml" Requires="v">
                <p:oleObj spid="_x0000_s2050" name="Equation" r:id="rId6" imgW="2692400" imgH="419100" progId="Equation.DSMT4">
                  <p:embed/>
                </p:oleObj>
              </mc:Choice>
              <mc:Fallback>
                <p:oleObj name="Equation" r:id="rId6" imgW="2692400" imgH="419100" progId="Equation.DSMT4">
                  <p:embed/>
                  <p:pic>
                    <p:nvPicPr>
                      <p:cNvPr id="21528" name="Object 4">
                        <a:extLst>
                          <a:ext uri="{FF2B5EF4-FFF2-40B4-BE49-F238E27FC236}">
                            <a16:creationId xmlns:a16="http://schemas.microsoft.com/office/drawing/2014/main" id="{E1D8086D-205B-4BAE-92EB-7E76E45A4C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9163"/>
                        <a:ext cx="6604000"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4" name="Object 6">
            <a:extLst>
              <a:ext uri="{FF2B5EF4-FFF2-40B4-BE49-F238E27FC236}">
                <a16:creationId xmlns:a16="http://schemas.microsoft.com/office/drawing/2014/main" id="{ABC23A4D-565A-4BC4-8604-795AE63A51C9}"/>
              </a:ext>
            </a:extLst>
          </p:cNvPr>
          <p:cNvGraphicFramePr>
            <a:graphicFrameLocks noChangeAspect="1"/>
          </p:cNvGraphicFramePr>
          <p:nvPr/>
        </p:nvGraphicFramePr>
        <p:xfrm>
          <a:off x="322263" y="5945188"/>
          <a:ext cx="9418637" cy="608012"/>
        </p:xfrm>
        <a:graphic>
          <a:graphicData uri="http://schemas.openxmlformats.org/presentationml/2006/ole">
            <mc:AlternateContent xmlns:mc="http://schemas.openxmlformats.org/markup-compatibility/2006">
              <mc:Choice xmlns:v="urn:schemas-microsoft-com:vml" Requires="v">
                <p:oleObj spid="_x0000_s2051" name="Equation" r:id="rId8" imgW="2476500" imgH="241300" progId="Equation.DSMT4">
                  <p:embed/>
                </p:oleObj>
              </mc:Choice>
              <mc:Fallback>
                <p:oleObj name="Equation" r:id="rId8" imgW="2476500" imgH="241300" progId="Equation.DSMT4">
                  <p:embed/>
                  <p:pic>
                    <p:nvPicPr>
                      <p:cNvPr id="21534" name="Object 6">
                        <a:extLst>
                          <a:ext uri="{FF2B5EF4-FFF2-40B4-BE49-F238E27FC236}">
                            <a16:creationId xmlns:a16="http://schemas.microsoft.com/office/drawing/2014/main" id="{ABC23A4D-565A-4BC4-8604-795AE63A51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263" y="5945188"/>
                        <a:ext cx="941863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E7D553B5-1605-48F5-BB60-45788E661F6B}"/>
              </a:ext>
            </a:extLst>
          </p:cNvPr>
          <p:cNvSpPr txBox="1"/>
          <p:nvPr/>
        </p:nvSpPr>
        <p:spPr>
          <a:xfrm>
            <a:off x="4068763" y="2981325"/>
            <a:ext cx="863600" cy="523875"/>
          </a:xfrm>
          <a:prstGeom prst="rect">
            <a:avLst/>
          </a:prstGeom>
          <a:noFill/>
        </p:spPr>
        <p:txBody>
          <a:bodyPr wrap="none">
            <a:spAutoFit/>
          </a:bodyPr>
          <a:lstStyle/>
          <a:p>
            <a:pPr>
              <a:defRPr/>
            </a:pPr>
            <a:r>
              <a:rPr lang="vi-VN" sz="2800" b="1" u="sng" dirty="0">
                <a:solidFill>
                  <a:srgbClr val="FF0000"/>
                </a:solidFill>
                <a:latin typeface="+mj-lt"/>
              </a:rPr>
              <a:t>Giải</a:t>
            </a:r>
            <a:endParaRPr lang="en-US" sz="2800" b="1" u="sng" dirty="0">
              <a:solidFill>
                <a:srgbClr val="FF0000"/>
              </a:solidFill>
              <a:latin typeface="+mj-lt"/>
            </a:endParaRPr>
          </a:p>
        </p:txBody>
      </p:sp>
      <p:sp>
        <p:nvSpPr>
          <p:cNvPr id="22" name="TextBox 21">
            <a:extLst>
              <a:ext uri="{FF2B5EF4-FFF2-40B4-BE49-F238E27FC236}">
                <a16:creationId xmlns:a16="http://schemas.microsoft.com/office/drawing/2014/main" id="{7D573DC5-D6FF-4ADF-B140-39811750217D}"/>
              </a:ext>
            </a:extLst>
          </p:cNvPr>
          <p:cNvSpPr txBox="1"/>
          <p:nvPr/>
        </p:nvSpPr>
        <p:spPr>
          <a:xfrm>
            <a:off x="82550" y="3433763"/>
            <a:ext cx="1154113" cy="523875"/>
          </a:xfrm>
          <a:prstGeom prst="rect">
            <a:avLst/>
          </a:prstGeom>
          <a:noFill/>
        </p:spPr>
        <p:txBody>
          <a:bodyPr wrap="none">
            <a:spAutoFit/>
          </a:bodyPr>
          <a:lstStyle/>
          <a:p>
            <a:pPr>
              <a:defRPr/>
            </a:pPr>
            <a:r>
              <a:rPr lang="vi-VN" sz="2800" dirty="0">
                <a:latin typeface="+mj-lt"/>
              </a:rPr>
              <a:t>Ta có:</a:t>
            </a:r>
            <a:endParaRPr lang="en-US" sz="2800" dirty="0">
              <a:latin typeface="+mj-lt"/>
            </a:endParaRPr>
          </a:p>
        </p:txBody>
      </p:sp>
      <p:sp>
        <p:nvSpPr>
          <p:cNvPr id="24" name="TextBox 23">
            <a:extLst>
              <a:ext uri="{FF2B5EF4-FFF2-40B4-BE49-F238E27FC236}">
                <a16:creationId xmlns:a16="http://schemas.microsoft.com/office/drawing/2014/main" id="{F1FC2CAD-20AD-4DD8-9FEF-513765B5FC65}"/>
              </a:ext>
            </a:extLst>
          </p:cNvPr>
          <p:cNvSpPr txBox="1"/>
          <p:nvPr/>
        </p:nvSpPr>
        <p:spPr>
          <a:xfrm>
            <a:off x="0" y="5419725"/>
            <a:ext cx="5861050" cy="523875"/>
          </a:xfrm>
          <a:prstGeom prst="rect">
            <a:avLst/>
          </a:prstGeom>
          <a:noFill/>
        </p:spPr>
        <p:txBody>
          <a:bodyPr>
            <a:spAutoFit/>
          </a:bodyPr>
          <a:lstStyle/>
          <a:p>
            <a:pPr>
              <a:defRPr/>
            </a:pPr>
            <a:r>
              <a:rPr lang="vi-VN" sz="2800" dirty="0">
                <a:latin typeface="+mj-lt"/>
              </a:rPr>
              <a:t>Thể tích của hình trụ là:</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randombar(horizontal)">
                                      <p:cBhvr>
                                        <p:cTn id="7" dur="500"/>
                                        <p:tgtEl>
                                          <p:spTgt spid="2150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nodeType="withEffect">
                                  <p:stCondLst>
                                    <p:cond delay="0"/>
                                  </p:stCondLst>
                                  <p:childTnLst>
                                    <p:set>
                                      <p:cBhvr>
                                        <p:cTn id="22" dur="1" fill="hold">
                                          <p:stCondLst>
                                            <p:cond delay="0"/>
                                          </p:stCondLst>
                                        </p:cTn>
                                        <p:tgtEl>
                                          <p:spTgt spid="21524"/>
                                        </p:tgtEl>
                                        <p:attrNameLst>
                                          <p:attrName>style.visibility</p:attrName>
                                        </p:attrNameLst>
                                      </p:cBhvr>
                                      <p:to>
                                        <p:strVal val="visible"/>
                                      </p:to>
                                    </p:set>
                                    <p:animEffect transition="in" filter="randombar(horizontal)">
                                      <p:cBhvr>
                                        <p:cTn id="23" dur="500"/>
                                        <p:tgtEl>
                                          <p:spTgt spid="21524"/>
                                        </p:tgtEl>
                                      </p:cBhvr>
                                    </p:animEffect>
                                  </p:childTnLst>
                                </p:cTn>
                              </p:par>
                              <p:par>
                                <p:cTn id="24" presetID="14" presetClass="entr" presetSubtype="10" fill="hold" nodeType="withEffect">
                                  <p:stCondLst>
                                    <p:cond delay="0"/>
                                  </p:stCondLst>
                                  <p:childTnLst>
                                    <p:set>
                                      <p:cBhvr>
                                        <p:cTn id="25" dur="1" fill="hold">
                                          <p:stCondLst>
                                            <p:cond delay="0"/>
                                          </p:stCondLst>
                                        </p:cTn>
                                        <p:tgtEl>
                                          <p:spTgt spid="21528"/>
                                        </p:tgtEl>
                                        <p:attrNameLst>
                                          <p:attrName>style.visibility</p:attrName>
                                        </p:attrNameLst>
                                      </p:cBhvr>
                                      <p:to>
                                        <p:strVal val="visible"/>
                                      </p:to>
                                    </p:set>
                                    <p:animEffect transition="in" filter="randombar(horizontal)">
                                      <p:cBhvr>
                                        <p:cTn id="26" dur="500"/>
                                        <p:tgtEl>
                                          <p:spTgt spid="215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21534"/>
                                        </p:tgtEl>
                                        <p:attrNameLst>
                                          <p:attrName>style.visibility</p:attrName>
                                        </p:attrNameLst>
                                      </p:cBhvr>
                                      <p:to>
                                        <p:strVal val="visible"/>
                                      </p:to>
                                    </p:set>
                                    <p:animEffect transition="in" filter="randombar(horizontal)">
                                      <p:cBhvr>
                                        <p:cTn id="36"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 grpId="0"/>
      <p:bldP spid="22"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6" name="Text Box 32">
            <a:extLst>
              <a:ext uri="{FF2B5EF4-FFF2-40B4-BE49-F238E27FC236}">
                <a16:creationId xmlns:a16="http://schemas.microsoft.com/office/drawing/2014/main" id="{7614240B-A0FD-47E5-9022-8178A95EC4BC}"/>
              </a:ext>
            </a:extLst>
          </p:cNvPr>
          <p:cNvSpPr txBox="1">
            <a:spLocks noChangeArrowheads="1"/>
          </p:cNvSpPr>
          <p:nvPr/>
        </p:nvSpPr>
        <p:spPr bwMode="auto">
          <a:xfrm>
            <a:off x="0" y="76200"/>
            <a:ext cx="9906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latin typeface="Times New Roman" panose="02020603050405020304" pitchFamily="18" charset="0"/>
                <a:cs typeface="Arial" panose="020B0604020202020204" pitchFamily="34" charset="0"/>
              </a:rPr>
              <a:t>Bài 7</a:t>
            </a:r>
            <a:r>
              <a:rPr lang="en-US" altLang="en-US" sz="3200">
                <a:latin typeface="Times New Roman" panose="02020603050405020304" pitchFamily="18" charset="0"/>
                <a:cs typeface="Arial" panose="020B0604020202020204" pitchFamily="34" charset="0"/>
              </a:rPr>
              <a:t>/ trang 111. Một bóng đèn huỳnh quang dài 1,2 m, đường kính của đường tròn đáy là 4 cm, được đặt khít vào một ống giấy cứng dạng hình hộp. Tính diện tích phần giấy cứng dùng để làm một hộp. (Hộp hở hai đầu, không tính lề và mép dán).</a:t>
            </a:r>
          </a:p>
        </p:txBody>
      </p:sp>
      <p:sp>
        <p:nvSpPr>
          <p:cNvPr id="21538" name="Text Box 34">
            <a:extLst>
              <a:ext uri="{FF2B5EF4-FFF2-40B4-BE49-F238E27FC236}">
                <a16:creationId xmlns:a16="http://schemas.microsoft.com/office/drawing/2014/main" id="{8B311F91-682D-4750-8CFF-DB99F5B85AC1}"/>
              </a:ext>
            </a:extLst>
          </p:cNvPr>
          <p:cNvSpPr txBox="1">
            <a:spLocks noChangeArrowheads="1"/>
          </p:cNvSpPr>
          <p:nvPr/>
        </p:nvSpPr>
        <p:spPr bwMode="auto">
          <a:xfrm>
            <a:off x="247650" y="3365500"/>
            <a:ext cx="9658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Arial" panose="020B0604020202020204" pitchFamily="34" charset="0"/>
              </a:rPr>
              <a:t>Diện tích phần giấy cứng cần tính</a:t>
            </a:r>
            <a:r>
              <a:rPr lang="vi-VN" altLang="en-US" sz="3200">
                <a:latin typeface="Times New Roman" panose="02020603050405020304" pitchFamily="18" charset="0"/>
                <a:cs typeface="Arial" panose="020B0604020202020204" pitchFamily="34" charset="0"/>
              </a:rPr>
              <a:t> chính</a:t>
            </a:r>
            <a:r>
              <a:rPr lang="en-US" altLang="en-US" sz="3200">
                <a:latin typeface="Times New Roman" panose="02020603050405020304" pitchFamily="18" charset="0"/>
                <a:cs typeface="Arial" panose="020B0604020202020204" pitchFamily="34" charset="0"/>
              </a:rPr>
              <a:t> là diện tích xung quanh của một hình hộp có chu vi đáy là: </a:t>
            </a:r>
            <a:endParaRPr lang="vi-VN" altLang="en-US" sz="3200">
              <a:latin typeface="Times New Roman" panose="02020603050405020304" pitchFamily="18" charset="0"/>
              <a:cs typeface="Arial" panose="020B0604020202020204" pitchFamily="34" charset="0"/>
            </a:endParaRPr>
          </a:p>
          <a:p>
            <a:pPr eaLnBrk="1" hangingPunct="1">
              <a:spcBef>
                <a:spcPct val="50000"/>
              </a:spcBef>
            </a:pPr>
            <a:r>
              <a:rPr lang="vi-VN" altLang="en-US" sz="3200">
                <a:latin typeface="Times New Roman" panose="02020603050405020304" pitchFamily="18" charset="0"/>
                <a:cs typeface="Arial" panose="020B0604020202020204" pitchFamily="34" charset="0"/>
              </a:rPr>
              <a:t>4.4 = 16 (cm) = 0,16(m) và chiều cao là 1,2m</a:t>
            </a:r>
          </a:p>
        </p:txBody>
      </p:sp>
      <p:graphicFrame>
        <p:nvGraphicFramePr>
          <p:cNvPr id="21541" name="Object 7">
            <a:extLst>
              <a:ext uri="{FF2B5EF4-FFF2-40B4-BE49-F238E27FC236}">
                <a16:creationId xmlns:a16="http://schemas.microsoft.com/office/drawing/2014/main" id="{A8BC58B1-3E38-4665-B83C-8F9057D7731C}"/>
              </a:ext>
            </a:extLst>
          </p:cNvPr>
          <p:cNvGraphicFramePr>
            <a:graphicFrameLocks noChangeAspect="1"/>
          </p:cNvGraphicFramePr>
          <p:nvPr/>
        </p:nvGraphicFramePr>
        <p:xfrm>
          <a:off x="1403350" y="5638800"/>
          <a:ext cx="4622800" cy="685800"/>
        </p:xfrm>
        <a:graphic>
          <a:graphicData uri="http://schemas.openxmlformats.org/presentationml/2006/ole">
            <mc:AlternateContent xmlns:mc="http://schemas.openxmlformats.org/markup-compatibility/2006">
              <mc:Choice xmlns:v="urn:schemas-microsoft-com:vml" Requires="v">
                <p:oleObj spid="_x0000_s3073" name="Equation" r:id="rId3" imgW="1777229" imgH="253890" progId="Equation.DSMT4">
                  <p:embed/>
                </p:oleObj>
              </mc:Choice>
              <mc:Fallback>
                <p:oleObj name="Equation" r:id="rId3" imgW="1777229" imgH="253890" progId="Equation.DSMT4">
                  <p:embed/>
                  <p:pic>
                    <p:nvPicPr>
                      <p:cNvPr id="21541" name="Object 7">
                        <a:extLst>
                          <a:ext uri="{FF2B5EF4-FFF2-40B4-BE49-F238E27FC236}">
                            <a16:creationId xmlns:a16="http://schemas.microsoft.com/office/drawing/2014/main" id="{A8BC58B1-3E38-4665-B83C-8F9057D77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638800"/>
                        <a:ext cx="4622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38">
            <a:extLst>
              <a:ext uri="{FF2B5EF4-FFF2-40B4-BE49-F238E27FC236}">
                <a16:creationId xmlns:a16="http://schemas.microsoft.com/office/drawing/2014/main" id="{93A7B59A-DDBD-4E47-B0D5-A74E22A75AEA}"/>
              </a:ext>
            </a:extLst>
          </p:cNvPr>
          <p:cNvSpPr txBox="1">
            <a:spLocks noChangeArrowheads="1"/>
          </p:cNvSpPr>
          <p:nvPr/>
        </p:nvSpPr>
        <p:spPr bwMode="auto">
          <a:xfrm>
            <a:off x="3549650" y="2590800"/>
            <a:ext cx="247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u="sng">
                <a:solidFill>
                  <a:srgbClr val="FF0000"/>
                </a:solidFill>
                <a:latin typeface="Times New Roman" panose="02020603050405020304" pitchFamily="18" charset="0"/>
                <a:cs typeface="Arial" panose="020B0604020202020204" pitchFamily="34" charset="0"/>
              </a:rPr>
              <a:t>Hướng dẫn</a:t>
            </a:r>
          </a:p>
        </p:txBody>
      </p:sp>
      <p:sp>
        <p:nvSpPr>
          <p:cNvPr id="33" name="TextBox 32">
            <a:extLst>
              <a:ext uri="{FF2B5EF4-FFF2-40B4-BE49-F238E27FC236}">
                <a16:creationId xmlns:a16="http://schemas.microsoft.com/office/drawing/2014/main" id="{E5288C75-27D4-4793-989E-ABB580C40864}"/>
              </a:ext>
            </a:extLst>
          </p:cNvPr>
          <p:cNvSpPr txBox="1"/>
          <p:nvPr/>
        </p:nvSpPr>
        <p:spPr>
          <a:xfrm>
            <a:off x="354013" y="5715000"/>
            <a:ext cx="892175" cy="584200"/>
          </a:xfrm>
          <a:prstGeom prst="rect">
            <a:avLst/>
          </a:prstGeom>
          <a:noFill/>
        </p:spPr>
        <p:txBody>
          <a:bodyPr wrap="none">
            <a:spAutoFit/>
          </a:bodyPr>
          <a:lstStyle/>
          <a:p>
            <a:pPr>
              <a:defRPr/>
            </a:pPr>
            <a:r>
              <a:rPr lang="vi-VN" sz="3200" dirty="0">
                <a:latin typeface="+mj-lt"/>
              </a:rPr>
              <a:t>Vậy</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36"/>
                                        </p:tgtEl>
                                        <p:attrNameLst>
                                          <p:attrName>style.visibility</p:attrName>
                                        </p:attrNameLst>
                                      </p:cBhvr>
                                      <p:to>
                                        <p:strVal val="visible"/>
                                      </p:to>
                                    </p:set>
                                    <p:animEffect transition="in" filter="randombar(horizontal)">
                                      <p:cBhvr>
                                        <p:cTn id="7" dur="500"/>
                                        <p:tgtEl>
                                          <p:spTgt spid="21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42"/>
                                        </p:tgtEl>
                                        <p:attrNameLst>
                                          <p:attrName>style.visibility</p:attrName>
                                        </p:attrNameLst>
                                      </p:cBhvr>
                                      <p:to>
                                        <p:strVal val="visible"/>
                                      </p:to>
                                    </p:set>
                                    <p:animEffect transition="in" filter="randombar(horizontal)">
                                      <p:cBhvr>
                                        <p:cTn id="12" dur="500"/>
                                        <p:tgtEl>
                                          <p:spTgt spid="21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538"/>
                                        </p:tgtEl>
                                        <p:attrNameLst>
                                          <p:attrName>style.visibility</p:attrName>
                                        </p:attrNameLst>
                                      </p:cBhvr>
                                      <p:to>
                                        <p:strVal val="visible"/>
                                      </p:to>
                                    </p:set>
                                    <p:animEffect transition="in" filter="randombar(horizontal)">
                                      <p:cBhvr>
                                        <p:cTn id="17" dur="500"/>
                                        <p:tgtEl>
                                          <p:spTgt spid="21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Effect transition="in" filter="randombar(horizontal)">
                                      <p:cBhvr>
                                        <p:cTn id="25" dur="500"/>
                                        <p:tgtEl>
                                          <p:spTgt spid="21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p:bldP spid="21538" grpId="0"/>
      <p:bldP spid="2154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94AF8077-E918-4C8A-BD9B-37309CA4E91C}"/>
              </a:ext>
            </a:extLst>
          </p:cNvPr>
          <p:cNvSpPr>
            <a:spLocks noChangeArrowheads="1"/>
          </p:cNvSpPr>
          <p:nvPr/>
        </p:nvSpPr>
        <p:spPr bwMode="auto">
          <a:xfrm>
            <a:off x="0" y="0"/>
            <a:ext cx="9906000" cy="6858000"/>
          </a:xfrm>
          <a:prstGeom prst="rect">
            <a:avLst/>
          </a:prstGeom>
          <a:noFill/>
          <a:ln w="69850" cmpd="dbl">
            <a:solidFill>
              <a:srgbClr val="00FF00"/>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1" name="Text Box 8">
            <a:extLst>
              <a:ext uri="{FF2B5EF4-FFF2-40B4-BE49-F238E27FC236}">
                <a16:creationId xmlns:a16="http://schemas.microsoft.com/office/drawing/2014/main" id="{AC13D3BC-D091-4293-B358-302ECF297699}"/>
              </a:ext>
            </a:extLst>
          </p:cNvPr>
          <p:cNvSpPr txBox="1">
            <a:spLocks noChangeArrowheads="1"/>
          </p:cNvSpPr>
          <p:nvPr/>
        </p:nvSpPr>
        <p:spPr bwMode="auto">
          <a:xfrm>
            <a:off x="1981200" y="304800"/>
            <a:ext cx="5868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0000"/>
                </a:solidFill>
              </a:rPr>
              <a:t>Hướng dẫn học sinh về nhà: </a:t>
            </a:r>
          </a:p>
        </p:txBody>
      </p:sp>
      <p:sp>
        <p:nvSpPr>
          <p:cNvPr id="75785" name="Rectangle 9">
            <a:extLst>
              <a:ext uri="{FF2B5EF4-FFF2-40B4-BE49-F238E27FC236}">
                <a16:creationId xmlns:a16="http://schemas.microsoft.com/office/drawing/2014/main" id="{B74E1B34-F26A-40D5-BB21-AF881B7C147A}"/>
              </a:ext>
            </a:extLst>
          </p:cNvPr>
          <p:cNvSpPr>
            <a:spLocks noGrp="1" noChangeArrowheads="1"/>
          </p:cNvSpPr>
          <p:nvPr>
            <p:ph type="title"/>
          </p:nvPr>
        </p:nvSpPr>
        <p:spPr>
          <a:xfrm>
            <a:off x="228600" y="1219200"/>
            <a:ext cx="9677400" cy="4754563"/>
          </a:xfrm>
          <a:noFill/>
        </p:spPr>
        <p:txBody>
          <a:bodyPr/>
          <a:lstStyle/>
          <a:p>
            <a:pPr algn="l" eaLnBrk="1" hangingPunct="1">
              <a:lnSpc>
                <a:spcPct val="150000"/>
              </a:lnSpc>
              <a:buFontTx/>
              <a:buChar char="-"/>
            </a:pPr>
            <a:r>
              <a:rPr lang="en-US" altLang="en-US" sz="3200"/>
              <a:t> Xem lại các khái niệm trong bài.</a:t>
            </a:r>
            <a:br>
              <a:rPr lang="en-US" altLang="en-US" sz="3200"/>
            </a:br>
            <a:r>
              <a:rPr lang="en-US" altLang="en-US" sz="3200"/>
              <a:t> - Ghi nhớ các công thức tính diện tích xung quanh, diện tích toàn phần và thể tích của hình trụ.</a:t>
            </a:r>
            <a:br>
              <a:rPr lang="en-US" altLang="en-US" sz="3200"/>
            </a:br>
            <a:r>
              <a:rPr lang="en-US" altLang="en-US" sz="3200"/>
              <a:t> - Làm bài tập: 7</a:t>
            </a:r>
            <a:r>
              <a:rPr lang="en-US" altLang="en-US" sz="3200">
                <a:solidFill>
                  <a:srgbClr val="0070C0"/>
                </a:solidFill>
              </a:rPr>
              <a:t>, 8, 9,10, 12,13,14 (Sgk/111,112). Hoàn thiện các bài tập đã chữa .</a:t>
            </a:r>
            <a:br>
              <a:rPr lang="en-US" altLang="en-US" sz="3200"/>
            </a:br>
            <a:r>
              <a:rPr lang="en-US" altLang="en-US" sz="3200"/>
              <a:t>- Chuẩn bị tiết sau: 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785"/>
                                        </p:tgtEl>
                                        <p:attrNameLst>
                                          <p:attrName>style.visibility</p:attrName>
                                        </p:attrNameLst>
                                      </p:cBhvr>
                                      <p:to>
                                        <p:strVal val="visible"/>
                                      </p:to>
                                    </p:set>
                                    <p:animEffect transition="in" filter="wipe(left)">
                                      <p:cBhvr>
                                        <p:cTn id="7" dur="20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p tron o lau dai co">
            <a:extLst>
              <a:ext uri="{FF2B5EF4-FFF2-40B4-BE49-F238E27FC236}">
                <a16:creationId xmlns:a16="http://schemas.microsoft.com/office/drawing/2014/main" id="{1FFC74DE-F1EA-465E-A2B3-08DEE6FF8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0"/>
            <a:ext cx="9945688"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576481E3-CBB6-473F-8DCA-D68DFB12A966}"/>
              </a:ext>
            </a:extLst>
          </p:cNvPr>
          <p:cNvSpPr txBox="1">
            <a:spLocks noChangeArrowheads="1"/>
          </p:cNvSpPr>
          <p:nvPr/>
        </p:nvSpPr>
        <p:spPr bwMode="auto">
          <a:xfrm>
            <a:off x="-330200" y="6292850"/>
            <a:ext cx="1023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Arial" panose="020B0604020202020204" pitchFamily="34" charset="0"/>
              </a:rPr>
              <a:t>Tháp tròn ở một lâu đài cổ cho ta hình ảnh hình trụ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0C09AA3-A51C-42A2-82A2-4AD4966902EE}"/>
              </a:ext>
            </a:extLst>
          </p:cNvPr>
          <p:cNvSpPr>
            <a:spLocks noGrp="1"/>
          </p:cNvSpPr>
          <p:nvPr>
            <p:ph type="title"/>
          </p:nvPr>
        </p:nvSpPr>
        <p:spPr>
          <a:xfrm>
            <a:off x="-228600" y="304800"/>
            <a:ext cx="2628900" cy="411163"/>
          </a:xfrm>
        </p:spPr>
        <p:txBody>
          <a:bodyPr/>
          <a:lstStyle/>
          <a:p>
            <a:r>
              <a:rPr lang="en-US" altLang="en-US">
                <a:solidFill>
                  <a:srgbClr val="FF0000"/>
                </a:solidFill>
              </a:rPr>
              <a:t>Bài tập:</a:t>
            </a:r>
          </a:p>
        </p:txBody>
      </p:sp>
      <p:sp>
        <p:nvSpPr>
          <p:cNvPr id="33795" name="Content Placeholder 2">
            <a:extLst>
              <a:ext uri="{FF2B5EF4-FFF2-40B4-BE49-F238E27FC236}">
                <a16:creationId xmlns:a16="http://schemas.microsoft.com/office/drawing/2014/main" id="{B593C82E-2C73-41B3-820E-881C55DF7CE6}"/>
              </a:ext>
            </a:extLst>
          </p:cNvPr>
          <p:cNvSpPr>
            <a:spLocks noGrp="1"/>
          </p:cNvSpPr>
          <p:nvPr>
            <p:ph idx="1"/>
          </p:nvPr>
        </p:nvSpPr>
        <p:spPr>
          <a:xfrm>
            <a:off x="0" y="2332038"/>
            <a:ext cx="9906000" cy="4525962"/>
          </a:xfrm>
        </p:spPr>
        <p:txBody>
          <a:bodyPr/>
          <a:lstStyle/>
          <a:p>
            <a:pPr marL="514350" indent="-514350">
              <a:buFontTx/>
              <a:buNone/>
            </a:pPr>
            <a:r>
              <a:rPr lang="en-US" altLang="en-US"/>
              <a:t>a. Đường kính đáy.</a:t>
            </a:r>
          </a:p>
          <a:p>
            <a:pPr marL="514350" indent="-514350">
              <a:buFontTx/>
              <a:buNone/>
            </a:pPr>
            <a:r>
              <a:rPr lang="en-US" altLang="en-US"/>
              <a:t>b. Chu vi đáy.</a:t>
            </a:r>
          </a:p>
          <a:p>
            <a:pPr marL="514350" indent="-514350">
              <a:buFontTx/>
              <a:buNone/>
            </a:pPr>
            <a:r>
              <a:rPr lang="en-US" altLang="en-US"/>
              <a:t>c. Diện tích đáy.</a:t>
            </a:r>
          </a:p>
          <a:p>
            <a:pPr marL="514350" indent="-514350">
              <a:buFontTx/>
              <a:buNone/>
            </a:pPr>
            <a:r>
              <a:rPr lang="en-US" altLang="en-US"/>
              <a:t>d. Diện tích xung quanh và diện tích toàn phần.</a:t>
            </a:r>
          </a:p>
          <a:p>
            <a:pPr marL="514350" indent="-514350">
              <a:buFontTx/>
              <a:buNone/>
            </a:pPr>
            <a:r>
              <a:rPr lang="en-US" altLang="en-US"/>
              <a:t>e. Thể tích của hình trụ đó.</a:t>
            </a:r>
          </a:p>
        </p:txBody>
      </p:sp>
      <p:sp>
        <p:nvSpPr>
          <p:cNvPr id="33796" name="TextBox 4">
            <a:extLst>
              <a:ext uri="{FF2B5EF4-FFF2-40B4-BE49-F238E27FC236}">
                <a16:creationId xmlns:a16="http://schemas.microsoft.com/office/drawing/2014/main" id="{90441350-B6C3-4BAC-BCBD-9389FCC36F70}"/>
              </a:ext>
            </a:extLst>
          </p:cNvPr>
          <p:cNvSpPr txBox="1">
            <a:spLocks noChangeArrowheads="1"/>
          </p:cNvSpPr>
          <p:nvPr/>
        </p:nvSpPr>
        <p:spPr bwMode="auto">
          <a:xfrm>
            <a:off x="0" y="903288"/>
            <a:ext cx="990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200">
                <a:solidFill>
                  <a:srgbClr val="0070C0"/>
                </a:solidFill>
              </a:rPr>
              <a:t>Một hình trụ có bán kính đáy 4cm và chiều cao 8 cm.</a:t>
            </a:r>
          </a:p>
        </p:txBody>
      </p:sp>
      <p:sp>
        <p:nvSpPr>
          <p:cNvPr id="33797" name="TextBox 5">
            <a:extLst>
              <a:ext uri="{FF2B5EF4-FFF2-40B4-BE49-F238E27FC236}">
                <a16:creationId xmlns:a16="http://schemas.microsoft.com/office/drawing/2014/main" id="{CB670A8E-C56A-42C8-92C3-130FB4DF32FF}"/>
              </a:ext>
            </a:extLst>
          </p:cNvPr>
          <p:cNvSpPr txBox="1">
            <a:spLocks noChangeArrowheads="1"/>
          </p:cNvSpPr>
          <p:nvPr/>
        </p:nvSpPr>
        <p:spPr bwMode="auto">
          <a:xfrm>
            <a:off x="3200400" y="16002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70C0"/>
                </a:solidFill>
              </a:rPr>
              <a:t>Tính: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Wide upward diagonal">
            <a:extLst>
              <a:ext uri="{FF2B5EF4-FFF2-40B4-BE49-F238E27FC236}">
                <a16:creationId xmlns:a16="http://schemas.microsoft.com/office/drawing/2014/main" id="{33577AEE-B0CB-455F-8388-0C1EE7EE3AB0}"/>
              </a:ext>
            </a:extLst>
          </p:cNvPr>
          <p:cNvSpPr>
            <a:spLocks noChangeArrowheads="1"/>
          </p:cNvSpPr>
          <p:nvPr/>
        </p:nvSpPr>
        <p:spPr bwMode="auto">
          <a:xfrm>
            <a:off x="6589713" y="3838575"/>
            <a:ext cx="1204912" cy="1657350"/>
          </a:xfrm>
          <a:prstGeom prst="rect">
            <a:avLst/>
          </a:prstGeom>
          <a:pattFill prst="wdUpDiag">
            <a:fgClr>
              <a:srgbClr val="0000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6147" name="Freeform 3">
            <a:extLst>
              <a:ext uri="{FF2B5EF4-FFF2-40B4-BE49-F238E27FC236}">
                <a16:creationId xmlns:a16="http://schemas.microsoft.com/office/drawing/2014/main" id="{00BEC1BC-14B1-4A2E-8DCB-6AF2D562541A}"/>
              </a:ext>
            </a:extLst>
          </p:cNvPr>
          <p:cNvSpPr>
            <a:spLocks/>
          </p:cNvSpPr>
          <p:nvPr/>
        </p:nvSpPr>
        <p:spPr bwMode="auto">
          <a:xfrm>
            <a:off x="6910388" y="3819525"/>
            <a:ext cx="930275" cy="342900"/>
          </a:xfrm>
          <a:custGeom>
            <a:avLst/>
            <a:gdLst>
              <a:gd name="T0" fmla="*/ 2147483647 w 541"/>
              <a:gd name="T1" fmla="*/ 2147483647 h 216"/>
              <a:gd name="T2" fmla="*/ 2147483647 w 541"/>
              <a:gd name="T3" fmla="*/ 0 h 216"/>
              <a:gd name="T4" fmla="*/ 0 w 541"/>
              <a:gd name="T5" fmla="*/ 2147483647 h 216"/>
              <a:gd name="T6" fmla="*/ 2147483647 w 541"/>
              <a:gd name="T7" fmla="*/ 2147483647 h 216"/>
              <a:gd name="T8" fmla="*/ 0 60000 65536"/>
              <a:gd name="T9" fmla="*/ 0 60000 65536"/>
              <a:gd name="T10" fmla="*/ 0 60000 65536"/>
              <a:gd name="T11" fmla="*/ 0 60000 65536"/>
              <a:gd name="T12" fmla="*/ 0 w 541"/>
              <a:gd name="T13" fmla="*/ 0 h 216"/>
              <a:gd name="T14" fmla="*/ 541 w 541"/>
              <a:gd name="T15" fmla="*/ 216 h 216"/>
            </a:gdLst>
            <a:ahLst/>
            <a:cxnLst>
              <a:cxn ang="T8">
                <a:pos x="T0" y="T1"/>
              </a:cxn>
              <a:cxn ang="T9">
                <a:pos x="T2" y="T3"/>
              </a:cxn>
              <a:cxn ang="T10">
                <a:pos x="T4" y="T5"/>
              </a:cxn>
              <a:cxn ang="T11">
                <a:pos x="T6" y="T7"/>
              </a:cxn>
            </a:cxnLst>
            <a:rect l="T12" t="T13" r="T14" b="T15"/>
            <a:pathLst>
              <a:path w="541" h="216">
                <a:moveTo>
                  <a:pt x="121" y="216"/>
                </a:moveTo>
                <a:lnTo>
                  <a:pt x="541" y="0"/>
                </a:lnTo>
                <a:lnTo>
                  <a:pt x="0" y="179"/>
                </a:lnTo>
                <a:lnTo>
                  <a:pt x="121" y="216"/>
                </a:lnTo>
                <a:close/>
              </a:path>
            </a:pathLst>
          </a:custGeom>
          <a:solidFill>
            <a:schemeClr val="accent1"/>
          </a:solidFill>
          <a:ln w="12700">
            <a:solidFill>
              <a:schemeClr val="accent1"/>
            </a:solidFill>
            <a:round/>
            <a:headEnd/>
            <a:tailEnd/>
          </a:ln>
        </p:spPr>
        <p:txBody>
          <a:bodyPr/>
          <a:lstStyle/>
          <a:p>
            <a:endParaRPr lang="en-US"/>
          </a:p>
        </p:txBody>
      </p:sp>
      <p:sp>
        <p:nvSpPr>
          <p:cNvPr id="6148" name="Line 4">
            <a:extLst>
              <a:ext uri="{FF2B5EF4-FFF2-40B4-BE49-F238E27FC236}">
                <a16:creationId xmlns:a16="http://schemas.microsoft.com/office/drawing/2014/main" id="{E7447354-1F9B-4EEC-95B0-27655855C1F8}"/>
              </a:ext>
            </a:extLst>
          </p:cNvPr>
          <p:cNvSpPr>
            <a:spLocks noChangeShapeType="1"/>
          </p:cNvSpPr>
          <p:nvPr/>
        </p:nvSpPr>
        <p:spPr bwMode="auto">
          <a:xfrm flipV="1">
            <a:off x="7092950" y="3797300"/>
            <a:ext cx="730250" cy="352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Freeform 5">
            <a:extLst>
              <a:ext uri="{FF2B5EF4-FFF2-40B4-BE49-F238E27FC236}">
                <a16:creationId xmlns:a16="http://schemas.microsoft.com/office/drawing/2014/main" id="{57DC3621-83F2-4D22-B705-B28C03EE16F2}"/>
              </a:ext>
            </a:extLst>
          </p:cNvPr>
          <p:cNvSpPr>
            <a:spLocks/>
          </p:cNvSpPr>
          <p:nvPr/>
        </p:nvSpPr>
        <p:spPr bwMode="auto">
          <a:xfrm>
            <a:off x="6699250" y="3813175"/>
            <a:ext cx="1144588" cy="292100"/>
          </a:xfrm>
          <a:custGeom>
            <a:avLst/>
            <a:gdLst>
              <a:gd name="T0" fmla="*/ 0 w 666"/>
              <a:gd name="T1" fmla="*/ 2147483647 h 184"/>
              <a:gd name="T2" fmla="*/ 2147483647 w 666"/>
              <a:gd name="T3" fmla="*/ 0 h 184"/>
              <a:gd name="T4" fmla="*/ 2147483647 w 666"/>
              <a:gd name="T5" fmla="*/ 2147483647 h 184"/>
              <a:gd name="T6" fmla="*/ 2147483647 w 666"/>
              <a:gd name="T7" fmla="*/ 2147483647 h 184"/>
              <a:gd name="T8" fmla="*/ 0 w 666"/>
              <a:gd name="T9" fmla="*/ 2147483647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0" y="120"/>
                </a:moveTo>
                <a:lnTo>
                  <a:pt x="666" y="0"/>
                </a:lnTo>
                <a:lnTo>
                  <a:pt x="124" y="184"/>
                </a:lnTo>
                <a:lnTo>
                  <a:pt x="48" y="147"/>
                </a:lnTo>
                <a:lnTo>
                  <a:pt x="0" y="120"/>
                </a:lnTo>
                <a:close/>
              </a:path>
            </a:pathLst>
          </a:custGeom>
          <a:solidFill>
            <a:schemeClr val="accent1"/>
          </a:solidFill>
          <a:ln w="12700">
            <a:solidFill>
              <a:schemeClr val="accent1"/>
            </a:solidFill>
            <a:round/>
            <a:headEnd/>
            <a:tailEnd/>
          </a:ln>
        </p:spPr>
        <p:txBody>
          <a:bodyPr/>
          <a:lstStyle/>
          <a:p>
            <a:endParaRPr lang="en-US"/>
          </a:p>
        </p:txBody>
      </p:sp>
      <p:sp>
        <p:nvSpPr>
          <p:cNvPr id="6150" name="Freeform 6">
            <a:extLst>
              <a:ext uri="{FF2B5EF4-FFF2-40B4-BE49-F238E27FC236}">
                <a16:creationId xmlns:a16="http://schemas.microsoft.com/office/drawing/2014/main" id="{9F61FB71-2958-4749-9309-814B37A0CC9B}"/>
              </a:ext>
            </a:extLst>
          </p:cNvPr>
          <p:cNvSpPr>
            <a:spLocks/>
          </p:cNvSpPr>
          <p:nvPr/>
        </p:nvSpPr>
        <p:spPr bwMode="auto">
          <a:xfrm>
            <a:off x="6564313" y="3813175"/>
            <a:ext cx="1270000" cy="190500"/>
          </a:xfrm>
          <a:custGeom>
            <a:avLst/>
            <a:gdLst>
              <a:gd name="T0" fmla="*/ 0 w 738"/>
              <a:gd name="T1" fmla="*/ 2147483647 h 120"/>
              <a:gd name="T2" fmla="*/ 2147483647 w 738"/>
              <a:gd name="T3" fmla="*/ 0 h 120"/>
              <a:gd name="T4" fmla="*/ 2147483647 w 738"/>
              <a:gd name="T5" fmla="*/ 2147483647 h 120"/>
              <a:gd name="T6" fmla="*/ 2147483647 w 738"/>
              <a:gd name="T7" fmla="*/ 2147483647 h 120"/>
              <a:gd name="T8" fmla="*/ 0 w 738"/>
              <a:gd name="T9" fmla="*/ 2147483647 h 120"/>
              <a:gd name="T10" fmla="*/ 0 60000 65536"/>
              <a:gd name="T11" fmla="*/ 0 60000 65536"/>
              <a:gd name="T12" fmla="*/ 0 60000 65536"/>
              <a:gd name="T13" fmla="*/ 0 60000 65536"/>
              <a:gd name="T14" fmla="*/ 0 60000 65536"/>
              <a:gd name="T15" fmla="*/ 0 w 738"/>
              <a:gd name="T16" fmla="*/ 0 h 120"/>
              <a:gd name="T17" fmla="*/ 738 w 738"/>
              <a:gd name="T18" fmla="*/ 120 h 120"/>
            </a:gdLst>
            <a:ahLst/>
            <a:cxnLst>
              <a:cxn ang="T10">
                <a:pos x="T0" y="T1"/>
              </a:cxn>
              <a:cxn ang="T11">
                <a:pos x="T2" y="T3"/>
              </a:cxn>
              <a:cxn ang="T12">
                <a:pos x="T4" y="T5"/>
              </a:cxn>
              <a:cxn ang="T13">
                <a:pos x="T6" y="T7"/>
              </a:cxn>
              <a:cxn ang="T14">
                <a:pos x="T8" y="T9"/>
              </a:cxn>
            </a:cxnLst>
            <a:rect l="T15" t="T16" r="T17" b="T18"/>
            <a:pathLst>
              <a:path w="738" h="120">
                <a:moveTo>
                  <a:pt x="0" y="11"/>
                </a:moveTo>
                <a:lnTo>
                  <a:pt x="738" y="0"/>
                </a:lnTo>
                <a:lnTo>
                  <a:pt x="84" y="120"/>
                </a:lnTo>
                <a:lnTo>
                  <a:pt x="27" y="75"/>
                </a:lnTo>
                <a:lnTo>
                  <a:pt x="0" y="11"/>
                </a:lnTo>
                <a:close/>
              </a:path>
            </a:pathLst>
          </a:custGeom>
          <a:solidFill>
            <a:schemeClr val="accent1"/>
          </a:solidFill>
          <a:ln w="12700">
            <a:solidFill>
              <a:schemeClr val="accent1"/>
            </a:solidFill>
            <a:round/>
            <a:headEnd/>
            <a:tailEnd/>
          </a:ln>
        </p:spPr>
        <p:txBody>
          <a:bodyPr/>
          <a:lstStyle/>
          <a:p>
            <a:endParaRPr lang="en-US"/>
          </a:p>
        </p:txBody>
      </p:sp>
      <p:sp>
        <p:nvSpPr>
          <p:cNvPr id="6151" name="Freeform 7">
            <a:extLst>
              <a:ext uri="{FF2B5EF4-FFF2-40B4-BE49-F238E27FC236}">
                <a16:creationId xmlns:a16="http://schemas.microsoft.com/office/drawing/2014/main" id="{E600CA0B-798F-4A16-82D6-51CDC850B7DD}"/>
              </a:ext>
            </a:extLst>
          </p:cNvPr>
          <p:cNvSpPr>
            <a:spLocks/>
          </p:cNvSpPr>
          <p:nvPr/>
        </p:nvSpPr>
        <p:spPr bwMode="auto">
          <a:xfrm>
            <a:off x="6564313" y="3649663"/>
            <a:ext cx="1255712" cy="182562"/>
          </a:xfrm>
          <a:custGeom>
            <a:avLst/>
            <a:gdLst>
              <a:gd name="T0" fmla="*/ 0 w 730"/>
              <a:gd name="T1" fmla="*/ 2147483647 h 115"/>
              <a:gd name="T2" fmla="*/ 2147483647 w 730"/>
              <a:gd name="T3" fmla="*/ 2147483647 h 115"/>
              <a:gd name="T4" fmla="*/ 2147483647 w 730"/>
              <a:gd name="T5" fmla="*/ 0 h 115"/>
              <a:gd name="T6" fmla="*/ 2147483647 w 730"/>
              <a:gd name="T7" fmla="*/ 2147483647 h 115"/>
              <a:gd name="T8" fmla="*/ 0 w 730"/>
              <a:gd name="T9" fmla="*/ 2147483647 h 115"/>
              <a:gd name="T10" fmla="*/ 0 60000 65536"/>
              <a:gd name="T11" fmla="*/ 0 60000 65536"/>
              <a:gd name="T12" fmla="*/ 0 60000 65536"/>
              <a:gd name="T13" fmla="*/ 0 60000 65536"/>
              <a:gd name="T14" fmla="*/ 0 60000 65536"/>
              <a:gd name="T15" fmla="*/ 0 w 730"/>
              <a:gd name="T16" fmla="*/ 0 h 115"/>
              <a:gd name="T17" fmla="*/ 730 w 730"/>
              <a:gd name="T18" fmla="*/ 115 h 115"/>
            </a:gdLst>
            <a:ahLst/>
            <a:cxnLst>
              <a:cxn ang="T10">
                <a:pos x="T0" y="T1"/>
              </a:cxn>
              <a:cxn ang="T11">
                <a:pos x="T2" y="T3"/>
              </a:cxn>
              <a:cxn ang="T12">
                <a:pos x="T4" y="T5"/>
              </a:cxn>
              <a:cxn ang="T13">
                <a:pos x="T6" y="T7"/>
              </a:cxn>
              <a:cxn ang="T14">
                <a:pos x="T8" y="T9"/>
              </a:cxn>
            </a:cxnLst>
            <a:rect l="T15" t="T16" r="T17" b="T18"/>
            <a:pathLst>
              <a:path w="730" h="115">
                <a:moveTo>
                  <a:pt x="0" y="115"/>
                </a:moveTo>
                <a:lnTo>
                  <a:pt x="730" y="104"/>
                </a:lnTo>
                <a:lnTo>
                  <a:pt x="86" y="0"/>
                </a:lnTo>
                <a:lnTo>
                  <a:pt x="29" y="54"/>
                </a:lnTo>
                <a:lnTo>
                  <a:pt x="0" y="115"/>
                </a:lnTo>
                <a:close/>
              </a:path>
            </a:pathLst>
          </a:custGeom>
          <a:solidFill>
            <a:schemeClr val="accent1"/>
          </a:solidFill>
          <a:ln w="12700">
            <a:solidFill>
              <a:schemeClr val="accent1"/>
            </a:solidFill>
            <a:round/>
            <a:headEnd/>
            <a:tailEnd/>
          </a:ln>
        </p:spPr>
        <p:txBody>
          <a:bodyPr/>
          <a:lstStyle/>
          <a:p>
            <a:endParaRPr lang="en-US"/>
          </a:p>
        </p:txBody>
      </p:sp>
      <p:sp>
        <p:nvSpPr>
          <p:cNvPr id="6152" name="Freeform 8">
            <a:extLst>
              <a:ext uri="{FF2B5EF4-FFF2-40B4-BE49-F238E27FC236}">
                <a16:creationId xmlns:a16="http://schemas.microsoft.com/office/drawing/2014/main" id="{DB836D61-6C48-40FD-8486-986464E619C4}"/>
              </a:ext>
            </a:extLst>
          </p:cNvPr>
          <p:cNvSpPr>
            <a:spLocks/>
          </p:cNvSpPr>
          <p:nvPr/>
        </p:nvSpPr>
        <p:spPr bwMode="auto">
          <a:xfrm>
            <a:off x="6554788" y="5514975"/>
            <a:ext cx="1268412" cy="190500"/>
          </a:xfrm>
          <a:custGeom>
            <a:avLst/>
            <a:gdLst>
              <a:gd name="T0" fmla="*/ 0 w 738"/>
              <a:gd name="T1" fmla="*/ 2147483647 h 120"/>
              <a:gd name="T2" fmla="*/ 2147483647 w 738"/>
              <a:gd name="T3" fmla="*/ 0 h 120"/>
              <a:gd name="T4" fmla="*/ 2147483647 w 738"/>
              <a:gd name="T5" fmla="*/ 2147483647 h 120"/>
              <a:gd name="T6" fmla="*/ 2147483647 w 738"/>
              <a:gd name="T7" fmla="*/ 2147483647 h 120"/>
              <a:gd name="T8" fmla="*/ 0 w 738"/>
              <a:gd name="T9" fmla="*/ 2147483647 h 120"/>
              <a:gd name="T10" fmla="*/ 0 60000 65536"/>
              <a:gd name="T11" fmla="*/ 0 60000 65536"/>
              <a:gd name="T12" fmla="*/ 0 60000 65536"/>
              <a:gd name="T13" fmla="*/ 0 60000 65536"/>
              <a:gd name="T14" fmla="*/ 0 60000 65536"/>
              <a:gd name="T15" fmla="*/ 0 w 738"/>
              <a:gd name="T16" fmla="*/ 0 h 120"/>
              <a:gd name="T17" fmla="*/ 738 w 738"/>
              <a:gd name="T18" fmla="*/ 120 h 120"/>
            </a:gdLst>
            <a:ahLst/>
            <a:cxnLst>
              <a:cxn ang="T10">
                <a:pos x="T0" y="T1"/>
              </a:cxn>
              <a:cxn ang="T11">
                <a:pos x="T2" y="T3"/>
              </a:cxn>
              <a:cxn ang="T12">
                <a:pos x="T4" y="T5"/>
              </a:cxn>
              <a:cxn ang="T13">
                <a:pos x="T6" y="T7"/>
              </a:cxn>
              <a:cxn ang="T14">
                <a:pos x="T8" y="T9"/>
              </a:cxn>
            </a:cxnLst>
            <a:rect l="T15" t="T16" r="T17" b="T18"/>
            <a:pathLst>
              <a:path w="738" h="120">
                <a:moveTo>
                  <a:pt x="0" y="11"/>
                </a:moveTo>
                <a:lnTo>
                  <a:pt x="738" y="0"/>
                </a:lnTo>
                <a:lnTo>
                  <a:pt x="84" y="120"/>
                </a:lnTo>
                <a:lnTo>
                  <a:pt x="27" y="75"/>
                </a:lnTo>
                <a:lnTo>
                  <a:pt x="0" y="11"/>
                </a:lnTo>
                <a:close/>
              </a:path>
            </a:pathLst>
          </a:custGeom>
          <a:solidFill>
            <a:schemeClr val="accent1"/>
          </a:solidFill>
          <a:ln w="12700">
            <a:solidFill>
              <a:schemeClr val="accent1"/>
            </a:solidFill>
            <a:round/>
            <a:headEnd/>
            <a:tailEnd/>
          </a:ln>
        </p:spPr>
        <p:txBody>
          <a:bodyPr/>
          <a:lstStyle/>
          <a:p>
            <a:endParaRPr lang="en-US"/>
          </a:p>
        </p:txBody>
      </p:sp>
      <p:sp>
        <p:nvSpPr>
          <p:cNvPr id="6153" name="Freeform 9">
            <a:extLst>
              <a:ext uri="{FF2B5EF4-FFF2-40B4-BE49-F238E27FC236}">
                <a16:creationId xmlns:a16="http://schemas.microsoft.com/office/drawing/2014/main" id="{21352373-6BA5-4AF3-9EEF-A52E0DCC4057}"/>
              </a:ext>
            </a:extLst>
          </p:cNvPr>
          <p:cNvSpPr>
            <a:spLocks/>
          </p:cNvSpPr>
          <p:nvPr/>
        </p:nvSpPr>
        <p:spPr bwMode="auto">
          <a:xfrm>
            <a:off x="6554788" y="5351463"/>
            <a:ext cx="1254125" cy="182562"/>
          </a:xfrm>
          <a:custGeom>
            <a:avLst/>
            <a:gdLst>
              <a:gd name="T0" fmla="*/ 0 w 730"/>
              <a:gd name="T1" fmla="*/ 2147483647 h 115"/>
              <a:gd name="T2" fmla="*/ 2147483647 w 730"/>
              <a:gd name="T3" fmla="*/ 2147483647 h 115"/>
              <a:gd name="T4" fmla="*/ 2147483647 w 730"/>
              <a:gd name="T5" fmla="*/ 0 h 115"/>
              <a:gd name="T6" fmla="*/ 2147483647 w 730"/>
              <a:gd name="T7" fmla="*/ 2147483647 h 115"/>
              <a:gd name="T8" fmla="*/ 0 w 730"/>
              <a:gd name="T9" fmla="*/ 2147483647 h 115"/>
              <a:gd name="T10" fmla="*/ 0 60000 65536"/>
              <a:gd name="T11" fmla="*/ 0 60000 65536"/>
              <a:gd name="T12" fmla="*/ 0 60000 65536"/>
              <a:gd name="T13" fmla="*/ 0 60000 65536"/>
              <a:gd name="T14" fmla="*/ 0 60000 65536"/>
              <a:gd name="T15" fmla="*/ 0 w 730"/>
              <a:gd name="T16" fmla="*/ 0 h 115"/>
              <a:gd name="T17" fmla="*/ 730 w 730"/>
              <a:gd name="T18" fmla="*/ 115 h 115"/>
            </a:gdLst>
            <a:ahLst/>
            <a:cxnLst>
              <a:cxn ang="T10">
                <a:pos x="T0" y="T1"/>
              </a:cxn>
              <a:cxn ang="T11">
                <a:pos x="T2" y="T3"/>
              </a:cxn>
              <a:cxn ang="T12">
                <a:pos x="T4" y="T5"/>
              </a:cxn>
              <a:cxn ang="T13">
                <a:pos x="T6" y="T7"/>
              </a:cxn>
              <a:cxn ang="T14">
                <a:pos x="T8" y="T9"/>
              </a:cxn>
            </a:cxnLst>
            <a:rect l="T15" t="T16" r="T17" b="T18"/>
            <a:pathLst>
              <a:path w="730" h="115">
                <a:moveTo>
                  <a:pt x="0" y="115"/>
                </a:moveTo>
                <a:lnTo>
                  <a:pt x="730" y="104"/>
                </a:lnTo>
                <a:lnTo>
                  <a:pt x="86" y="0"/>
                </a:lnTo>
                <a:lnTo>
                  <a:pt x="29" y="54"/>
                </a:lnTo>
                <a:lnTo>
                  <a:pt x="0" y="115"/>
                </a:lnTo>
                <a:close/>
              </a:path>
            </a:pathLst>
          </a:custGeom>
          <a:solidFill>
            <a:schemeClr val="accent1"/>
          </a:solidFill>
          <a:ln w="12700">
            <a:solidFill>
              <a:schemeClr val="accent1"/>
            </a:solidFill>
            <a:round/>
            <a:headEnd/>
            <a:tailEnd/>
          </a:ln>
        </p:spPr>
        <p:txBody>
          <a:bodyPr/>
          <a:lstStyle/>
          <a:p>
            <a:endParaRPr lang="en-US"/>
          </a:p>
        </p:txBody>
      </p:sp>
      <p:sp>
        <p:nvSpPr>
          <p:cNvPr id="6154" name="Freeform 10">
            <a:extLst>
              <a:ext uri="{FF2B5EF4-FFF2-40B4-BE49-F238E27FC236}">
                <a16:creationId xmlns:a16="http://schemas.microsoft.com/office/drawing/2014/main" id="{5893E0F2-7DCC-432B-86A2-B26668D22A03}"/>
              </a:ext>
            </a:extLst>
          </p:cNvPr>
          <p:cNvSpPr>
            <a:spLocks/>
          </p:cNvSpPr>
          <p:nvPr/>
        </p:nvSpPr>
        <p:spPr bwMode="auto">
          <a:xfrm>
            <a:off x="7548563" y="4241800"/>
            <a:ext cx="280987" cy="6350"/>
          </a:xfrm>
          <a:custGeom>
            <a:avLst/>
            <a:gdLst>
              <a:gd name="T0" fmla="*/ 0 w 164"/>
              <a:gd name="T1" fmla="*/ 0 h 4"/>
              <a:gd name="T2" fmla="*/ 2147483647 w 164"/>
              <a:gd name="T3" fmla="*/ 2147483647 h 4"/>
              <a:gd name="T4" fmla="*/ 2147483647 w 164"/>
              <a:gd name="T5" fmla="*/ 2147483647 h 4"/>
              <a:gd name="T6" fmla="*/ 0 60000 65536"/>
              <a:gd name="T7" fmla="*/ 0 60000 65536"/>
              <a:gd name="T8" fmla="*/ 0 60000 65536"/>
              <a:gd name="T9" fmla="*/ 0 w 164"/>
              <a:gd name="T10" fmla="*/ 0 h 4"/>
              <a:gd name="T11" fmla="*/ 164 w 164"/>
              <a:gd name="T12" fmla="*/ 4 h 4"/>
            </a:gdLst>
            <a:ahLst/>
            <a:cxnLst>
              <a:cxn ang="T6">
                <a:pos x="T0" y="T1"/>
              </a:cxn>
              <a:cxn ang="T7">
                <a:pos x="T2" y="T3"/>
              </a:cxn>
              <a:cxn ang="T8">
                <a:pos x="T4" y="T5"/>
              </a:cxn>
            </a:cxnLst>
            <a:rect l="T9" t="T10" r="T11" b="T12"/>
            <a:pathLst>
              <a:path w="164" h="4">
                <a:moveTo>
                  <a:pt x="0" y="0"/>
                </a:moveTo>
                <a:cubicBezTo>
                  <a:pt x="10" y="0"/>
                  <a:pt x="33" y="1"/>
                  <a:pt x="60" y="2"/>
                </a:cubicBezTo>
                <a:cubicBezTo>
                  <a:pt x="87" y="3"/>
                  <a:pt x="142" y="4"/>
                  <a:pt x="164"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Freeform 11">
            <a:extLst>
              <a:ext uri="{FF2B5EF4-FFF2-40B4-BE49-F238E27FC236}">
                <a16:creationId xmlns:a16="http://schemas.microsoft.com/office/drawing/2014/main" id="{BBA51A9B-0BB7-4E70-BC7A-208464E49AA7}"/>
              </a:ext>
            </a:extLst>
          </p:cNvPr>
          <p:cNvSpPr>
            <a:spLocks/>
          </p:cNvSpPr>
          <p:nvPr/>
        </p:nvSpPr>
        <p:spPr bwMode="auto">
          <a:xfrm flipV="1">
            <a:off x="7313613" y="5118100"/>
            <a:ext cx="227012"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a:extLst>
              <a:ext uri="{FF2B5EF4-FFF2-40B4-BE49-F238E27FC236}">
                <a16:creationId xmlns:a16="http://schemas.microsoft.com/office/drawing/2014/main" id="{1F94600C-DF01-4E44-97B2-22505F72C86B}"/>
              </a:ext>
            </a:extLst>
          </p:cNvPr>
          <p:cNvSpPr>
            <a:spLocks/>
          </p:cNvSpPr>
          <p:nvPr/>
        </p:nvSpPr>
        <p:spPr bwMode="auto">
          <a:xfrm>
            <a:off x="6564313" y="5103813"/>
            <a:ext cx="1255712"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a:extLst>
              <a:ext uri="{FF2B5EF4-FFF2-40B4-BE49-F238E27FC236}">
                <a16:creationId xmlns:a16="http://schemas.microsoft.com/office/drawing/2014/main" id="{F8B17EF1-EC8F-43E9-BBE0-A76B98517CC6}"/>
              </a:ext>
            </a:extLst>
          </p:cNvPr>
          <p:cNvSpPr>
            <a:spLocks noChangeArrowheads="1"/>
          </p:cNvSpPr>
          <p:nvPr/>
        </p:nvSpPr>
        <p:spPr bwMode="auto">
          <a:xfrm>
            <a:off x="247650" y="381000"/>
            <a:ext cx="6734175"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2800" b="1" dirty="0" err="1">
                <a:effectLst>
                  <a:outerShdw blurRad="38100" dist="38100" dir="2700000" algn="tl">
                    <a:srgbClr val="C0C0C0"/>
                  </a:outerShdw>
                </a:effectLst>
                <a:latin typeface="Times New Roman" pitchFamily="18" charset="0"/>
                <a:cs typeface="Times New Roman" pitchFamily="18" charset="0"/>
              </a:rPr>
              <a:t>Quan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sát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chữ</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nhật</a:t>
            </a:r>
            <a:r>
              <a:rPr lang="en-US" sz="2800" b="1" dirty="0">
                <a:effectLst>
                  <a:outerShdw blurRad="38100" dist="38100" dir="2700000" algn="tl">
                    <a:srgbClr val="C0C0C0"/>
                  </a:outerShdw>
                </a:effectLst>
                <a:latin typeface="Times New Roman" pitchFamily="18" charset="0"/>
                <a:cs typeface="Times New Roman" pitchFamily="18" charset="0"/>
              </a:rPr>
              <a:t> ABCD</a:t>
            </a:r>
          </a:p>
        </p:txBody>
      </p:sp>
      <p:sp>
        <p:nvSpPr>
          <p:cNvPr id="6158" name="Rectangle 14">
            <a:extLst>
              <a:ext uri="{FF2B5EF4-FFF2-40B4-BE49-F238E27FC236}">
                <a16:creationId xmlns:a16="http://schemas.microsoft.com/office/drawing/2014/main" id="{40FA4488-9D38-4934-8441-4ED48705681E}"/>
              </a:ext>
            </a:extLst>
          </p:cNvPr>
          <p:cNvSpPr>
            <a:spLocks noChangeArrowheads="1"/>
          </p:cNvSpPr>
          <p:nvPr/>
        </p:nvSpPr>
        <p:spPr bwMode="auto">
          <a:xfrm>
            <a:off x="103188" y="1066800"/>
            <a:ext cx="9802812" cy="612775"/>
          </a:xfrm>
          <a:prstGeom prst="rect">
            <a:avLst/>
          </a:prstGeom>
          <a:noFill/>
          <a:ln w="9525">
            <a:noFill/>
            <a:miter lim="800000"/>
            <a:headEnd/>
            <a:tailEnd/>
          </a:ln>
          <a:effectLst/>
        </p:spPr>
        <p:txBody>
          <a:bodyPr anchor="ctr"/>
          <a:lstStyle/>
          <a:p>
            <a:pPr>
              <a:buFont typeface="Wingdings" pitchFamily="2" charset="2"/>
              <a:buNone/>
              <a:defRPr/>
            </a:pP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b="1" dirty="0">
                <a:effectLst>
                  <a:outerShdw blurRad="38100" dist="38100" dir="2700000" algn="tl">
                    <a:srgbClr val="C0C0C0"/>
                  </a:outerShdw>
                </a:effectLst>
                <a:latin typeface="Times New Roman" pitchFamily="18" charset="0"/>
                <a:cs typeface="Times New Roman" pitchFamily="18" charset="0"/>
              </a:rPr>
              <a:t>Quay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chữ</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nhật</a:t>
            </a:r>
            <a:r>
              <a:rPr lang="en-US" sz="2800" b="1" dirty="0">
                <a:effectLst>
                  <a:outerShdw blurRad="38100" dist="38100" dir="2700000" algn="tl">
                    <a:srgbClr val="C0C0C0"/>
                  </a:outerShdw>
                </a:effectLst>
                <a:latin typeface="Times New Roman" pitchFamily="18" charset="0"/>
                <a:cs typeface="Times New Roman" pitchFamily="18" charset="0"/>
              </a:rPr>
              <a:t> ABCD </a:t>
            </a:r>
            <a:r>
              <a:rPr lang="vi-VN" sz="2800" b="1" dirty="0">
                <a:effectLst>
                  <a:outerShdw blurRad="38100" dist="38100" dir="2700000" algn="tl">
                    <a:srgbClr val="C0C0C0"/>
                  </a:outerShdw>
                </a:effectLst>
                <a:latin typeface="Times New Roman" pitchFamily="18" charset="0"/>
                <a:cs typeface="Times New Roman" pitchFamily="18" charset="0"/>
              </a:rPr>
              <a:t>một vòng </a:t>
            </a:r>
            <a:r>
              <a:rPr lang="en-US" sz="2800" b="1" dirty="0" err="1">
                <a:effectLst>
                  <a:outerShdw blurRad="38100" dist="38100" dir="2700000" algn="tl">
                    <a:srgbClr val="C0C0C0"/>
                  </a:outerShdw>
                </a:effectLst>
                <a:latin typeface="Times New Roman" pitchFamily="18" charset="0"/>
                <a:cs typeface="Times New Roman" pitchFamily="18" charset="0"/>
              </a:rPr>
              <a:t>quanh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cạnh</a:t>
            </a:r>
            <a:r>
              <a:rPr lang="en-US" sz="2800" b="1" dirty="0">
                <a:effectLst>
                  <a:outerShdw blurRad="38100" dist="38100" dir="2700000" algn="tl">
                    <a:srgbClr val="C0C0C0"/>
                  </a:outerShdw>
                </a:effectLst>
                <a:latin typeface="Times New Roman" pitchFamily="18" charset="0"/>
                <a:cs typeface="Times New Roman" pitchFamily="18" charset="0"/>
              </a:rPr>
              <a:t> CD </a:t>
            </a:r>
            <a:r>
              <a:rPr lang="en-US" sz="2800" b="1" dirty="0" err="1">
                <a:effectLst>
                  <a:outerShdw blurRad="38100" dist="38100" dir="2700000" algn="tl">
                    <a:srgbClr val="C0C0C0"/>
                  </a:outerShdw>
                </a:effectLst>
                <a:latin typeface="Times New Roman" pitchFamily="18" charset="0"/>
                <a:cs typeface="Times New Roman" pitchFamily="18" charset="0"/>
              </a:rPr>
              <a:t>cố</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định</a:t>
            </a:r>
            <a:r>
              <a:rPr lang="vi-VN" sz="2800" b="1" dirty="0">
                <a:effectLst>
                  <a:outerShdw blurRad="38100" dist="38100" dir="2700000" algn="tl">
                    <a:srgbClr val="C0C0C0"/>
                  </a:outerShdw>
                </a:effectLst>
                <a:latin typeface="Times New Roman" pitchFamily="18" charset="0"/>
                <a:cs typeface="Times New Roman" pitchFamily="18" charset="0"/>
              </a:rPr>
              <a:t> ta được một hình trụ.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6159" name="Freeform 15">
            <a:extLst>
              <a:ext uri="{FF2B5EF4-FFF2-40B4-BE49-F238E27FC236}">
                <a16:creationId xmlns:a16="http://schemas.microsoft.com/office/drawing/2014/main" id="{783C3637-F48C-4739-A70F-966941F0B604}"/>
              </a:ext>
            </a:extLst>
          </p:cNvPr>
          <p:cNvSpPr>
            <a:spLocks/>
          </p:cNvSpPr>
          <p:nvPr/>
        </p:nvSpPr>
        <p:spPr bwMode="auto">
          <a:xfrm>
            <a:off x="6562725" y="5499100"/>
            <a:ext cx="1284288"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Freeform 16">
            <a:extLst>
              <a:ext uri="{FF2B5EF4-FFF2-40B4-BE49-F238E27FC236}">
                <a16:creationId xmlns:a16="http://schemas.microsoft.com/office/drawing/2014/main" id="{6D09FD89-09B6-40AD-9173-5477BEB72BFB}"/>
              </a:ext>
            </a:extLst>
          </p:cNvPr>
          <p:cNvSpPr>
            <a:spLocks/>
          </p:cNvSpPr>
          <p:nvPr/>
        </p:nvSpPr>
        <p:spPr bwMode="auto">
          <a:xfrm flipH="1">
            <a:off x="7800975" y="5499100"/>
            <a:ext cx="1284288"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Freeform 17">
            <a:extLst>
              <a:ext uri="{FF2B5EF4-FFF2-40B4-BE49-F238E27FC236}">
                <a16:creationId xmlns:a16="http://schemas.microsoft.com/office/drawing/2014/main" id="{A2C1918B-4255-478D-8ACB-A5F1306109A9}"/>
              </a:ext>
            </a:extLst>
          </p:cNvPr>
          <p:cNvSpPr>
            <a:spLocks/>
          </p:cNvSpPr>
          <p:nvPr/>
        </p:nvSpPr>
        <p:spPr bwMode="auto">
          <a:xfrm flipH="1">
            <a:off x="7834313" y="5103813"/>
            <a:ext cx="1254125"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8">
            <a:extLst>
              <a:ext uri="{FF2B5EF4-FFF2-40B4-BE49-F238E27FC236}">
                <a16:creationId xmlns:a16="http://schemas.microsoft.com/office/drawing/2014/main" id="{621F6E8B-3917-4817-AB1F-EEF0C59EB11C}"/>
              </a:ext>
            </a:extLst>
          </p:cNvPr>
          <p:cNvSpPr>
            <a:spLocks/>
          </p:cNvSpPr>
          <p:nvPr/>
        </p:nvSpPr>
        <p:spPr bwMode="auto">
          <a:xfrm>
            <a:off x="6553200" y="3803650"/>
            <a:ext cx="1284288"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9">
            <a:extLst>
              <a:ext uri="{FF2B5EF4-FFF2-40B4-BE49-F238E27FC236}">
                <a16:creationId xmlns:a16="http://schemas.microsoft.com/office/drawing/2014/main" id="{18FF66AA-588F-48F9-81BB-E9A1F114E6B9}"/>
              </a:ext>
            </a:extLst>
          </p:cNvPr>
          <p:cNvSpPr>
            <a:spLocks/>
          </p:cNvSpPr>
          <p:nvPr/>
        </p:nvSpPr>
        <p:spPr bwMode="auto">
          <a:xfrm>
            <a:off x="6554788" y="3408363"/>
            <a:ext cx="1254125"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Freeform 20">
            <a:extLst>
              <a:ext uri="{FF2B5EF4-FFF2-40B4-BE49-F238E27FC236}">
                <a16:creationId xmlns:a16="http://schemas.microsoft.com/office/drawing/2014/main" id="{F309A8B3-85E4-44BE-85AC-F18EE0FF5E4C}"/>
              </a:ext>
            </a:extLst>
          </p:cNvPr>
          <p:cNvSpPr>
            <a:spLocks/>
          </p:cNvSpPr>
          <p:nvPr/>
        </p:nvSpPr>
        <p:spPr bwMode="auto">
          <a:xfrm flipH="1">
            <a:off x="7791450" y="3803650"/>
            <a:ext cx="1284288"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21">
            <a:extLst>
              <a:ext uri="{FF2B5EF4-FFF2-40B4-BE49-F238E27FC236}">
                <a16:creationId xmlns:a16="http://schemas.microsoft.com/office/drawing/2014/main" id="{862619B6-BC62-4AAA-AE35-23F95265C958}"/>
              </a:ext>
            </a:extLst>
          </p:cNvPr>
          <p:cNvSpPr>
            <a:spLocks/>
          </p:cNvSpPr>
          <p:nvPr/>
        </p:nvSpPr>
        <p:spPr bwMode="auto">
          <a:xfrm flipH="1">
            <a:off x="7823200" y="3408363"/>
            <a:ext cx="1255713"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Line 22">
            <a:extLst>
              <a:ext uri="{FF2B5EF4-FFF2-40B4-BE49-F238E27FC236}">
                <a16:creationId xmlns:a16="http://schemas.microsoft.com/office/drawing/2014/main" id="{3F08AD53-3F37-4ADE-BAED-38C2813399BD}"/>
              </a:ext>
            </a:extLst>
          </p:cNvPr>
          <p:cNvSpPr>
            <a:spLocks noChangeShapeType="1"/>
          </p:cNvSpPr>
          <p:nvPr/>
        </p:nvSpPr>
        <p:spPr bwMode="auto">
          <a:xfrm>
            <a:off x="6542088" y="5524500"/>
            <a:ext cx="12874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Text Box 23">
            <a:extLst>
              <a:ext uri="{FF2B5EF4-FFF2-40B4-BE49-F238E27FC236}">
                <a16:creationId xmlns:a16="http://schemas.microsoft.com/office/drawing/2014/main" id="{DD673F7F-F3C5-4487-AD94-BEBDB8D78BE0}"/>
              </a:ext>
            </a:extLst>
          </p:cNvPr>
          <p:cNvSpPr txBox="1">
            <a:spLocks noChangeArrowheads="1"/>
          </p:cNvSpPr>
          <p:nvPr/>
        </p:nvSpPr>
        <p:spPr bwMode="auto">
          <a:xfrm>
            <a:off x="6211888" y="3675063"/>
            <a:ext cx="274637"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6000"/>
              </a:lnSpc>
            </a:pPr>
            <a:r>
              <a:rPr lang="en-US" altLang="en-US" sz="2400" b="1">
                <a:solidFill>
                  <a:srgbClr val="000000"/>
                </a:solidFill>
                <a:latin typeface="Times New Roman" panose="02020603050405020304" pitchFamily="18" charset="0"/>
                <a:cs typeface="Times New Roman" panose="02020603050405020304" pitchFamily="18" charset="0"/>
              </a:rPr>
              <a:t>A</a:t>
            </a:r>
          </a:p>
        </p:txBody>
      </p:sp>
      <p:sp>
        <p:nvSpPr>
          <p:cNvPr id="7192" name="Text Box 24">
            <a:extLst>
              <a:ext uri="{FF2B5EF4-FFF2-40B4-BE49-F238E27FC236}">
                <a16:creationId xmlns:a16="http://schemas.microsoft.com/office/drawing/2014/main" id="{340521E1-02A8-4164-A068-24C8E5676A02}"/>
              </a:ext>
            </a:extLst>
          </p:cNvPr>
          <p:cNvSpPr txBox="1">
            <a:spLocks noChangeArrowheads="1"/>
          </p:cNvSpPr>
          <p:nvPr/>
        </p:nvSpPr>
        <p:spPr bwMode="auto">
          <a:xfrm>
            <a:off x="6191250" y="5370513"/>
            <a:ext cx="274638"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6000"/>
              </a:lnSpc>
            </a:pPr>
            <a:r>
              <a:rPr lang="en-US" altLang="en-US" sz="2400" b="1">
                <a:solidFill>
                  <a:srgbClr val="000000"/>
                </a:solidFill>
                <a:latin typeface="Times New Roman" panose="02020603050405020304" pitchFamily="18" charset="0"/>
                <a:cs typeface="Times New Roman" panose="02020603050405020304" pitchFamily="18" charset="0"/>
              </a:rPr>
              <a:t>B</a:t>
            </a:r>
          </a:p>
        </p:txBody>
      </p:sp>
      <p:sp>
        <p:nvSpPr>
          <p:cNvPr id="7193" name="Text Box 25">
            <a:extLst>
              <a:ext uri="{FF2B5EF4-FFF2-40B4-BE49-F238E27FC236}">
                <a16:creationId xmlns:a16="http://schemas.microsoft.com/office/drawing/2014/main" id="{CDE1D816-A3F1-402E-A643-6235688FB471}"/>
              </a:ext>
            </a:extLst>
          </p:cNvPr>
          <p:cNvSpPr txBox="1">
            <a:spLocks noChangeArrowheads="1"/>
          </p:cNvSpPr>
          <p:nvPr/>
        </p:nvSpPr>
        <p:spPr bwMode="auto">
          <a:xfrm>
            <a:off x="7842250" y="3675063"/>
            <a:ext cx="274638"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6000"/>
              </a:lnSpc>
            </a:pPr>
            <a:r>
              <a:rPr lang="en-US" altLang="en-US" sz="2400" b="1">
                <a:solidFill>
                  <a:srgbClr val="000000"/>
                </a:solidFill>
                <a:latin typeface="VNI-Arial"/>
                <a:cs typeface="Arial" panose="020B0604020202020204" pitchFamily="34" charset="0"/>
              </a:rPr>
              <a:t>D</a:t>
            </a:r>
          </a:p>
        </p:txBody>
      </p:sp>
      <p:sp>
        <p:nvSpPr>
          <p:cNvPr id="7194" name="Text Box 26">
            <a:extLst>
              <a:ext uri="{FF2B5EF4-FFF2-40B4-BE49-F238E27FC236}">
                <a16:creationId xmlns:a16="http://schemas.microsoft.com/office/drawing/2014/main" id="{71EB3112-D5CC-4797-B7E4-03A83306E62C}"/>
              </a:ext>
            </a:extLst>
          </p:cNvPr>
          <p:cNvSpPr txBox="1">
            <a:spLocks noChangeArrowheads="1"/>
          </p:cNvSpPr>
          <p:nvPr/>
        </p:nvSpPr>
        <p:spPr bwMode="auto">
          <a:xfrm>
            <a:off x="7862888" y="5351463"/>
            <a:ext cx="274637"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6000"/>
              </a:lnSpc>
            </a:pPr>
            <a:r>
              <a:rPr lang="en-US" altLang="en-US" sz="2400" b="1">
                <a:solidFill>
                  <a:srgbClr val="000000"/>
                </a:solidFill>
                <a:latin typeface="VNI-Arial"/>
                <a:cs typeface="Arial" panose="020B0604020202020204" pitchFamily="34" charset="0"/>
              </a:rPr>
              <a:t>C</a:t>
            </a:r>
          </a:p>
        </p:txBody>
      </p:sp>
      <p:sp>
        <p:nvSpPr>
          <p:cNvPr id="6171" name="Text Box 27">
            <a:extLst>
              <a:ext uri="{FF2B5EF4-FFF2-40B4-BE49-F238E27FC236}">
                <a16:creationId xmlns:a16="http://schemas.microsoft.com/office/drawing/2014/main" id="{9780BDAB-142D-4CBE-AA16-35CC551D37F8}"/>
              </a:ext>
            </a:extLst>
          </p:cNvPr>
          <p:cNvSpPr txBox="1">
            <a:spLocks noChangeArrowheads="1"/>
          </p:cNvSpPr>
          <p:nvPr/>
        </p:nvSpPr>
        <p:spPr bwMode="auto">
          <a:xfrm>
            <a:off x="9132888" y="3675063"/>
            <a:ext cx="274637"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pPr>
            <a:r>
              <a:rPr lang="en-US" altLang="en-US" sz="2400" b="1">
                <a:solidFill>
                  <a:srgbClr val="000000"/>
                </a:solidFill>
                <a:latin typeface="Times New Roman" panose="02020603050405020304" pitchFamily="18" charset="0"/>
                <a:cs typeface="Times New Roman" panose="02020603050405020304" pitchFamily="18" charset="0"/>
              </a:rPr>
              <a:t>E</a:t>
            </a:r>
          </a:p>
        </p:txBody>
      </p:sp>
      <p:sp>
        <p:nvSpPr>
          <p:cNvPr id="6172" name="Text Box 28">
            <a:extLst>
              <a:ext uri="{FF2B5EF4-FFF2-40B4-BE49-F238E27FC236}">
                <a16:creationId xmlns:a16="http://schemas.microsoft.com/office/drawing/2014/main" id="{7844F297-ECFE-4BC2-93EF-4F78A3305BDF}"/>
              </a:ext>
            </a:extLst>
          </p:cNvPr>
          <p:cNvSpPr txBox="1">
            <a:spLocks noChangeArrowheads="1"/>
          </p:cNvSpPr>
          <p:nvPr/>
        </p:nvSpPr>
        <p:spPr bwMode="auto">
          <a:xfrm>
            <a:off x="9151938" y="5380038"/>
            <a:ext cx="276225"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pPr>
            <a:r>
              <a:rPr lang="en-US" altLang="en-US" sz="2400" b="1">
                <a:solidFill>
                  <a:srgbClr val="000000"/>
                </a:solidFill>
                <a:latin typeface="Times New Roman" panose="02020603050405020304" pitchFamily="18" charset="0"/>
                <a:cs typeface="Times New Roman" panose="02020603050405020304" pitchFamily="18" charset="0"/>
              </a:rPr>
              <a:t>F</a:t>
            </a:r>
          </a:p>
        </p:txBody>
      </p:sp>
      <p:sp>
        <p:nvSpPr>
          <p:cNvPr id="6174" name="Rectangle 30">
            <a:extLst>
              <a:ext uri="{FF2B5EF4-FFF2-40B4-BE49-F238E27FC236}">
                <a16:creationId xmlns:a16="http://schemas.microsoft.com/office/drawing/2014/main" id="{69E16E31-7ED4-42E1-AC13-BA19489DBC66}"/>
              </a:ext>
            </a:extLst>
          </p:cNvPr>
          <p:cNvSpPr>
            <a:spLocks noChangeArrowheads="1"/>
          </p:cNvSpPr>
          <p:nvPr/>
        </p:nvSpPr>
        <p:spPr bwMode="auto">
          <a:xfrm>
            <a:off x="203200" y="4800600"/>
            <a:ext cx="5988050" cy="612775"/>
          </a:xfrm>
          <a:prstGeom prst="rect">
            <a:avLst/>
          </a:prstGeom>
          <a:noFill/>
          <a:ln w="9525">
            <a:noFill/>
            <a:miter lim="800000"/>
            <a:headEnd/>
            <a:tailEnd/>
          </a:ln>
          <a:effectLst/>
        </p:spPr>
        <p:txBody>
          <a:bodyPr anchor="ctr"/>
          <a:lstStyle/>
          <a:p>
            <a:pPr>
              <a:buFontTx/>
              <a:buChar char="-"/>
              <a:defRPr/>
            </a:pPr>
            <a:r>
              <a:rPr lang="en-US" sz="2800" b="1" dirty="0">
                <a:effectLst>
                  <a:outerShdw blurRad="38100" dist="38100" dir="2700000" algn="tl">
                    <a:srgbClr val="C0C0C0"/>
                  </a:outerShdw>
                </a:effectLst>
                <a:latin typeface="Times New Roman" pitchFamily="18" charset="0"/>
                <a:cs typeface="Times New Roman" pitchFamily="18" charset="0"/>
              </a:rPr>
              <a:t>AB, EF: </a:t>
            </a:r>
            <a:r>
              <a:rPr lang="vi-VN" sz="2800" b="1" dirty="0">
                <a:effectLst>
                  <a:outerShdw blurRad="38100" dist="38100" dir="2700000" algn="tl">
                    <a:srgbClr val="C0C0C0"/>
                  </a:outerShdw>
                </a:effectLst>
                <a:latin typeface="Times New Roman" pitchFamily="18" charset="0"/>
                <a:cs typeface="Times New Roman" pitchFamily="18" charset="0"/>
              </a:rPr>
              <a:t>Các đ</a:t>
            </a:r>
            <a:r>
              <a:rPr lang="en-US" sz="2800" b="1" dirty="0" err="1">
                <a:effectLst>
                  <a:outerShdw blurRad="38100" dist="38100" dir="2700000" algn="tl">
                    <a:srgbClr val="C0C0C0"/>
                  </a:outerShdw>
                </a:effectLst>
                <a:latin typeface="Times New Roman" pitchFamily="18" charset="0"/>
                <a:cs typeface="Times New Roman" pitchFamily="18" charset="0"/>
              </a:rPr>
              <a:t>ường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sinh</a:t>
            </a:r>
            <a:endParaRPr lang="vi-VN" sz="2800" b="1" dirty="0">
              <a:effectLst>
                <a:outerShdw blurRad="38100" dist="38100" dir="2700000" algn="tl">
                  <a:srgbClr val="C0C0C0"/>
                </a:outerShdw>
              </a:effectLst>
              <a:latin typeface="Times New Roman" pitchFamily="18" charset="0"/>
              <a:cs typeface="Times New Roman" pitchFamily="18" charset="0"/>
            </a:endParaRPr>
          </a:p>
          <a:p>
            <a:pPr>
              <a:buFontTx/>
              <a:buChar char="-"/>
              <a:defRPr/>
            </a:pPr>
            <a:r>
              <a:rPr lang="vi-VN" sz="2800" b="1" dirty="0">
                <a:effectLst>
                  <a:outerShdw blurRad="38100" dist="38100" dir="2700000" algn="tl">
                    <a:srgbClr val="C0C0C0"/>
                  </a:outerShdw>
                </a:effectLst>
                <a:latin typeface="Times New Roman" pitchFamily="18" charset="0"/>
                <a:cs typeface="Times New Roman" pitchFamily="18" charset="0"/>
              </a:rPr>
              <a:t> Độ dài đường sinh là chiều cao của hình trụ</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6175" name="Rectangle 31">
            <a:extLst>
              <a:ext uri="{FF2B5EF4-FFF2-40B4-BE49-F238E27FC236}">
                <a16:creationId xmlns:a16="http://schemas.microsoft.com/office/drawing/2014/main" id="{3DF3FB67-3462-4C5A-9E23-2574B3870C8C}"/>
              </a:ext>
            </a:extLst>
          </p:cNvPr>
          <p:cNvSpPr>
            <a:spLocks noChangeArrowheads="1"/>
          </p:cNvSpPr>
          <p:nvPr/>
        </p:nvSpPr>
        <p:spPr bwMode="auto">
          <a:xfrm>
            <a:off x="82550" y="3654425"/>
            <a:ext cx="6211888"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DA, CB: </a:t>
            </a:r>
            <a:r>
              <a:rPr lang="vi-VN" sz="2800" b="1" dirty="0">
                <a:effectLst>
                  <a:outerShdw blurRad="38100" dist="38100" dir="2700000" algn="tl">
                    <a:srgbClr val="C0C0C0"/>
                  </a:outerShdw>
                </a:effectLst>
                <a:latin typeface="Times New Roman" pitchFamily="18" charset="0"/>
                <a:cs typeface="Times New Roman" pitchFamily="18" charset="0"/>
              </a:rPr>
              <a:t>Các</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bán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kính</a:t>
            </a:r>
            <a:r>
              <a:rPr lang="en-US" sz="2800" b="1" dirty="0">
                <a:effectLst>
                  <a:outerShdw blurRad="38100" dist="38100" dir="2700000" algn="tl">
                    <a:srgbClr val="C0C0C0"/>
                  </a:outerShdw>
                </a:effectLst>
                <a:latin typeface="Times New Roman" pitchFamily="18" charset="0"/>
                <a:cs typeface="Times New Roman" pitchFamily="18" charset="0"/>
              </a:rPr>
              <a:t> </a:t>
            </a:r>
            <a:r>
              <a:rPr lang="vi-VN" sz="2800" b="1" dirty="0">
                <a:effectLst>
                  <a:outerShdw blurRad="38100" dist="38100" dir="2700000" algn="tl">
                    <a:srgbClr val="C0C0C0"/>
                  </a:outerShdw>
                </a:effectLst>
                <a:latin typeface="Times New Roman" pitchFamily="18" charset="0"/>
                <a:cs typeface="Times New Roman" pitchFamily="18" charset="0"/>
              </a:rPr>
              <a:t>hai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đáy</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6" name="Rectangle 32">
            <a:extLst>
              <a:ext uri="{FF2B5EF4-FFF2-40B4-BE49-F238E27FC236}">
                <a16:creationId xmlns:a16="http://schemas.microsoft.com/office/drawing/2014/main" id="{B278E9D1-9E04-4BD4-87D8-25AC7B985DB6}"/>
              </a:ext>
            </a:extLst>
          </p:cNvPr>
          <p:cNvSpPr>
            <a:spLocks noChangeArrowheads="1"/>
          </p:cNvSpPr>
          <p:nvPr/>
        </p:nvSpPr>
        <p:spPr bwMode="auto">
          <a:xfrm>
            <a:off x="165100" y="5791200"/>
            <a:ext cx="5451475"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CD: </a:t>
            </a:r>
            <a:r>
              <a:rPr lang="vi-VN" sz="2800" b="1" dirty="0">
                <a:effectLst>
                  <a:outerShdw blurRad="38100" dist="38100" dir="2700000" algn="tl">
                    <a:srgbClr val="C0C0C0"/>
                  </a:outerShdw>
                </a:effectLst>
                <a:latin typeface="Times New Roman" pitchFamily="18" charset="0"/>
                <a:cs typeface="Times New Roman" pitchFamily="18" charset="0"/>
              </a:rPr>
              <a:t>T</a:t>
            </a:r>
            <a:r>
              <a:rPr lang="en-US" sz="2800" b="1" dirty="0" err="1">
                <a:effectLst>
                  <a:outerShdw blurRad="38100" dist="38100" dir="2700000" algn="tl">
                    <a:srgbClr val="C0C0C0"/>
                  </a:outerShdw>
                </a:effectLst>
                <a:latin typeface="Times New Roman" pitchFamily="18" charset="0"/>
                <a:cs typeface="Times New Roman" pitchFamily="18" charset="0"/>
              </a:rPr>
              <a:t>rục</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dirty="0">
                <a:effectLst>
                  <a:outerShdw blurRad="38100" dist="38100" dir="2700000" algn="tl">
                    <a:srgbClr val="C0C0C0"/>
                  </a:outerShdw>
                </a:effectLst>
                <a:latin typeface="Times New Roman" pitchFamily="18" charset="0"/>
                <a:cs typeface="Times New Roman" pitchFamily="18" charset="0"/>
              </a:rPr>
              <a:t>.</a:t>
            </a:r>
          </a:p>
        </p:txBody>
      </p:sp>
      <p:sp>
        <p:nvSpPr>
          <p:cNvPr id="6177" name="Rectangle 33">
            <a:extLst>
              <a:ext uri="{FF2B5EF4-FFF2-40B4-BE49-F238E27FC236}">
                <a16:creationId xmlns:a16="http://schemas.microsoft.com/office/drawing/2014/main" id="{34DB26D6-7607-4947-B8BF-7CF2E0323E76}"/>
              </a:ext>
            </a:extLst>
          </p:cNvPr>
          <p:cNvSpPr>
            <a:spLocks noChangeArrowheads="1"/>
          </p:cNvSpPr>
          <p:nvPr/>
        </p:nvSpPr>
        <p:spPr bwMode="auto">
          <a:xfrm>
            <a:off x="123825" y="2740025"/>
            <a:ext cx="6975475"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DA </a:t>
            </a:r>
            <a:r>
              <a:rPr lang="en-US" sz="2800" b="1" dirty="0" err="1">
                <a:effectLst>
                  <a:outerShdw blurRad="38100" dist="38100" dir="2700000" algn="tl">
                    <a:srgbClr val="C0C0C0"/>
                  </a:outerShdw>
                </a:effectLst>
                <a:latin typeface="Times New Roman" pitchFamily="18" charset="0"/>
                <a:cs typeface="Times New Roman" pitchFamily="18" charset="0"/>
              </a:rPr>
              <a:t>và</a:t>
            </a:r>
            <a:r>
              <a:rPr lang="en-US" sz="2800" b="1" dirty="0">
                <a:effectLst>
                  <a:outerShdw blurRad="38100" dist="38100" dir="2700000" algn="tl">
                    <a:srgbClr val="C0C0C0"/>
                  </a:outerShdw>
                </a:effectLst>
                <a:latin typeface="Times New Roman" pitchFamily="18" charset="0"/>
                <a:cs typeface="Times New Roman" pitchFamily="18" charset="0"/>
              </a:rPr>
              <a:t> CB </a:t>
            </a:r>
            <a:r>
              <a:rPr lang="en-US" sz="2800" b="1" dirty="0" err="1">
                <a:effectLst>
                  <a:outerShdw blurRad="38100" dist="38100" dir="2700000" algn="tl">
                    <a:srgbClr val="C0C0C0"/>
                  </a:outerShdw>
                </a:effectLst>
                <a:latin typeface="Times New Roman" pitchFamily="18" charset="0"/>
                <a:cs typeface="Times New Roman" pitchFamily="18" charset="0"/>
              </a:rPr>
              <a:t>quét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nên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hai</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đáy</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8" name="Rectangle 34">
            <a:extLst>
              <a:ext uri="{FF2B5EF4-FFF2-40B4-BE49-F238E27FC236}">
                <a16:creationId xmlns:a16="http://schemas.microsoft.com/office/drawing/2014/main" id="{176975E9-5DBB-4805-AF6B-506597F9157C}"/>
              </a:ext>
            </a:extLst>
          </p:cNvPr>
          <p:cNvSpPr>
            <a:spLocks noChangeArrowheads="1"/>
          </p:cNvSpPr>
          <p:nvPr/>
        </p:nvSpPr>
        <p:spPr bwMode="auto">
          <a:xfrm>
            <a:off x="123825" y="1905000"/>
            <a:ext cx="8378825"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AB </a:t>
            </a:r>
            <a:r>
              <a:rPr lang="en-US" sz="2800" b="1" dirty="0" err="1">
                <a:effectLst>
                  <a:outerShdw blurRad="38100" dist="38100" dir="2700000" algn="tl">
                    <a:srgbClr val="C0C0C0"/>
                  </a:outerShdw>
                </a:effectLst>
                <a:latin typeface="Times New Roman" pitchFamily="18" charset="0"/>
                <a:cs typeface="Times New Roman" pitchFamily="18" charset="0"/>
              </a:rPr>
              <a:t>quét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nên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xung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quanh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9" name="Freeform 35">
            <a:extLst>
              <a:ext uri="{FF2B5EF4-FFF2-40B4-BE49-F238E27FC236}">
                <a16:creationId xmlns:a16="http://schemas.microsoft.com/office/drawing/2014/main" id="{59FD90BA-D7E4-48DF-B446-1C8D9936CCE6}"/>
              </a:ext>
            </a:extLst>
          </p:cNvPr>
          <p:cNvSpPr>
            <a:spLocks/>
          </p:cNvSpPr>
          <p:nvPr/>
        </p:nvSpPr>
        <p:spPr bwMode="auto">
          <a:xfrm>
            <a:off x="6556375" y="3411538"/>
            <a:ext cx="1255713"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36">
            <a:extLst>
              <a:ext uri="{FF2B5EF4-FFF2-40B4-BE49-F238E27FC236}">
                <a16:creationId xmlns:a16="http://schemas.microsoft.com/office/drawing/2014/main" id="{F489ED40-BBFA-47AA-A1FD-842F5514A16D}"/>
              </a:ext>
            </a:extLst>
          </p:cNvPr>
          <p:cNvSpPr>
            <a:spLocks/>
          </p:cNvSpPr>
          <p:nvPr/>
        </p:nvSpPr>
        <p:spPr bwMode="auto">
          <a:xfrm flipV="1">
            <a:off x="7324725" y="3416300"/>
            <a:ext cx="227013"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37">
            <a:extLst>
              <a:ext uri="{FF2B5EF4-FFF2-40B4-BE49-F238E27FC236}">
                <a16:creationId xmlns:a16="http://schemas.microsoft.com/office/drawing/2014/main" id="{A3A7A8E9-DE42-43D1-9F64-8F81B7848B49}"/>
              </a:ext>
            </a:extLst>
          </p:cNvPr>
          <p:cNvSpPr>
            <a:spLocks/>
          </p:cNvSpPr>
          <p:nvPr/>
        </p:nvSpPr>
        <p:spPr bwMode="auto">
          <a:xfrm flipH="1">
            <a:off x="7824788" y="3411538"/>
            <a:ext cx="1255712"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38">
            <a:extLst>
              <a:ext uri="{FF2B5EF4-FFF2-40B4-BE49-F238E27FC236}">
                <a16:creationId xmlns:a16="http://schemas.microsoft.com/office/drawing/2014/main" id="{694A9CDE-63A5-4B7A-A17D-CCBDEF81A553}"/>
              </a:ext>
            </a:extLst>
          </p:cNvPr>
          <p:cNvSpPr>
            <a:spLocks/>
          </p:cNvSpPr>
          <p:nvPr/>
        </p:nvSpPr>
        <p:spPr bwMode="auto">
          <a:xfrm>
            <a:off x="8937625" y="3641725"/>
            <a:ext cx="141288" cy="174625"/>
          </a:xfrm>
          <a:custGeom>
            <a:avLst/>
            <a:gdLst>
              <a:gd name="T0" fmla="*/ 0 w 82"/>
              <a:gd name="T1" fmla="*/ 0 h 110"/>
              <a:gd name="T2" fmla="*/ 2147483647 w 82"/>
              <a:gd name="T3" fmla="*/ 2147483647 h 110"/>
              <a:gd name="T4" fmla="*/ 2147483647 w 82"/>
              <a:gd name="T5" fmla="*/ 2147483647 h 110"/>
              <a:gd name="T6" fmla="*/ 2147483647 w 82"/>
              <a:gd name="T7" fmla="*/ 2147483647 h 110"/>
              <a:gd name="T8" fmla="*/ 0 60000 65536"/>
              <a:gd name="T9" fmla="*/ 0 60000 65536"/>
              <a:gd name="T10" fmla="*/ 0 60000 65536"/>
              <a:gd name="T11" fmla="*/ 0 60000 65536"/>
              <a:gd name="T12" fmla="*/ 0 w 82"/>
              <a:gd name="T13" fmla="*/ 0 h 110"/>
              <a:gd name="T14" fmla="*/ 82 w 82"/>
              <a:gd name="T15" fmla="*/ 110 h 110"/>
            </a:gdLst>
            <a:ahLst/>
            <a:cxnLst>
              <a:cxn ang="T8">
                <a:pos x="T0" y="T1"/>
              </a:cxn>
              <a:cxn ang="T9">
                <a:pos x="T2" y="T3"/>
              </a:cxn>
              <a:cxn ang="T10">
                <a:pos x="T4" y="T5"/>
              </a:cxn>
              <a:cxn ang="T11">
                <a:pos x="T6" y="T7"/>
              </a:cxn>
            </a:cxnLst>
            <a:rect l="T12" t="T13" r="T14" b="T15"/>
            <a:pathLst>
              <a:path w="82" h="110">
                <a:moveTo>
                  <a:pt x="0" y="0"/>
                </a:moveTo>
                <a:cubicBezTo>
                  <a:pt x="6" y="5"/>
                  <a:pt x="23" y="18"/>
                  <a:pt x="34" y="30"/>
                </a:cubicBezTo>
                <a:cubicBezTo>
                  <a:pt x="45" y="42"/>
                  <a:pt x="58" y="61"/>
                  <a:pt x="66" y="74"/>
                </a:cubicBezTo>
                <a:cubicBezTo>
                  <a:pt x="74" y="87"/>
                  <a:pt x="79" y="103"/>
                  <a:pt x="82" y="11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39">
            <a:extLst>
              <a:ext uri="{FF2B5EF4-FFF2-40B4-BE49-F238E27FC236}">
                <a16:creationId xmlns:a16="http://schemas.microsoft.com/office/drawing/2014/main" id="{555B26CE-1182-4F61-8EC6-2C21D4262023}"/>
              </a:ext>
            </a:extLst>
          </p:cNvPr>
          <p:cNvSpPr>
            <a:spLocks/>
          </p:cNvSpPr>
          <p:nvPr/>
        </p:nvSpPr>
        <p:spPr bwMode="auto">
          <a:xfrm>
            <a:off x="6543675" y="5340350"/>
            <a:ext cx="141288" cy="180975"/>
          </a:xfrm>
          <a:custGeom>
            <a:avLst/>
            <a:gdLst>
              <a:gd name="T0" fmla="*/ 0 w 82"/>
              <a:gd name="T1" fmla="*/ 2147483647 h 114"/>
              <a:gd name="T2" fmla="*/ 2147483647 w 82"/>
              <a:gd name="T3" fmla="*/ 2147483647 h 114"/>
              <a:gd name="T4" fmla="*/ 2147483647 w 82"/>
              <a:gd name="T5" fmla="*/ 2147483647 h 114"/>
              <a:gd name="T6" fmla="*/ 2147483647 w 82"/>
              <a:gd name="T7" fmla="*/ 0 h 114"/>
              <a:gd name="T8" fmla="*/ 0 60000 65536"/>
              <a:gd name="T9" fmla="*/ 0 60000 65536"/>
              <a:gd name="T10" fmla="*/ 0 60000 65536"/>
              <a:gd name="T11" fmla="*/ 0 60000 65536"/>
              <a:gd name="T12" fmla="*/ 0 w 82"/>
              <a:gd name="T13" fmla="*/ 0 h 114"/>
              <a:gd name="T14" fmla="*/ 82 w 82"/>
              <a:gd name="T15" fmla="*/ 114 h 114"/>
            </a:gdLst>
            <a:ahLst/>
            <a:cxnLst>
              <a:cxn ang="T8">
                <a:pos x="T0" y="T1"/>
              </a:cxn>
              <a:cxn ang="T9">
                <a:pos x="T2" y="T3"/>
              </a:cxn>
              <a:cxn ang="T10">
                <a:pos x="T4" y="T5"/>
              </a:cxn>
              <a:cxn ang="T11">
                <a:pos x="T6" y="T7"/>
              </a:cxn>
            </a:cxnLst>
            <a:rect l="T12" t="T13" r="T14" b="T15"/>
            <a:pathLst>
              <a:path w="82" h="114">
                <a:moveTo>
                  <a:pt x="0" y="114"/>
                </a:moveTo>
                <a:cubicBezTo>
                  <a:pt x="3" y="106"/>
                  <a:pt x="12" y="80"/>
                  <a:pt x="20" y="66"/>
                </a:cubicBezTo>
                <a:cubicBezTo>
                  <a:pt x="28" y="52"/>
                  <a:pt x="38" y="43"/>
                  <a:pt x="48" y="32"/>
                </a:cubicBezTo>
                <a:cubicBezTo>
                  <a:pt x="58" y="21"/>
                  <a:pt x="75" y="7"/>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40">
            <a:extLst>
              <a:ext uri="{FF2B5EF4-FFF2-40B4-BE49-F238E27FC236}">
                <a16:creationId xmlns:a16="http://schemas.microsoft.com/office/drawing/2014/main" id="{AD951EFB-987B-468B-AC05-53301C47BA76}"/>
              </a:ext>
            </a:extLst>
          </p:cNvPr>
          <p:cNvSpPr>
            <a:spLocks/>
          </p:cNvSpPr>
          <p:nvPr/>
        </p:nvSpPr>
        <p:spPr bwMode="auto">
          <a:xfrm>
            <a:off x="6691313" y="5232400"/>
            <a:ext cx="223837" cy="112713"/>
          </a:xfrm>
          <a:custGeom>
            <a:avLst/>
            <a:gdLst>
              <a:gd name="T0" fmla="*/ 0 w 130"/>
              <a:gd name="T1" fmla="*/ 2147483647 h 71"/>
              <a:gd name="T2" fmla="*/ 2147483647 w 130"/>
              <a:gd name="T3" fmla="*/ 2147483647 h 71"/>
              <a:gd name="T4" fmla="*/ 2147483647 w 130"/>
              <a:gd name="T5" fmla="*/ 0 h 71"/>
              <a:gd name="T6" fmla="*/ 0 60000 65536"/>
              <a:gd name="T7" fmla="*/ 0 60000 65536"/>
              <a:gd name="T8" fmla="*/ 0 60000 65536"/>
              <a:gd name="T9" fmla="*/ 0 w 130"/>
              <a:gd name="T10" fmla="*/ 0 h 71"/>
              <a:gd name="T11" fmla="*/ 130 w 130"/>
              <a:gd name="T12" fmla="*/ 71 h 71"/>
            </a:gdLst>
            <a:ahLst/>
            <a:cxnLst>
              <a:cxn ang="T6">
                <a:pos x="T0" y="T1"/>
              </a:cxn>
              <a:cxn ang="T7">
                <a:pos x="T2" y="T3"/>
              </a:cxn>
              <a:cxn ang="T8">
                <a:pos x="T4" y="T5"/>
              </a:cxn>
            </a:cxnLst>
            <a:rect l="T9" t="T10" r="T11" b="T12"/>
            <a:pathLst>
              <a:path w="130" h="71">
                <a:moveTo>
                  <a:pt x="0" y="71"/>
                </a:moveTo>
                <a:cubicBezTo>
                  <a:pt x="11" y="64"/>
                  <a:pt x="46" y="40"/>
                  <a:pt x="68" y="28"/>
                </a:cubicBezTo>
                <a:cubicBezTo>
                  <a:pt x="90" y="16"/>
                  <a:pt x="117" y="6"/>
                  <a:pt x="1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41">
            <a:extLst>
              <a:ext uri="{FF2B5EF4-FFF2-40B4-BE49-F238E27FC236}">
                <a16:creationId xmlns:a16="http://schemas.microsoft.com/office/drawing/2014/main" id="{2F07CE94-EB25-4978-9E66-373FC712DD51}"/>
              </a:ext>
            </a:extLst>
          </p:cNvPr>
          <p:cNvSpPr>
            <a:spLocks/>
          </p:cNvSpPr>
          <p:nvPr/>
        </p:nvSpPr>
        <p:spPr bwMode="auto">
          <a:xfrm>
            <a:off x="6915150" y="5178425"/>
            <a:ext cx="188913" cy="60325"/>
          </a:xfrm>
          <a:custGeom>
            <a:avLst/>
            <a:gdLst>
              <a:gd name="T0" fmla="*/ 0 w 110"/>
              <a:gd name="T1" fmla="*/ 2147483647 h 38"/>
              <a:gd name="T2" fmla="*/ 2147483647 w 110"/>
              <a:gd name="T3" fmla="*/ 2147483647 h 38"/>
              <a:gd name="T4" fmla="*/ 2147483647 w 110"/>
              <a:gd name="T5" fmla="*/ 0 h 38"/>
              <a:gd name="T6" fmla="*/ 0 60000 65536"/>
              <a:gd name="T7" fmla="*/ 0 60000 65536"/>
              <a:gd name="T8" fmla="*/ 0 60000 65536"/>
              <a:gd name="T9" fmla="*/ 0 w 110"/>
              <a:gd name="T10" fmla="*/ 0 h 38"/>
              <a:gd name="T11" fmla="*/ 110 w 110"/>
              <a:gd name="T12" fmla="*/ 38 h 38"/>
            </a:gdLst>
            <a:ahLst/>
            <a:cxnLst>
              <a:cxn ang="T6">
                <a:pos x="T0" y="T1"/>
              </a:cxn>
              <a:cxn ang="T7">
                <a:pos x="T2" y="T3"/>
              </a:cxn>
              <a:cxn ang="T8">
                <a:pos x="T4" y="T5"/>
              </a:cxn>
            </a:cxnLst>
            <a:rect l="T9" t="T10" r="T11" b="T12"/>
            <a:pathLst>
              <a:path w="110" h="38">
                <a:moveTo>
                  <a:pt x="0" y="38"/>
                </a:moveTo>
                <a:cubicBezTo>
                  <a:pt x="11" y="34"/>
                  <a:pt x="45" y="19"/>
                  <a:pt x="63" y="13"/>
                </a:cubicBezTo>
                <a:cubicBezTo>
                  <a:pt x="81" y="7"/>
                  <a:pt x="100" y="3"/>
                  <a:pt x="11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42">
            <a:extLst>
              <a:ext uri="{FF2B5EF4-FFF2-40B4-BE49-F238E27FC236}">
                <a16:creationId xmlns:a16="http://schemas.microsoft.com/office/drawing/2014/main" id="{9D39F084-D8E9-44DE-914C-FC4304362D21}"/>
              </a:ext>
            </a:extLst>
          </p:cNvPr>
          <p:cNvSpPr>
            <a:spLocks/>
          </p:cNvSpPr>
          <p:nvPr/>
        </p:nvSpPr>
        <p:spPr bwMode="auto">
          <a:xfrm flipV="1">
            <a:off x="7097713" y="5143500"/>
            <a:ext cx="215900"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43">
            <a:extLst>
              <a:ext uri="{FF2B5EF4-FFF2-40B4-BE49-F238E27FC236}">
                <a16:creationId xmlns:a16="http://schemas.microsoft.com/office/drawing/2014/main" id="{B9BE7154-5C75-4F69-A980-5974C641259C}"/>
              </a:ext>
            </a:extLst>
          </p:cNvPr>
          <p:cNvSpPr>
            <a:spLocks/>
          </p:cNvSpPr>
          <p:nvPr/>
        </p:nvSpPr>
        <p:spPr bwMode="auto">
          <a:xfrm>
            <a:off x="7540625" y="5105400"/>
            <a:ext cx="261938" cy="9525"/>
          </a:xfrm>
          <a:custGeom>
            <a:avLst/>
            <a:gdLst>
              <a:gd name="T0" fmla="*/ 0 w 152"/>
              <a:gd name="T1" fmla="*/ 2147483647 h 6"/>
              <a:gd name="T2" fmla="*/ 2147483647 w 152"/>
              <a:gd name="T3" fmla="*/ 2147483647 h 6"/>
              <a:gd name="T4" fmla="*/ 2147483647 w 152"/>
              <a:gd name="T5" fmla="*/ 0 h 6"/>
              <a:gd name="T6" fmla="*/ 0 60000 65536"/>
              <a:gd name="T7" fmla="*/ 0 60000 65536"/>
              <a:gd name="T8" fmla="*/ 0 60000 65536"/>
              <a:gd name="T9" fmla="*/ 0 w 152"/>
              <a:gd name="T10" fmla="*/ 0 h 6"/>
              <a:gd name="T11" fmla="*/ 152 w 152"/>
              <a:gd name="T12" fmla="*/ 6 h 6"/>
            </a:gdLst>
            <a:ahLst/>
            <a:cxnLst>
              <a:cxn ang="T6">
                <a:pos x="T0" y="T1"/>
              </a:cxn>
              <a:cxn ang="T7">
                <a:pos x="T2" y="T3"/>
              </a:cxn>
              <a:cxn ang="T8">
                <a:pos x="T4" y="T5"/>
              </a:cxn>
            </a:cxnLst>
            <a:rect l="T9" t="T10" r="T11" b="T12"/>
            <a:pathLst>
              <a:path w="152" h="6">
                <a:moveTo>
                  <a:pt x="0" y="6"/>
                </a:moveTo>
                <a:cubicBezTo>
                  <a:pt x="10" y="6"/>
                  <a:pt x="35" y="5"/>
                  <a:pt x="60" y="4"/>
                </a:cubicBezTo>
                <a:cubicBezTo>
                  <a:pt x="85" y="3"/>
                  <a:pt x="133" y="1"/>
                  <a:pt x="15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44">
            <a:extLst>
              <a:ext uri="{FF2B5EF4-FFF2-40B4-BE49-F238E27FC236}">
                <a16:creationId xmlns:a16="http://schemas.microsoft.com/office/drawing/2014/main" id="{B8CE3AF1-9E7E-402E-8AA1-6025E5D3D1ED}"/>
              </a:ext>
            </a:extLst>
          </p:cNvPr>
          <p:cNvSpPr>
            <a:spLocks/>
          </p:cNvSpPr>
          <p:nvPr/>
        </p:nvSpPr>
        <p:spPr bwMode="auto">
          <a:xfrm>
            <a:off x="6543675" y="5508625"/>
            <a:ext cx="1284288"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45">
            <a:extLst>
              <a:ext uri="{FF2B5EF4-FFF2-40B4-BE49-F238E27FC236}">
                <a16:creationId xmlns:a16="http://schemas.microsoft.com/office/drawing/2014/main" id="{A6BD570A-B6E3-4C1E-89B7-DF470D87C1F8}"/>
              </a:ext>
            </a:extLst>
          </p:cNvPr>
          <p:cNvSpPr>
            <a:spLocks/>
          </p:cNvSpPr>
          <p:nvPr/>
        </p:nvSpPr>
        <p:spPr bwMode="auto">
          <a:xfrm>
            <a:off x="6546850" y="5524500"/>
            <a:ext cx="131763" cy="190500"/>
          </a:xfrm>
          <a:custGeom>
            <a:avLst/>
            <a:gdLst>
              <a:gd name="T0" fmla="*/ 0 w 76"/>
              <a:gd name="T1" fmla="*/ 0 h 120"/>
              <a:gd name="T2" fmla="*/ 2147483647 w 76"/>
              <a:gd name="T3" fmla="*/ 2147483647 h 120"/>
              <a:gd name="T4" fmla="*/ 2147483647 w 76"/>
              <a:gd name="T5" fmla="*/ 2147483647 h 120"/>
              <a:gd name="T6" fmla="*/ 2147483647 w 76"/>
              <a:gd name="T7" fmla="*/ 2147483647 h 120"/>
              <a:gd name="T8" fmla="*/ 0 60000 65536"/>
              <a:gd name="T9" fmla="*/ 0 60000 65536"/>
              <a:gd name="T10" fmla="*/ 0 60000 65536"/>
              <a:gd name="T11" fmla="*/ 0 60000 65536"/>
              <a:gd name="T12" fmla="*/ 0 w 76"/>
              <a:gd name="T13" fmla="*/ 0 h 120"/>
              <a:gd name="T14" fmla="*/ 76 w 76"/>
              <a:gd name="T15" fmla="*/ 120 h 120"/>
            </a:gdLst>
            <a:ahLst/>
            <a:cxnLst>
              <a:cxn ang="T8">
                <a:pos x="T0" y="T1"/>
              </a:cxn>
              <a:cxn ang="T9">
                <a:pos x="T2" y="T3"/>
              </a:cxn>
              <a:cxn ang="T10">
                <a:pos x="T4" y="T5"/>
              </a:cxn>
              <a:cxn ang="T11">
                <a:pos x="T6" y="T7"/>
              </a:cxn>
            </a:cxnLst>
            <a:rect l="T12" t="T13" r="T14" b="T15"/>
            <a:pathLst>
              <a:path w="76" h="120">
                <a:moveTo>
                  <a:pt x="0" y="0"/>
                </a:moveTo>
                <a:cubicBezTo>
                  <a:pt x="2" y="8"/>
                  <a:pt x="3" y="31"/>
                  <a:pt x="10" y="46"/>
                </a:cubicBezTo>
                <a:cubicBezTo>
                  <a:pt x="17" y="61"/>
                  <a:pt x="31" y="78"/>
                  <a:pt x="42" y="90"/>
                </a:cubicBezTo>
                <a:cubicBezTo>
                  <a:pt x="53" y="102"/>
                  <a:pt x="69" y="114"/>
                  <a:pt x="76" y="12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46">
            <a:extLst>
              <a:ext uri="{FF2B5EF4-FFF2-40B4-BE49-F238E27FC236}">
                <a16:creationId xmlns:a16="http://schemas.microsoft.com/office/drawing/2014/main" id="{2FFC69B5-D5D4-41D3-9AF4-EFA2BDF06D4D}"/>
              </a:ext>
            </a:extLst>
          </p:cNvPr>
          <p:cNvSpPr>
            <a:spLocks/>
          </p:cNvSpPr>
          <p:nvPr/>
        </p:nvSpPr>
        <p:spPr bwMode="auto">
          <a:xfrm>
            <a:off x="6667500" y="5710238"/>
            <a:ext cx="212725" cy="103187"/>
          </a:xfrm>
          <a:custGeom>
            <a:avLst/>
            <a:gdLst>
              <a:gd name="T0" fmla="*/ 0 w 124"/>
              <a:gd name="T1" fmla="*/ 0 h 65"/>
              <a:gd name="T2" fmla="*/ 2147483647 w 124"/>
              <a:gd name="T3" fmla="*/ 2147483647 h 65"/>
              <a:gd name="T4" fmla="*/ 2147483647 w 124"/>
              <a:gd name="T5" fmla="*/ 2147483647 h 65"/>
              <a:gd name="T6" fmla="*/ 0 60000 65536"/>
              <a:gd name="T7" fmla="*/ 0 60000 65536"/>
              <a:gd name="T8" fmla="*/ 0 60000 65536"/>
              <a:gd name="T9" fmla="*/ 0 w 124"/>
              <a:gd name="T10" fmla="*/ 0 h 65"/>
              <a:gd name="T11" fmla="*/ 124 w 124"/>
              <a:gd name="T12" fmla="*/ 65 h 65"/>
            </a:gdLst>
            <a:ahLst/>
            <a:cxnLst>
              <a:cxn ang="T6">
                <a:pos x="T0" y="T1"/>
              </a:cxn>
              <a:cxn ang="T7">
                <a:pos x="T2" y="T3"/>
              </a:cxn>
              <a:cxn ang="T8">
                <a:pos x="T4" y="T5"/>
              </a:cxn>
            </a:cxnLst>
            <a:rect l="T9" t="T10" r="T11" b="T12"/>
            <a:pathLst>
              <a:path w="124" h="65">
                <a:moveTo>
                  <a:pt x="0" y="0"/>
                </a:moveTo>
                <a:cubicBezTo>
                  <a:pt x="8" y="6"/>
                  <a:pt x="27" y="22"/>
                  <a:pt x="48" y="33"/>
                </a:cubicBezTo>
                <a:cubicBezTo>
                  <a:pt x="69" y="44"/>
                  <a:pt x="108" y="58"/>
                  <a:pt x="124" y="6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47">
            <a:extLst>
              <a:ext uri="{FF2B5EF4-FFF2-40B4-BE49-F238E27FC236}">
                <a16:creationId xmlns:a16="http://schemas.microsoft.com/office/drawing/2014/main" id="{EBA24724-F0E8-49E8-A947-86F84F74DA1B}"/>
              </a:ext>
            </a:extLst>
          </p:cNvPr>
          <p:cNvSpPr>
            <a:spLocks/>
          </p:cNvSpPr>
          <p:nvPr/>
        </p:nvSpPr>
        <p:spPr bwMode="auto">
          <a:xfrm>
            <a:off x="6880225" y="5813425"/>
            <a:ext cx="217488" cy="65088"/>
          </a:xfrm>
          <a:custGeom>
            <a:avLst/>
            <a:gdLst>
              <a:gd name="T0" fmla="*/ 0 w 128"/>
              <a:gd name="T1" fmla="*/ 0 h 40"/>
              <a:gd name="T2" fmla="*/ 2147483647 w 128"/>
              <a:gd name="T3" fmla="*/ 2147483647 h 40"/>
              <a:gd name="T4" fmla="*/ 2147483647 w 128"/>
              <a:gd name="T5" fmla="*/ 2147483647 h 40"/>
              <a:gd name="T6" fmla="*/ 0 60000 65536"/>
              <a:gd name="T7" fmla="*/ 0 60000 65536"/>
              <a:gd name="T8" fmla="*/ 0 60000 65536"/>
              <a:gd name="T9" fmla="*/ 0 w 128"/>
              <a:gd name="T10" fmla="*/ 0 h 40"/>
              <a:gd name="T11" fmla="*/ 128 w 128"/>
              <a:gd name="T12" fmla="*/ 40 h 40"/>
            </a:gdLst>
            <a:ahLst/>
            <a:cxnLst>
              <a:cxn ang="T6">
                <a:pos x="T0" y="T1"/>
              </a:cxn>
              <a:cxn ang="T7">
                <a:pos x="T2" y="T3"/>
              </a:cxn>
              <a:cxn ang="T8">
                <a:pos x="T4" y="T5"/>
              </a:cxn>
            </a:cxnLst>
            <a:rect l="T9" t="T10" r="T11" b="T12"/>
            <a:pathLst>
              <a:path w="128" h="40">
                <a:moveTo>
                  <a:pt x="0" y="0"/>
                </a:moveTo>
                <a:cubicBezTo>
                  <a:pt x="11" y="4"/>
                  <a:pt x="43" y="17"/>
                  <a:pt x="64" y="24"/>
                </a:cubicBezTo>
                <a:cubicBezTo>
                  <a:pt x="85" y="31"/>
                  <a:pt x="115" y="37"/>
                  <a:pt x="128" y="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48">
            <a:extLst>
              <a:ext uri="{FF2B5EF4-FFF2-40B4-BE49-F238E27FC236}">
                <a16:creationId xmlns:a16="http://schemas.microsoft.com/office/drawing/2014/main" id="{0331693E-AEE2-424B-8942-7350E5E96472}"/>
              </a:ext>
            </a:extLst>
          </p:cNvPr>
          <p:cNvSpPr>
            <a:spLocks/>
          </p:cNvSpPr>
          <p:nvPr/>
        </p:nvSpPr>
        <p:spPr bwMode="auto">
          <a:xfrm>
            <a:off x="7310438" y="5918200"/>
            <a:ext cx="227012"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49">
            <a:extLst>
              <a:ext uri="{FF2B5EF4-FFF2-40B4-BE49-F238E27FC236}">
                <a16:creationId xmlns:a16="http://schemas.microsoft.com/office/drawing/2014/main" id="{BF7F832C-DF02-458A-A81B-23EAAF392937}"/>
              </a:ext>
            </a:extLst>
          </p:cNvPr>
          <p:cNvSpPr>
            <a:spLocks/>
          </p:cNvSpPr>
          <p:nvPr/>
        </p:nvSpPr>
        <p:spPr bwMode="auto">
          <a:xfrm>
            <a:off x="7097713" y="5876925"/>
            <a:ext cx="215900"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4" name="Freeform 50">
            <a:extLst>
              <a:ext uri="{FF2B5EF4-FFF2-40B4-BE49-F238E27FC236}">
                <a16:creationId xmlns:a16="http://schemas.microsoft.com/office/drawing/2014/main" id="{45BA7B7B-971C-4C6B-8A9C-7360E4F7EE06}"/>
              </a:ext>
            </a:extLst>
          </p:cNvPr>
          <p:cNvSpPr>
            <a:spLocks/>
          </p:cNvSpPr>
          <p:nvPr/>
        </p:nvSpPr>
        <p:spPr bwMode="auto">
          <a:xfrm>
            <a:off x="7537450" y="5943600"/>
            <a:ext cx="282575" cy="6350"/>
          </a:xfrm>
          <a:custGeom>
            <a:avLst/>
            <a:gdLst>
              <a:gd name="T0" fmla="*/ 0 w 164"/>
              <a:gd name="T1" fmla="*/ 0 h 4"/>
              <a:gd name="T2" fmla="*/ 2147483647 w 164"/>
              <a:gd name="T3" fmla="*/ 2147483647 h 4"/>
              <a:gd name="T4" fmla="*/ 2147483647 w 164"/>
              <a:gd name="T5" fmla="*/ 2147483647 h 4"/>
              <a:gd name="T6" fmla="*/ 0 60000 65536"/>
              <a:gd name="T7" fmla="*/ 0 60000 65536"/>
              <a:gd name="T8" fmla="*/ 0 60000 65536"/>
              <a:gd name="T9" fmla="*/ 0 w 164"/>
              <a:gd name="T10" fmla="*/ 0 h 4"/>
              <a:gd name="T11" fmla="*/ 164 w 164"/>
              <a:gd name="T12" fmla="*/ 4 h 4"/>
            </a:gdLst>
            <a:ahLst/>
            <a:cxnLst>
              <a:cxn ang="T6">
                <a:pos x="T0" y="T1"/>
              </a:cxn>
              <a:cxn ang="T7">
                <a:pos x="T2" y="T3"/>
              </a:cxn>
              <a:cxn ang="T8">
                <a:pos x="T4" y="T5"/>
              </a:cxn>
            </a:cxnLst>
            <a:rect l="T9" t="T10" r="T11" b="T12"/>
            <a:pathLst>
              <a:path w="164" h="4">
                <a:moveTo>
                  <a:pt x="0" y="0"/>
                </a:moveTo>
                <a:cubicBezTo>
                  <a:pt x="10" y="0"/>
                  <a:pt x="33" y="1"/>
                  <a:pt x="60" y="2"/>
                </a:cubicBezTo>
                <a:cubicBezTo>
                  <a:pt x="87" y="3"/>
                  <a:pt x="142" y="4"/>
                  <a:pt x="164"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5" name="Freeform 51">
            <a:extLst>
              <a:ext uri="{FF2B5EF4-FFF2-40B4-BE49-F238E27FC236}">
                <a16:creationId xmlns:a16="http://schemas.microsoft.com/office/drawing/2014/main" id="{62808079-D423-405D-B908-138A4355AC6E}"/>
              </a:ext>
            </a:extLst>
          </p:cNvPr>
          <p:cNvSpPr>
            <a:spLocks/>
          </p:cNvSpPr>
          <p:nvPr/>
        </p:nvSpPr>
        <p:spPr bwMode="auto">
          <a:xfrm flipH="1">
            <a:off x="7781925" y="5508625"/>
            <a:ext cx="1284288"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6" name="Freeform 52">
            <a:extLst>
              <a:ext uri="{FF2B5EF4-FFF2-40B4-BE49-F238E27FC236}">
                <a16:creationId xmlns:a16="http://schemas.microsoft.com/office/drawing/2014/main" id="{0BA8EE9B-FA3C-417A-A8C8-F86DD83E9709}"/>
              </a:ext>
            </a:extLst>
          </p:cNvPr>
          <p:cNvSpPr>
            <a:spLocks/>
          </p:cNvSpPr>
          <p:nvPr/>
        </p:nvSpPr>
        <p:spPr bwMode="auto">
          <a:xfrm>
            <a:off x="7820025" y="5940425"/>
            <a:ext cx="288925" cy="11113"/>
          </a:xfrm>
          <a:custGeom>
            <a:avLst/>
            <a:gdLst>
              <a:gd name="T0" fmla="*/ 0 w 168"/>
              <a:gd name="T1" fmla="*/ 2147483647 h 7"/>
              <a:gd name="T2" fmla="*/ 2147483647 w 168"/>
              <a:gd name="T3" fmla="*/ 2147483647 h 7"/>
              <a:gd name="T4" fmla="*/ 2147483647 w 168"/>
              <a:gd name="T5" fmla="*/ 0 h 7"/>
              <a:gd name="T6" fmla="*/ 0 60000 65536"/>
              <a:gd name="T7" fmla="*/ 0 60000 65536"/>
              <a:gd name="T8" fmla="*/ 0 60000 65536"/>
              <a:gd name="T9" fmla="*/ 0 w 168"/>
              <a:gd name="T10" fmla="*/ 0 h 7"/>
              <a:gd name="T11" fmla="*/ 168 w 168"/>
              <a:gd name="T12" fmla="*/ 7 h 7"/>
            </a:gdLst>
            <a:ahLst/>
            <a:cxnLst>
              <a:cxn ang="T6">
                <a:pos x="T0" y="T1"/>
              </a:cxn>
              <a:cxn ang="T7">
                <a:pos x="T2" y="T3"/>
              </a:cxn>
              <a:cxn ang="T8">
                <a:pos x="T4" y="T5"/>
              </a:cxn>
            </a:cxnLst>
            <a:rect l="T9" t="T10" r="T11" b="T12"/>
            <a:pathLst>
              <a:path w="168" h="7">
                <a:moveTo>
                  <a:pt x="0" y="4"/>
                </a:moveTo>
                <a:cubicBezTo>
                  <a:pt x="12" y="4"/>
                  <a:pt x="42" y="7"/>
                  <a:pt x="70" y="6"/>
                </a:cubicBezTo>
                <a:cubicBezTo>
                  <a:pt x="98" y="5"/>
                  <a:pt x="148" y="1"/>
                  <a:pt x="16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53">
            <a:extLst>
              <a:ext uri="{FF2B5EF4-FFF2-40B4-BE49-F238E27FC236}">
                <a16:creationId xmlns:a16="http://schemas.microsoft.com/office/drawing/2014/main" id="{A9D0BB26-C4BC-4E9E-9885-FE1B3D1BA7DB}"/>
              </a:ext>
            </a:extLst>
          </p:cNvPr>
          <p:cNvSpPr>
            <a:spLocks/>
          </p:cNvSpPr>
          <p:nvPr/>
        </p:nvSpPr>
        <p:spPr bwMode="auto">
          <a:xfrm>
            <a:off x="8102600" y="5915025"/>
            <a:ext cx="209550" cy="25400"/>
          </a:xfrm>
          <a:custGeom>
            <a:avLst/>
            <a:gdLst>
              <a:gd name="T0" fmla="*/ 0 w 122"/>
              <a:gd name="T1" fmla="*/ 2147483647 h 16"/>
              <a:gd name="T2" fmla="*/ 2147483647 w 122"/>
              <a:gd name="T3" fmla="*/ 2147483647 h 16"/>
              <a:gd name="T4" fmla="*/ 2147483647 w 122"/>
              <a:gd name="T5" fmla="*/ 0 h 16"/>
              <a:gd name="T6" fmla="*/ 0 60000 65536"/>
              <a:gd name="T7" fmla="*/ 0 60000 65536"/>
              <a:gd name="T8" fmla="*/ 0 60000 65536"/>
              <a:gd name="T9" fmla="*/ 0 w 122"/>
              <a:gd name="T10" fmla="*/ 0 h 16"/>
              <a:gd name="T11" fmla="*/ 122 w 122"/>
              <a:gd name="T12" fmla="*/ 16 h 16"/>
            </a:gdLst>
            <a:ahLst/>
            <a:cxnLst>
              <a:cxn ang="T6">
                <a:pos x="T0" y="T1"/>
              </a:cxn>
              <a:cxn ang="T7">
                <a:pos x="T2" y="T3"/>
              </a:cxn>
              <a:cxn ang="T8">
                <a:pos x="T4" y="T5"/>
              </a:cxn>
            </a:cxnLst>
            <a:rect l="T9" t="T10" r="T11" b="T12"/>
            <a:pathLst>
              <a:path w="122" h="16">
                <a:moveTo>
                  <a:pt x="0" y="16"/>
                </a:moveTo>
                <a:cubicBezTo>
                  <a:pt x="10" y="15"/>
                  <a:pt x="40" y="13"/>
                  <a:pt x="60" y="10"/>
                </a:cubicBezTo>
                <a:cubicBezTo>
                  <a:pt x="80" y="7"/>
                  <a:pt x="109" y="2"/>
                  <a:pt x="12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8" name="Freeform 54">
            <a:extLst>
              <a:ext uri="{FF2B5EF4-FFF2-40B4-BE49-F238E27FC236}">
                <a16:creationId xmlns:a16="http://schemas.microsoft.com/office/drawing/2014/main" id="{B98A7C92-80CE-4110-805C-8F13D6472A60}"/>
              </a:ext>
            </a:extLst>
          </p:cNvPr>
          <p:cNvSpPr>
            <a:spLocks/>
          </p:cNvSpPr>
          <p:nvPr/>
        </p:nvSpPr>
        <p:spPr bwMode="auto">
          <a:xfrm>
            <a:off x="8312150" y="5857875"/>
            <a:ext cx="265113" cy="5397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Freeform 55">
            <a:extLst>
              <a:ext uri="{FF2B5EF4-FFF2-40B4-BE49-F238E27FC236}">
                <a16:creationId xmlns:a16="http://schemas.microsoft.com/office/drawing/2014/main" id="{6973BA4E-1C3F-40BF-91BD-119E2E74FB61}"/>
              </a:ext>
            </a:extLst>
          </p:cNvPr>
          <p:cNvSpPr>
            <a:spLocks/>
          </p:cNvSpPr>
          <p:nvPr/>
        </p:nvSpPr>
        <p:spPr bwMode="auto">
          <a:xfrm>
            <a:off x="8580438" y="5816600"/>
            <a:ext cx="141287" cy="41275"/>
          </a:xfrm>
          <a:custGeom>
            <a:avLst/>
            <a:gdLst>
              <a:gd name="T0" fmla="*/ 0 w 82"/>
              <a:gd name="T1" fmla="*/ 2147483647 h 26"/>
              <a:gd name="T2" fmla="*/ 2147483647 w 82"/>
              <a:gd name="T3" fmla="*/ 0 h 26"/>
              <a:gd name="T4" fmla="*/ 0 60000 65536"/>
              <a:gd name="T5" fmla="*/ 0 60000 65536"/>
              <a:gd name="T6" fmla="*/ 0 w 82"/>
              <a:gd name="T7" fmla="*/ 0 h 26"/>
              <a:gd name="T8" fmla="*/ 82 w 82"/>
              <a:gd name="T9" fmla="*/ 26 h 26"/>
            </a:gdLst>
            <a:ahLst/>
            <a:cxnLst>
              <a:cxn ang="T4">
                <a:pos x="T0" y="T1"/>
              </a:cxn>
              <a:cxn ang="T5">
                <a:pos x="T2" y="T3"/>
              </a:cxn>
            </a:cxnLst>
            <a:rect l="T6" t="T7" r="T8" b="T9"/>
            <a:pathLst>
              <a:path w="82" h="26">
                <a:moveTo>
                  <a:pt x="0" y="26"/>
                </a:moveTo>
                <a:cubicBezTo>
                  <a:pt x="14" y="22"/>
                  <a:pt x="65" y="5"/>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0" name="Freeform 56">
            <a:extLst>
              <a:ext uri="{FF2B5EF4-FFF2-40B4-BE49-F238E27FC236}">
                <a16:creationId xmlns:a16="http://schemas.microsoft.com/office/drawing/2014/main" id="{D351F827-2F4E-4A8C-917E-B533A2B2A38E}"/>
              </a:ext>
            </a:extLst>
          </p:cNvPr>
          <p:cNvSpPr>
            <a:spLocks/>
          </p:cNvSpPr>
          <p:nvPr/>
        </p:nvSpPr>
        <p:spPr bwMode="auto">
          <a:xfrm>
            <a:off x="8716963" y="5705475"/>
            <a:ext cx="234950" cy="11112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1" name="Freeform 57">
            <a:extLst>
              <a:ext uri="{FF2B5EF4-FFF2-40B4-BE49-F238E27FC236}">
                <a16:creationId xmlns:a16="http://schemas.microsoft.com/office/drawing/2014/main" id="{35D0723F-BACF-4A75-94EC-F4D6C2601B11}"/>
              </a:ext>
            </a:extLst>
          </p:cNvPr>
          <p:cNvSpPr>
            <a:spLocks/>
          </p:cNvSpPr>
          <p:nvPr/>
        </p:nvSpPr>
        <p:spPr bwMode="auto">
          <a:xfrm>
            <a:off x="8955088" y="5521325"/>
            <a:ext cx="112712" cy="187325"/>
          </a:xfrm>
          <a:custGeom>
            <a:avLst/>
            <a:gdLst>
              <a:gd name="T0" fmla="*/ 0 w 66"/>
              <a:gd name="T1" fmla="*/ 2147483647 h 118"/>
              <a:gd name="T2" fmla="*/ 2147483647 w 66"/>
              <a:gd name="T3" fmla="*/ 2147483647 h 118"/>
              <a:gd name="T4" fmla="*/ 2147483647 w 66"/>
              <a:gd name="T5" fmla="*/ 2147483647 h 118"/>
              <a:gd name="T6" fmla="*/ 2147483647 w 66"/>
              <a:gd name="T7" fmla="*/ 0 h 118"/>
              <a:gd name="T8" fmla="*/ 0 60000 65536"/>
              <a:gd name="T9" fmla="*/ 0 60000 65536"/>
              <a:gd name="T10" fmla="*/ 0 60000 65536"/>
              <a:gd name="T11" fmla="*/ 0 60000 65536"/>
              <a:gd name="T12" fmla="*/ 0 w 66"/>
              <a:gd name="T13" fmla="*/ 0 h 118"/>
              <a:gd name="T14" fmla="*/ 66 w 66"/>
              <a:gd name="T15" fmla="*/ 118 h 118"/>
            </a:gdLst>
            <a:ahLst/>
            <a:cxnLst>
              <a:cxn ang="T8">
                <a:pos x="T0" y="T1"/>
              </a:cxn>
              <a:cxn ang="T9">
                <a:pos x="T2" y="T3"/>
              </a:cxn>
              <a:cxn ang="T10">
                <a:pos x="T4" y="T5"/>
              </a:cxn>
              <a:cxn ang="T11">
                <a:pos x="T6" y="T7"/>
              </a:cxn>
            </a:cxnLst>
            <a:rect l="T12" t="T13" r="T14" b="T15"/>
            <a:pathLst>
              <a:path w="66" h="118">
                <a:moveTo>
                  <a:pt x="0" y="118"/>
                </a:moveTo>
                <a:cubicBezTo>
                  <a:pt x="6" y="111"/>
                  <a:pt x="25" y="92"/>
                  <a:pt x="34" y="78"/>
                </a:cubicBezTo>
                <a:cubicBezTo>
                  <a:pt x="43" y="64"/>
                  <a:pt x="49" y="49"/>
                  <a:pt x="54" y="36"/>
                </a:cubicBezTo>
                <a:cubicBezTo>
                  <a:pt x="59" y="23"/>
                  <a:pt x="64" y="7"/>
                  <a:pt x="6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2" name="Freeform 58">
            <a:extLst>
              <a:ext uri="{FF2B5EF4-FFF2-40B4-BE49-F238E27FC236}">
                <a16:creationId xmlns:a16="http://schemas.microsoft.com/office/drawing/2014/main" id="{C623206B-F1E5-4BE2-90BE-3D63110767EF}"/>
              </a:ext>
            </a:extLst>
          </p:cNvPr>
          <p:cNvSpPr>
            <a:spLocks/>
          </p:cNvSpPr>
          <p:nvPr/>
        </p:nvSpPr>
        <p:spPr bwMode="auto">
          <a:xfrm flipH="1">
            <a:off x="7815263" y="5113338"/>
            <a:ext cx="1255712"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3" name="Freeform 59">
            <a:extLst>
              <a:ext uri="{FF2B5EF4-FFF2-40B4-BE49-F238E27FC236}">
                <a16:creationId xmlns:a16="http://schemas.microsoft.com/office/drawing/2014/main" id="{0648C84C-F57A-4AB4-A2B7-7EE68585D26E}"/>
              </a:ext>
            </a:extLst>
          </p:cNvPr>
          <p:cNvSpPr>
            <a:spLocks/>
          </p:cNvSpPr>
          <p:nvPr/>
        </p:nvSpPr>
        <p:spPr bwMode="auto">
          <a:xfrm>
            <a:off x="7799388" y="5102225"/>
            <a:ext cx="309562" cy="25400"/>
          </a:xfrm>
          <a:custGeom>
            <a:avLst/>
            <a:gdLst>
              <a:gd name="T0" fmla="*/ 0 w 180"/>
              <a:gd name="T1" fmla="*/ 0 h 16"/>
              <a:gd name="T2" fmla="*/ 2147483647 w 180"/>
              <a:gd name="T3" fmla="*/ 2147483647 h 16"/>
              <a:gd name="T4" fmla="*/ 2147483647 w 180"/>
              <a:gd name="T5" fmla="*/ 2147483647 h 16"/>
              <a:gd name="T6" fmla="*/ 2147483647 w 180"/>
              <a:gd name="T7" fmla="*/ 2147483647 h 16"/>
              <a:gd name="T8" fmla="*/ 0 60000 65536"/>
              <a:gd name="T9" fmla="*/ 0 60000 65536"/>
              <a:gd name="T10" fmla="*/ 0 60000 65536"/>
              <a:gd name="T11" fmla="*/ 0 60000 65536"/>
              <a:gd name="T12" fmla="*/ 0 w 180"/>
              <a:gd name="T13" fmla="*/ 0 h 16"/>
              <a:gd name="T14" fmla="*/ 180 w 180"/>
              <a:gd name="T15" fmla="*/ 16 h 16"/>
            </a:gdLst>
            <a:ahLst/>
            <a:cxnLst>
              <a:cxn ang="T8">
                <a:pos x="T0" y="T1"/>
              </a:cxn>
              <a:cxn ang="T9">
                <a:pos x="T2" y="T3"/>
              </a:cxn>
              <a:cxn ang="T10">
                <a:pos x="T4" y="T5"/>
              </a:cxn>
              <a:cxn ang="T11">
                <a:pos x="T6" y="T7"/>
              </a:cxn>
            </a:cxnLst>
            <a:rect l="T12" t="T13" r="T14" b="T15"/>
            <a:pathLst>
              <a:path w="180" h="16">
                <a:moveTo>
                  <a:pt x="0" y="0"/>
                </a:moveTo>
                <a:cubicBezTo>
                  <a:pt x="10" y="1"/>
                  <a:pt x="37" y="1"/>
                  <a:pt x="58" y="2"/>
                </a:cubicBezTo>
                <a:cubicBezTo>
                  <a:pt x="79" y="3"/>
                  <a:pt x="104" y="6"/>
                  <a:pt x="124" y="8"/>
                </a:cubicBezTo>
                <a:cubicBezTo>
                  <a:pt x="144" y="10"/>
                  <a:pt x="168" y="14"/>
                  <a:pt x="180"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4" name="Freeform 60">
            <a:extLst>
              <a:ext uri="{FF2B5EF4-FFF2-40B4-BE49-F238E27FC236}">
                <a16:creationId xmlns:a16="http://schemas.microsoft.com/office/drawing/2014/main" id="{0C893339-3CEF-4684-8F99-7409C4E7080A}"/>
              </a:ext>
            </a:extLst>
          </p:cNvPr>
          <p:cNvSpPr>
            <a:spLocks/>
          </p:cNvSpPr>
          <p:nvPr/>
        </p:nvSpPr>
        <p:spPr bwMode="auto">
          <a:xfrm>
            <a:off x="8105775" y="5121275"/>
            <a:ext cx="227013" cy="28575"/>
          </a:xfrm>
          <a:custGeom>
            <a:avLst/>
            <a:gdLst>
              <a:gd name="T0" fmla="*/ 0 w 132"/>
              <a:gd name="T1" fmla="*/ 0 h 18"/>
              <a:gd name="T2" fmla="*/ 2147483647 w 132"/>
              <a:gd name="T3" fmla="*/ 2147483647 h 18"/>
              <a:gd name="T4" fmla="*/ 2147483647 w 132"/>
              <a:gd name="T5" fmla="*/ 2147483647 h 18"/>
              <a:gd name="T6" fmla="*/ 0 60000 65536"/>
              <a:gd name="T7" fmla="*/ 0 60000 65536"/>
              <a:gd name="T8" fmla="*/ 0 60000 65536"/>
              <a:gd name="T9" fmla="*/ 0 w 132"/>
              <a:gd name="T10" fmla="*/ 0 h 18"/>
              <a:gd name="T11" fmla="*/ 132 w 132"/>
              <a:gd name="T12" fmla="*/ 18 h 18"/>
            </a:gdLst>
            <a:ahLst/>
            <a:cxnLst>
              <a:cxn ang="T6">
                <a:pos x="T0" y="T1"/>
              </a:cxn>
              <a:cxn ang="T7">
                <a:pos x="T2" y="T3"/>
              </a:cxn>
              <a:cxn ang="T8">
                <a:pos x="T4" y="T5"/>
              </a:cxn>
            </a:cxnLst>
            <a:rect l="T9" t="T10" r="T11" b="T12"/>
            <a:pathLst>
              <a:path w="132" h="18">
                <a:moveTo>
                  <a:pt x="0" y="0"/>
                </a:moveTo>
                <a:cubicBezTo>
                  <a:pt x="11" y="1"/>
                  <a:pt x="44" y="5"/>
                  <a:pt x="66" y="8"/>
                </a:cubicBezTo>
                <a:cubicBezTo>
                  <a:pt x="88" y="11"/>
                  <a:pt x="118" y="16"/>
                  <a:pt x="132" y="1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5" name="Freeform 61">
            <a:extLst>
              <a:ext uri="{FF2B5EF4-FFF2-40B4-BE49-F238E27FC236}">
                <a16:creationId xmlns:a16="http://schemas.microsoft.com/office/drawing/2014/main" id="{CDAE228E-2C93-4980-8331-E928E2A53D14}"/>
              </a:ext>
            </a:extLst>
          </p:cNvPr>
          <p:cNvSpPr>
            <a:spLocks/>
          </p:cNvSpPr>
          <p:nvPr/>
        </p:nvSpPr>
        <p:spPr bwMode="auto">
          <a:xfrm>
            <a:off x="8335963" y="5149850"/>
            <a:ext cx="206375" cy="47625"/>
          </a:xfrm>
          <a:custGeom>
            <a:avLst/>
            <a:gdLst>
              <a:gd name="T0" fmla="*/ 0 w 120"/>
              <a:gd name="T1" fmla="*/ 0 h 30"/>
              <a:gd name="T2" fmla="*/ 2147483647 w 120"/>
              <a:gd name="T3" fmla="*/ 2147483647 h 30"/>
              <a:gd name="T4" fmla="*/ 2147483647 w 120"/>
              <a:gd name="T5" fmla="*/ 2147483647 h 30"/>
              <a:gd name="T6" fmla="*/ 0 60000 65536"/>
              <a:gd name="T7" fmla="*/ 0 60000 65536"/>
              <a:gd name="T8" fmla="*/ 0 60000 65536"/>
              <a:gd name="T9" fmla="*/ 0 w 120"/>
              <a:gd name="T10" fmla="*/ 0 h 30"/>
              <a:gd name="T11" fmla="*/ 120 w 120"/>
              <a:gd name="T12" fmla="*/ 30 h 30"/>
            </a:gdLst>
            <a:ahLst/>
            <a:cxnLst>
              <a:cxn ang="T6">
                <a:pos x="T0" y="T1"/>
              </a:cxn>
              <a:cxn ang="T7">
                <a:pos x="T2" y="T3"/>
              </a:cxn>
              <a:cxn ang="T8">
                <a:pos x="T4" y="T5"/>
              </a:cxn>
            </a:cxnLst>
            <a:rect l="T9" t="T10" r="T11" b="T12"/>
            <a:pathLst>
              <a:path w="120" h="30">
                <a:moveTo>
                  <a:pt x="0" y="0"/>
                </a:moveTo>
                <a:cubicBezTo>
                  <a:pt x="6" y="1"/>
                  <a:pt x="14" y="3"/>
                  <a:pt x="34" y="8"/>
                </a:cubicBezTo>
                <a:cubicBezTo>
                  <a:pt x="54" y="13"/>
                  <a:pt x="102" y="25"/>
                  <a:pt x="120" y="3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6" name="Freeform 62">
            <a:extLst>
              <a:ext uri="{FF2B5EF4-FFF2-40B4-BE49-F238E27FC236}">
                <a16:creationId xmlns:a16="http://schemas.microsoft.com/office/drawing/2014/main" id="{8D05B4FB-7037-4134-95D5-B742FB9EBF76}"/>
              </a:ext>
            </a:extLst>
          </p:cNvPr>
          <p:cNvSpPr>
            <a:spLocks/>
          </p:cNvSpPr>
          <p:nvPr/>
        </p:nvSpPr>
        <p:spPr bwMode="auto">
          <a:xfrm>
            <a:off x="8535988" y="5194300"/>
            <a:ext cx="198437" cy="50800"/>
          </a:xfrm>
          <a:custGeom>
            <a:avLst/>
            <a:gdLst>
              <a:gd name="T0" fmla="*/ 0 w 116"/>
              <a:gd name="T1" fmla="*/ 0 h 32"/>
              <a:gd name="T2" fmla="*/ 2147483647 w 116"/>
              <a:gd name="T3" fmla="*/ 2147483647 h 32"/>
              <a:gd name="T4" fmla="*/ 0 60000 65536"/>
              <a:gd name="T5" fmla="*/ 0 60000 65536"/>
              <a:gd name="T6" fmla="*/ 0 w 116"/>
              <a:gd name="T7" fmla="*/ 0 h 32"/>
              <a:gd name="T8" fmla="*/ 116 w 116"/>
              <a:gd name="T9" fmla="*/ 32 h 32"/>
            </a:gdLst>
            <a:ahLst/>
            <a:cxnLst>
              <a:cxn ang="T4">
                <a:pos x="T0" y="T1"/>
              </a:cxn>
              <a:cxn ang="T5">
                <a:pos x="T2" y="T3"/>
              </a:cxn>
            </a:cxnLst>
            <a:rect l="T6" t="T7" r="T8" b="T9"/>
            <a:pathLst>
              <a:path w="116" h="32">
                <a:moveTo>
                  <a:pt x="0" y="0"/>
                </a:moveTo>
                <a:cubicBezTo>
                  <a:pt x="19" y="6"/>
                  <a:pt x="92" y="25"/>
                  <a:pt x="116" y="3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7" name="Freeform 63">
            <a:extLst>
              <a:ext uri="{FF2B5EF4-FFF2-40B4-BE49-F238E27FC236}">
                <a16:creationId xmlns:a16="http://schemas.microsoft.com/office/drawing/2014/main" id="{A925DAC9-DD08-4E1D-B69C-DF197D0383E2}"/>
              </a:ext>
            </a:extLst>
          </p:cNvPr>
          <p:cNvSpPr>
            <a:spLocks/>
          </p:cNvSpPr>
          <p:nvPr/>
        </p:nvSpPr>
        <p:spPr bwMode="auto">
          <a:xfrm>
            <a:off x="8724900" y="5238750"/>
            <a:ext cx="203200" cy="101600"/>
          </a:xfrm>
          <a:custGeom>
            <a:avLst/>
            <a:gdLst>
              <a:gd name="T0" fmla="*/ 0 w 118"/>
              <a:gd name="T1" fmla="*/ 0 h 64"/>
              <a:gd name="T2" fmla="*/ 2147483647 w 118"/>
              <a:gd name="T3" fmla="*/ 2147483647 h 64"/>
              <a:gd name="T4" fmla="*/ 2147483647 w 118"/>
              <a:gd name="T5" fmla="*/ 2147483647 h 64"/>
              <a:gd name="T6" fmla="*/ 0 60000 65536"/>
              <a:gd name="T7" fmla="*/ 0 60000 65536"/>
              <a:gd name="T8" fmla="*/ 0 60000 65536"/>
              <a:gd name="T9" fmla="*/ 0 w 118"/>
              <a:gd name="T10" fmla="*/ 0 h 64"/>
              <a:gd name="T11" fmla="*/ 118 w 118"/>
              <a:gd name="T12" fmla="*/ 64 h 64"/>
            </a:gdLst>
            <a:ahLst/>
            <a:cxnLst>
              <a:cxn ang="T6">
                <a:pos x="T0" y="T1"/>
              </a:cxn>
              <a:cxn ang="T7">
                <a:pos x="T2" y="T3"/>
              </a:cxn>
              <a:cxn ang="T8">
                <a:pos x="T4" y="T5"/>
              </a:cxn>
            </a:cxnLst>
            <a:rect l="T9" t="T10" r="T11" b="T12"/>
            <a:pathLst>
              <a:path w="118" h="64">
                <a:moveTo>
                  <a:pt x="0" y="0"/>
                </a:moveTo>
                <a:cubicBezTo>
                  <a:pt x="7" y="3"/>
                  <a:pt x="22" y="8"/>
                  <a:pt x="42" y="19"/>
                </a:cubicBezTo>
                <a:cubicBezTo>
                  <a:pt x="62" y="30"/>
                  <a:pt x="102" y="54"/>
                  <a:pt x="118" y="6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8" name="Freeform 64">
            <a:extLst>
              <a:ext uri="{FF2B5EF4-FFF2-40B4-BE49-F238E27FC236}">
                <a16:creationId xmlns:a16="http://schemas.microsoft.com/office/drawing/2014/main" id="{A72B00C0-3B11-4F50-80BD-666618B5ACA1}"/>
              </a:ext>
            </a:extLst>
          </p:cNvPr>
          <p:cNvSpPr>
            <a:spLocks/>
          </p:cNvSpPr>
          <p:nvPr/>
        </p:nvSpPr>
        <p:spPr bwMode="auto">
          <a:xfrm>
            <a:off x="8928100" y="5343525"/>
            <a:ext cx="139700" cy="174625"/>
          </a:xfrm>
          <a:custGeom>
            <a:avLst/>
            <a:gdLst>
              <a:gd name="T0" fmla="*/ 0 w 82"/>
              <a:gd name="T1" fmla="*/ 0 h 110"/>
              <a:gd name="T2" fmla="*/ 2147483647 w 82"/>
              <a:gd name="T3" fmla="*/ 2147483647 h 110"/>
              <a:gd name="T4" fmla="*/ 2147483647 w 82"/>
              <a:gd name="T5" fmla="*/ 2147483647 h 110"/>
              <a:gd name="T6" fmla="*/ 2147483647 w 82"/>
              <a:gd name="T7" fmla="*/ 2147483647 h 110"/>
              <a:gd name="T8" fmla="*/ 0 60000 65536"/>
              <a:gd name="T9" fmla="*/ 0 60000 65536"/>
              <a:gd name="T10" fmla="*/ 0 60000 65536"/>
              <a:gd name="T11" fmla="*/ 0 60000 65536"/>
              <a:gd name="T12" fmla="*/ 0 w 82"/>
              <a:gd name="T13" fmla="*/ 0 h 110"/>
              <a:gd name="T14" fmla="*/ 82 w 82"/>
              <a:gd name="T15" fmla="*/ 110 h 110"/>
            </a:gdLst>
            <a:ahLst/>
            <a:cxnLst>
              <a:cxn ang="T8">
                <a:pos x="T0" y="T1"/>
              </a:cxn>
              <a:cxn ang="T9">
                <a:pos x="T2" y="T3"/>
              </a:cxn>
              <a:cxn ang="T10">
                <a:pos x="T4" y="T5"/>
              </a:cxn>
              <a:cxn ang="T11">
                <a:pos x="T6" y="T7"/>
              </a:cxn>
            </a:cxnLst>
            <a:rect l="T12" t="T13" r="T14" b="T15"/>
            <a:pathLst>
              <a:path w="82" h="110">
                <a:moveTo>
                  <a:pt x="0" y="0"/>
                </a:moveTo>
                <a:cubicBezTo>
                  <a:pt x="6" y="5"/>
                  <a:pt x="23" y="18"/>
                  <a:pt x="34" y="30"/>
                </a:cubicBezTo>
                <a:cubicBezTo>
                  <a:pt x="45" y="42"/>
                  <a:pt x="58" y="61"/>
                  <a:pt x="66" y="74"/>
                </a:cubicBezTo>
                <a:cubicBezTo>
                  <a:pt x="74" y="87"/>
                  <a:pt x="79" y="103"/>
                  <a:pt x="82" y="11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Freeform 65">
            <a:extLst>
              <a:ext uri="{FF2B5EF4-FFF2-40B4-BE49-F238E27FC236}">
                <a16:creationId xmlns:a16="http://schemas.microsoft.com/office/drawing/2014/main" id="{90DBE7A1-FE41-4EBE-AF11-358D0CE39485}"/>
              </a:ext>
            </a:extLst>
          </p:cNvPr>
          <p:cNvSpPr>
            <a:spLocks/>
          </p:cNvSpPr>
          <p:nvPr/>
        </p:nvSpPr>
        <p:spPr bwMode="auto">
          <a:xfrm>
            <a:off x="7818438" y="5343525"/>
            <a:ext cx="1243012" cy="195263"/>
          </a:xfrm>
          <a:custGeom>
            <a:avLst/>
            <a:gdLst>
              <a:gd name="T0" fmla="*/ 2147483647 w 723"/>
              <a:gd name="T1" fmla="*/ 2147483647 h 123"/>
              <a:gd name="T2" fmla="*/ 0 w 723"/>
              <a:gd name="T3" fmla="*/ 2147483647 h 123"/>
              <a:gd name="T4" fmla="*/ 2147483647 w 723"/>
              <a:gd name="T5" fmla="*/ 0 h 123"/>
              <a:gd name="T6" fmla="*/ 2147483647 w 723"/>
              <a:gd name="T7" fmla="*/ 2147483647 h 123"/>
              <a:gd name="T8" fmla="*/ 2147483647 w 723"/>
              <a:gd name="T9" fmla="*/ 2147483647 h 123"/>
              <a:gd name="T10" fmla="*/ 0 60000 65536"/>
              <a:gd name="T11" fmla="*/ 0 60000 65536"/>
              <a:gd name="T12" fmla="*/ 0 60000 65536"/>
              <a:gd name="T13" fmla="*/ 0 60000 65536"/>
              <a:gd name="T14" fmla="*/ 0 60000 65536"/>
              <a:gd name="T15" fmla="*/ 0 w 723"/>
              <a:gd name="T16" fmla="*/ 0 h 123"/>
              <a:gd name="T17" fmla="*/ 723 w 723"/>
              <a:gd name="T18" fmla="*/ 123 h 123"/>
            </a:gdLst>
            <a:ahLst/>
            <a:cxnLst>
              <a:cxn ang="T10">
                <a:pos x="T0" y="T1"/>
              </a:cxn>
              <a:cxn ang="T11">
                <a:pos x="T2" y="T3"/>
              </a:cxn>
              <a:cxn ang="T12">
                <a:pos x="T4" y="T5"/>
              </a:cxn>
              <a:cxn ang="T13">
                <a:pos x="T6" y="T7"/>
              </a:cxn>
              <a:cxn ang="T14">
                <a:pos x="T8" y="T9"/>
              </a:cxn>
            </a:cxnLst>
            <a:rect l="T15" t="T16" r="T17" b="T18"/>
            <a:pathLst>
              <a:path w="723" h="123">
                <a:moveTo>
                  <a:pt x="723" y="123"/>
                </a:moveTo>
                <a:lnTo>
                  <a:pt x="0" y="111"/>
                </a:lnTo>
                <a:lnTo>
                  <a:pt x="627" y="0"/>
                </a:lnTo>
                <a:lnTo>
                  <a:pt x="691" y="56"/>
                </a:lnTo>
                <a:lnTo>
                  <a:pt x="723" y="123"/>
                </a:lnTo>
                <a:close/>
              </a:path>
            </a:pathLst>
          </a:custGeom>
          <a:solidFill>
            <a:schemeClr val="accent1"/>
          </a:solidFill>
          <a:ln w="12700">
            <a:solidFill>
              <a:schemeClr val="accent1"/>
            </a:solidFill>
            <a:round/>
            <a:headEnd/>
            <a:tailEnd/>
          </a:ln>
        </p:spPr>
        <p:txBody>
          <a:bodyPr/>
          <a:lstStyle/>
          <a:p>
            <a:endParaRPr lang="en-US"/>
          </a:p>
        </p:txBody>
      </p:sp>
      <p:sp>
        <p:nvSpPr>
          <p:cNvPr id="6210" name="Freeform 66">
            <a:extLst>
              <a:ext uri="{FF2B5EF4-FFF2-40B4-BE49-F238E27FC236}">
                <a16:creationId xmlns:a16="http://schemas.microsoft.com/office/drawing/2014/main" id="{6D99E9C2-AB9A-45D5-B7D3-40A3A31F92EA}"/>
              </a:ext>
            </a:extLst>
          </p:cNvPr>
          <p:cNvSpPr>
            <a:spLocks/>
          </p:cNvSpPr>
          <p:nvPr/>
        </p:nvSpPr>
        <p:spPr bwMode="auto">
          <a:xfrm>
            <a:off x="6688138" y="5514975"/>
            <a:ext cx="1146175" cy="292100"/>
          </a:xfrm>
          <a:custGeom>
            <a:avLst/>
            <a:gdLst>
              <a:gd name="T0" fmla="*/ 0 w 666"/>
              <a:gd name="T1" fmla="*/ 2147483647 h 184"/>
              <a:gd name="T2" fmla="*/ 2147483647 w 666"/>
              <a:gd name="T3" fmla="*/ 0 h 184"/>
              <a:gd name="T4" fmla="*/ 2147483647 w 666"/>
              <a:gd name="T5" fmla="*/ 2147483647 h 184"/>
              <a:gd name="T6" fmla="*/ 2147483647 w 666"/>
              <a:gd name="T7" fmla="*/ 2147483647 h 184"/>
              <a:gd name="T8" fmla="*/ 0 w 666"/>
              <a:gd name="T9" fmla="*/ 2147483647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0" y="120"/>
                </a:moveTo>
                <a:lnTo>
                  <a:pt x="666" y="0"/>
                </a:lnTo>
                <a:lnTo>
                  <a:pt x="124" y="184"/>
                </a:lnTo>
                <a:lnTo>
                  <a:pt x="48" y="147"/>
                </a:lnTo>
                <a:lnTo>
                  <a:pt x="0" y="120"/>
                </a:lnTo>
                <a:close/>
              </a:path>
            </a:pathLst>
          </a:custGeom>
          <a:solidFill>
            <a:schemeClr val="accent1"/>
          </a:solidFill>
          <a:ln w="12700">
            <a:solidFill>
              <a:schemeClr val="accent1"/>
            </a:solidFill>
            <a:round/>
            <a:headEnd/>
            <a:tailEnd/>
          </a:ln>
        </p:spPr>
        <p:txBody>
          <a:bodyPr/>
          <a:lstStyle/>
          <a:p>
            <a:endParaRPr lang="en-US"/>
          </a:p>
        </p:txBody>
      </p:sp>
      <p:sp>
        <p:nvSpPr>
          <p:cNvPr id="6211" name="Freeform 67">
            <a:extLst>
              <a:ext uri="{FF2B5EF4-FFF2-40B4-BE49-F238E27FC236}">
                <a16:creationId xmlns:a16="http://schemas.microsoft.com/office/drawing/2014/main" id="{0E53EB0D-856E-45BD-AD34-143F705B7D53}"/>
              </a:ext>
            </a:extLst>
          </p:cNvPr>
          <p:cNvSpPr>
            <a:spLocks/>
          </p:cNvSpPr>
          <p:nvPr/>
        </p:nvSpPr>
        <p:spPr bwMode="auto">
          <a:xfrm>
            <a:off x="6899275" y="5521325"/>
            <a:ext cx="930275" cy="342900"/>
          </a:xfrm>
          <a:custGeom>
            <a:avLst/>
            <a:gdLst>
              <a:gd name="T0" fmla="*/ 2147483647 w 541"/>
              <a:gd name="T1" fmla="*/ 2147483647 h 216"/>
              <a:gd name="T2" fmla="*/ 2147483647 w 541"/>
              <a:gd name="T3" fmla="*/ 0 h 216"/>
              <a:gd name="T4" fmla="*/ 0 w 541"/>
              <a:gd name="T5" fmla="*/ 2147483647 h 216"/>
              <a:gd name="T6" fmla="*/ 2147483647 w 541"/>
              <a:gd name="T7" fmla="*/ 2147483647 h 216"/>
              <a:gd name="T8" fmla="*/ 0 60000 65536"/>
              <a:gd name="T9" fmla="*/ 0 60000 65536"/>
              <a:gd name="T10" fmla="*/ 0 60000 65536"/>
              <a:gd name="T11" fmla="*/ 0 60000 65536"/>
              <a:gd name="T12" fmla="*/ 0 w 541"/>
              <a:gd name="T13" fmla="*/ 0 h 216"/>
              <a:gd name="T14" fmla="*/ 541 w 541"/>
              <a:gd name="T15" fmla="*/ 216 h 216"/>
            </a:gdLst>
            <a:ahLst/>
            <a:cxnLst>
              <a:cxn ang="T8">
                <a:pos x="T0" y="T1"/>
              </a:cxn>
              <a:cxn ang="T9">
                <a:pos x="T2" y="T3"/>
              </a:cxn>
              <a:cxn ang="T10">
                <a:pos x="T4" y="T5"/>
              </a:cxn>
              <a:cxn ang="T11">
                <a:pos x="T6" y="T7"/>
              </a:cxn>
            </a:cxnLst>
            <a:rect l="T12" t="T13" r="T14" b="T15"/>
            <a:pathLst>
              <a:path w="541" h="216">
                <a:moveTo>
                  <a:pt x="121" y="216"/>
                </a:moveTo>
                <a:lnTo>
                  <a:pt x="541" y="0"/>
                </a:lnTo>
                <a:lnTo>
                  <a:pt x="0" y="179"/>
                </a:lnTo>
                <a:lnTo>
                  <a:pt x="121" y="216"/>
                </a:lnTo>
                <a:close/>
              </a:path>
            </a:pathLst>
          </a:custGeom>
          <a:solidFill>
            <a:schemeClr val="accent1"/>
          </a:solidFill>
          <a:ln w="12700">
            <a:solidFill>
              <a:schemeClr val="accent1"/>
            </a:solidFill>
            <a:round/>
            <a:headEnd/>
            <a:tailEnd/>
          </a:ln>
        </p:spPr>
        <p:txBody>
          <a:bodyPr/>
          <a:lstStyle/>
          <a:p>
            <a:endParaRPr lang="en-US"/>
          </a:p>
        </p:txBody>
      </p:sp>
      <p:sp>
        <p:nvSpPr>
          <p:cNvPr id="6212" name="Freeform 68">
            <a:extLst>
              <a:ext uri="{FF2B5EF4-FFF2-40B4-BE49-F238E27FC236}">
                <a16:creationId xmlns:a16="http://schemas.microsoft.com/office/drawing/2014/main" id="{AD55A8E3-AB71-44FA-947D-D2EB580EBEFE}"/>
              </a:ext>
            </a:extLst>
          </p:cNvPr>
          <p:cNvSpPr>
            <a:spLocks/>
          </p:cNvSpPr>
          <p:nvPr/>
        </p:nvSpPr>
        <p:spPr bwMode="auto">
          <a:xfrm>
            <a:off x="7107238" y="5527675"/>
            <a:ext cx="730250" cy="373063"/>
          </a:xfrm>
          <a:custGeom>
            <a:avLst/>
            <a:gdLst>
              <a:gd name="T0" fmla="*/ 2147483647 w 424"/>
              <a:gd name="T1" fmla="*/ 2147483647 h 235"/>
              <a:gd name="T2" fmla="*/ 2147483647 w 424"/>
              <a:gd name="T3" fmla="*/ 0 h 235"/>
              <a:gd name="T4" fmla="*/ 0 w 424"/>
              <a:gd name="T5" fmla="*/ 2147483647 h 235"/>
              <a:gd name="T6" fmla="*/ 2147483647 w 424"/>
              <a:gd name="T7" fmla="*/ 2147483647 h 235"/>
              <a:gd name="T8" fmla="*/ 2147483647 w 424"/>
              <a:gd name="T9" fmla="*/ 2147483647 h 235"/>
              <a:gd name="T10" fmla="*/ 0 60000 65536"/>
              <a:gd name="T11" fmla="*/ 0 60000 65536"/>
              <a:gd name="T12" fmla="*/ 0 60000 65536"/>
              <a:gd name="T13" fmla="*/ 0 60000 65536"/>
              <a:gd name="T14" fmla="*/ 0 60000 65536"/>
              <a:gd name="T15" fmla="*/ 0 w 424"/>
              <a:gd name="T16" fmla="*/ 0 h 235"/>
              <a:gd name="T17" fmla="*/ 424 w 424"/>
              <a:gd name="T18" fmla="*/ 235 h 235"/>
            </a:gdLst>
            <a:ahLst/>
            <a:cxnLst>
              <a:cxn ang="T10">
                <a:pos x="T0" y="T1"/>
              </a:cxn>
              <a:cxn ang="T11">
                <a:pos x="T2" y="T3"/>
              </a:cxn>
              <a:cxn ang="T12">
                <a:pos x="T4" y="T5"/>
              </a:cxn>
              <a:cxn ang="T13">
                <a:pos x="T6" y="T7"/>
              </a:cxn>
              <a:cxn ang="T14">
                <a:pos x="T8" y="T9"/>
              </a:cxn>
            </a:cxnLst>
            <a:rect l="T15" t="T16" r="T17" b="T18"/>
            <a:pathLst>
              <a:path w="424" h="235">
                <a:moveTo>
                  <a:pt x="143" y="235"/>
                </a:moveTo>
                <a:lnTo>
                  <a:pt x="424" y="0"/>
                </a:lnTo>
                <a:lnTo>
                  <a:pt x="0" y="208"/>
                </a:lnTo>
                <a:lnTo>
                  <a:pt x="77" y="226"/>
                </a:lnTo>
                <a:lnTo>
                  <a:pt x="143" y="235"/>
                </a:lnTo>
                <a:close/>
              </a:path>
            </a:pathLst>
          </a:custGeom>
          <a:solidFill>
            <a:schemeClr val="accent1"/>
          </a:solidFill>
          <a:ln w="12700">
            <a:solidFill>
              <a:schemeClr val="accent1"/>
            </a:solidFill>
            <a:round/>
            <a:headEnd/>
            <a:tailEnd/>
          </a:ln>
        </p:spPr>
        <p:txBody>
          <a:bodyPr/>
          <a:lstStyle/>
          <a:p>
            <a:endParaRPr lang="en-US"/>
          </a:p>
        </p:txBody>
      </p:sp>
      <p:sp>
        <p:nvSpPr>
          <p:cNvPr id="6213" name="Freeform 69">
            <a:extLst>
              <a:ext uri="{FF2B5EF4-FFF2-40B4-BE49-F238E27FC236}">
                <a16:creationId xmlns:a16="http://schemas.microsoft.com/office/drawing/2014/main" id="{FB3CE26D-5F6D-4CF1-9C5F-FA132D26BDF9}"/>
              </a:ext>
            </a:extLst>
          </p:cNvPr>
          <p:cNvSpPr>
            <a:spLocks/>
          </p:cNvSpPr>
          <p:nvPr/>
        </p:nvSpPr>
        <p:spPr bwMode="auto">
          <a:xfrm>
            <a:off x="7342188" y="5508625"/>
            <a:ext cx="495300" cy="420688"/>
          </a:xfrm>
          <a:custGeom>
            <a:avLst/>
            <a:gdLst>
              <a:gd name="T0" fmla="*/ 2147483647 w 288"/>
              <a:gd name="T1" fmla="*/ 2147483647 h 265"/>
              <a:gd name="T2" fmla="*/ 2147483647 w 288"/>
              <a:gd name="T3" fmla="*/ 0 h 265"/>
              <a:gd name="T4" fmla="*/ 0 w 288"/>
              <a:gd name="T5" fmla="*/ 2147483647 h 265"/>
              <a:gd name="T6" fmla="*/ 2147483647 w 288"/>
              <a:gd name="T7" fmla="*/ 2147483647 h 265"/>
              <a:gd name="T8" fmla="*/ 0 60000 65536"/>
              <a:gd name="T9" fmla="*/ 0 60000 65536"/>
              <a:gd name="T10" fmla="*/ 0 60000 65536"/>
              <a:gd name="T11" fmla="*/ 0 60000 65536"/>
              <a:gd name="T12" fmla="*/ 0 w 288"/>
              <a:gd name="T13" fmla="*/ 0 h 265"/>
              <a:gd name="T14" fmla="*/ 288 w 288"/>
              <a:gd name="T15" fmla="*/ 265 h 265"/>
            </a:gdLst>
            <a:ahLst/>
            <a:cxnLst>
              <a:cxn ang="T8">
                <a:pos x="T0" y="T1"/>
              </a:cxn>
              <a:cxn ang="T9">
                <a:pos x="T2" y="T3"/>
              </a:cxn>
              <a:cxn ang="T10">
                <a:pos x="T4" y="T5"/>
              </a:cxn>
              <a:cxn ang="T11">
                <a:pos x="T6" y="T7"/>
              </a:cxn>
            </a:cxnLst>
            <a:rect l="T12" t="T13" r="T14" b="T15"/>
            <a:pathLst>
              <a:path w="288" h="265">
                <a:moveTo>
                  <a:pt x="115" y="265"/>
                </a:moveTo>
                <a:lnTo>
                  <a:pt x="288" y="0"/>
                </a:lnTo>
                <a:lnTo>
                  <a:pt x="0" y="248"/>
                </a:lnTo>
                <a:lnTo>
                  <a:pt x="115" y="265"/>
                </a:lnTo>
                <a:close/>
              </a:path>
            </a:pathLst>
          </a:custGeom>
          <a:solidFill>
            <a:schemeClr val="accent1"/>
          </a:solidFill>
          <a:ln w="12700">
            <a:solidFill>
              <a:schemeClr val="accent1"/>
            </a:solidFill>
            <a:round/>
            <a:headEnd/>
            <a:tailEnd/>
          </a:ln>
        </p:spPr>
        <p:txBody>
          <a:bodyPr/>
          <a:lstStyle/>
          <a:p>
            <a:endParaRPr lang="en-US"/>
          </a:p>
        </p:txBody>
      </p:sp>
      <p:sp>
        <p:nvSpPr>
          <p:cNvPr id="6214" name="Freeform 70">
            <a:extLst>
              <a:ext uri="{FF2B5EF4-FFF2-40B4-BE49-F238E27FC236}">
                <a16:creationId xmlns:a16="http://schemas.microsoft.com/office/drawing/2014/main" id="{B42477E0-4009-4D3A-9C67-630605C5E419}"/>
              </a:ext>
            </a:extLst>
          </p:cNvPr>
          <p:cNvSpPr>
            <a:spLocks/>
          </p:cNvSpPr>
          <p:nvPr/>
        </p:nvSpPr>
        <p:spPr bwMode="auto">
          <a:xfrm>
            <a:off x="7545388" y="5508625"/>
            <a:ext cx="292100" cy="430213"/>
          </a:xfrm>
          <a:custGeom>
            <a:avLst/>
            <a:gdLst>
              <a:gd name="T0" fmla="*/ 2147483647 w 170"/>
              <a:gd name="T1" fmla="*/ 2147483647 h 271"/>
              <a:gd name="T2" fmla="*/ 2147483647 w 170"/>
              <a:gd name="T3" fmla="*/ 0 h 271"/>
              <a:gd name="T4" fmla="*/ 0 w 170"/>
              <a:gd name="T5" fmla="*/ 2147483647 h 271"/>
              <a:gd name="T6" fmla="*/ 2147483647 w 170"/>
              <a:gd name="T7" fmla="*/ 2147483647 h 271"/>
              <a:gd name="T8" fmla="*/ 2147483647 w 170"/>
              <a:gd name="T9" fmla="*/ 2147483647 h 271"/>
              <a:gd name="T10" fmla="*/ 0 60000 65536"/>
              <a:gd name="T11" fmla="*/ 0 60000 65536"/>
              <a:gd name="T12" fmla="*/ 0 60000 65536"/>
              <a:gd name="T13" fmla="*/ 0 60000 65536"/>
              <a:gd name="T14" fmla="*/ 0 60000 65536"/>
              <a:gd name="T15" fmla="*/ 0 w 170"/>
              <a:gd name="T16" fmla="*/ 0 h 271"/>
              <a:gd name="T17" fmla="*/ 170 w 170"/>
              <a:gd name="T18" fmla="*/ 271 h 271"/>
            </a:gdLst>
            <a:ahLst/>
            <a:cxnLst>
              <a:cxn ang="T10">
                <a:pos x="T0" y="T1"/>
              </a:cxn>
              <a:cxn ang="T11">
                <a:pos x="T2" y="T3"/>
              </a:cxn>
              <a:cxn ang="T12">
                <a:pos x="T4" y="T5"/>
              </a:cxn>
              <a:cxn ang="T13">
                <a:pos x="T6" y="T7"/>
              </a:cxn>
              <a:cxn ang="T14">
                <a:pos x="T8" y="T9"/>
              </a:cxn>
            </a:cxnLst>
            <a:rect l="T15" t="T16" r="T17" b="T18"/>
            <a:pathLst>
              <a:path w="170" h="271">
                <a:moveTo>
                  <a:pt x="165" y="271"/>
                </a:moveTo>
                <a:lnTo>
                  <a:pt x="170" y="0"/>
                </a:lnTo>
                <a:lnTo>
                  <a:pt x="0" y="262"/>
                </a:lnTo>
                <a:lnTo>
                  <a:pt x="82" y="268"/>
                </a:lnTo>
                <a:lnTo>
                  <a:pt x="165" y="271"/>
                </a:lnTo>
                <a:close/>
              </a:path>
            </a:pathLst>
          </a:custGeom>
          <a:solidFill>
            <a:schemeClr val="accent1"/>
          </a:solidFill>
          <a:ln w="12700">
            <a:solidFill>
              <a:schemeClr val="accent1"/>
            </a:solidFill>
            <a:round/>
            <a:headEnd/>
            <a:tailEnd/>
          </a:ln>
        </p:spPr>
        <p:txBody>
          <a:bodyPr/>
          <a:lstStyle/>
          <a:p>
            <a:endParaRPr lang="en-US"/>
          </a:p>
        </p:txBody>
      </p:sp>
      <p:sp>
        <p:nvSpPr>
          <p:cNvPr id="6215" name="Freeform 71">
            <a:extLst>
              <a:ext uri="{FF2B5EF4-FFF2-40B4-BE49-F238E27FC236}">
                <a16:creationId xmlns:a16="http://schemas.microsoft.com/office/drawing/2014/main" id="{5C6171CE-5314-47C8-AED8-8A9D5242B180}"/>
              </a:ext>
            </a:extLst>
          </p:cNvPr>
          <p:cNvSpPr>
            <a:spLocks/>
          </p:cNvSpPr>
          <p:nvPr/>
        </p:nvSpPr>
        <p:spPr bwMode="auto">
          <a:xfrm>
            <a:off x="6704013" y="5248275"/>
            <a:ext cx="1116012" cy="266700"/>
          </a:xfrm>
          <a:custGeom>
            <a:avLst/>
            <a:gdLst>
              <a:gd name="T0" fmla="*/ 0 w 649"/>
              <a:gd name="T1" fmla="*/ 2147483647 h 168"/>
              <a:gd name="T2" fmla="*/ 2147483647 w 649"/>
              <a:gd name="T3" fmla="*/ 2147483647 h 168"/>
              <a:gd name="T4" fmla="*/ 2147483647 w 649"/>
              <a:gd name="T5" fmla="*/ 0 h 168"/>
              <a:gd name="T6" fmla="*/ 2147483647 w 649"/>
              <a:gd name="T7" fmla="*/ 2147483647 h 168"/>
              <a:gd name="T8" fmla="*/ 0 w 649"/>
              <a:gd name="T9" fmla="*/ 2147483647 h 168"/>
              <a:gd name="T10" fmla="*/ 0 60000 65536"/>
              <a:gd name="T11" fmla="*/ 0 60000 65536"/>
              <a:gd name="T12" fmla="*/ 0 60000 65536"/>
              <a:gd name="T13" fmla="*/ 0 60000 65536"/>
              <a:gd name="T14" fmla="*/ 0 60000 65536"/>
              <a:gd name="T15" fmla="*/ 0 w 649"/>
              <a:gd name="T16" fmla="*/ 0 h 168"/>
              <a:gd name="T17" fmla="*/ 649 w 649"/>
              <a:gd name="T18" fmla="*/ 168 h 168"/>
            </a:gdLst>
            <a:ahLst/>
            <a:cxnLst>
              <a:cxn ang="T10">
                <a:pos x="T0" y="T1"/>
              </a:cxn>
              <a:cxn ang="T11">
                <a:pos x="T2" y="T3"/>
              </a:cxn>
              <a:cxn ang="T12">
                <a:pos x="T4" y="T5"/>
              </a:cxn>
              <a:cxn ang="T13">
                <a:pos x="T6" y="T7"/>
              </a:cxn>
              <a:cxn ang="T14">
                <a:pos x="T8" y="T9"/>
              </a:cxn>
            </a:cxnLst>
            <a:rect l="T15" t="T16" r="T17" b="T18"/>
            <a:pathLst>
              <a:path w="649" h="168">
                <a:moveTo>
                  <a:pt x="0" y="68"/>
                </a:moveTo>
                <a:lnTo>
                  <a:pt x="649" y="168"/>
                </a:lnTo>
                <a:lnTo>
                  <a:pt x="132" y="0"/>
                </a:lnTo>
                <a:lnTo>
                  <a:pt x="43" y="40"/>
                </a:lnTo>
                <a:lnTo>
                  <a:pt x="0" y="68"/>
                </a:lnTo>
                <a:close/>
              </a:path>
            </a:pathLst>
          </a:custGeom>
          <a:solidFill>
            <a:schemeClr val="accent1"/>
          </a:solidFill>
          <a:ln w="12700">
            <a:solidFill>
              <a:schemeClr val="accent1"/>
            </a:solidFill>
            <a:round/>
            <a:headEnd/>
            <a:tailEnd/>
          </a:ln>
        </p:spPr>
        <p:txBody>
          <a:bodyPr/>
          <a:lstStyle/>
          <a:p>
            <a:endParaRPr lang="en-US"/>
          </a:p>
        </p:txBody>
      </p:sp>
      <p:sp>
        <p:nvSpPr>
          <p:cNvPr id="6216" name="Freeform 72">
            <a:extLst>
              <a:ext uri="{FF2B5EF4-FFF2-40B4-BE49-F238E27FC236}">
                <a16:creationId xmlns:a16="http://schemas.microsoft.com/office/drawing/2014/main" id="{51FCC383-005B-4DD5-A9B2-9E471DBE799A}"/>
              </a:ext>
            </a:extLst>
          </p:cNvPr>
          <p:cNvSpPr>
            <a:spLocks/>
          </p:cNvSpPr>
          <p:nvPr/>
        </p:nvSpPr>
        <p:spPr bwMode="auto">
          <a:xfrm rot="21545917" flipV="1">
            <a:off x="6921500" y="5189538"/>
            <a:ext cx="893763" cy="327025"/>
          </a:xfrm>
          <a:custGeom>
            <a:avLst/>
            <a:gdLst>
              <a:gd name="T0" fmla="*/ 2147483647 w 528"/>
              <a:gd name="T1" fmla="*/ 2147483647 h 216"/>
              <a:gd name="T2" fmla="*/ 2147483647 w 528"/>
              <a:gd name="T3" fmla="*/ 0 h 216"/>
              <a:gd name="T4" fmla="*/ 0 w 528"/>
              <a:gd name="T5" fmla="*/ 2147483647 h 216"/>
              <a:gd name="T6" fmla="*/ 2147483647 w 528"/>
              <a:gd name="T7" fmla="*/ 2147483647 h 216"/>
              <a:gd name="T8" fmla="*/ 0 60000 65536"/>
              <a:gd name="T9" fmla="*/ 0 60000 65536"/>
              <a:gd name="T10" fmla="*/ 0 60000 65536"/>
              <a:gd name="T11" fmla="*/ 0 60000 65536"/>
              <a:gd name="T12" fmla="*/ 0 w 528"/>
              <a:gd name="T13" fmla="*/ 0 h 216"/>
              <a:gd name="T14" fmla="*/ 528 w 528"/>
              <a:gd name="T15" fmla="*/ 216 h 216"/>
            </a:gdLst>
            <a:ahLst/>
            <a:cxnLst>
              <a:cxn ang="T8">
                <a:pos x="T0" y="T1"/>
              </a:cxn>
              <a:cxn ang="T9">
                <a:pos x="T2" y="T3"/>
              </a:cxn>
              <a:cxn ang="T10">
                <a:pos x="T4" y="T5"/>
              </a:cxn>
              <a:cxn ang="T11">
                <a:pos x="T6" y="T7"/>
              </a:cxn>
            </a:cxnLst>
            <a:rect l="T12" t="T13" r="T14" b="T15"/>
            <a:pathLst>
              <a:path w="528" h="216">
                <a:moveTo>
                  <a:pt x="108" y="216"/>
                </a:moveTo>
                <a:lnTo>
                  <a:pt x="528" y="0"/>
                </a:lnTo>
                <a:lnTo>
                  <a:pt x="0" y="180"/>
                </a:lnTo>
                <a:lnTo>
                  <a:pt x="108" y="216"/>
                </a:lnTo>
                <a:close/>
              </a:path>
            </a:pathLst>
          </a:custGeom>
          <a:solidFill>
            <a:schemeClr val="accent1"/>
          </a:solidFill>
          <a:ln w="12700">
            <a:solidFill>
              <a:schemeClr val="accent1"/>
            </a:solidFill>
            <a:round/>
            <a:headEnd/>
            <a:tailEnd/>
          </a:ln>
        </p:spPr>
        <p:txBody>
          <a:bodyPr/>
          <a:lstStyle/>
          <a:p>
            <a:endParaRPr lang="en-US"/>
          </a:p>
        </p:txBody>
      </p:sp>
      <p:sp>
        <p:nvSpPr>
          <p:cNvPr id="6217" name="Freeform 73">
            <a:extLst>
              <a:ext uri="{FF2B5EF4-FFF2-40B4-BE49-F238E27FC236}">
                <a16:creationId xmlns:a16="http://schemas.microsoft.com/office/drawing/2014/main" id="{73CD5E9E-0D54-443A-B3E9-57E40AC2D050}"/>
              </a:ext>
            </a:extLst>
          </p:cNvPr>
          <p:cNvSpPr>
            <a:spLocks/>
          </p:cNvSpPr>
          <p:nvPr/>
        </p:nvSpPr>
        <p:spPr bwMode="auto">
          <a:xfrm rot="21545917" flipV="1">
            <a:off x="7104063" y="5157788"/>
            <a:ext cx="717550" cy="352425"/>
          </a:xfrm>
          <a:custGeom>
            <a:avLst/>
            <a:gdLst>
              <a:gd name="T0" fmla="*/ 2147483647 w 424"/>
              <a:gd name="T1" fmla="*/ 2147483647 h 232"/>
              <a:gd name="T2" fmla="*/ 2147483647 w 424"/>
              <a:gd name="T3" fmla="*/ 0 h 232"/>
              <a:gd name="T4" fmla="*/ 0 w 424"/>
              <a:gd name="T5" fmla="*/ 2147483647 h 232"/>
              <a:gd name="T6" fmla="*/ 2147483647 w 424"/>
              <a:gd name="T7" fmla="*/ 2147483647 h 232"/>
              <a:gd name="T8" fmla="*/ 0 60000 65536"/>
              <a:gd name="T9" fmla="*/ 0 60000 65536"/>
              <a:gd name="T10" fmla="*/ 0 60000 65536"/>
              <a:gd name="T11" fmla="*/ 0 60000 65536"/>
              <a:gd name="T12" fmla="*/ 0 w 424"/>
              <a:gd name="T13" fmla="*/ 0 h 232"/>
              <a:gd name="T14" fmla="*/ 424 w 424"/>
              <a:gd name="T15" fmla="*/ 232 h 232"/>
            </a:gdLst>
            <a:ahLst/>
            <a:cxnLst>
              <a:cxn ang="T8">
                <a:pos x="T0" y="T1"/>
              </a:cxn>
              <a:cxn ang="T9">
                <a:pos x="T2" y="T3"/>
              </a:cxn>
              <a:cxn ang="T10">
                <a:pos x="T4" y="T5"/>
              </a:cxn>
              <a:cxn ang="T11">
                <a:pos x="T6" y="T7"/>
              </a:cxn>
            </a:cxnLst>
            <a:rect l="T12" t="T13" r="T14" b="T15"/>
            <a:pathLst>
              <a:path w="424" h="232">
                <a:moveTo>
                  <a:pt x="124" y="232"/>
                </a:moveTo>
                <a:lnTo>
                  <a:pt x="424" y="0"/>
                </a:lnTo>
                <a:lnTo>
                  <a:pt x="0" y="208"/>
                </a:lnTo>
                <a:lnTo>
                  <a:pt x="124" y="232"/>
                </a:lnTo>
                <a:close/>
              </a:path>
            </a:pathLst>
          </a:custGeom>
          <a:solidFill>
            <a:schemeClr val="accent1"/>
          </a:solidFill>
          <a:ln w="12700">
            <a:solidFill>
              <a:schemeClr val="accent1"/>
            </a:solidFill>
            <a:round/>
            <a:headEnd/>
            <a:tailEnd/>
          </a:ln>
        </p:spPr>
        <p:txBody>
          <a:bodyPr/>
          <a:lstStyle/>
          <a:p>
            <a:endParaRPr lang="en-US"/>
          </a:p>
        </p:txBody>
      </p:sp>
      <p:sp>
        <p:nvSpPr>
          <p:cNvPr id="6218" name="Freeform 74">
            <a:extLst>
              <a:ext uri="{FF2B5EF4-FFF2-40B4-BE49-F238E27FC236}">
                <a16:creationId xmlns:a16="http://schemas.microsoft.com/office/drawing/2014/main" id="{7ADF771D-5AF1-4476-8A8E-D3F1D865D41A}"/>
              </a:ext>
            </a:extLst>
          </p:cNvPr>
          <p:cNvSpPr>
            <a:spLocks/>
          </p:cNvSpPr>
          <p:nvPr/>
        </p:nvSpPr>
        <p:spPr bwMode="auto">
          <a:xfrm>
            <a:off x="7312025" y="5129213"/>
            <a:ext cx="511175" cy="392112"/>
          </a:xfrm>
          <a:custGeom>
            <a:avLst/>
            <a:gdLst>
              <a:gd name="T0" fmla="*/ 2147483647 w 297"/>
              <a:gd name="T1" fmla="*/ 0 h 247"/>
              <a:gd name="T2" fmla="*/ 2147483647 w 297"/>
              <a:gd name="T3" fmla="*/ 2147483647 h 247"/>
              <a:gd name="T4" fmla="*/ 0 w 297"/>
              <a:gd name="T5" fmla="*/ 2147483647 h 247"/>
              <a:gd name="T6" fmla="*/ 2147483647 w 297"/>
              <a:gd name="T7" fmla="*/ 0 h 247"/>
              <a:gd name="T8" fmla="*/ 0 60000 65536"/>
              <a:gd name="T9" fmla="*/ 0 60000 65536"/>
              <a:gd name="T10" fmla="*/ 0 60000 65536"/>
              <a:gd name="T11" fmla="*/ 0 60000 65536"/>
              <a:gd name="T12" fmla="*/ 0 w 297"/>
              <a:gd name="T13" fmla="*/ 0 h 247"/>
              <a:gd name="T14" fmla="*/ 297 w 297"/>
              <a:gd name="T15" fmla="*/ 247 h 247"/>
            </a:gdLst>
            <a:ahLst/>
            <a:cxnLst>
              <a:cxn ang="T8">
                <a:pos x="T0" y="T1"/>
              </a:cxn>
              <a:cxn ang="T9">
                <a:pos x="T2" y="T3"/>
              </a:cxn>
              <a:cxn ang="T10">
                <a:pos x="T4" y="T5"/>
              </a:cxn>
              <a:cxn ang="T11">
                <a:pos x="T6" y="T7"/>
              </a:cxn>
            </a:cxnLst>
            <a:rect l="T12" t="T13" r="T14" b="T15"/>
            <a:pathLst>
              <a:path w="297" h="247">
                <a:moveTo>
                  <a:pt x="135" y="0"/>
                </a:moveTo>
                <a:lnTo>
                  <a:pt x="297" y="247"/>
                </a:lnTo>
                <a:lnTo>
                  <a:pt x="0" y="21"/>
                </a:lnTo>
                <a:lnTo>
                  <a:pt x="135" y="0"/>
                </a:lnTo>
                <a:close/>
              </a:path>
            </a:pathLst>
          </a:custGeom>
          <a:solidFill>
            <a:schemeClr val="accent1"/>
          </a:solidFill>
          <a:ln w="12700">
            <a:solidFill>
              <a:schemeClr val="accent1"/>
            </a:solidFill>
            <a:round/>
            <a:headEnd/>
            <a:tailEnd/>
          </a:ln>
        </p:spPr>
        <p:txBody>
          <a:bodyPr/>
          <a:lstStyle/>
          <a:p>
            <a:endParaRPr lang="en-US"/>
          </a:p>
        </p:txBody>
      </p:sp>
      <p:sp>
        <p:nvSpPr>
          <p:cNvPr id="6219" name="Freeform 75">
            <a:extLst>
              <a:ext uri="{FF2B5EF4-FFF2-40B4-BE49-F238E27FC236}">
                <a16:creationId xmlns:a16="http://schemas.microsoft.com/office/drawing/2014/main" id="{67139EBD-B918-477F-BFB1-02AA3A2C18F4}"/>
              </a:ext>
            </a:extLst>
          </p:cNvPr>
          <p:cNvSpPr>
            <a:spLocks/>
          </p:cNvSpPr>
          <p:nvPr/>
        </p:nvSpPr>
        <p:spPr bwMode="auto">
          <a:xfrm>
            <a:off x="7546975" y="5119688"/>
            <a:ext cx="276225" cy="401637"/>
          </a:xfrm>
          <a:custGeom>
            <a:avLst/>
            <a:gdLst>
              <a:gd name="T0" fmla="*/ 2147483647 w 161"/>
              <a:gd name="T1" fmla="*/ 2147483647 h 253"/>
              <a:gd name="T2" fmla="*/ 2147483647 w 161"/>
              <a:gd name="T3" fmla="*/ 2147483647 h 253"/>
              <a:gd name="T4" fmla="*/ 0 w 161"/>
              <a:gd name="T5" fmla="*/ 2147483647 h 253"/>
              <a:gd name="T6" fmla="*/ 2147483647 w 161"/>
              <a:gd name="T7" fmla="*/ 0 h 253"/>
              <a:gd name="T8" fmla="*/ 2147483647 w 161"/>
              <a:gd name="T9" fmla="*/ 2147483647 h 253"/>
              <a:gd name="T10" fmla="*/ 0 60000 65536"/>
              <a:gd name="T11" fmla="*/ 0 60000 65536"/>
              <a:gd name="T12" fmla="*/ 0 60000 65536"/>
              <a:gd name="T13" fmla="*/ 0 60000 65536"/>
              <a:gd name="T14" fmla="*/ 0 60000 65536"/>
              <a:gd name="T15" fmla="*/ 0 w 161"/>
              <a:gd name="T16" fmla="*/ 0 h 253"/>
              <a:gd name="T17" fmla="*/ 161 w 161"/>
              <a:gd name="T18" fmla="*/ 253 h 253"/>
            </a:gdLst>
            <a:ahLst/>
            <a:cxnLst>
              <a:cxn ang="T10">
                <a:pos x="T0" y="T1"/>
              </a:cxn>
              <a:cxn ang="T11">
                <a:pos x="T2" y="T3"/>
              </a:cxn>
              <a:cxn ang="T12">
                <a:pos x="T4" y="T5"/>
              </a:cxn>
              <a:cxn ang="T13">
                <a:pos x="T6" y="T7"/>
              </a:cxn>
              <a:cxn ang="T14">
                <a:pos x="T8" y="T9"/>
              </a:cxn>
            </a:cxnLst>
            <a:rect l="T15" t="T16" r="T17" b="T18"/>
            <a:pathLst>
              <a:path w="161" h="253">
                <a:moveTo>
                  <a:pt x="158" y="3"/>
                </a:moveTo>
                <a:lnTo>
                  <a:pt x="161" y="253"/>
                </a:lnTo>
                <a:lnTo>
                  <a:pt x="0" y="8"/>
                </a:lnTo>
                <a:lnTo>
                  <a:pt x="68" y="0"/>
                </a:lnTo>
                <a:lnTo>
                  <a:pt x="158" y="3"/>
                </a:lnTo>
                <a:close/>
              </a:path>
            </a:pathLst>
          </a:custGeom>
          <a:solidFill>
            <a:schemeClr val="accent1"/>
          </a:solidFill>
          <a:ln w="12700">
            <a:solidFill>
              <a:schemeClr val="accent1"/>
            </a:solidFill>
            <a:round/>
            <a:headEnd/>
            <a:tailEnd/>
          </a:ln>
        </p:spPr>
        <p:txBody>
          <a:bodyPr/>
          <a:lstStyle/>
          <a:p>
            <a:endParaRPr lang="en-US"/>
          </a:p>
        </p:txBody>
      </p:sp>
      <p:sp>
        <p:nvSpPr>
          <p:cNvPr id="6220" name="Freeform 76">
            <a:extLst>
              <a:ext uri="{FF2B5EF4-FFF2-40B4-BE49-F238E27FC236}">
                <a16:creationId xmlns:a16="http://schemas.microsoft.com/office/drawing/2014/main" id="{A6C1A34B-9DDF-462B-BD24-84A22AA2F1A3}"/>
              </a:ext>
            </a:extLst>
          </p:cNvPr>
          <p:cNvSpPr>
            <a:spLocks/>
          </p:cNvSpPr>
          <p:nvPr/>
        </p:nvSpPr>
        <p:spPr bwMode="auto">
          <a:xfrm>
            <a:off x="7834313" y="5524500"/>
            <a:ext cx="1212850" cy="176213"/>
          </a:xfrm>
          <a:custGeom>
            <a:avLst/>
            <a:gdLst>
              <a:gd name="T0" fmla="*/ 2147483647 w 706"/>
              <a:gd name="T1" fmla="*/ 2147483647 h 111"/>
              <a:gd name="T2" fmla="*/ 0 w 706"/>
              <a:gd name="T3" fmla="*/ 0 h 111"/>
              <a:gd name="T4" fmla="*/ 2147483647 w 706"/>
              <a:gd name="T5" fmla="*/ 2147483647 h 111"/>
              <a:gd name="T6" fmla="*/ 2147483647 w 706"/>
              <a:gd name="T7" fmla="*/ 2147483647 h 111"/>
              <a:gd name="T8" fmla="*/ 2147483647 w 706"/>
              <a:gd name="T9" fmla="*/ 2147483647 h 111"/>
              <a:gd name="T10" fmla="*/ 0 60000 65536"/>
              <a:gd name="T11" fmla="*/ 0 60000 65536"/>
              <a:gd name="T12" fmla="*/ 0 60000 65536"/>
              <a:gd name="T13" fmla="*/ 0 60000 65536"/>
              <a:gd name="T14" fmla="*/ 0 60000 65536"/>
              <a:gd name="T15" fmla="*/ 0 w 706"/>
              <a:gd name="T16" fmla="*/ 0 h 111"/>
              <a:gd name="T17" fmla="*/ 706 w 706"/>
              <a:gd name="T18" fmla="*/ 111 h 111"/>
            </a:gdLst>
            <a:ahLst/>
            <a:cxnLst>
              <a:cxn ang="T10">
                <a:pos x="T0" y="T1"/>
              </a:cxn>
              <a:cxn ang="T11">
                <a:pos x="T2" y="T3"/>
              </a:cxn>
              <a:cxn ang="T12">
                <a:pos x="T4" y="T5"/>
              </a:cxn>
              <a:cxn ang="T13">
                <a:pos x="T6" y="T7"/>
              </a:cxn>
              <a:cxn ang="T14">
                <a:pos x="T8" y="T9"/>
              </a:cxn>
            </a:cxnLst>
            <a:rect l="T15" t="T16" r="T17" b="T18"/>
            <a:pathLst>
              <a:path w="706" h="111">
                <a:moveTo>
                  <a:pt x="706" y="9"/>
                </a:moveTo>
                <a:lnTo>
                  <a:pt x="0" y="0"/>
                </a:lnTo>
                <a:lnTo>
                  <a:pt x="633" y="111"/>
                </a:lnTo>
                <a:lnTo>
                  <a:pt x="684" y="69"/>
                </a:lnTo>
                <a:lnTo>
                  <a:pt x="706" y="9"/>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21" name="Freeform 77">
            <a:extLst>
              <a:ext uri="{FF2B5EF4-FFF2-40B4-BE49-F238E27FC236}">
                <a16:creationId xmlns:a16="http://schemas.microsoft.com/office/drawing/2014/main" id="{CF56092F-2296-4FD5-9535-1F22AB2BABAB}"/>
              </a:ext>
            </a:extLst>
          </p:cNvPr>
          <p:cNvSpPr>
            <a:spLocks/>
          </p:cNvSpPr>
          <p:nvPr/>
        </p:nvSpPr>
        <p:spPr bwMode="auto">
          <a:xfrm>
            <a:off x="7829550" y="5521325"/>
            <a:ext cx="1092200" cy="284163"/>
          </a:xfrm>
          <a:custGeom>
            <a:avLst/>
            <a:gdLst>
              <a:gd name="T0" fmla="*/ 2147483647 w 635"/>
              <a:gd name="T1" fmla="*/ 2147483647 h 179"/>
              <a:gd name="T2" fmla="*/ 0 w 635"/>
              <a:gd name="T3" fmla="*/ 0 h 179"/>
              <a:gd name="T4" fmla="*/ 2147483647 w 635"/>
              <a:gd name="T5" fmla="*/ 2147483647 h 179"/>
              <a:gd name="T6" fmla="*/ 2147483647 w 635"/>
              <a:gd name="T7" fmla="*/ 2147483647 h 179"/>
              <a:gd name="T8" fmla="*/ 2147483647 w 635"/>
              <a:gd name="T9" fmla="*/ 2147483647 h 179"/>
              <a:gd name="T10" fmla="*/ 0 60000 65536"/>
              <a:gd name="T11" fmla="*/ 0 60000 65536"/>
              <a:gd name="T12" fmla="*/ 0 60000 65536"/>
              <a:gd name="T13" fmla="*/ 0 60000 65536"/>
              <a:gd name="T14" fmla="*/ 0 60000 65536"/>
              <a:gd name="T15" fmla="*/ 0 w 635"/>
              <a:gd name="T16" fmla="*/ 0 h 179"/>
              <a:gd name="T17" fmla="*/ 635 w 635"/>
              <a:gd name="T18" fmla="*/ 179 h 179"/>
            </a:gdLst>
            <a:ahLst/>
            <a:cxnLst>
              <a:cxn ang="T10">
                <a:pos x="T0" y="T1"/>
              </a:cxn>
              <a:cxn ang="T11">
                <a:pos x="T2" y="T3"/>
              </a:cxn>
              <a:cxn ang="T12">
                <a:pos x="T4" y="T5"/>
              </a:cxn>
              <a:cxn ang="T13">
                <a:pos x="T6" y="T7"/>
              </a:cxn>
              <a:cxn ang="T14">
                <a:pos x="T8" y="T9"/>
              </a:cxn>
            </a:cxnLst>
            <a:rect l="T15" t="T16" r="T17" b="T18"/>
            <a:pathLst>
              <a:path w="635" h="179">
                <a:moveTo>
                  <a:pt x="635" y="113"/>
                </a:moveTo>
                <a:lnTo>
                  <a:pt x="0" y="0"/>
                </a:lnTo>
                <a:lnTo>
                  <a:pt x="506" y="179"/>
                </a:lnTo>
                <a:lnTo>
                  <a:pt x="578" y="149"/>
                </a:lnTo>
                <a:lnTo>
                  <a:pt x="635" y="113"/>
                </a:lnTo>
                <a:close/>
              </a:path>
            </a:pathLst>
          </a:custGeom>
          <a:solidFill>
            <a:schemeClr val="accent1"/>
          </a:solidFill>
          <a:ln w="6350">
            <a:solidFill>
              <a:schemeClr val="accent1"/>
            </a:solidFill>
            <a:round/>
            <a:headEnd/>
            <a:tailEnd/>
          </a:ln>
        </p:spPr>
        <p:txBody>
          <a:bodyPr/>
          <a:lstStyle/>
          <a:p>
            <a:endParaRPr lang="en-US"/>
          </a:p>
        </p:txBody>
      </p:sp>
      <p:sp>
        <p:nvSpPr>
          <p:cNvPr id="6222" name="Freeform 78">
            <a:extLst>
              <a:ext uri="{FF2B5EF4-FFF2-40B4-BE49-F238E27FC236}">
                <a16:creationId xmlns:a16="http://schemas.microsoft.com/office/drawing/2014/main" id="{A7504C07-8F68-4E26-8CE9-478E5D820580}"/>
              </a:ext>
            </a:extLst>
          </p:cNvPr>
          <p:cNvSpPr>
            <a:spLocks/>
          </p:cNvSpPr>
          <p:nvPr/>
        </p:nvSpPr>
        <p:spPr bwMode="auto">
          <a:xfrm>
            <a:off x="7834313" y="5527675"/>
            <a:ext cx="881062" cy="336550"/>
          </a:xfrm>
          <a:custGeom>
            <a:avLst/>
            <a:gdLst>
              <a:gd name="T0" fmla="*/ 2147483647 w 513"/>
              <a:gd name="T1" fmla="*/ 2147483647 h 212"/>
              <a:gd name="T2" fmla="*/ 0 w 513"/>
              <a:gd name="T3" fmla="*/ 0 h 212"/>
              <a:gd name="T4" fmla="*/ 2147483647 w 513"/>
              <a:gd name="T5" fmla="*/ 2147483647 h 212"/>
              <a:gd name="T6" fmla="*/ 2147483647 w 513"/>
              <a:gd name="T7" fmla="*/ 2147483647 h 212"/>
              <a:gd name="T8" fmla="*/ 0 60000 65536"/>
              <a:gd name="T9" fmla="*/ 0 60000 65536"/>
              <a:gd name="T10" fmla="*/ 0 60000 65536"/>
              <a:gd name="T11" fmla="*/ 0 60000 65536"/>
              <a:gd name="T12" fmla="*/ 0 w 513"/>
              <a:gd name="T13" fmla="*/ 0 h 212"/>
              <a:gd name="T14" fmla="*/ 513 w 513"/>
              <a:gd name="T15" fmla="*/ 212 h 212"/>
            </a:gdLst>
            <a:ahLst/>
            <a:cxnLst>
              <a:cxn ang="T8">
                <a:pos x="T0" y="T1"/>
              </a:cxn>
              <a:cxn ang="T9">
                <a:pos x="T2" y="T3"/>
              </a:cxn>
              <a:cxn ang="T10">
                <a:pos x="T4" y="T5"/>
              </a:cxn>
              <a:cxn ang="T11">
                <a:pos x="T6" y="T7"/>
              </a:cxn>
            </a:cxnLst>
            <a:rect l="T12" t="T13" r="T14" b="T15"/>
            <a:pathLst>
              <a:path w="513" h="212">
                <a:moveTo>
                  <a:pt x="390" y="212"/>
                </a:moveTo>
                <a:lnTo>
                  <a:pt x="0" y="0"/>
                </a:lnTo>
                <a:lnTo>
                  <a:pt x="513" y="178"/>
                </a:lnTo>
                <a:lnTo>
                  <a:pt x="390" y="212"/>
                </a:lnTo>
                <a:close/>
              </a:path>
            </a:pathLst>
          </a:custGeom>
          <a:solidFill>
            <a:schemeClr val="accent1"/>
          </a:solidFill>
          <a:ln w="12700">
            <a:solidFill>
              <a:schemeClr val="accent1"/>
            </a:solidFill>
            <a:round/>
            <a:headEnd/>
            <a:tailEnd/>
          </a:ln>
        </p:spPr>
        <p:txBody>
          <a:bodyPr/>
          <a:lstStyle/>
          <a:p>
            <a:endParaRPr lang="en-US"/>
          </a:p>
        </p:txBody>
      </p:sp>
      <p:sp>
        <p:nvSpPr>
          <p:cNvPr id="6223" name="Freeform 79">
            <a:extLst>
              <a:ext uri="{FF2B5EF4-FFF2-40B4-BE49-F238E27FC236}">
                <a16:creationId xmlns:a16="http://schemas.microsoft.com/office/drawing/2014/main" id="{9785E954-FB0D-4BFB-81F7-4ED56A32ACD4}"/>
              </a:ext>
            </a:extLst>
          </p:cNvPr>
          <p:cNvSpPr>
            <a:spLocks/>
          </p:cNvSpPr>
          <p:nvPr/>
        </p:nvSpPr>
        <p:spPr bwMode="auto">
          <a:xfrm>
            <a:off x="7826375" y="5534025"/>
            <a:ext cx="695325" cy="361950"/>
          </a:xfrm>
          <a:custGeom>
            <a:avLst/>
            <a:gdLst>
              <a:gd name="T0" fmla="*/ 2147483647 w 404"/>
              <a:gd name="T1" fmla="*/ 2147483647 h 228"/>
              <a:gd name="T2" fmla="*/ 0 w 404"/>
              <a:gd name="T3" fmla="*/ 0 h 228"/>
              <a:gd name="T4" fmla="*/ 2147483647 w 404"/>
              <a:gd name="T5" fmla="*/ 2147483647 h 228"/>
              <a:gd name="T6" fmla="*/ 2147483647 w 404"/>
              <a:gd name="T7" fmla="*/ 2147483647 h 228"/>
              <a:gd name="T8" fmla="*/ 0 60000 65536"/>
              <a:gd name="T9" fmla="*/ 0 60000 65536"/>
              <a:gd name="T10" fmla="*/ 0 60000 65536"/>
              <a:gd name="T11" fmla="*/ 0 60000 65536"/>
              <a:gd name="T12" fmla="*/ 0 w 404"/>
              <a:gd name="T13" fmla="*/ 0 h 228"/>
              <a:gd name="T14" fmla="*/ 404 w 404"/>
              <a:gd name="T15" fmla="*/ 228 h 228"/>
            </a:gdLst>
            <a:ahLst/>
            <a:cxnLst>
              <a:cxn ang="T8">
                <a:pos x="T0" y="T1"/>
              </a:cxn>
              <a:cxn ang="T9">
                <a:pos x="T2" y="T3"/>
              </a:cxn>
              <a:cxn ang="T10">
                <a:pos x="T4" y="T5"/>
              </a:cxn>
              <a:cxn ang="T11">
                <a:pos x="T6" y="T7"/>
              </a:cxn>
            </a:cxnLst>
            <a:rect l="T12" t="T13" r="T14" b="T15"/>
            <a:pathLst>
              <a:path w="404" h="228">
                <a:moveTo>
                  <a:pt x="271" y="228"/>
                </a:moveTo>
                <a:lnTo>
                  <a:pt x="0" y="0"/>
                </a:lnTo>
                <a:lnTo>
                  <a:pt x="404" y="202"/>
                </a:lnTo>
                <a:lnTo>
                  <a:pt x="271" y="228"/>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24" name="Freeform 80">
            <a:extLst>
              <a:ext uri="{FF2B5EF4-FFF2-40B4-BE49-F238E27FC236}">
                <a16:creationId xmlns:a16="http://schemas.microsoft.com/office/drawing/2014/main" id="{1B63DACA-2F51-4A49-8E88-26B0C92B0664}"/>
              </a:ext>
            </a:extLst>
          </p:cNvPr>
          <p:cNvSpPr>
            <a:spLocks/>
          </p:cNvSpPr>
          <p:nvPr/>
        </p:nvSpPr>
        <p:spPr bwMode="auto">
          <a:xfrm>
            <a:off x="7826375" y="5514975"/>
            <a:ext cx="471488" cy="412750"/>
          </a:xfrm>
          <a:custGeom>
            <a:avLst/>
            <a:gdLst>
              <a:gd name="T0" fmla="*/ 2147483647 w 274"/>
              <a:gd name="T1" fmla="*/ 2147483647 h 260"/>
              <a:gd name="T2" fmla="*/ 0 w 274"/>
              <a:gd name="T3" fmla="*/ 0 h 260"/>
              <a:gd name="T4" fmla="*/ 2147483647 w 274"/>
              <a:gd name="T5" fmla="*/ 2147483647 h 260"/>
              <a:gd name="T6" fmla="*/ 2147483647 w 274"/>
              <a:gd name="T7" fmla="*/ 2147483647 h 260"/>
              <a:gd name="T8" fmla="*/ 0 60000 65536"/>
              <a:gd name="T9" fmla="*/ 0 60000 65536"/>
              <a:gd name="T10" fmla="*/ 0 60000 65536"/>
              <a:gd name="T11" fmla="*/ 0 60000 65536"/>
              <a:gd name="T12" fmla="*/ 0 w 274"/>
              <a:gd name="T13" fmla="*/ 0 h 260"/>
              <a:gd name="T14" fmla="*/ 274 w 274"/>
              <a:gd name="T15" fmla="*/ 260 h 260"/>
            </a:gdLst>
            <a:ahLst/>
            <a:cxnLst>
              <a:cxn ang="T8">
                <a:pos x="T0" y="T1"/>
              </a:cxn>
              <a:cxn ang="T9">
                <a:pos x="T2" y="T3"/>
              </a:cxn>
              <a:cxn ang="T10">
                <a:pos x="T4" y="T5"/>
              </a:cxn>
              <a:cxn ang="T11">
                <a:pos x="T6" y="T7"/>
              </a:cxn>
            </a:cxnLst>
            <a:rect l="T12" t="T13" r="T14" b="T15"/>
            <a:pathLst>
              <a:path w="274" h="260">
                <a:moveTo>
                  <a:pt x="154" y="260"/>
                </a:moveTo>
                <a:lnTo>
                  <a:pt x="0" y="0"/>
                </a:lnTo>
                <a:lnTo>
                  <a:pt x="274" y="240"/>
                </a:lnTo>
                <a:lnTo>
                  <a:pt x="154" y="260"/>
                </a:lnTo>
                <a:close/>
              </a:path>
            </a:pathLst>
          </a:custGeom>
          <a:solidFill>
            <a:schemeClr val="accent1"/>
          </a:solidFill>
          <a:ln w="12700">
            <a:solidFill>
              <a:schemeClr val="accent1"/>
            </a:solidFill>
            <a:round/>
            <a:headEnd/>
            <a:tailEnd/>
          </a:ln>
        </p:spPr>
        <p:txBody>
          <a:bodyPr/>
          <a:lstStyle/>
          <a:p>
            <a:endParaRPr lang="en-US"/>
          </a:p>
        </p:txBody>
      </p:sp>
      <p:sp>
        <p:nvSpPr>
          <p:cNvPr id="6225" name="Freeform 81">
            <a:extLst>
              <a:ext uri="{FF2B5EF4-FFF2-40B4-BE49-F238E27FC236}">
                <a16:creationId xmlns:a16="http://schemas.microsoft.com/office/drawing/2014/main" id="{9F83551A-D9D6-4122-B0C4-2462889A7386}"/>
              </a:ext>
            </a:extLst>
          </p:cNvPr>
          <p:cNvSpPr>
            <a:spLocks/>
          </p:cNvSpPr>
          <p:nvPr/>
        </p:nvSpPr>
        <p:spPr bwMode="auto">
          <a:xfrm>
            <a:off x="7826375" y="5514975"/>
            <a:ext cx="276225" cy="419100"/>
          </a:xfrm>
          <a:custGeom>
            <a:avLst/>
            <a:gdLst>
              <a:gd name="T0" fmla="*/ 0 w 160"/>
              <a:gd name="T1" fmla="*/ 2147483647 h 264"/>
              <a:gd name="T2" fmla="*/ 0 w 160"/>
              <a:gd name="T3" fmla="*/ 0 h 264"/>
              <a:gd name="T4" fmla="*/ 2147483647 w 160"/>
              <a:gd name="T5" fmla="*/ 2147483647 h 264"/>
              <a:gd name="T6" fmla="*/ 2147483647 w 160"/>
              <a:gd name="T7" fmla="*/ 2147483647 h 264"/>
              <a:gd name="T8" fmla="*/ 0 w 160"/>
              <a:gd name="T9" fmla="*/ 2147483647 h 264"/>
              <a:gd name="T10" fmla="*/ 0 60000 65536"/>
              <a:gd name="T11" fmla="*/ 0 60000 65536"/>
              <a:gd name="T12" fmla="*/ 0 60000 65536"/>
              <a:gd name="T13" fmla="*/ 0 60000 65536"/>
              <a:gd name="T14" fmla="*/ 0 60000 65536"/>
              <a:gd name="T15" fmla="*/ 0 w 160"/>
              <a:gd name="T16" fmla="*/ 0 h 264"/>
              <a:gd name="T17" fmla="*/ 160 w 160"/>
              <a:gd name="T18" fmla="*/ 264 h 264"/>
            </a:gdLst>
            <a:ahLst/>
            <a:cxnLst>
              <a:cxn ang="T10">
                <a:pos x="T0" y="T1"/>
              </a:cxn>
              <a:cxn ang="T11">
                <a:pos x="T2" y="T3"/>
              </a:cxn>
              <a:cxn ang="T12">
                <a:pos x="T4" y="T5"/>
              </a:cxn>
              <a:cxn ang="T13">
                <a:pos x="T6" y="T7"/>
              </a:cxn>
              <a:cxn ang="T14">
                <a:pos x="T8" y="T9"/>
              </a:cxn>
            </a:cxnLst>
            <a:rect l="T15" t="T16" r="T17" b="T18"/>
            <a:pathLst>
              <a:path w="160" h="264">
                <a:moveTo>
                  <a:pt x="0" y="264"/>
                </a:moveTo>
                <a:lnTo>
                  <a:pt x="0" y="0"/>
                </a:lnTo>
                <a:lnTo>
                  <a:pt x="160" y="260"/>
                </a:lnTo>
                <a:lnTo>
                  <a:pt x="91" y="264"/>
                </a:lnTo>
                <a:lnTo>
                  <a:pt x="0" y="264"/>
                </a:lnTo>
                <a:close/>
              </a:path>
            </a:pathLst>
          </a:custGeom>
          <a:solidFill>
            <a:schemeClr val="accent1"/>
          </a:solidFill>
          <a:ln w="6350">
            <a:solidFill>
              <a:schemeClr val="accent1"/>
            </a:solidFill>
            <a:round/>
            <a:headEnd/>
            <a:tailEnd/>
          </a:ln>
        </p:spPr>
        <p:txBody>
          <a:bodyPr/>
          <a:lstStyle/>
          <a:p>
            <a:endParaRPr lang="en-US"/>
          </a:p>
        </p:txBody>
      </p:sp>
      <p:sp>
        <p:nvSpPr>
          <p:cNvPr id="6226" name="Freeform 82">
            <a:extLst>
              <a:ext uri="{FF2B5EF4-FFF2-40B4-BE49-F238E27FC236}">
                <a16:creationId xmlns:a16="http://schemas.microsoft.com/office/drawing/2014/main" id="{C98C9AC4-AEF9-4176-9FB4-4E7CDC26AD93}"/>
              </a:ext>
            </a:extLst>
          </p:cNvPr>
          <p:cNvSpPr>
            <a:spLocks/>
          </p:cNvSpPr>
          <p:nvPr/>
        </p:nvSpPr>
        <p:spPr bwMode="auto">
          <a:xfrm>
            <a:off x="7818438" y="5256213"/>
            <a:ext cx="1101725" cy="258762"/>
          </a:xfrm>
          <a:custGeom>
            <a:avLst/>
            <a:gdLst>
              <a:gd name="T0" fmla="*/ 2147483647 w 641"/>
              <a:gd name="T1" fmla="*/ 2147483647 h 163"/>
              <a:gd name="T2" fmla="*/ 0 w 641"/>
              <a:gd name="T3" fmla="*/ 2147483647 h 163"/>
              <a:gd name="T4" fmla="*/ 2147483647 w 641"/>
              <a:gd name="T5" fmla="*/ 0 h 163"/>
              <a:gd name="T6" fmla="*/ 2147483647 w 641"/>
              <a:gd name="T7" fmla="*/ 2147483647 h 163"/>
              <a:gd name="T8" fmla="*/ 2147483647 w 641"/>
              <a:gd name="T9" fmla="*/ 2147483647 h 163"/>
              <a:gd name="T10" fmla="*/ 0 60000 65536"/>
              <a:gd name="T11" fmla="*/ 0 60000 65536"/>
              <a:gd name="T12" fmla="*/ 0 60000 65536"/>
              <a:gd name="T13" fmla="*/ 0 60000 65536"/>
              <a:gd name="T14" fmla="*/ 0 60000 65536"/>
              <a:gd name="T15" fmla="*/ 0 w 641"/>
              <a:gd name="T16" fmla="*/ 0 h 163"/>
              <a:gd name="T17" fmla="*/ 641 w 641"/>
              <a:gd name="T18" fmla="*/ 163 h 163"/>
            </a:gdLst>
            <a:ahLst/>
            <a:cxnLst>
              <a:cxn ang="T10">
                <a:pos x="T0" y="T1"/>
              </a:cxn>
              <a:cxn ang="T11">
                <a:pos x="T2" y="T3"/>
              </a:cxn>
              <a:cxn ang="T12">
                <a:pos x="T4" y="T5"/>
              </a:cxn>
              <a:cxn ang="T13">
                <a:pos x="T6" y="T7"/>
              </a:cxn>
              <a:cxn ang="T14">
                <a:pos x="T8" y="T9"/>
              </a:cxn>
            </a:cxnLst>
            <a:rect l="T15" t="T16" r="T17" b="T18"/>
            <a:pathLst>
              <a:path w="641" h="163">
                <a:moveTo>
                  <a:pt x="641" y="61"/>
                </a:moveTo>
                <a:lnTo>
                  <a:pt x="0" y="163"/>
                </a:lnTo>
                <a:lnTo>
                  <a:pt x="531" y="0"/>
                </a:lnTo>
                <a:lnTo>
                  <a:pt x="591" y="35"/>
                </a:lnTo>
                <a:lnTo>
                  <a:pt x="641" y="61"/>
                </a:lnTo>
                <a:close/>
              </a:path>
            </a:pathLst>
          </a:custGeom>
          <a:solidFill>
            <a:schemeClr val="accent1"/>
          </a:solidFill>
          <a:ln w="12700">
            <a:solidFill>
              <a:schemeClr val="accent1"/>
            </a:solidFill>
            <a:round/>
            <a:headEnd/>
            <a:tailEnd/>
          </a:ln>
        </p:spPr>
        <p:txBody>
          <a:bodyPr/>
          <a:lstStyle/>
          <a:p>
            <a:endParaRPr lang="en-US"/>
          </a:p>
        </p:txBody>
      </p:sp>
      <p:sp>
        <p:nvSpPr>
          <p:cNvPr id="6227" name="Freeform 83">
            <a:extLst>
              <a:ext uri="{FF2B5EF4-FFF2-40B4-BE49-F238E27FC236}">
                <a16:creationId xmlns:a16="http://schemas.microsoft.com/office/drawing/2014/main" id="{077AFF97-5924-4ADA-961A-C39A04C51677}"/>
              </a:ext>
            </a:extLst>
          </p:cNvPr>
          <p:cNvSpPr>
            <a:spLocks/>
          </p:cNvSpPr>
          <p:nvPr/>
        </p:nvSpPr>
        <p:spPr bwMode="auto">
          <a:xfrm>
            <a:off x="7827963" y="5210175"/>
            <a:ext cx="882650" cy="300038"/>
          </a:xfrm>
          <a:custGeom>
            <a:avLst/>
            <a:gdLst>
              <a:gd name="T0" fmla="*/ 2147483647 w 513"/>
              <a:gd name="T1" fmla="*/ 0 h 189"/>
              <a:gd name="T2" fmla="*/ 0 w 513"/>
              <a:gd name="T3" fmla="*/ 2147483647 h 189"/>
              <a:gd name="T4" fmla="*/ 2147483647 w 513"/>
              <a:gd name="T5" fmla="*/ 2147483647 h 189"/>
              <a:gd name="T6" fmla="*/ 2147483647 w 513"/>
              <a:gd name="T7" fmla="*/ 0 h 189"/>
              <a:gd name="T8" fmla="*/ 0 60000 65536"/>
              <a:gd name="T9" fmla="*/ 0 60000 65536"/>
              <a:gd name="T10" fmla="*/ 0 60000 65536"/>
              <a:gd name="T11" fmla="*/ 0 60000 65536"/>
              <a:gd name="T12" fmla="*/ 0 w 513"/>
              <a:gd name="T13" fmla="*/ 0 h 189"/>
              <a:gd name="T14" fmla="*/ 513 w 513"/>
              <a:gd name="T15" fmla="*/ 189 h 189"/>
            </a:gdLst>
            <a:ahLst/>
            <a:cxnLst>
              <a:cxn ang="T8">
                <a:pos x="T0" y="T1"/>
              </a:cxn>
              <a:cxn ang="T9">
                <a:pos x="T2" y="T3"/>
              </a:cxn>
              <a:cxn ang="T10">
                <a:pos x="T4" y="T5"/>
              </a:cxn>
              <a:cxn ang="T11">
                <a:pos x="T6" y="T7"/>
              </a:cxn>
            </a:cxnLst>
            <a:rect l="T12" t="T13" r="T14" b="T15"/>
            <a:pathLst>
              <a:path w="513" h="189">
                <a:moveTo>
                  <a:pt x="408" y="0"/>
                </a:moveTo>
                <a:lnTo>
                  <a:pt x="0" y="189"/>
                </a:lnTo>
                <a:lnTo>
                  <a:pt x="513" y="30"/>
                </a:lnTo>
                <a:lnTo>
                  <a:pt x="408" y="0"/>
                </a:lnTo>
                <a:close/>
              </a:path>
            </a:pathLst>
          </a:custGeom>
          <a:solidFill>
            <a:schemeClr val="accent1"/>
          </a:solidFill>
          <a:ln w="12700">
            <a:solidFill>
              <a:schemeClr val="accent1"/>
            </a:solidFill>
            <a:round/>
            <a:headEnd/>
            <a:tailEnd/>
          </a:ln>
        </p:spPr>
        <p:txBody>
          <a:bodyPr/>
          <a:lstStyle/>
          <a:p>
            <a:endParaRPr lang="en-US"/>
          </a:p>
        </p:txBody>
      </p:sp>
      <p:sp>
        <p:nvSpPr>
          <p:cNvPr id="6228" name="Freeform 84">
            <a:extLst>
              <a:ext uri="{FF2B5EF4-FFF2-40B4-BE49-F238E27FC236}">
                <a16:creationId xmlns:a16="http://schemas.microsoft.com/office/drawing/2014/main" id="{85AC45A5-F9D1-49D2-879A-E927B6C267AA}"/>
              </a:ext>
            </a:extLst>
          </p:cNvPr>
          <p:cNvSpPr>
            <a:spLocks/>
          </p:cNvSpPr>
          <p:nvPr/>
        </p:nvSpPr>
        <p:spPr bwMode="auto">
          <a:xfrm>
            <a:off x="7827963" y="5172075"/>
            <a:ext cx="708025" cy="333375"/>
          </a:xfrm>
          <a:custGeom>
            <a:avLst/>
            <a:gdLst>
              <a:gd name="T0" fmla="*/ 2147483647 w 411"/>
              <a:gd name="T1" fmla="*/ 0 h 210"/>
              <a:gd name="T2" fmla="*/ 0 w 411"/>
              <a:gd name="T3" fmla="*/ 2147483647 h 210"/>
              <a:gd name="T4" fmla="*/ 2147483647 w 411"/>
              <a:gd name="T5" fmla="*/ 2147483647 h 210"/>
              <a:gd name="T6" fmla="*/ 2147483647 w 411"/>
              <a:gd name="T7" fmla="*/ 0 h 210"/>
              <a:gd name="T8" fmla="*/ 0 60000 65536"/>
              <a:gd name="T9" fmla="*/ 0 60000 65536"/>
              <a:gd name="T10" fmla="*/ 0 60000 65536"/>
              <a:gd name="T11" fmla="*/ 0 60000 65536"/>
              <a:gd name="T12" fmla="*/ 0 w 411"/>
              <a:gd name="T13" fmla="*/ 0 h 210"/>
              <a:gd name="T14" fmla="*/ 411 w 411"/>
              <a:gd name="T15" fmla="*/ 210 h 210"/>
            </a:gdLst>
            <a:ahLst/>
            <a:cxnLst>
              <a:cxn ang="T8">
                <a:pos x="T0" y="T1"/>
              </a:cxn>
              <a:cxn ang="T9">
                <a:pos x="T2" y="T3"/>
              </a:cxn>
              <a:cxn ang="T10">
                <a:pos x="T4" y="T5"/>
              </a:cxn>
              <a:cxn ang="T11">
                <a:pos x="T6" y="T7"/>
              </a:cxn>
            </a:cxnLst>
            <a:rect l="T12" t="T13" r="T14" b="T15"/>
            <a:pathLst>
              <a:path w="411" h="210">
                <a:moveTo>
                  <a:pt x="291" y="0"/>
                </a:moveTo>
                <a:lnTo>
                  <a:pt x="0" y="210"/>
                </a:lnTo>
                <a:lnTo>
                  <a:pt x="411" y="27"/>
                </a:lnTo>
                <a:lnTo>
                  <a:pt x="291" y="0"/>
                </a:lnTo>
                <a:close/>
              </a:path>
            </a:pathLst>
          </a:custGeom>
          <a:solidFill>
            <a:schemeClr val="accent1"/>
          </a:solidFill>
          <a:ln w="12700">
            <a:solidFill>
              <a:schemeClr val="accent1"/>
            </a:solidFill>
            <a:round/>
            <a:headEnd/>
            <a:tailEnd/>
          </a:ln>
        </p:spPr>
        <p:txBody>
          <a:bodyPr/>
          <a:lstStyle/>
          <a:p>
            <a:endParaRPr lang="en-US"/>
          </a:p>
        </p:txBody>
      </p:sp>
      <p:sp>
        <p:nvSpPr>
          <p:cNvPr id="6229" name="Freeform 85">
            <a:extLst>
              <a:ext uri="{FF2B5EF4-FFF2-40B4-BE49-F238E27FC236}">
                <a16:creationId xmlns:a16="http://schemas.microsoft.com/office/drawing/2014/main" id="{17F383D6-6305-4CD7-8993-CA9209509281}"/>
              </a:ext>
            </a:extLst>
          </p:cNvPr>
          <p:cNvSpPr>
            <a:spLocks/>
          </p:cNvSpPr>
          <p:nvPr/>
        </p:nvSpPr>
        <p:spPr bwMode="auto">
          <a:xfrm>
            <a:off x="7827963" y="5138738"/>
            <a:ext cx="495300" cy="368300"/>
          </a:xfrm>
          <a:custGeom>
            <a:avLst/>
            <a:gdLst>
              <a:gd name="T0" fmla="*/ 2147483647 w 288"/>
              <a:gd name="T1" fmla="*/ 0 h 232"/>
              <a:gd name="T2" fmla="*/ 0 w 288"/>
              <a:gd name="T3" fmla="*/ 2147483647 h 232"/>
              <a:gd name="T4" fmla="*/ 2147483647 w 288"/>
              <a:gd name="T5" fmla="*/ 2147483647 h 232"/>
              <a:gd name="T6" fmla="*/ 2147483647 w 288"/>
              <a:gd name="T7" fmla="*/ 0 h 232"/>
              <a:gd name="T8" fmla="*/ 0 60000 65536"/>
              <a:gd name="T9" fmla="*/ 0 60000 65536"/>
              <a:gd name="T10" fmla="*/ 0 60000 65536"/>
              <a:gd name="T11" fmla="*/ 0 60000 65536"/>
              <a:gd name="T12" fmla="*/ 0 w 288"/>
              <a:gd name="T13" fmla="*/ 0 h 232"/>
              <a:gd name="T14" fmla="*/ 288 w 288"/>
              <a:gd name="T15" fmla="*/ 232 h 232"/>
            </a:gdLst>
            <a:ahLst/>
            <a:cxnLst>
              <a:cxn ang="T8">
                <a:pos x="T0" y="T1"/>
              </a:cxn>
              <a:cxn ang="T9">
                <a:pos x="T2" y="T3"/>
              </a:cxn>
              <a:cxn ang="T10">
                <a:pos x="T4" y="T5"/>
              </a:cxn>
              <a:cxn ang="T11">
                <a:pos x="T6" y="T7"/>
              </a:cxn>
            </a:cxnLst>
            <a:rect l="T12" t="T13" r="T14" b="T15"/>
            <a:pathLst>
              <a:path w="288" h="232">
                <a:moveTo>
                  <a:pt x="156" y="0"/>
                </a:moveTo>
                <a:lnTo>
                  <a:pt x="0" y="232"/>
                </a:lnTo>
                <a:lnTo>
                  <a:pt x="288" y="21"/>
                </a:lnTo>
                <a:lnTo>
                  <a:pt x="156" y="0"/>
                </a:lnTo>
                <a:close/>
              </a:path>
            </a:pathLst>
          </a:custGeom>
          <a:solidFill>
            <a:schemeClr val="accent1"/>
          </a:solidFill>
          <a:ln w="12700">
            <a:solidFill>
              <a:schemeClr val="accent1"/>
            </a:solidFill>
            <a:round/>
            <a:headEnd/>
            <a:tailEnd/>
          </a:ln>
        </p:spPr>
        <p:txBody>
          <a:bodyPr/>
          <a:lstStyle/>
          <a:p>
            <a:endParaRPr lang="en-US"/>
          </a:p>
        </p:txBody>
      </p:sp>
      <p:sp>
        <p:nvSpPr>
          <p:cNvPr id="6230" name="Freeform 86">
            <a:extLst>
              <a:ext uri="{FF2B5EF4-FFF2-40B4-BE49-F238E27FC236}">
                <a16:creationId xmlns:a16="http://schemas.microsoft.com/office/drawing/2014/main" id="{6874B550-4947-442E-9470-9FDDB6CC7D73}"/>
              </a:ext>
            </a:extLst>
          </p:cNvPr>
          <p:cNvSpPr>
            <a:spLocks/>
          </p:cNvSpPr>
          <p:nvPr/>
        </p:nvSpPr>
        <p:spPr bwMode="auto">
          <a:xfrm>
            <a:off x="7807325" y="5119688"/>
            <a:ext cx="290513" cy="387350"/>
          </a:xfrm>
          <a:custGeom>
            <a:avLst/>
            <a:gdLst>
              <a:gd name="T0" fmla="*/ 0 w 169"/>
              <a:gd name="T1" fmla="*/ 0 h 244"/>
              <a:gd name="T2" fmla="*/ 2147483647 w 169"/>
              <a:gd name="T3" fmla="*/ 2147483647 h 244"/>
              <a:gd name="T4" fmla="*/ 2147483647 w 169"/>
              <a:gd name="T5" fmla="*/ 2147483647 h 244"/>
              <a:gd name="T6" fmla="*/ 2147483647 w 169"/>
              <a:gd name="T7" fmla="*/ 2147483647 h 244"/>
              <a:gd name="T8" fmla="*/ 0 w 169"/>
              <a:gd name="T9" fmla="*/ 0 h 244"/>
              <a:gd name="T10" fmla="*/ 0 60000 65536"/>
              <a:gd name="T11" fmla="*/ 0 60000 65536"/>
              <a:gd name="T12" fmla="*/ 0 60000 65536"/>
              <a:gd name="T13" fmla="*/ 0 60000 65536"/>
              <a:gd name="T14" fmla="*/ 0 60000 65536"/>
              <a:gd name="T15" fmla="*/ 0 w 169"/>
              <a:gd name="T16" fmla="*/ 0 h 244"/>
              <a:gd name="T17" fmla="*/ 169 w 169"/>
              <a:gd name="T18" fmla="*/ 244 h 244"/>
            </a:gdLst>
            <a:ahLst/>
            <a:cxnLst>
              <a:cxn ang="T10">
                <a:pos x="T0" y="T1"/>
              </a:cxn>
              <a:cxn ang="T11">
                <a:pos x="T2" y="T3"/>
              </a:cxn>
              <a:cxn ang="T12">
                <a:pos x="T4" y="T5"/>
              </a:cxn>
              <a:cxn ang="T13">
                <a:pos x="T6" y="T7"/>
              </a:cxn>
              <a:cxn ang="T14">
                <a:pos x="T8" y="T9"/>
              </a:cxn>
            </a:cxnLst>
            <a:rect l="T15" t="T16" r="T17" b="T18"/>
            <a:pathLst>
              <a:path w="169" h="244">
                <a:moveTo>
                  <a:pt x="0" y="0"/>
                </a:moveTo>
                <a:lnTo>
                  <a:pt x="12" y="244"/>
                </a:lnTo>
                <a:lnTo>
                  <a:pt x="169" y="17"/>
                </a:lnTo>
                <a:lnTo>
                  <a:pt x="100" y="9"/>
                </a:lnTo>
                <a:lnTo>
                  <a:pt x="0" y="0"/>
                </a:lnTo>
                <a:close/>
              </a:path>
            </a:pathLst>
          </a:custGeom>
          <a:solidFill>
            <a:schemeClr val="accent1"/>
          </a:solidFill>
          <a:ln w="12700">
            <a:solidFill>
              <a:schemeClr val="accent1"/>
            </a:solidFill>
            <a:round/>
            <a:headEnd/>
            <a:tailEnd/>
          </a:ln>
        </p:spPr>
        <p:txBody>
          <a:bodyPr/>
          <a:lstStyle/>
          <a:p>
            <a:endParaRPr lang="en-US"/>
          </a:p>
        </p:txBody>
      </p:sp>
      <p:sp>
        <p:nvSpPr>
          <p:cNvPr id="6231" name="Line 87">
            <a:extLst>
              <a:ext uri="{FF2B5EF4-FFF2-40B4-BE49-F238E27FC236}">
                <a16:creationId xmlns:a16="http://schemas.microsoft.com/office/drawing/2014/main" id="{5900508F-56C7-46BC-A7DE-1F322A98342B}"/>
              </a:ext>
            </a:extLst>
          </p:cNvPr>
          <p:cNvSpPr>
            <a:spLocks noChangeShapeType="1"/>
          </p:cNvSpPr>
          <p:nvPr/>
        </p:nvSpPr>
        <p:spPr bwMode="auto">
          <a:xfrm flipV="1">
            <a:off x="6686550" y="5503863"/>
            <a:ext cx="1131888" cy="214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Line 88">
            <a:extLst>
              <a:ext uri="{FF2B5EF4-FFF2-40B4-BE49-F238E27FC236}">
                <a16:creationId xmlns:a16="http://schemas.microsoft.com/office/drawing/2014/main" id="{0F0B91BA-71D8-4184-B883-0462A6DFD10F}"/>
              </a:ext>
            </a:extLst>
          </p:cNvPr>
          <p:cNvSpPr>
            <a:spLocks noChangeShapeType="1"/>
          </p:cNvSpPr>
          <p:nvPr/>
        </p:nvSpPr>
        <p:spPr bwMode="auto">
          <a:xfrm flipV="1">
            <a:off x="6880225" y="5499100"/>
            <a:ext cx="933450" cy="295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3" name="Line 89">
            <a:extLst>
              <a:ext uri="{FF2B5EF4-FFF2-40B4-BE49-F238E27FC236}">
                <a16:creationId xmlns:a16="http://schemas.microsoft.com/office/drawing/2014/main" id="{0A51D4D8-6220-49B0-8DD6-A250A067A411}"/>
              </a:ext>
            </a:extLst>
          </p:cNvPr>
          <p:cNvSpPr>
            <a:spLocks noChangeShapeType="1"/>
          </p:cNvSpPr>
          <p:nvPr/>
        </p:nvSpPr>
        <p:spPr bwMode="auto">
          <a:xfrm flipV="1">
            <a:off x="7081838" y="5499100"/>
            <a:ext cx="731837" cy="352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Line 90">
            <a:extLst>
              <a:ext uri="{FF2B5EF4-FFF2-40B4-BE49-F238E27FC236}">
                <a16:creationId xmlns:a16="http://schemas.microsoft.com/office/drawing/2014/main" id="{05737DC9-183A-4F97-B178-83BFCFD6AE38}"/>
              </a:ext>
            </a:extLst>
          </p:cNvPr>
          <p:cNvSpPr>
            <a:spLocks noChangeShapeType="1"/>
          </p:cNvSpPr>
          <p:nvPr/>
        </p:nvSpPr>
        <p:spPr bwMode="auto">
          <a:xfrm flipV="1">
            <a:off x="7334250" y="5499100"/>
            <a:ext cx="479425" cy="419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5" name="Line 91">
            <a:extLst>
              <a:ext uri="{FF2B5EF4-FFF2-40B4-BE49-F238E27FC236}">
                <a16:creationId xmlns:a16="http://schemas.microsoft.com/office/drawing/2014/main" id="{809B4E9E-8D50-4C75-B2F1-5206C58BBDF1}"/>
              </a:ext>
            </a:extLst>
          </p:cNvPr>
          <p:cNvSpPr>
            <a:spLocks noChangeShapeType="1"/>
          </p:cNvSpPr>
          <p:nvPr/>
        </p:nvSpPr>
        <p:spPr bwMode="auto">
          <a:xfrm flipV="1">
            <a:off x="7519988" y="5518150"/>
            <a:ext cx="287337"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Line 92">
            <a:extLst>
              <a:ext uri="{FF2B5EF4-FFF2-40B4-BE49-F238E27FC236}">
                <a16:creationId xmlns:a16="http://schemas.microsoft.com/office/drawing/2014/main" id="{556494CE-4A91-4AF5-B4C5-7A879D692DE0}"/>
              </a:ext>
            </a:extLst>
          </p:cNvPr>
          <p:cNvSpPr>
            <a:spLocks noChangeShapeType="1"/>
          </p:cNvSpPr>
          <p:nvPr/>
        </p:nvSpPr>
        <p:spPr bwMode="auto">
          <a:xfrm>
            <a:off x="7818438" y="5510213"/>
            <a:ext cx="293687" cy="423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7" name="Line 93">
            <a:extLst>
              <a:ext uri="{FF2B5EF4-FFF2-40B4-BE49-F238E27FC236}">
                <a16:creationId xmlns:a16="http://schemas.microsoft.com/office/drawing/2014/main" id="{841FDC96-8F4E-4D07-B697-7D8E95D1C5D9}"/>
              </a:ext>
            </a:extLst>
          </p:cNvPr>
          <p:cNvSpPr>
            <a:spLocks noChangeShapeType="1"/>
          </p:cNvSpPr>
          <p:nvPr/>
        </p:nvSpPr>
        <p:spPr bwMode="auto">
          <a:xfrm>
            <a:off x="7823200" y="5514975"/>
            <a:ext cx="500063"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Line 94">
            <a:extLst>
              <a:ext uri="{FF2B5EF4-FFF2-40B4-BE49-F238E27FC236}">
                <a16:creationId xmlns:a16="http://schemas.microsoft.com/office/drawing/2014/main" id="{14D38539-F69E-4E6C-B0F9-67B9CE613D82}"/>
              </a:ext>
            </a:extLst>
          </p:cNvPr>
          <p:cNvSpPr>
            <a:spLocks noChangeShapeType="1"/>
          </p:cNvSpPr>
          <p:nvPr/>
        </p:nvSpPr>
        <p:spPr bwMode="auto">
          <a:xfrm>
            <a:off x="7823200" y="5510213"/>
            <a:ext cx="758825" cy="3476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9" name="Line 95">
            <a:extLst>
              <a:ext uri="{FF2B5EF4-FFF2-40B4-BE49-F238E27FC236}">
                <a16:creationId xmlns:a16="http://schemas.microsoft.com/office/drawing/2014/main" id="{E4632699-B9B0-4F9D-ADEB-DA34D7F5E805}"/>
              </a:ext>
            </a:extLst>
          </p:cNvPr>
          <p:cNvSpPr>
            <a:spLocks noChangeShapeType="1"/>
          </p:cNvSpPr>
          <p:nvPr/>
        </p:nvSpPr>
        <p:spPr bwMode="auto">
          <a:xfrm>
            <a:off x="7818438" y="5514975"/>
            <a:ext cx="938212"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0" name="Line 96">
            <a:extLst>
              <a:ext uri="{FF2B5EF4-FFF2-40B4-BE49-F238E27FC236}">
                <a16:creationId xmlns:a16="http://schemas.microsoft.com/office/drawing/2014/main" id="{00FF8E6A-B049-4935-8238-7C26DCEFEC6D}"/>
              </a:ext>
            </a:extLst>
          </p:cNvPr>
          <p:cNvSpPr>
            <a:spLocks noChangeShapeType="1"/>
          </p:cNvSpPr>
          <p:nvPr/>
        </p:nvSpPr>
        <p:spPr bwMode="auto">
          <a:xfrm>
            <a:off x="7813675" y="5500688"/>
            <a:ext cx="1149350" cy="200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1" name="Line 97">
            <a:extLst>
              <a:ext uri="{FF2B5EF4-FFF2-40B4-BE49-F238E27FC236}">
                <a16:creationId xmlns:a16="http://schemas.microsoft.com/office/drawing/2014/main" id="{CA9F2CCB-B792-47A3-BDDB-889A1BC8AD91}"/>
              </a:ext>
            </a:extLst>
          </p:cNvPr>
          <p:cNvSpPr>
            <a:spLocks noChangeShapeType="1"/>
          </p:cNvSpPr>
          <p:nvPr/>
        </p:nvSpPr>
        <p:spPr bwMode="auto">
          <a:xfrm flipV="1">
            <a:off x="7818438" y="5510213"/>
            <a:ext cx="12477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2" name="Line 98">
            <a:extLst>
              <a:ext uri="{FF2B5EF4-FFF2-40B4-BE49-F238E27FC236}">
                <a16:creationId xmlns:a16="http://schemas.microsoft.com/office/drawing/2014/main" id="{00602BB4-9E11-453C-95CD-C43053506168}"/>
              </a:ext>
            </a:extLst>
          </p:cNvPr>
          <p:cNvSpPr>
            <a:spLocks noChangeShapeType="1"/>
          </p:cNvSpPr>
          <p:nvPr/>
        </p:nvSpPr>
        <p:spPr bwMode="auto">
          <a:xfrm flipH="1" flipV="1">
            <a:off x="7529513" y="5103813"/>
            <a:ext cx="284162"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3" name="Line 99">
            <a:extLst>
              <a:ext uri="{FF2B5EF4-FFF2-40B4-BE49-F238E27FC236}">
                <a16:creationId xmlns:a16="http://schemas.microsoft.com/office/drawing/2014/main" id="{414DF413-4DA5-407B-95B6-1A14F1D3BE76}"/>
              </a:ext>
            </a:extLst>
          </p:cNvPr>
          <p:cNvSpPr>
            <a:spLocks noChangeShapeType="1"/>
          </p:cNvSpPr>
          <p:nvPr/>
        </p:nvSpPr>
        <p:spPr bwMode="auto">
          <a:xfrm flipH="1" flipV="1">
            <a:off x="7270750" y="5132388"/>
            <a:ext cx="536575" cy="361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4" name="Line 100">
            <a:extLst>
              <a:ext uri="{FF2B5EF4-FFF2-40B4-BE49-F238E27FC236}">
                <a16:creationId xmlns:a16="http://schemas.microsoft.com/office/drawing/2014/main" id="{1C8021D2-16A8-4864-B3D8-C743F0EDA071}"/>
              </a:ext>
            </a:extLst>
          </p:cNvPr>
          <p:cNvSpPr>
            <a:spLocks noChangeShapeType="1"/>
          </p:cNvSpPr>
          <p:nvPr/>
        </p:nvSpPr>
        <p:spPr bwMode="auto">
          <a:xfrm flipH="1" flipV="1">
            <a:off x="7054850" y="5156200"/>
            <a:ext cx="747713" cy="3333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5" name="Line 101">
            <a:extLst>
              <a:ext uri="{FF2B5EF4-FFF2-40B4-BE49-F238E27FC236}">
                <a16:creationId xmlns:a16="http://schemas.microsoft.com/office/drawing/2014/main" id="{478D9938-A7A4-4587-AF6A-CDFCED2F5431}"/>
              </a:ext>
            </a:extLst>
          </p:cNvPr>
          <p:cNvSpPr>
            <a:spLocks noChangeShapeType="1"/>
          </p:cNvSpPr>
          <p:nvPr/>
        </p:nvSpPr>
        <p:spPr bwMode="auto">
          <a:xfrm flipH="1" flipV="1">
            <a:off x="6889750" y="5222875"/>
            <a:ext cx="923925" cy="2714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 name="Line 102">
            <a:extLst>
              <a:ext uri="{FF2B5EF4-FFF2-40B4-BE49-F238E27FC236}">
                <a16:creationId xmlns:a16="http://schemas.microsoft.com/office/drawing/2014/main" id="{14F1CA28-DCFE-426C-85D2-CEEF5E32FA2A}"/>
              </a:ext>
            </a:extLst>
          </p:cNvPr>
          <p:cNvSpPr>
            <a:spLocks noChangeShapeType="1"/>
          </p:cNvSpPr>
          <p:nvPr/>
        </p:nvSpPr>
        <p:spPr bwMode="auto">
          <a:xfrm flipH="1" flipV="1">
            <a:off x="6678613" y="5337175"/>
            <a:ext cx="1128712" cy="161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 name="Line 103">
            <a:extLst>
              <a:ext uri="{FF2B5EF4-FFF2-40B4-BE49-F238E27FC236}">
                <a16:creationId xmlns:a16="http://schemas.microsoft.com/office/drawing/2014/main" id="{7908A043-0C0D-4FE7-B564-1572D185E43B}"/>
              </a:ext>
            </a:extLst>
          </p:cNvPr>
          <p:cNvSpPr>
            <a:spLocks noChangeShapeType="1"/>
          </p:cNvSpPr>
          <p:nvPr/>
        </p:nvSpPr>
        <p:spPr bwMode="auto">
          <a:xfrm flipV="1">
            <a:off x="7808913" y="5335588"/>
            <a:ext cx="1130300" cy="19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 name="Line 104">
            <a:extLst>
              <a:ext uri="{FF2B5EF4-FFF2-40B4-BE49-F238E27FC236}">
                <a16:creationId xmlns:a16="http://schemas.microsoft.com/office/drawing/2014/main" id="{3A39E5F8-4646-4E78-B14D-A9918FEE601F}"/>
              </a:ext>
            </a:extLst>
          </p:cNvPr>
          <p:cNvSpPr>
            <a:spLocks noChangeShapeType="1"/>
          </p:cNvSpPr>
          <p:nvPr/>
        </p:nvSpPr>
        <p:spPr bwMode="auto">
          <a:xfrm flipV="1">
            <a:off x="7808913" y="5245100"/>
            <a:ext cx="939800"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 name="Line 105">
            <a:extLst>
              <a:ext uri="{FF2B5EF4-FFF2-40B4-BE49-F238E27FC236}">
                <a16:creationId xmlns:a16="http://schemas.microsoft.com/office/drawing/2014/main" id="{642159E5-70B0-4186-8CB8-9D48F73B1523}"/>
              </a:ext>
            </a:extLst>
          </p:cNvPr>
          <p:cNvSpPr>
            <a:spLocks noChangeShapeType="1"/>
          </p:cNvSpPr>
          <p:nvPr/>
        </p:nvSpPr>
        <p:spPr bwMode="auto">
          <a:xfrm flipV="1">
            <a:off x="7815263" y="5183188"/>
            <a:ext cx="742950" cy="338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 name="Line 106">
            <a:extLst>
              <a:ext uri="{FF2B5EF4-FFF2-40B4-BE49-F238E27FC236}">
                <a16:creationId xmlns:a16="http://schemas.microsoft.com/office/drawing/2014/main" id="{FC94028C-1F51-4652-BA98-3E25214407B8}"/>
              </a:ext>
            </a:extLst>
          </p:cNvPr>
          <p:cNvSpPr>
            <a:spLocks noChangeShapeType="1"/>
          </p:cNvSpPr>
          <p:nvPr/>
        </p:nvSpPr>
        <p:spPr bwMode="auto">
          <a:xfrm flipV="1">
            <a:off x="7815263" y="5145088"/>
            <a:ext cx="541337" cy="371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 name="Line 107">
            <a:extLst>
              <a:ext uri="{FF2B5EF4-FFF2-40B4-BE49-F238E27FC236}">
                <a16:creationId xmlns:a16="http://schemas.microsoft.com/office/drawing/2014/main" id="{F2DDB9BA-AF5B-4C05-AF8F-BC449476898C}"/>
              </a:ext>
            </a:extLst>
          </p:cNvPr>
          <p:cNvSpPr>
            <a:spLocks noChangeShapeType="1"/>
          </p:cNvSpPr>
          <p:nvPr/>
        </p:nvSpPr>
        <p:spPr bwMode="auto">
          <a:xfrm flipV="1">
            <a:off x="7824788" y="5106988"/>
            <a:ext cx="293687" cy="395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 name="Line 108">
            <a:extLst>
              <a:ext uri="{FF2B5EF4-FFF2-40B4-BE49-F238E27FC236}">
                <a16:creationId xmlns:a16="http://schemas.microsoft.com/office/drawing/2014/main" id="{0E8F6A32-57BC-413A-BEF8-E1247F2DAB1B}"/>
              </a:ext>
            </a:extLst>
          </p:cNvPr>
          <p:cNvSpPr>
            <a:spLocks noChangeShapeType="1"/>
          </p:cNvSpPr>
          <p:nvPr/>
        </p:nvSpPr>
        <p:spPr bwMode="auto">
          <a:xfrm>
            <a:off x="7823200" y="5537200"/>
            <a:ext cx="0"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 name="Freeform 109">
            <a:extLst>
              <a:ext uri="{FF2B5EF4-FFF2-40B4-BE49-F238E27FC236}">
                <a16:creationId xmlns:a16="http://schemas.microsoft.com/office/drawing/2014/main" id="{1E8D516C-A1B0-4B3B-9F24-CED26015FFF7}"/>
              </a:ext>
            </a:extLst>
          </p:cNvPr>
          <p:cNvSpPr>
            <a:spLocks/>
          </p:cNvSpPr>
          <p:nvPr/>
        </p:nvSpPr>
        <p:spPr bwMode="auto">
          <a:xfrm>
            <a:off x="6554788" y="3638550"/>
            <a:ext cx="139700" cy="180975"/>
          </a:xfrm>
          <a:custGeom>
            <a:avLst/>
            <a:gdLst>
              <a:gd name="T0" fmla="*/ 0 w 82"/>
              <a:gd name="T1" fmla="*/ 2147483647 h 114"/>
              <a:gd name="T2" fmla="*/ 2147483647 w 82"/>
              <a:gd name="T3" fmla="*/ 2147483647 h 114"/>
              <a:gd name="T4" fmla="*/ 2147483647 w 82"/>
              <a:gd name="T5" fmla="*/ 2147483647 h 114"/>
              <a:gd name="T6" fmla="*/ 2147483647 w 82"/>
              <a:gd name="T7" fmla="*/ 0 h 114"/>
              <a:gd name="T8" fmla="*/ 0 60000 65536"/>
              <a:gd name="T9" fmla="*/ 0 60000 65536"/>
              <a:gd name="T10" fmla="*/ 0 60000 65536"/>
              <a:gd name="T11" fmla="*/ 0 60000 65536"/>
              <a:gd name="T12" fmla="*/ 0 w 82"/>
              <a:gd name="T13" fmla="*/ 0 h 114"/>
              <a:gd name="T14" fmla="*/ 82 w 82"/>
              <a:gd name="T15" fmla="*/ 114 h 114"/>
            </a:gdLst>
            <a:ahLst/>
            <a:cxnLst>
              <a:cxn ang="T8">
                <a:pos x="T0" y="T1"/>
              </a:cxn>
              <a:cxn ang="T9">
                <a:pos x="T2" y="T3"/>
              </a:cxn>
              <a:cxn ang="T10">
                <a:pos x="T4" y="T5"/>
              </a:cxn>
              <a:cxn ang="T11">
                <a:pos x="T6" y="T7"/>
              </a:cxn>
            </a:cxnLst>
            <a:rect l="T12" t="T13" r="T14" b="T15"/>
            <a:pathLst>
              <a:path w="82" h="114">
                <a:moveTo>
                  <a:pt x="0" y="114"/>
                </a:moveTo>
                <a:cubicBezTo>
                  <a:pt x="3" y="106"/>
                  <a:pt x="12" y="80"/>
                  <a:pt x="20" y="66"/>
                </a:cubicBezTo>
                <a:cubicBezTo>
                  <a:pt x="28" y="52"/>
                  <a:pt x="38" y="43"/>
                  <a:pt x="48" y="32"/>
                </a:cubicBezTo>
                <a:cubicBezTo>
                  <a:pt x="58" y="21"/>
                  <a:pt x="75" y="7"/>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 name="Freeform 110">
            <a:extLst>
              <a:ext uri="{FF2B5EF4-FFF2-40B4-BE49-F238E27FC236}">
                <a16:creationId xmlns:a16="http://schemas.microsoft.com/office/drawing/2014/main" id="{13B080FB-AECE-4213-99B7-280C83E35C46}"/>
              </a:ext>
            </a:extLst>
          </p:cNvPr>
          <p:cNvSpPr>
            <a:spLocks/>
          </p:cNvSpPr>
          <p:nvPr/>
        </p:nvSpPr>
        <p:spPr bwMode="auto">
          <a:xfrm>
            <a:off x="6702425" y="3530600"/>
            <a:ext cx="223838" cy="112713"/>
          </a:xfrm>
          <a:custGeom>
            <a:avLst/>
            <a:gdLst>
              <a:gd name="T0" fmla="*/ 0 w 130"/>
              <a:gd name="T1" fmla="*/ 2147483647 h 71"/>
              <a:gd name="T2" fmla="*/ 2147483647 w 130"/>
              <a:gd name="T3" fmla="*/ 2147483647 h 71"/>
              <a:gd name="T4" fmla="*/ 2147483647 w 130"/>
              <a:gd name="T5" fmla="*/ 0 h 71"/>
              <a:gd name="T6" fmla="*/ 0 60000 65536"/>
              <a:gd name="T7" fmla="*/ 0 60000 65536"/>
              <a:gd name="T8" fmla="*/ 0 60000 65536"/>
              <a:gd name="T9" fmla="*/ 0 w 130"/>
              <a:gd name="T10" fmla="*/ 0 h 71"/>
              <a:gd name="T11" fmla="*/ 130 w 130"/>
              <a:gd name="T12" fmla="*/ 71 h 71"/>
            </a:gdLst>
            <a:ahLst/>
            <a:cxnLst>
              <a:cxn ang="T6">
                <a:pos x="T0" y="T1"/>
              </a:cxn>
              <a:cxn ang="T7">
                <a:pos x="T2" y="T3"/>
              </a:cxn>
              <a:cxn ang="T8">
                <a:pos x="T4" y="T5"/>
              </a:cxn>
            </a:cxnLst>
            <a:rect l="T9" t="T10" r="T11" b="T12"/>
            <a:pathLst>
              <a:path w="130" h="71">
                <a:moveTo>
                  <a:pt x="0" y="71"/>
                </a:moveTo>
                <a:cubicBezTo>
                  <a:pt x="11" y="64"/>
                  <a:pt x="46" y="40"/>
                  <a:pt x="68" y="28"/>
                </a:cubicBezTo>
                <a:cubicBezTo>
                  <a:pt x="90" y="16"/>
                  <a:pt x="117" y="6"/>
                  <a:pt x="1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111">
            <a:extLst>
              <a:ext uri="{FF2B5EF4-FFF2-40B4-BE49-F238E27FC236}">
                <a16:creationId xmlns:a16="http://schemas.microsoft.com/office/drawing/2014/main" id="{0D64630D-5863-4FE4-974E-DD535F6945F0}"/>
              </a:ext>
            </a:extLst>
          </p:cNvPr>
          <p:cNvSpPr>
            <a:spLocks/>
          </p:cNvSpPr>
          <p:nvPr/>
        </p:nvSpPr>
        <p:spPr bwMode="auto">
          <a:xfrm>
            <a:off x="6926263" y="3476625"/>
            <a:ext cx="188912" cy="60325"/>
          </a:xfrm>
          <a:custGeom>
            <a:avLst/>
            <a:gdLst>
              <a:gd name="T0" fmla="*/ 0 w 110"/>
              <a:gd name="T1" fmla="*/ 2147483647 h 38"/>
              <a:gd name="T2" fmla="*/ 2147483647 w 110"/>
              <a:gd name="T3" fmla="*/ 2147483647 h 38"/>
              <a:gd name="T4" fmla="*/ 2147483647 w 110"/>
              <a:gd name="T5" fmla="*/ 0 h 38"/>
              <a:gd name="T6" fmla="*/ 0 60000 65536"/>
              <a:gd name="T7" fmla="*/ 0 60000 65536"/>
              <a:gd name="T8" fmla="*/ 0 60000 65536"/>
              <a:gd name="T9" fmla="*/ 0 w 110"/>
              <a:gd name="T10" fmla="*/ 0 h 38"/>
              <a:gd name="T11" fmla="*/ 110 w 110"/>
              <a:gd name="T12" fmla="*/ 38 h 38"/>
            </a:gdLst>
            <a:ahLst/>
            <a:cxnLst>
              <a:cxn ang="T6">
                <a:pos x="T0" y="T1"/>
              </a:cxn>
              <a:cxn ang="T7">
                <a:pos x="T2" y="T3"/>
              </a:cxn>
              <a:cxn ang="T8">
                <a:pos x="T4" y="T5"/>
              </a:cxn>
            </a:cxnLst>
            <a:rect l="T9" t="T10" r="T11" b="T12"/>
            <a:pathLst>
              <a:path w="110" h="38">
                <a:moveTo>
                  <a:pt x="0" y="38"/>
                </a:moveTo>
                <a:cubicBezTo>
                  <a:pt x="11" y="34"/>
                  <a:pt x="45" y="19"/>
                  <a:pt x="63" y="13"/>
                </a:cubicBezTo>
                <a:cubicBezTo>
                  <a:pt x="81" y="7"/>
                  <a:pt x="100" y="3"/>
                  <a:pt x="11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 name="Freeform 112">
            <a:extLst>
              <a:ext uri="{FF2B5EF4-FFF2-40B4-BE49-F238E27FC236}">
                <a16:creationId xmlns:a16="http://schemas.microsoft.com/office/drawing/2014/main" id="{082CF9CE-2CEB-4EDD-B675-F947B21DE655}"/>
              </a:ext>
            </a:extLst>
          </p:cNvPr>
          <p:cNvSpPr>
            <a:spLocks/>
          </p:cNvSpPr>
          <p:nvPr/>
        </p:nvSpPr>
        <p:spPr bwMode="auto">
          <a:xfrm flipV="1">
            <a:off x="7107238" y="3441700"/>
            <a:ext cx="217487"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113">
            <a:extLst>
              <a:ext uri="{FF2B5EF4-FFF2-40B4-BE49-F238E27FC236}">
                <a16:creationId xmlns:a16="http://schemas.microsoft.com/office/drawing/2014/main" id="{FE15873D-4384-4A84-926C-C62EFC4D330E}"/>
              </a:ext>
            </a:extLst>
          </p:cNvPr>
          <p:cNvSpPr>
            <a:spLocks/>
          </p:cNvSpPr>
          <p:nvPr/>
        </p:nvSpPr>
        <p:spPr bwMode="auto">
          <a:xfrm>
            <a:off x="7551738" y="3403600"/>
            <a:ext cx="261937" cy="9525"/>
          </a:xfrm>
          <a:custGeom>
            <a:avLst/>
            <a:gdLst>
              <a:gd name="T0" fmla="*/ 0 w 152"/>
              <a:gd name="T1" fmla="*/ 2147483647 h 6"/>
              <a:gd name="T2" fmla="*/ 2147483647 w 152"/>
              <a:gd name="T3" fmla="*/ 2147483647 h 6"/>
              <a:gd name="T4" fmla="*/ 2147483647 w 152"/>
              <a:gd name="T5" fmla="*/ 0 h 6"/>
              <a:gd name="T6" fmla="*/ 0 60000 65536"/>
              <a:gd name="T7" fmla="*/ 0 60000 65536"/>
              <a:gd name="T8" fmla="*/ 0 60000 65536"/>
              <a:gd name="T9" fmla="*/ 0 w 152"/>
              <a:gd name="T10" fmla="*/ 0 h 6"/>
              <a:gd name="T11" fmla="*/ 152 w 152"/>
              <a:gd name="T12" fmla="*/ 6 h 6"/>
            </a:gdLst>
            <a:ahLst/>
            <a:cxnLst>
              <a:cxn ang="T6">
                <a:pos x="T0" y="T1"/>
              </a:cxn>
              <a:cxn ang="T7">
                <a:pos x="T2" y="T3"/>
              </a:cxn>
              <a:cxn ang="T8">
                <a:pos x="T4" y="T5"/>
              </a:cxn>
            </a:cxnLst>
            <a:rect l="T9" t="T10" r="T11" b="T12"/>
            <a:pathLst>
              <a:path w="152" h="6">
                <a:moveTo>
                  <a:pt x="0" y="6"/>
                </a:moveTo>
                <a:cubicBezTo>
                  <a:pt x="10" y="6"/>
                  <a:pt x="35" y="5"/>
                  <a:pt x="60" y="4"/>
                </a:cubicBezTo>
                <a:cubicBezTo>
                  <a:pt x="85" y="3"/>
                  <a:pt x="133" y="1"/>
                  <a:pt x="15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 name="Freeform 114">
            <a:extLst>
              <a:ext uri="{FF2B5EF4-FFF2-40B4-BE49-F238E27FC236}">
                <a16:creationId xmlns:a16="http://schemas.microsoft.com/office/drawing/2014/main" id="{04AABEA1-C58D-473F-9C21-2950E58F1439}"/>
              </a:ext>
            </a:extLst>
          </p:cNvPr>
          <p:cNvSpPr>
            <a:spLocks/>
          </p:cNvSpPr>
          <p:nvPr/>
        </p:nvSpPr>
        <p:spPr bwMode="auto">
          <a:xfrm>
            <a:off x="6557963" y="3822700"/>
            <a:ext cx="130175" cy="190500"/>
          </a:xfrm>
          <a:custGeom>
            <a:avLst/>
            <a:gdLst>
              <a:gd name="T0" fmla="*/ 0 w 76"/>
              <a:gd name="T1" fmla="*/ 0 h 120"/>
              <a:gd name="T2" fmla="*/ 2147483647 w 76"/>
              <a:gd name="T3" fmla="*/ 2147483647 h 120"/>
              <a:gd name="T4" fmla="*/ 2147483647 w 76"/>
              <a:gd name="T5" fmla="*/ 2147483647 h 120"/>
              <a:gd name="T6" fmla="*/ 2147483647 w 76"/>
              <a:gd name="T7" fmla="*/ 2147483647 h 120"/>
              <a:gd name="T8" fmla="*/ 0 60000 65536"/>
              <a:gd name="T9" fmla="*/ 0 60000 65536"/>
              <a:gd name="T10" fmla="*/ 0 60000 65536"/>
              <a:gd name="T11" fmla="*/ 0 60000 65536"/>
              <a:gd name="T12" fmla="*/ 0 w 76"/>
              <a:gd name="T13" fmla="*/ 0 h 120"/>
              <a:gd name="T14" fmla="*/ 76 w 76"/>
              <a:gd name="T15" fmla="*/ 120 h 120"/>
            </a:gdLst>
            <a:ahLst/>
            <a:cxnLst>
              <a:cxn ang="T8">
                <a:pos x="T0" y="T1"/>
              </a:cxn>
              <a:cxn ang="T9">
                <a:pos x="T2" y="T3"/>
              </a:cxn>
              <a:cxn ang="T10">
                <a:pos x="T4" y="T5"/>
              </a:cxn>
              <a:cxn ang="T11">
                <a:pos x="T6" y="T7"/>
              </a:cxn>
            </a:cxnLst>
            <a:rect l="T12" t="T13" r="T14" b="T15"/>
            <a:pathLst>
              <a:path w="76" h="120">
                <a:moveTo>
                  <a:pt x="0" y="0"/>
                </a:moveTo>
                <a:cubicBezTo>
                  <a:pt x="2" y="8"/>
                  <a:pt x="3" y="31"/>
                  <a:pt x="10" y="46"/>
                </a:cubicBezTo>
                <a:cubicBezTo>
                  <a:pt x="17" y="61"/>
                  <a:pt x="31" y="78"/>
                  <a:pt x="42" y="90"/>
                </a:cubicBezTo>
                <a:cubicBezTo>
                  <a:pt x="53" y="102"/>
                  <a:pt x="69" y="114"/>
                  <a:pt x="76" y="12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115">
            <a:extLst>
              <a:ext uri="{FF2B5EF4-FFF2-40B4-BE49-F238E27FC236}">
                <a16:creationId xmlns:a16="http://schemas.microsoft.com/office/drawing/2014/main" id="{1CE77E1D-F643-40C3-BE40-F1313E773A08}"/>
              </a:ext>
            </a:extLst>
          </p:cNvPr>
          <p:cNvSpPr>
            <a:spLocks/>
          </p:cNvSpPr>
          <p:nvPr/>
        </p:nvSpPr>
        <p:spPr bwMode="auto">
          <a:xfrm>
            <a:off x="6678613" y="4008438"/>
            <a:ext cx="212725" cy="103187"/>
          </a:xfrm>
          <a:custGeom>
            <a:avLst/>
            <a:gdLst>
              <a:gd name="T0" fmla="*/ 0 w 124"/>
              <a:gd name="T1" fmla="*/ 0 h 65"/>
              <a:gd name="T2" fmla="*/ 2147483647 w 124"/>
              <a:gd name="T3" fmla="*/ 2147483647 h 65"/>
              <a:gd name="T4" fmla="*/ 2147483647 w 124"/>
              <a:gd name="T5" fmla="*/ 2147483647 h 65"/>
              <a:gd name="T6" fmla="*/ 0 60000 65536"/>
              <a:gd name="T7" fmla="*/ 0 60000 65536"/>
              <a:gd name="T8" fmla="*/ 0 60000 65536"/>
              <a:gd name="T9" fmla="*/ 0 w 124"/>
              <a:gd name="T10" fmla="*/ 0 h 65"/>
              <a:gd name="T11" fmla="*/ 124 w 124"/>
              <a:gd name="T12" fmla="*/ 65 h 65"/>
            </a:gdLst>
            <a:ahLst/>
            <a:cxnLst>
              <a:cxn ang="T6">
                <a:pos x="T0" y="T1"/>
              </a:cxn>
              <a:cxn ang="T7">
                <a:pos x="T2" y="T3"/>
              </a:cxn>
              <a:cxn ang="T8">
                <a:pos x="T4" y="T5"/>
              </a:cxn>
            </a:cxnLst>
            <a:rect l="T9" t="T10" r="T11" b="T12"/>
            <a:pathLst>
              <a:path w="124" h="65">
                <a:moveTo>
                  <a:pt x="0" y="0"/>
                </a:moveTo>
                <a:cubicBezTo>
                  <a:pt x="8" y="6"/>
                  <a:pt x="27" y="22"/>
                  <a:pt x="48" y="33"/>
                </a:cubicBezTo>
                <a:cubicBezTo>
                  <a:pt x="69" y="44"/>
                  <a:pt x="108" y="58"/>
                  <a:pt x="124" y="6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0" name="Freeform 116">
            <a:extLst>
              <a:ext uri="{FF2B5EF4-FFF2-40B4-BE49-F238E27FC236}">
                <a16:creationId xmlns:a16="http://schemas.microsoft.com/office/drawing/2014/main" id="{F76BFBF9-B773-4F91-B7E4-1551D88EFE36}"/>
              </a:ext>
            </a:extLst>
          </p:cNvPr>
          <p:cNvSpPr>
            <a:spLocks/>
          </p:cNvSpPr>
          <p:nvPr/>
        </p:nvSpPr>
        <p:spPr bwMode="auto">
          <a:xfrm>
            <a:off x="6891338" y="4111625"/>
            <a:ext cx="215900" cy="65088"/>
          </a:xfrm>
          <a:custGeom>
            <a:avLst/>
            <a:gdLst>
              <a:gd name="T0" fmla="*/ 0 w 128"/>
              <a:gd name="T1" fmla="*/ 0 h 40"/>
              <a:gd name="T2" fmla="*/ 2147483647 w 128"/>
              <a:gd name="T3" fmla="*/ 2147483647 h 40"/>
              <a:gd name="T4" fmla="*/ 2147483647 w 128"/>
              <a:gd name="T5" fmla="*/ 2147483647 h 40"/>
              <a:gd name="T6" fmla="*/ 0 60000 65536"/>
              <a:gd name="T7" fmla="*/ 0 60000 65536"/>
              <a:gd name="T8" fmla="*/ 0 60000 65536"/>
              <a:gd name="T9" fmla="*/ 0 w 128"/>
              <a:gd name="T10" fmla="*/ 0 h 40"/>
              <a:gd name="T11" fmla="*/ 128 w 128"/>
              <a:gd name="T12" fmla="*/ 40 h 40"/>
            </a:gdLst>
            <a:ahLst/>
            <a:cxnLst>
              <a:cxn ang="T6">
                <a:pos x="T0" y="T1"/>
              </a:cxn>
              <a:cxn ang="T7">
                <a:pos x="T2" y="T3"/>
              </a:cxn>
              <a:cxn ang="T8">
                <a:pos x="T4" y="T5"/>
              </a:cxn>
            </a:cxnLst>
            <a:rect l="T9" t="T10" r="T11" b="T12"/>
            <a:pathLst>
              <a:path w="128" h="40">
                <a:moveTo>
                  <a:pt x="0" y="0"/>
                </a:moveTo>
                <a:cubicBezTo>
                  <a:pt x="11" y="4"/>
                  <a:pt x="43" y="17"/>
                  <a:pt x="64" y="24"/>
                </a:cubicBezTo>
                <a:cubicBezTo>
                  <a:pt x="85" y="31"/>
                  <a:pt x="115" y="37"/>
                  <a:pt x="128" y="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117">
            <a:extLst>
              <a:ext uri="{FF2B5EF4-FFF2-40B4-BE49-F238E27FC236}">
                <a16:creationId xmlns:a16="http://schemas.microsoft.com/office/drawing/2014/main" id="{00BD43B7-0952-4A8E-A81D-9C818E9CCAB9}"/>
              </a:ext>
            </a:extLst>
          </p:cNvPr>
          <p:cNvSpPr>
            <a:spLocks/>
          </p:cNvSpPr>
          <p:nvPr/>
        </p:nvSpPr>
        <p:spPr bwMode="auto">
          <a:xfrm>
            <a:off x="7321550" y="4216400"/>
            <a:ext cx="227013"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2" name="Freeform 118">
            <a:extLst>
              <a:ext uri="{FF2B5EF4-FFF2-40B4-BE49-F238E27FC236}">
                <a16:creationId xmlns:a16="http://schemas.microsoft.com/office/drawing/2014/main" id="{05E95572-D3E8-4C85-A556-03013E8AD340}"/>
              </a:ext>
            </a:extLst>
          </p:cNvPr>
          <p:cNvSpPr>
            <a:spLocks/>
          </p:cNvSpPr>
          <p:nvPr/>
        </p:nvSpPr>
        <p:spPr bwMode="auto">
          <a:xfrm>
            <a:off x="7107238" y="4175125"/>
            <a:ext cx="217487"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119">
            <a:extLst>
              <a:ext uri="{FF2B5EF4-FFF2-40B4-BE49-F238E27FC236}">
                <a16:creationId xmlns:a16="http://schemas.microsoft.com/office/drawing/2014/main" id="{8059B6AC-EBFF-41CC-A0E4-83CDD38E818D}"/>
              </a:ext>
            </a:extLst>
          </p:cNvPr>
          <p:cNvSpPr>
            <a:spLocks/>
          </p:cNvSpPr>
          <p:nvPr/>
        </p:nvSpPr>
        <p:spPr bwMode="auto">
          <a:xfrm flipH="1">
            <a:off x="7793038" y="3806825"/>
            <a:ext cx="128428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4" name="Freeform 120">
            <a:extLst>
              <a:ext uri="{FF2B5EF4-FFF2-40B4-BE49-F238E27FC236}">
                <a16:creationId xmlns:a16="http://schemas.microsoft.com/office/drawing/2014/main" id="{272F577C-866D-4098-ABAB-609428E4BB5C}"/>
              </a:ext>
            </a:extLst>
          </p:cNvPr>
          <p:cNvSpPr>
            <a:spLocks/>
          </p:cNvSpPr>
          <p:nvPr/>
        </p:nvSpPr>
        <p:spPr bwMode="auto">
          <a:xfrm>
            <a:off x="7829550" y="4238625"/>
            <a:ext cx="288925" cy="11113"/>
          </a:xfrm>
          <a:custGeom>
            <a:avLst/>
            <a:gdLst>
              <a:gd name="T0" fmla="*/ 0 w 168"/>
              <a:gd name="T1" fmla="*/ 2147483647 h 7"/>
              <a:gd name="T2" fmla="*/ 2147483647 w 168"/>
              <a:gd name="T3" fmla="*/ 2147483647 h 7"/>
              <a:gd name="T4" fmla="*/ 2147483647 w 168"/>
              <a:gd name="T5" fmla="*/ 0 h 7"/>
              <a:gd name="T6" fmla="*/ 0 60000 65536"/>
              <a:gd name="T7" fmla="*/ 0 60000 65536"/>
              <a:gd name="T8" fmla="*/ 0 60000 65536"/>
              <a:gd name="T9" fmla="*/ 0 w 168"/>
              <a:gd name="T10" fmla="*/ 0 h 7"/>
              <a:gd name="T11" fmla="*/ 168 w 168"/>
              <a:gd name="T12" fmla="*/ 7 h 7"/>
            </a:gdLst>
            <a:ahLst/>
            <a:cxnLst>
              <a:cxn ang="T6">
                <a:pos x="T0" y="T1"/>
              </a:cxn>
              <a:cxn ang="T7">
                <a:pos x="T2" y="T3"/>
              </a:cxn>
              <a:cxn ang="T8">
                <a:pos x="T4" y="T5"/>
              </a:cxn>
            </a:cxnLst>
            <a:rect l="T9" t="T10" r="T11" b="T12"/>
            <a:pathLst>
              <a:path w="168" h="7">
                <a:moveTo>
                  <a:pt x="0" y="4"/>
                </a:moveTo>
                <a:cubicBezTo>
                  <a:pt x="12" y="4"/>
                  <a:pt x="42" y="7"/>
                  <a:pt x="70" y="6"/>
                </a:cubicBezTo>
                <a:cubicBezTo>
                  <a:pt x="98" y="5"/>
                  <a:pt x="148" y="1"/>
                  <a:pt x="16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5" name="Freeform 121">
            <a:extLst>
              <a:ext uri="{FF2B5EF4-FFF2-40B4-BE49-F238E27FC236}">
                <a16:creationId xmlns:a16="http://schemas.microsoft.com/office/drawing/2014/main" id="{0DC0A947-BD76-46FE-94C8-D673B1D60EF3}"/>
              </a:ext>
            </a:extLst>
          </p:cNvPr>
          <p:cNvSpPr>
            <a:spLocks/>
          </p:cNvSpPr>
          <p:nvPr/>
        </p:nvSpPr>
        <p:spPr bwMode="auto">
          <a:xfrm>
            <a:off x="8112125" y="4213225"/>
            <a:ext cx="209550" cy="25400"/>
          </a:xfrm>
          <a:custGeom>
            <a:avLst/>
            <a:gdLst>
              <a:gd name="T0" fmla="*/ 0 w 122"/>
              <a:gd name="T1" fmla="*/ 2147483647 h 16"/>
              <a:gd name="T2" fmla="*/ 2147483647 w 122"/>
              <a:gd name="T3" fmla="*/ 2147483647 h 16"/>
              <a:gd name="T4" fmla="*/ 2147483647 w 122"/>
              <a:gd name="T5" fmla="*/ 0 h 16"/>
              <a:gd name="T6" fmla="*/ 0 60000 65536"/>
              <a:gd name="T7" fmla="*/ 0 60000 65536"/>
              <a:gd name="T8" fmla="*/ 0 60000 65536"/>
              <a:gd name="T9" fmla="*/ 0 w 122"/>
              <a:gd name="T10" fmla="*/ 0 h 16"/>
              <a:gd name="T11" fmla="*/ 122 w 122"/>
              <a:gd name="T12" fmla="*/ 16 h 16"/>
            </a:gdLst>
            <a:ahLst/>
            <a:cxnLst>
              <a:cxn ang="T6">
                <a:pos x="T0" y="T1"/>
              </a:cxn>
              <a:cxn ang="T7">
                <a:pos x="T2" y="T3"/>
              </a:cxn>
              <a:cxn ang="T8">
                <a:pos x="T4" y="T5"/>
              </a:cxn>
            </a:cxnLst>
            <a:rect l="T9" t="T10" r="T11" b="T12"/>
            <a:pathLst>
              <a:path w="122" h="16">
                <a:moveTo>
                  <a:pt x="0" y="16"/>
                </a:moveTo>
                <a:cubicBezTo>
                  <a:pt x="10" y="15"/>
                  <a:pt x="40" y="13"/>
                  <a:pt x="60" y="10"/>
                </a:cubicBezTo>
                <a:cubicBezTo>
                  <a:pt x="80" y="7"/>
                  <a:pt x="109" y="2"/>
                  <a:pt x="12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6" name="Freeform 122">
            <a:extLst>
              <a:ext uri="{FF2B5EF4-FFF2-40B4-BE49-F238E27FC236}">
                <a16:creationId xmlns:a16="http://schemas.microsoft.com/office/drawing/2014/main" id="{AD8D2785-ACE0-456D-BFBC-3140EE5E57F9}"/>
              </a:ext>
            </a:extLst>
          </p:cNvPr>
          <p:cNvSpPr>
            <a:spLocks/>
          </p:cNvSpPr>
          <p:nvPr/>
        </p:nvSpPr>
        <p:spPr bwMode="auto">
          <a:xfrm>
            <a:off x="8321675" y="4156075"/>
            <a:ext cx="265113" cy="5397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7" name="Freeform 123">
            <a:extLst>
              <a:ext uri="{FF2B5EF4-FFF2-40B4-BE49-F238E27FC236}">
                <a16:creationId xmlns:a16="http://schemas.microsoft.com/office/drawing/2014/main" id="{770BC6AE-71A2-4BE9-8EEC-5E62891816EB}"/>
              </a:ext>
            </a:extLst>
          </p:cNvPr>
          <p:cNvSpPr>
            <a:spLocks/>
          </p:cNvSpPr>
          <p:nvPr/>
        </p:nvSpPr>
        <p:spPr bwMode="auto">
          <a:xfrm>
            <a:off x="8589963" y="4114800"/>
            <a:ext cx="141287" cy="41275"/>
          </a:xfrm>
          <a:custGeom>
            <a:avLst/>
            <a:gdLst>
              <a:gd name="T0" fmla="*/ 0 w 82"/>
              <a:gd name="T1" fmla="*/ 2147483647 h 26"/>
              <a:gd name="T2" fmla="*/ 2147483647 w 82"/>
              <a:gd name="T3" fmla="*/ 0 h 26"/>
              <a:gd name="T4" fmla="*/ 0 60000 65536"/>
              <a:gd name="T5" fmla="*/ 0 60000 65536"/>
              <a:gd name="T6" fmla="*/ 0 w 82"/>
              <a:gd name="T7" fmla="*/ 0 h 26"/>
              <a:gd name="T8" fmla="*/ 82 w 82"/>
              <a:gd name="T9" fmla="*/ 26 h 26"/>
            </a:gdLst>
            <a:ahLst/>
            <a:cxnLst>
              <a:cxn ang="T4">
                <a:pos x="T0" y="T1"/>
              </a:cxn>
              <a:cxn ang="T5">
                <a:pos x="T2" y="T3"/>
              </a:cxn>
            </a:cxnLst>
            <a:rect l="T6" t="T7" r="T8" b="T9"/>
            <a:pathLst>
              <a:path w="82" h="26">
                <a:moveTo>
                  <a:pt x="0" y="26"/>
                </a:moveTo>
                <a:cubicBezTo>
                  <a:pt x="14" y="22"/>
                  <a:pt x="65" y="5"/>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8" name="Freeform 124">
            <a:extLst>
              <a:ext uri="{FF2B5EF4-FFF2-40B4-BE49-F238E27FC236}">
                <a16:creationId xmlns:a16="http://schemas.microsoft.com/office/drawing/2014/main" id="{295F9152-BEF2-4C66-952C-3755EDDC3C96}"/>
              </a:ext>
            </a:extLst>
          </p:cNvPr>
          <p:cNvSpPr>
            <a:spLocks/>
          </p:cNvSpPr>
          <p:nvPr/>
        </p:nvSpPr>
        <p:spPr bwMode="auto">
          <a:xfrm>
            <a:off x="8728075" y="4003675"/>
            <a:ext cx="233363" cy="11112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9" name="Freeform 125">
            <a:extLst>
              <a:ext uri="{FF2B5EF4-FFF2-40B4-BE49-F238E27FC236}">
                <a16:creationId xmlns:a16="http://schemas.microsoft.com/office/drawing/2014/main" id="{69D8BD67-1CAD-4B67-843E-6CFBB7DE19C7}"/>
              </a:ext>
            </a:extLst>
          </p:cNvPr>
          <p:cNvSpPr>
            <a:spLocks/>
          </p:cNvSpPr>
          <p:nvPr/>
        </p:nvSpPr>
        <p:spPr bwMode="auto">
          <a:xfrm>
            <a:off x="8964613" y="3819525"/>
            <a:ext cx="114300" cy="187325"/>
          </a:xfrm>
          <a:custGeom>
            <a:avLst/>
            <a:gdLst>
              <a:gd name="T0" fmla="*/ 0 w 66"/>
              <a:gd name="T1" fmla="*/ 2147483647 h 118"/>
              <a:gd name="T2" fmla="*/ 2147483647 w 66"/>
              <a:gd name="T3" fmla="*/ 2147483647 h 118"/>
              <a:gd name="T4" fmla="*/ 2147483647 w 66"/>
              <a:gd name="T5" fmla="*/ 2147483647 h 118"/>
              <a:gd name="T6" fmla="*/ 2147483647 w 66"/>
              <a:gd name="T7" fmla="*/ 0 h 118"/>
              <a:gd name="T8" fmla="*/ 0 60000 65536"/>
              <a:gd name="T9" fmla="*/ 0 60000 65536"/>
              <a:gd name="T10" fmla="*/ 0 60000 65536"/>
              <a:gd name="T11" fmla="*/ 0 60000 65536"/>
              <a:gd name="T12" fmla="*/ 0 w 66"/>
              <a:gd name="T13" fmla="*/ 0 h 118"/>
              <a:gd name="T14" fmla="*/ 66 w 66"/>
              <a:gd name="T15" fmla="*/ 118 h 118"/>
            </a:gdLst>
            <a:ahLst/>
            <a:cxnLst>
              <a:cxn ang="T8">
                <a:pos x="T0" y="T1"/>
              </a:cxn>
              <a:cxn ang="T9">
                <a:pos x="T2" y="T3"/>
              </a:cxn>
              <a:cxn ang="T10">
                <a:pos x="T4" y="T5"/>
              </a:cxn>
              <a:cxn ang="T11">
                <a:pos x="T6" y="T7"/>
              </a:cxn>
            </a:cxnLst>
            <a:rect l="T12" t="T13" r="T14" b="T15"/>
            <a:pathLst>
              <a:path w="66" h="118">
                <a:moveTo>
                  <a:pt x="0" y="118"/>
                </a:moveTo>
                <a:cubicBezTo>
                  <a:pt x="6" y="111"/>
                  <a:pt x="25" y="92"/>
                  <a:pt x="34" y="78"/>
                </a:cubicBezTo>
                <a:cubicBezTo>
                  <a:pt x="43" y="64"/>
                  <a:pt x="49" y="49"/>
                  <a:pt x="54" y="36"/>
                </a:cubicBezTo>
                <a:cubicBezTo>
                  <a:pt x="59" y="23"/>
                  <a:pt x="64" y="7"/>
                  <a:pt x="6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0" name="Freeform 126">
            <a:extLst>
              <a:ext uri="{FF2B5EF4-FFF2-40B4-BE49-F238E27FC236}">
                <a16:creationId xmlns:a16="http://schemas.microsoft.com/office/drawing/2014/main" id="{7FD5FAFB-844D-47C3-8B9C-E3595EFF37AB}"/>
              </a:ext>
            </a:extLst>
          </p:cNvPr>
          <p:cNvSpPr>
            <a:spLocks/>
          </p:cNvSpPr>
          <p:nvPr/>
        </p:nvSpPr>
        <p:spPr bwMode="auto">
          <a:xfrm>
            <a:off x="7808913" y="3400425"/>
            <a:ext cx="309562" cy="25400"/>
          </a:xfrm>
          <a:custGeom>
            <a:avLst/>
            <a:gdLst>
              <a:gd name="T0" fmla="*/ 0 w 180"/>
              <a:gd name="T1" fmla="*/ 0 h 16"/>
              <a:gd name="T2" fmla="*/ 2147483647 w 180"/>
              <a:gd name="T3" fmla="*/ 2147483647 h 16"/>
              <a:gd name="T4" fmla="*/ 2147483647 w 180"/>
              <a:gd name="T5" fmla="*/ 2147483647 h 16"/>
              <a:gd name="T6" fmla="*/ 2147483647 w 180"/>
              <a:gd name="T7" fmla="*/ 2147483647 h 16"/>
              <a:gd name="T8" fmla="*/ 0 60000 65536"/>
              <a:gd name="T9" fmla="*/ 0 60000 65536"/>
              <a:gd name="T10" fmla="*/ 0 60000 65536"/>
              <a:gd name="T11" fmla="*/ 0 60000 65536"/>
              <a:gd name="T12" fmla="*/ 0 w 180"/>
              <a:gd name="T13" fmla="*/ 0 h 16"/>
              <a:gd name="T14" fmla="*/ 180 w 180"/>
              <a:gd name="T15" fmla="*/ 16 h 16"/>
            </a:gdLst>
            <a:ahLst/>
            <a:cxnLst>
              <a:cxn ang="T8">
                <a:pos x="T0" y="T1"/>
              </a:cxn>
              <a:cxn ang="T9">
                <a:pos x="T2" y="T3"/>
              </a:cxn>
              <a:cxn ang="T10">
                <a:pos x="T4" y="T5"/>
              </a:cxn>
              <a:cxn ang="T11">
                <a:pos x="T6" y="T7"/>
              </a:cxn>
            </a:cxnLst>
            <a:rect l="T12" t="T13" r="T14" b="T15"/>
            <a:pathLst>
              <a:path w="180" h="16">
                <a:moveTo>
                  <a:pt x="0" y="0"/>
                </a:moveTo>
                <a:cubicBezTo>
                  <a:pt x="10" y="1"/>
                  <a:pt x="37" y="1"/>
                  <a:pt x="58" y="2"/>
                </a:cubicBezTo>
                <a:cubicBezTo>
                  <a:pt x="79" y="3"/>
                  <a:pt x="104" y="6"/>
                  <a:pt x="124" y="8"/>
                </a:cubicBezTo>
                <a:cubicBezTo>
                  <a:pt x="144" y="10"/>
                  <a:pt x="168" y="14"/>
                  <a:pt x="180"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1" name="Freeform 127">
            <a:extLst>
              <a:ext uri="{FF2B5EF4-FFF2-40B4-BE49-F238E27FC236}">
                <a16:creationId xmlns:a16="http://schemas.microsoft.com/office/drawing/2014/main" id="{859AD0E8-B679-4072-A96F-A19DC49FDA3F}"/>
              </a:ext>
            </a:extLst>
          </p:cNvPr>
          <p:cNvSpPr>
            <a:spLocks/>
          </p:cNvSpPr>
          <p:nvPr/>
        </p:nvSpPr>
        <p:spPr bwMode="auto">
          <a:xfrm>
            <a:off x="8115300" y="3419475"/>
            <a:ext cx="227013" cy="28575"/>
          </a:xfrm>
          <a:custGeom>
            <a:avLst/>
            <a:gdLst>
              <a:gd name="T0" fmla="*/ 0 w 132"/>
              <a:gd name="T1" fmla="*/ 0 h 18"/>
              <a:gd name="T2" fmla="*/ 2147483647 w 132"/>
              <a:gd name="T3" fmla="*/ 2147483647 h 18"/>
              <a:gd name="T4" fmla="*/ 2147483647 w 132"/>
              <a:gd name="T5" fmla="*/ 2147483647 h 18"/>
              <a:gd name="T6" fmla="*/ 0 60000 65536"/>
              <a:gd name="T7" fmla="*/ 0 60000 65536"/>
              <a:gd name="T8" fmla="*/ 0 60000 65536"/>
              <a:gd name="T9" fmla="*/ 0 w 132"/>
              <a:gd name="T10" fmla="*/ 0 h 18"/>
              <a:gd name="T11" fmla="*/ 132 w 132"/>
              <a:gd name="T12" fmla="*/ 18 h 18"/>
            </a:gdLst>
            <a:ahLst/>
            <a:cxnLst>
              <a:cxn ang="T6">
                <a:pos x="T0" y="T1"/>
              </a:cxn>
              <a:cxn ang="T7">
                <a:pos x="T2" y="T3"/>
              </a:cxn>
              <a:cxn ang="T8">
                <a:pos x="T4" y="T5"/>
              </a:cxn>
            </a:cxnLst>
            <a:rect l="T9" t="T10" r="T11" b="T12"/>
            <a:pathLst>
              <a:path w="132" h="18">
                <a:moveTo>
                  <a:pt x="0" y="0"/>
                </a:moveTo>
                <a:cubicBezTo>
                  <a:pt x="11" y="1"/>
                  <a:pt x="44" y="5"/>
                  <a:pt x="66" y="8"/>
                </a:cubicBezTo>
                <a:cubicBezTo>
                  <a:pt x="88" y="11"/>
                  <a:pt x="118" y="16"/>
                  <a:pt x="132" y="1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2" name="Freeform 128">
            <a:extLst>
              <a:ext uri="{FF2B5EF4-FFF2-40B4-BE49-F238E27FC236}">
                <a16:creationId xmlns:a16="http://schemas.microsoft.com/office/drawing/2014/main" id="{C387D346-2BAB-4F18-B73C-895777F29C41}"/>
              </a:ext>
            </a:extLst>
          </p:cNvPr>
          <p:cNvSpPr>
            <a:spLocks/>
          </p:cNvSpPr>
          <p:nvPr/>
        </p:nvSpPr>
        <p:spPr bwMode="auto">
          <a:xfrm>
            <a:off x="8345488" y="3448050"/>
            <a:ext cx="206375" cy="47625"/>
          </a:xfrm>
          <a:custGeom>
            <a:avLst/>
            <a:gdLst>
              <a:gd name="T0" fmla="*/ 0 w 120"/>
              <a:gd name="T1" fmla="*/ 0 h 30"/>
              <a:gd name="T2" fmla="*/ 2147483647 w 120"/>
              <a:gd name="T3" fmla="*/ 2147483647 h 30"/>
              <a:gd name="T4" fmla="*/ 2147483647 w 120"/>
              <a:gd name="T5" fmla="*/ 2147483647 h 30"/>
              <a:gd name="T6" fmla="*/ 0 60000 65536"/>
              <a:gd name="T7" fmla="*/ 0 60000 65536"/>
              <a:gd name="T8" fmla="*/ 0 60000 65536"/>
              <a:gd name="T9" fmla="*/ 0 w 120"/>
              <a:gd name="T10" fmla="*/ 0 h 30"/>
              <a:gd name="T11" fmla="*/ 120 w 120"/>
              <a:gd name="T12" fmla="*/ 30 h 30"/>
            </a:gdLst>
            <a:ahLst/>
            <a:cxnLst>
              <a:cxn ang="T6">
                <a:pos x="T0" y="T1"/>
              </a:cxn>
              <a:cxn ang="T7">
                <a:pos x="T2" y="T3"/>
              </a:cxn>
              <a:cxn ang="T8">
                <a:pos x="T4" y="T5"/>
              </a:cxn>
            </a:cxnLst>
            <a:rect l="T9" t="T10" r="T11" b="T12"/>
            <a:pathLst>
              <a:path w="120" h="30">
                <a:moveTo>
                  <a:pt x="0" y="0"/>
                </a:moveTo>
                <a:cubicBezTo>
                  <a:pt x="6" y="1"/>
                  <a:pt x="14" y="3"/>
                  <a:pt x="34" y="8"/>
                </a:cubicBezTo>
                <a:cubicBezTo>
                  <a:pt x="54" y="13"/>
                  <a:pt x="102" y="25"/>
                  <a:pt x="120" y="3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129">
            <a:extLst>
              <a:ext uri="{FF2B5EF4-FFF2-40B4-BE49-F238E27FC236}">
                <a16:creationId xmlns:a16="http://schemas.microsoft.com/office/drawing/2014/main" id="{A802FFB8-AF41-4D42-8F6D-2A04B3229942}"/>
              </a:ext>
            </a:extLst>
          </p:cNvPr>
          <p:cNvSpPr>
            <a:spLocks/>
          </p:cNvSpPr>
          <p:nvPr/>
        </p:nvSpPr>
        <p:spPr bwMode="auto">
          <a:xfrm>
            <a:off x="8545513" y="3492500"/>
            <a:ext cx="200025" cy="50800"/>
          </a:xfrm>
          <a:custGeom>
            <a:avLst/>
            <a:gdLst>
              <a:gd name="T0" fmla="*/ 0 w 116"/>
              <a:gd name="T1" fmla="*/ 0 h 32"/>
              <a:gd name="T2" fmla="*/ 2147483647 w 116"/>
              <a:gd name="T3" fmla="*/ 2147483647 h 32"/>
              <a:gd name="T4" fmla="*/ 0 60000 65536"/>
              <a:gd name="T5" fmla="*/ 0 60000 65536"/>
              <a:gd name="T6" fmla="*/ 0 w 116"/>
              <a:gd name="T7" fmla="*/ 0 h 32"/>
              <a:gd name="T8" fmla="*/ 116 w 116"/>
              <a:gd name="T9" fmla="*/ 32 h 32"/>
            </a:gdLst>
            <a:ahLst/>
            <a:cxnLst>
              <a:cxn ang="T4">
                <a:pos x="T0" y="T1"/>
              </a:cxn>
              <a:cxn ang="T5">
                <a:pos x="T2" y="T3"/>
              </a:cxn>
            </a:cxnLst>
            <a:rect l="T6" t="T7" r="T8" b="T9"/>
            <a:pathLst>
              <a:path w="116" h="32">
                <a:moveTo>
                  <a:pt x="0" y="0"/>
                </a:moveTo>
                <a:cubicBezTo>
                  <a:pt x="19" y="6"/>
                  <a:pt x="92" y="25"/>
                  <a:pt x="116" y="3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4" name="Freeform 130">
            <a:extLst>
              <a:ext uri="{FF2B5EF4-FFF2-40B4-BE49-F238E27FC236}">
                <a16:creationId xmlns:a16="http://schemas.microsoft.com/office/drawing/2014/main" id="{7476E652-B71A-4016-A066-1051D3E280D9}"/>
              </a:ext>
            </a:extLst>
          </p:cNvPr>
          <p:cNvSpPr>
            <a:spLocks/>
          </p:cNvSpPr>
          <p:nvPr/>
        </p:nvSpPr>
        <p:spPr bwMode="auto">
          <a:xfrm>
            <a:off x="8734425" y="3536950"/>
            <a:ext cx="203200" cy="101600"/>
          </a:xfrm>
          <a:custGeom>
            <a:avLst/>
            <a:gdLst>
              <a:gd name="T0" fmla="*/ 0 w 118"/>
              <a:gd name="T1" fmla="*/ 0 h 64"/>
              <a:gd name="T2" fmla="*/ 2147483647 w 118"/>
              <a:gd name="T3" fmla="*/ 2147483647 h 64"/>
              <a:gd name="T4" fmla="*/ 2147483647 w 118"/>
              <a:gd name="T5" fmla="*/ 2147483647 h 64"/>
              <a:gd name="T6" fmla="*/ 0 60000 65536"/>
              <a:gd name="T7" fmla="*/ 0 60000 65536"/>
              <a:gd name="T8" fmla="*/ 0 60000 65536"/>
              <a:gd name="T9" fmla="*/ 0 w 118"/>
              <a:gd name="T10" fmla="*/ 0 h 64"/>
              <a:gd name="T11" fmla="*/ 118 w 118"/>
              <a:gd name="T12" fmla="*/ 64 h 64"/>
            </a:gdLst>
            <a:ahLst/>
            <a:cxnLst>
              <a:cxn ang="T6">
                <a:pos x="T0" y="T1"/>
              </a:cxn>
              <a:cxn ang="T7">
                <a:pos x="T2" y="T3"/>
              </a:cxn>
              <a:cxn ang="T8">
                <a:pos x="T4" y="T5"/>
              </a:cxn>
            </a:cxnLst>
            <a:rect l="T9" t="T10" r="T11" b="T12"/>
            <a:pathLst>
              <a:path w="118" h="64">
                <a:moveTo>
                  <a:pt x="0" y="0"/>
                </a:moveTo>
                <a:cubicBezTo>
                  <a:pt x="7" y="3"/>
                  <a:pt x="22" y="8"/>
                  <a:pt x="42" y="19"/>
                </a:cubicBezTo>
                <a:cubicBezTo>
                  <a:pt x="62" y="30"/>
                  <a:pt x="102" y="54"/>
                  <a:pt x="118" y="6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5" name="Freeform 131">
            <a:extLst>
              <a:ext uri="{FF2B5EF4-FFF2-40B4-BE49-F238E27FC236}">
                <a16:creationId xmlns:a16="http://schemas.microsoft.com/office/drawing/2014/main" id="{E4B20BDB-24AF-4A5A-AD07-883F17D150C9}"/>
              </a:ext>
            </a:extLst>
          </p:cNvPr>
          <p:cNvSpPr>
            <a:spLocks/>
          </p:cNvSpPr>
          <p:nvPr/>
        </p:nvSpPr>
        <p:spPr bwMode="auto">
          <a:xfrm>
            <a:off x="7827963" y="3641725"/>
            <a:ext cx="1244600" cy="195263"/>
          </a:xfrm>
          <a:custGeom>
            <a:avLst/>
            <a:gdLst>
              <a:gd name="T0" fmla="*/ 2147483647 w 723"/>
              <a:gd name="T1" fmla="*/ 2147483647 h 123"/>
              <a:gd name="T2" fmla="*/ 0 w 723"/>
              <a:gd name="T3" fmla="*/ 2147483647 h 123"/>
              <a:gd name="T4" fmla="*/ 2147483647 w 723"/>
              <a:gd name="T5" fmla="*/ 0 h 123"/>
              <a:gd name="T6" fmla="*/ 2147483647 w 723"/>
              <a:gd name="T7" fmla="*/ 2147483647 h 123"/>
              <a:gd name="T8" fmla="*/ 2147483647 w 723"/>
              <a:gd name="T9" fmla="*/ 2147483647 h 123"/>
              <a:gd name="T10" fmla="*/ 0 60000 65536"/>
              <a:gd name="T11" fmla="*/ 0 60000 65536"/>
              <a:gd name="T12" fmla="*/ 0 60000 65536"/>
              <a:gd name="T13" fmla="*/ 0 60000 65536"/>
              <a:gd name="T14" fmla="*/ 0 60000 65536"/>
              <a:gd name="T15" fmla="*/ 0 w 723"/>
              <a:gd name="T16" fmla="*/ 0 h 123"/>
              <a:gd name="T17" fmla="*/ 723 w 723"/>
              <a:gd name="T18" fmla="*/ 123 h 123"/>
            </a:gdLst>
            <a:ahLst/>
            <a:cxnLst>
              <a:cxn ang="T10">
                <a:pos x="T0" y="T1"/>
              </a:cxn>
              <a:cxn ang="T11">
                <a:pos x="T2" y="T3"/>
              </a:cxn>
              <a:cxn ang="T12">
                <a:pos x="T4" y="T5"/>
              </a:cxn>
              <a:cxn ang="T13">
                <a:pos x="T6" y="T7"/>
              </a:cxn>
              <a:cxn ang="T14">
                <a:pos x="T8" y="T9"/>
              </a:cxn>
            </a:cxnLst>
            <a:rect l="T15" t="T16" r="T17" b="T18"/>
            <a:pathLst>
              <a:path w="723" h="123">
                <a:moveTo>
                  <a:pt x="723" y="123"/>
                </a:moveTo>
                <a:lnTo>
                  <a:pt x="0" y="111"/>
                </a:lnTo>
                <a:lnTo>
                  <a:pt x="627" y="0"/>
                </a:lnTo>
                <a:lnTo>
                  <a:pt x="691" y="56"/>
                </a:lnTo>
                <a:lnTo>
                  <a:pt x="723" y="123"/>
                </a:lnTo>
                <a:close/>
              </a:path>
            </a:pathLst>
          </a:custGeom>
          <a:solidFill>
            <a:schemeClr val="accent1"/>
          </a:solidFill>
          <a:ln w="12700">
            <a:solidFill>
              <a:schemeClr val="accent1"/>
            </a:solidFill>
            <a:round/>
            <a:headEnd/>
            <a:tailEnd/>
          </a:ln>
        </p:spPr>
        <p:txBody>
          <a:bodyPr/>
          <a:lstStyle/>
          <a:p>
            <a:endParaRPr lang="en-US"/>
          </a:p>
        </p:txBody>
      </p:sp>
      <p:sp>
        <p:nvSpPr>
          <p:cNvPr id="6276" name="Freeform 132">
            <a:extLst>
              <a:ext uri="{FF2B5EF4-FFF2-40B4-BE49-F238E27FC236}">
                <a16:creationId xmlns:a16="http://schemas.microsoft.com/office/drawing/2014/main" id="{31E59E3A-1B57-479D-97DC-18436520454F}"/>
              </a:ext>
            </a:extLst>
          </p:cNvPr>
          <p:cNvSpPr>
            <a:spLocks/>
          </p:cNvSpPr>
          <p:nvPr/>
        </p:nvSpPr>
        <p:spPr bwMode="auto">
          <a:xfrm>
            <a:off x="7118350" y="3825875"/>
            <a:ext cx="728663" cy="373063"/>
          </a:xfrm>
          <a:custGeom>
            <a:avLst/>
            <a:gdLst>
              <a:gd name="T0" fmla="*/ 2147483647 w 424"/>
              <a:gd name="T1" fmla="*/ 2147483647 h 235"/>
              <a:gd name="T2" fmla="*/ 2147483647 w 424"/>
              <a:gd name="T3" fmla="*/ 0 h 235"/>
              <a:gd name="T4" fmla="*/ 0 w 424"/>
              <a:gd name="T5" fmla="*/ 2147483647 h 235"/>
              <a:gd name="T6" fmla="*/ 2147483647 w 424"/>
              <a:gd name="T7" fmla="*/ 2147483647 h 235"/>
              <a:gd name="T8" fmla="*/ 2147483647 w 424"/>
              <a:gd name="T9" fmla="*/ 2147483647 h 235"/>
              <a:gd name="T10" fmla="*/ 0 60000 65536"/>
              <a:gd name="T11" fmla="*/ 0 60000 65536"/>
              <a:gd name="T12" fmla="*/ 0 60000 65536"/>
              <a:gd name="T13" fmla="*/ 0 60000 65536"/>
              <a:gd name="T14" fmla="*/ 0 60000 65536"/>
              <a:gd name="T15" fmla="*/ 0 w 424"/>
              <a:gd name="T16" fmla="*/ 0 h 235"/>
              <a:gd name="T17" fmla="*/ 424 w 424"/>
              <a:gd name="T18" fmla="*/ 235 h 235"/>
            </a:gdLst>
            <a:ahLst/>
            <a:cxnLst>
              <a:cxn ang="T10">
                <a:pos x="T0" y="T1"/>
              </a:cxn>
              <a:cxn ang="T11">
                <a:pos x="T2" y="T3"/>
              </a:cxn>
              <a:cxn ang="T12">
                <a:pos x="T4" y="T5"/>
              </a:cxn>
              <a:cxn ang="T13">
                <a:pos x="T6" y="T7"/>
              </a:cxn>
              <a:cxn ang="T14">
                <a:pos x="T8" y="T9"/>
              </a:cxn>
            </a:cxnLst>
            <a:rect l="T15" t="T16" r="T17" b="T18"/>
            <a:pathLst>
              <a:path w="424" h="235">
                <a:moveTo>
                  <a:pt x="143" y="235"/>
                </a:moveTo>
                <a:lnTo>
                  <a:pt x="424" y="0"/>
                </a:lnTo>
                <a:lnTo>
                  <a:pt x="0" y="208"/>
                </a:lnTo>
                <a:lnTo>
                  <a:pt x="77" y="226"/>
                </a:lnTo>
                <a:lnTo>
                  <a:pt x="143" y="235"/>
                </a:lnTo>
                <a:close/>
              </a:path>
            </a:pathLst>
          </a:custGeom>
          <a:solidFill>
            <a:schemeClr val="accent1"/>
          </a:solidFill>
          <a:ln w="12700">
            <a:solidFill>
              <a:schemeClr val="accent1"/>
            </a:solidFill>
            <a:round/>
            <a:headEnd/>
            <a:tailEnd/>
          </a:ln>
        </p:spPr>
        <p:txBody>
          <a:bodyPr/>
          <a:lstStyle/>
          <a:p>
            <a:endParaRPr lang="en-US"/>
          </a:p>
        </p:txBody>
      </p:sp>
      <p:sp>
        <p:nvSpPr>
          <p:cNvPr id="6277" name="Freeform 133">
            <a:extLst>
              <a:ext uri="{FF2B5EF4-FFF2-40B4-BE49-F238E27FC236}">
                <a16:creationId xmlns:a16="http://schemas.microsoft.com/office/drawing/2014/main" id="{1E92993C-BFB8-4075-841C-2EDF3E1EFD38}"/>
              </a:ext>
            </a:extLst>
          </p:cNvPr>
          <p:cNvSpPr>
            <a:spLocks/>
          </p:cNvSpPr>
          <p:nvPr/>
        </p:nvSpPr>
        <p:spPr bwMode="auto">
          <a:xfrm>
            <a:off x="7351713" y="3806825"/>
            <a:ext cx="495300" cy="420688"/>
          </a:xfrm>
          <a:custGeom>
            <a:avLst/>
            <a:gdLst>
              <a:gd name="T0" fmla="*/ 2147483647 w 288"/>
              <a:gd name="T1" fmla="*/ 2147483647 h 265"/>
              <a:gd name="T2" fmla="*/ 2147483647 w 288"/>
              <a:gd name="T3" fmla="*/ 0 h 265"/>
              <a:gd name="T4" fmla="*/ 0 w 288"/>
              <a:gd name="T5" fmla="*/ 2147483647 h 265"/>
              <a:gd name="T6" fmla="*/ 2147483647 w 288"/>
              <a:gd name="T7" fmla="*/ 2147483647 h 265"/>
              <a:gd name="T8" fmla="*/ 0 60000 65536"/>
              <a:gd name="T9" fmla="*/ 0 60000 65536"/>
              <a:gd name="T10" fmla="*/ 0 60000 65536"/>
              <a:gd name="T11" fmla="*/ 0 60000 65536"/>
              <a:gd name="T12" fmla="*/ 0 w 288"/>
              <a:gd name="T13" fmla="*/ 0 h 265"/>
              <a:gd name="T14" fmla="*/ 288 w 288"/>
              <a:gd name="T15" fmla="*/ 265 h 265"/>
            </a:gdLst>
            <a:ahLst/>
            <a:cxnLst>
              <a:cxn ang="T8">
                <a:pos x="T0" y="T1"/>
              </a:cxn>
              <a:cxn ang="T9">
                <a:pos x="T2" y="T3"/>
              </a:cxn>
              <a:cxn ang="T10">
                <a:pos x="T4" y="T5"/>
              </a:cxn>
              <a:cxn ang="T11">
                <a:pos x="T6" y="T7"/>
              </a:cxn>
            </a:cxnLst>
            <a:rect l="T12" t="T13" r="T14" b="T15"/>
            <a:pathLst>
              <a:path w="288" h="265">
                <a:moveTo>
                  <a:pt x="115" y="265"/>
                </a:moveTo>
                <a:lnTo>
                  <a:pt x="288" y="0"/>
                </a:lnTo>
                <a:lnTo>
                  <a:pt x="0" y="248"/>
                </a:lnTo>
                <a:lnTo>
                  <a:pt x="115" y="265"/>
                </a:lnTo>
                <a:close/>
              </a:path>
            </a:pathLst>
          </a:custGeom>
          <a:solidFill>
            <a:schemeClr val="accent1"/>
          </a:solidFill>
          <a:ln w="12700">
            <a:solidFill>
              <a:schemeClr val="accent1"/>
            </a:solidFill>
            <a:round/>
            <a:headEnd/>
            <a:tailEnd/>
          </a:ln>
        </p:spPr>
        <p:txBody>
          <a:bodyPr/>
          <a:lstStyle/>
          <a:p>
            <a:endParaRPr lang="en-US"/>
          </a:p>
        </p:txBody>
      </p:sp>
      <p:sp>
        <p:nvSpPr>
          <p:cNvPr id="6278" name="Freeform 134">
            <a:extLst>
              <a:ext uri="{FF2B5EF4-FFF2-40B4-BE49-F238E27FC236}">
                <a16:creationId xmlns:a16="http://schemas.microsoft.com/office/drawing/2014/main" id="{6999802E-A7A7-4ABC-A42D-5847D94E1283}"/>
              </a:ext>
            </a:extLst>
          </p:cNvPr>
          <p:cNvSpPr>
            <a:spLocks/>
          </p:cNvSpPr>
          <p:nvPr/>
        </p:nvSpPr>
        <p:spPr bwMode="auto">
          <a:xfrm>
            <a:off x="7554913" y="3806825"/>
            <a:ext cx="292100" cy="430213"/>
          </a:xfrm>
          <a:custGeom>
            <a:avLst/>
            <a:gdLst>
              <a:gd name="T0" fmla="*/ 2147483647 w 170"/>
              <a:gd name="T1" fmla="*/ 2147483647 h 271"/>
              <a:gd name="T2" fmla="*/ 2147483647 w 170"/>
              <a:gd name="T3" fmla="*/ 0 h 271"/>
              <a:gd name="T4" fmla="*/ 0 w 170"/>
              <a:gd name="T5" fmla="*/ 2147483647 h 271"/>
              <a:gd name="T6" fmla="*/ 2147483647 w 170"/>
              <a:gd name="T7" fmla="*/ 2147483647 h 271"/>
              <a:gd name="T8" fmla="*/ 2147483647 w 170"/>
              <a:gd name="T9" fmla="*/ 2147483647 h 271"/>
              <a:gd name="T10" fmla="*/ 0 60000 65536"/>
              <a:gd name="T11" fmla="*/ 0 60000 65536"/>
              <a:gd name="T12" fmla="*/ 0 60000 65536"/>
              <a:gd name="T13" fmla="*/ 0 60000 65536"/>
              <a:gd name="T14" fmla="*/ 0 60000 65536"/>
              <a:gd name="T15" fmla="*/ 0 w 170"/>
              <a:gd name="T16" fmla="*/ 0 h 271"/>
              <a:gd name="T17" fmla="*/ 170 w 170"/>
              <a:gd name="T18" fmla="*/ 271 h 271"/>
            </a:gdLst>
            <a:ahLst/>
            <a:cxnLst>
              <a:cxn ang="T10">
                <a:pos x="T0" y="T1"/>
              </a:cxn>
              <a:cxn ang="T11">
                <a:pos x="T2" y="T3"/>
              </a:cxn>
              <a:cxn ang="T12">
                <a:pos x="T4" y="T5"/>
              </a:cxn>
              <a:cxn ang="T13">
                <a:pos x="T6" y="T7"/>
              </a:cxn>
              <a:cxn ang="T14">
                <a:pos x="T8" y="T9"/>
              </a:cxn>
            </a:cxnLst>
            <a:rect l="T15" t="T16" r="T17" b="T18"/>
            <a:pathLst>
              <a:path w="170" h="271">
                <a:moveTo>
                  <a:pt x="165" y="271"/>
                </a:moveTo>
                <a:lnTo>
                  <a:pt x="170" y="0"/>
                </a:lnTo>
                <a:lnTo>
                  <a:pt x="0" y="262"/>
                </a:lnTo>
                <a:lnTo>
                  <a:pt x="82" y="268"/>
                </a:lnTo>
                <a:lnTo>
                  <a:pt x="165" y="271"/>
                </a:lnTo>
                <a:close/>
              </a:path>
            </a:pathLst>
          </a:custGeom>
          <a:solidFill>
            <a:schemeClr val="accent1"/>
          </a:solidFill>
          <a:ln w="12700">
            <a:solidFill>
              <a:schemeClr val="accent1"/>
            </a:solidFill>
            <a:round/>
            <a:headEnd/>
            <a:tailEnd/>
          </a:ln>
        </p:spPr>
        <p:txBody>
          <a:bodyPr/>
          <a:lstStyle/>
          <a:p>
            <a:endParaRPr lang="en-US"/>
          </a:p>
        </p:txBody>
      </p:sp>
      <p:sp>
        <p:nvSpPr>
          <p:cNvPr id="6279" name="Freeform 135">
            <a:extLst>
              <a:ext uri="{FF2B5EF4-FFF2-40B4-BE49-F238E27FC236}">
                <a16:creationId xmlns:a16="http://schemas.microsoft.com/office/drawing/2014/main" id="{AB5C5EBF-AC56-4219-8762-131D52B4A2C5}"/>
              </a:ext>
            </a:extLst>
          </p:cNvPr>
          <p:cNvSpPr>
            <a:spLocks/>
          </p:cNvSpPr>
          <p:nvPr/>
        </p:nvSpPr>
        <p:spPr bwMode="auto">
          <a:xfrm>
            <a:off x="6713538" y="3546475"/>
            <a:ext cx="1116012" cy="266700"/>
          </a:xfrm>
          <a:custGeom>
            <a:avLst/>
            <a:gdLst>
              <a:gd name="T0" fmla="*/ 0 w 649"/>
              <a:gd name="T1" fmla="*/ 2147483647 h 168"/>
              <a:gd name="T2" fmla="*/ 2147483647 w 649"/>
              <a:gd name="T3" fmla="*/ 2147483647 h 168"/>
              <a:gd name="T4" fmla="*/ 2147483647 w 649"/>
              <a:gd name="T5" fmla="*/ 0 h 168"/>
              <a:gd name="T6" fmla="*/ 2147483647 w 649"/>
              <a:gd name="T7" fmla="*/ 2147483647 h 168"/>
              <a:gd name="T8" fmla="*/ 0 w 649"/>
              <a:gd name="T9" fmla="*/ 2147483647 h 168"/>
              <a:gd name="T10" fmla="*/ 0 60000 65536"/>
              <a:gd name="T11" fmla="*/ 0 60000 65536"/>
              <a:gd name="T12" fmla="*/ 0 60000 65536"/>
              <a:gd name="T13" fmla="*/ 0 60000 65536"/>
              <a:gd name="T14" fmla="*/ 0 60000 65536"/>
              <a:gd name="T15" fmla="*/ 0 w 649"/>
              <a:gd name="T16" fmla="*/ 0 h 168"/>
              <a:gd name="T17" fmla="*/ 649 w 649"/>
              <a:gd name="T18" fmla="*/ 168 h 168"/>
            </a:gdLst>
            <a:ahLst/>
            <a:cxnLst>
              <a:cxn ang="T10">
                <a:pos x="T0" y="T1"/>
              </a:cxn>
              <a:cxn ang="T11">
                <a:pos x="T2" y="T3"/>
              </a:cxn>
              <a:cxn ang="T12">
                <a:pos x="T4" y="T5"/>
              </a:cxn>
              <a:cxn ang="T13">
                <a:pos x="T6" y="T7"/>
              </a:cxn>
              <a:cxn ang="T14">
                <a:pos x="T8" y="T9"/>
              </a:cxn>
            </a:cxnLst>
            <a:rect l="T15" t="T16" r="T17" b="T18"/>
            <a:pathLst>
              <a:path w="649" h="168">
                <a:moveTo>
                  <a:pt x="0" y="68"/>
                </a:moveTo>
                <a:lnTo>
                  <a:pt x="649" y="168"/>
                </a:lnTo>
                <a:lnTo>
                  <a:pt x="132" y="0"/>
                </a:lnTo>
                <a:lnTo>
                  <a:pt x="43" y="40"/>
                </a:lnTo>
                <a:lnTo>
                  <a:pt x="0" y="68"/>
                </a:lnTo>
                <a:close/>
              </a:path>
            </a:pathLst>
          </a:custGeom>
          <a:solidFill>
            <a:schemeClr val="accent1"/>
          </a:solidFill>
          <a:ln w="12700">
            <a:solidFill>
              <a:schemeClr val="accent1"/>
            </a:solidFill>
            <a:round/>
            <a:headEnd/>
            <a:tailEnd/>
          </a:ln>
        </p:spPr>
        <p:txBody>
          <a:bodyPr/>
          <a:lstStyle/>
          <a:p>
            <a:endParaRPr lang="en-US"/>
          </a:p>
        </p:txBody>
      </p:sp>
      <p:sp>
        <p:nvSpPr>
          <p:cNvPr id="6280" name="Freeform 136">
            <a:extLst>
              <a:ext uri="{FF2B5EF4-FFF2-40B4-BE49-F238E27FC236}">
                <a16:creationId xmlns:a16="http://schemas.microsoft.com/office/drawing/2014/main" id="{8EBB57D1-B9BA-4E80-93A7-AB406162DC16}"/>
              </a:ext>
            </a:extLst>
          </p:cNvPr>
          <p:cNvSpPr>
            <a:spLocks/>
          </p:cNvSpPr>
          <p:nvPr/>
        </p:nvSpPr>
        <p:spPr bwMode="auto">
          <a:xfrm rot="21545917" flipV="1">
            <a:off x="6932613" y="3487738"/>
            <a:ext cx="892175" cy="327025"/>
          </a:xfrm>
          <a:custGeom>
            <a:avLst/>
            <a:gdLst>
              <a:gd name="T0" fmla="*/ 2147483647 w 528"/>
              <a:gd name="T1" fmla="*/ 2147483647 h 216"/>
              <a:gd name="T2" fmla="*/ 2147483647 w 528"/>
              <a:gd name="T3" fmla="*/ 0 h 216"/>
              <a:gd name="T4" fmla="*/ 0 w 528"/>
              <a:gd name="T5" fmla="*/ 2147483647 h 216"/>
              <a:gd name="T6" fmla="*/ 2147483647 w 528"/>
              <a:gd name="T7" fmla="*/ 2147483647 h 216"/>
              <a:gd name="T8" fmla="*/ 0 60000 65536"/>
              <a:gd name="T9" fmla="*/ 0 60000 65536"/>
              <a:gd name="T10" fmla="*/ 0 60000 65536"/>
              <a:gd name="T11" fmla="*/ 0 60000 65536"/>
              <a:gd name="T12" fmla="*/ 0 w 528"/>
              <a:gd name="T13" fmla="*/ 0 h 216"/>
              <a:gd name="T14" fmla="*/ 528 w 528"/>
              <a:gd name="T15" fmla="*/ 216 h 216"/>
            </a:gdLst>
            <a:ahLst/>
            <a:cxnLst>
              <a:cxn ang="T8">
                <a:pos x="T0" y="T1"/>
              </a:cxn>
              <a:cxn ang="T9">
                <a:pos x="T2" y="T3"/>
              </a:cxn>
              <a:cxn ang="T10">
                <a:pos x="T4" y="T5"/>
              </a:cxn>
              <a:cxn ang="T11">
                <a:pos x="T6" y="T7"/>
              </a:cxn>
            </a:cxnLst>
            <a:rect l="T12" t="T13" r="T14" b="T15"/>
            <a:pathLst>
              <a:path w="528" h="216">
                <a:moveTo>
                  <a:pt x="108" y="216"/>
                </a:moveTo>
                <a:lnTo>
                  <a:pt x="528" y="0"/>
                </a:lnTo>
                <a:lnTo>
                  <a:pt x="0" y="180"/>
                </a:lnTo>
                <a:lnTo>
                  <a:pt x="108" y="216"/>
                </a:lnTo>
                <a:close/>
              </a:path>
            </a:pathLst>
          </a:custGeom>
          <a:solidFill>
            <a:schemeClr val="accent1"/>
          </a:solidFill>
          <a:ln w="12700">
            <a:solidFill>
              <a:schemeClr val="accent1"/>
            </a:solidFill>
            <a:round/>
            <a:headEnd/>
            <a:tailEnd/>
          </a:ln>
        </p:spPr>
        <p:txBody>
          <a:bodyPr/>
          <a:lstStyle/>
          <a:p>
            <a:endParaRPr lang="en-US"/>
          </a:p>
        </p:txBody>
      </p:sp>
      <p:sp>
        <p:nvSpPr>
          <p:cNvPr id="6281" name="Freeform 137">
            <a:extLst>
              <a:ext uri="{FF2B5EF4-FFF2-40B4-BE49-F238E27FC236}">
                <a16:creationId xmlns:a16="http://schemas.microsoft.com/office/drawing/2014/main" id="{5E558B55-BB0D-487E-9324-13140B1CDB82}"/>
              </a:ext>
            </a:extLst>
          </p:cNvPr>
          <p:cNvSpPr>
            <a:spLocks/>
          </p:cNvSpPr>
          <p:nvPr/>
        </p:nvSpPr>
        <p:spPr bwMode="auto">
          <a:xfrm rot="21545917" flipV="1">
            <a:off x="7115175" y="3455988"/>
            <a:ext cx="717550" cy="352425"/>
          </a:xfrm>
          <a:custGeom>
            <a:avLst/>
            <a:gdLst>
              <a:gd name="T0" fmla="*/ 2147483647 w 424"/>
              <a:gd name="T1" fmla="*/ 2147483647 h 232"/>
              <a:gd name="T2" fmla="*/ 2147483647 w 424"/>
              <a:gd name="T3" fmla="*/ 0 h 232"/>
              <a:gd name="T4" fmla="*/ 0 w 424"/>
              <a:gd name="T5" fmla="*/ 2147483647 h 232"/>
              <a:gd name="T6" fmla="*/ 2147483647 w 424"/>
              <a:gd name="T7" fmla="*/ 2147483647 h 232"/>
              <a:gd name="T8" fmla="*/ 0 60000 65536"/>
              <a:gd name="T9" fmla="*/ 0 60000 65536"/>
              <a:gd name="T10" fmla="*/ 0 60000 65536"/>
              <a:gd name="T11" fmla="*/ 0 60000 65536"/>
              <a:gd name="T12" fmla="*/ 0 w 424"/>
              <a:gd name="T13" fmla="*/ 0 h 232"/>
              <a:gd name="T14" fmla="*/ 424 w 424"/>
              <a:gd name="T15" fmla="*/ 232 h 232"/>
            </a:gdLst>
            <a:ahLst/>
            <a:cxnLst>
              <a:cxn ang="T8">
                <a:pos x="T0" y="T1"/>
              </a:cxn>
              <a:cxn ang="T9">
                <a:pos x="T2" y="T3"/>
              </a:cxn>
              <a:cxn ang="T10">
                <a:pos x="T4" y="T5"/>
              </a:cxn>
              <a:cxn ang="T11">
                <a:pos x="T6" y="T7"/>
              </a:cxn>
            </a:cxnLst>
            <a:rect l="T12" t="T13" r="T14" b="T15"/>
            <a:pathLst>
              <a:path w="424" h="232">
                <a:moveTo>
                  <a:pt x="124" y="232"/>
                </a:moveTo>
                <a:lnTo>
                  <a:pt x="424" y="0"/>
                </a:lnTo>
                <a:lnTo>
                  <a:pt x="0" y="208"/>
                </a:lnTo>
                <a:lnTo>
                  <a:pt x="124" y="232"/>
                </a:lnTo>
                <a:close/>
              </a:path>
            </a:pathLst>
          </a:custGeom>
          <a:solidFill>
            <a:schemeClr val="accent1"/>
          </a:solidFill>
          <a:ln w="12700">
            <a:solidFill>
              <a:schemeClr val="accent1"/>
            </a:solidFill>
            <a:round/>
            <a:headEnd/>
            <a:tailEnd/>
          </a:ln>
        </p:spPr>
        <p:txBody>
          <a:bodyPr/>
          <a:lstStyle/>
          <a:p>
            <a:endParaRPr lang="en-US"/>
          </a:p>
        </p:txBody>
      </p:sp>
      <p:sp>
        <p:nvSpPr>
          <p:cNvPr id="6282" name="Freeform 138">
            <a:extLst>
              <a:ext uri="{FF2B5EF4-FFF2-40B4-BE49-F238E27FC236}">
                <a16:creationId xmlns:a16="http://schemas.microsoft.com/office/drawing/2014/main" id="{6C7AA8C7-B0A2-4486-8AE1-18ADAB9D20E1}"/>
              </a:ext>
            </a:extLst>
          </p:cNvPr>
          <p:cNvSpPr>
            <a:spLocks/>
          </p:cNvSpPr>
          <p:nvPr/>
        </p:nvSpPr>
        <p:spPr bwMode="auto">
          <a:xfrm>
            <a:off x="7323138" y="3427413"/>
            <a:ext cx="511175" cy="392112"/>
          </a:xfrm>
          <a:custGeom>
            <a:avLst/>
            <a:gdLst>
              <a:gd name="T0" fmla="*/ 2147483647 w 297"/>
              <a:gd name="T1" fmla="*/ 0 h 247"/>
              <a:gd name="T2" fmla="*/ 2147483647 w 297"/>
              <a:gd name="T3" fmla="*/ 2147483647 h 247"/>
              <a:gd name="T4" fmla="*/ 0 w 297"/>
              <a:gd name="T5" fmla="*/ 2147483647 h 247"/>
              <a:gd name="T6" fmla="*/ 2147483647 w 297"/>
              <a:gd name="T7" fmla="*/ 0 h 247"/>
              <a:gd name="T8" fmla="*/ 0 60000 65536"/>
              <a:gd name="T9" fmla="*/ 0 60000 65536"/>
              <a:gd name="T10" fmla="*/ 0 60000 65536"/>
              <a:gd name="T11" fmla="*/ 0 60000 65536"/>
              <a:gd name="T12" fmla="*/ 0 w 297"/>
              <a:gd name="T13" fmla="*/ 0 h 247"/>
              <a:gd name="T14" fmla="*/ 297 w 297"/>
              <a:gd name="T15" fmla="*/ 247 h 247"/>
            </a:gdLst>
            <a:ahLst/>
            <a:cxnLst>
              <a:cxn ang="T8">
                <a:pos x="T0" y="T1"/>
              </a:cxn>
              <a:cxn ang="T9">
                <a:pos x="T2" y="T3"/>
              </a:cxn>
              <a:cxn ang="T10">
                <a:pos x="T4" y="T5"/>
              </a:cxn>
              <a:cxn ang="T11">
                <a:pos x="T6" y="T7"/>
              </a:cxn>
            </a:cxnLst>
            <a:rect l="T12" t="T13" r="T14" b="T15"/>
            <a:pathLst>
              <a:path w="297" h="247">
                <a:moveTo>
                  <a:pt x="135" y="0"/>
                </a:moveTo>
                <a:lnTo>
                  <a:pt x="297" y="247"/>
                </a:lnTo>
                <a:lnTo>
                  <a:pt x="0" y="21"/>
                </a:lnTo>
                <a:lnTo>
                  <a:pt x="135" y="0"/>
                </a:lnTo>
                <a:close/>
              </a:path>
            </a:pathLst>
          </a:custGeom>
          <a:solidFill>
            <a:schemeClr val="accent1"/>
          </a:solidFill>
          <a:ln w="12700">
            <a:solidFill>
              <a:schemeClr val="accent1"/>
            </a:solidFill>
            <a:round/>
            <a:headEnd/>
            <a:tailEnd/>
          </a:ln>
        </p:spPr>
        <p:txBody>
          <a:bodyPr/>
          <a:lstStyle/>
          <a:p>
            <a:endParaRPr lang="en-US"/>
          </a:p>
        </p:txBody>
      </p:sp>
      <p:sp>
        <p:nvSpPr>
          <p:cNvPr id="6283" name="Freeform 139">
            <a:extLst>
              <a:ext uri="{FF2B5EF4-FFF2-40B4-BE49-F238E27FC236}">
                <a16:creationId xmlns:a16="http://schemas.microsoft.com/office/drawing/2014/main" id="{08BFDCE7-1DC4-4A7A-AA4E-0FC8159FB13A}"/>
              </a:ext>
            </a:extLst>
          </p:cNvPr>
          <p:cNvSpPr>
            <a:spLocks/>
          </p:cNvSpPr>
          <p:nvPr/>
        </p:nvSpPr>
        <p:spPr bwMode="auto">
          <a:xfrm>
            <a:off x="7556500" y="3417888"/>
            <a:ext cx="277813" cy="401637"/>
          </a:xfrm>
          <a:custGeom>
            <a:avLst/>
            <a:gdLst>
              <a:gd name="T0" fmla="*/ 2147483647 w 161"/>
              <a:gd name="T1" fmla="*/ 2147483647 h 253"/>
              <a:gd name="T2" fmla="*/ 2147483647 w 161"/>
              <a:gd name="T3" fmla="*/ 2147483647 h 253"/>
              <a:gd name="T4" fmla="*/ 0 w 161"/>
              <a:gd name="T5" fmla="*/ 2147483647 h 253"/>
              <a:gd name="T6" fmla="*/ 2147483647 w 161"/>
              <a:gd name="T7" fmla="*/ 0 h 253"/>
              <a:gd name="T8" fmla="*/ 2147483647 w 161"/>
              <a:gd name="T9" fmla="*/ 2147483647 h 253"/>
              <a:gd name="T10" fmla="*/ 0 60000 65536"/>
              <a:gd name="T11" fmla="*/ 0 60000 65536"/>
              <a:gd name="T12" fmla="*/ 0 60000 65536"/>
              <a:gd name="T13" fmla="*/ 0 60000 65536"/>
              <a:gd name="T14" fmla="*/ 0 60000 65536"/>
              <a:gd name="T15" fmla="*/ 0 w 161"/>
              <a:gd name="T16" fmla="*/ 0 h 253"/>
              <a:gd name="T17" fmla="*/ 161 w 161"/>
              <a:gd name="T18" fmla="*/ 253 h 253"/>
            </a:gdLst>
            <a:ahLst/>
            <a:cxnLst>
              <a:cxn ang="T10">
                <a:pos x="T0" y="T1"/>
              </a:cxn>
              <a:cxn ang="T11">
                <a:pos x="T2" y="T3"/>
              </a:cxn>
              <a:cxn ang="T12">
                <a:pos x="T4" y="T5"/>
              </a:cxn>
              <a:cxn ang="T13">
                <a:pos x="T6" y="T7"/>
              </a:cxn>
              <a:cxn ang="T14">
                <a:pos x="T8" y="T9"/>
              </a:cxn>
            </a:cxnLst>
            <a:rect l="T15" t="T16" r="T17" b="T18"/>
            <a:pathLst>
              <a:path w="161" h="253">
                <a:moveTo>
                  <a:pt x="158" y="3"/>
                </a:moveTo>
                <a:lnTo>
                  <a:pt x="161" y="253"/>
                </a:lnTo>
                <a:lnTo>
                  <a:pt x="0" y="8"/>
                </a:lnTo>
                <a:lnTo>
                  <a:pt x="68" y="0"/>
                </a:lnTo>
                <a:lnTo>
                  <a:pt x="158" y="3"/>
                </a:lnTo>
                <a:close/>
              </a:path>
            </a:pathLst>
          </a:custGeom>
          <a:solidFill>
            <a:schemeClr val="accent1"/>
          </a:solidFill>
          <a:ln w="12700">
            <a:solidFill>
              <a:schemeClr val="accent1"/>
            </a:solidFill>
            <a:round/>
            <a:headEnd/>
            <a:tailEnd/>
          </a:ln>
        </p:spPr>
        <p:txBody>
          <a:bodyPr/>
          <a:lstStyle/>
          <a:p>
            <a:endParaRPr lang="en-US"/>
          </a:p>
        </p:txBody>
      </p:sp>
      <p:sp>
        <p:nvSpPr>
          <p:cNvPr id="6284" name="Freeform 140">
            <a:extLst>
              <a:ext uri="{FF2B5EF4-FFF2-40B4-BE49-F238E27FC236}">
                <a16:creationId xmlns:a16="http://schemas.microsoft.com/office/drawing/2014/main" id="{60264810-0702-4CD9-9363-A72EB101A1C9}"/>
              </a:ext>
            </a:extLst>
          </p:cNvPr>
          <p:cNvSpPr>
            <a:spLocks/>
          </p:cNvSpPr>
          <p:nvPr/>
        </p:nvSpPr>
        <p:spPr bwMode="auto">
          <a:xfrm>
            <a:off x="7843838" y="3822700"/>
            <a:ext cx="1214437" cy="176213"/>
          </a:xfrm>
          <a:custGeom>
            <a:avLst/>
            <a:gdLst>
              <a:gd name="T0" fmla="*/ 2147483647 w 706"/>
              <a:gd name="T1" fmla="*/ 2147483647 h 111"/>
              <a:gd name="T2" fmla="*/ 0 w 706"/>
              <a:gd name="T3" fmla="*/ 0 h 111"/>
              <a:gd name="T4" fmla="*/ 2147483647 w 706"/>
              <a:gd name="T5" fmla="*/ 2147483647 h 111"/>
              <a:gd name="T6" fmla="*/ 2147483647 w 706"/>
              <a:gd name="T7" fmla="*/ 2147483647 h 111"/>
              <a:gd name="T8" fmla="*/ 2147483647 w 706"/>
              <a:gd name="T9" fmla="*/ 2147483647 h 111"/>
              <a:gd name="T10" fmla="*/ 0 60000 65536"/>
              <a:gd name="T11" fmla="*/ 0 60000 65536"/>
              <a:gd name="T12" fmla="*/ 0 60000 65536"/>
              <a:gd name="T13" fmla="*/ 0 60000 65536"/>
              <a:gd name="T14" fmla="*/ 0 60000 65536"/>
              <a:gd name="T15" fmla="*/ 0 w 706"/>
              <a:gd name="T16" fmla="*/ 0 h 111"/>
              <a:gd name="T17" fmla="*/ 706 w 706"/>
              <a:gd name="T18" fmla="*/ 111 h 111"/>
            </a:gdLst>
            <a:ahLst/>
            <a:cxnLst>
              <a:cxn ang="T10">
                <a:pos x="T0" y="T1"/>
              </a:cxn>
              <a:cxn ang="T11">
                <a:pos x="T2" y="T3"/>
              </a:cxn>
              <a:cxn ang="T12">
                <a:pos x="T4" y="T5"/>
              </a:cxn>
              <a:cxn ang="T13">
                <a:pos x="T6" y="T7"/>
              </a:cxn>
              <a:cxn ang="T14">
                <a:pos x="T8" y="T9"/>
              </a:cxn>
            </a:cxnLst>
            <a:rect l="T15" t="T16" r="T17" b="T18"/>
            <a:pathLst>
              <a:path w="706" h="111">
                <a:moveTo>
                  <a:pt x="706" y="9"/>
                </a:moveTo>
                <a:lnTo>
                  <a:pt x="0" y="0"/>
                </a:lnTo>
                <a:lnTo>
                  <a:pt x="633" y="111"/>
                </a:lnTo>
                <a:lnTo>
                  <a:pt x="684" y="69"/>
                </a:lnTo>
                <a:lnTo>
                  <a:pt x="706" y="9"/>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85" name="Freeform 141">
            <a:extLst>
              <a:ext uri="{FF2B5EF4-FFF2-40B4-BE49-F238E27FC236}">
                <a16:creationId xmlns:a16="http://schemas.microsoft.com/office/drawing/2014/main" id="{49717E5F-E39D-47DA-A091-59E51E809842}"/>
              </a:ext>
            </a:extLst>
          </p:cNvPr>
          <p:cNvSpPr>
            <a:spLocks/>
          </p:cNvSpPr>
          <p:nvPr/>
        </p:nvSpPr>
        <p:spPr bwMode="auto">
          <a:xfrm>
            <a:off x="7840663" y="3819525"/>
            <a:ext cx="1092200" cy="284163"/>
          </a:xfrm>
          <a:custGeom>
            <a:avLst/>
            <a:gdLst>
              <a:gd name="T0" fmla="*/ 2147483647 w 635"/>
              <a:gd name="T1" fmla="*/ 2147483647 h 179"/>
              <a:gd name="T2" fmla="*/ 0 w 635"/>
              <a:gd name="T3" fmla="*/ 0 h 179"/>
              <a:gd name="T4" fmla="*/ 2147483647 w 635"/>
              <a:gd name="T5" fmla="*/ 2147483647 h 179"/>
              <a:gd name="T6" fmla="*/ 2147483647 w 635"/>
              <a:gd name="T7" fmla="*/ 2147483647 h 179"/>
              <a:gd name="T8" fmla="*/ 2147483647 w 635"/>
              <a:gd name="T9" fmla="*/ 2147483647 h 179"/>
              <a:gd name="T10" fmla="*/ 0 60000 65536"/>
              <a:gd name="T11" fmla="*/ 0 60000 65536"/>
              <a:gd name="T12" fmla="*/ 0 60000 65536"/>
              <a:gd name="T13" fmla="*/ 0 60000 65536"/>
              <a:gd name="T14" fmla="*/ 0 60000 65536"/>
              <a:gd name="T15" fmla="*/ 0 w 635"/>
              <a:gd name="T16" fmla="*/ 0 h 179"/>
              <a:gd name="T17" fmla="*/ 635 w 635"/>
              <a:gd name="T18" fmla="*/ 179 h 179"/>
            </a:gdLst>
            <a:ahLst/>
            <a:cxnLst>
              <a:cxn ang="T10">
                <a:pos x="T0" y="T1"/>
              </a:cxn>
              <a:cxn ang="T11">
                <a:pos x="T2" y="T3"/>
              </a:cxn>
              <a:cxn ang="T12">
                <a:pos x="T4" y="T5"/>
              </a:cxn>
              <a:cxn ang="T13">
                <a:pos x="T6" y="T7"/>
              </a:cxn>
              <a:cxn ang="T14">
                <a:pos x="T8" y="T9"/>
              </a:cxn>
            </a:cxnLst>
            <a:rect l="T15" t="T16" r="T17" b="T18"/>
            <a:pathLst>
              <a:path w="635" h="179">
                <a:moveTo>
                  <a:pt x="635" y="113"/>
                </a:moveTo>
                <a:lnTo>
                  <a:pt x="0" y="0"/>
                </a:lnTo>
                <a:lnTo>
                  <a:pt x="506" y="179"/>
                </a:lnTo>
                <a:lnTo>
                  <a:pt x="578" y="149"/>
                </a:lnTo>
                <a:lnTo>
                  <a:pt x="635" y="113"/>
                </a:lnTo>
                <a:close/>
              </a:path>
            </a:pathLst>
          </a:custGeom>
          <a:solidFill>
            <a:schemeClr val="accent1"/>
          </a:solidFill>
          <a:ln w="6350">
            <a:solidFill>
              <a:schemeClr val="accent1"/>
            </a:solidFill>
            <a:round/>
            <a:headEnd/>
            <a:tailEnd/>
          </a:ln>
        </p:spPr>
        <p:txBody>
          <a:bodyPr/>
          <a:lstStyle/>
          <a:p>
            <a:endParaRPr lang="en-US"/>
          </a:p>
        </p:txBody>
      </p:sp>
      <p:sp>
        <p:nvSpPr>
          <p:cNvPr id="6286" name="Freeform 142">
            <a:extLst>
              <a:ext uri="{FF2B5EF4-FFF2-40B4-BE49-F238E27FC236}">
                <a16:creationId xmlns:a16="http://schemas.microsoft.com/office/drawing/2014/main" id="{5BACDF94-9024-4559-98B4-2410AB171D0E}"/>
              </a:ext>
            </a:extLst>
          </p:cNvPr>
          <p:cNvSpPr>
            <a:spLocks/>
          </p:cNvSpPr>
          <p:nvPr/>
        </p:nvSpPr>
        <p:spPr bwMode="auto">
          <a:xfrm>
            <a:off x="7843838" y="3825875"/>
            <a:ext cx="882650" cy="336550"/>
          </a:xfrm>
          <a:custGeom>
            <a:avLst/>
            <a:gdLst>
              <a:gd name="T0" fmla="*/ 2147483647 w 513"/>
              <a:gd name="T1" fmla="*/ 2147483647 h 212"/>
              <a:gd name="T2" fmla="*/ 0 w 513"/>
              <a:gd name="T3" fmla="*/ 0 h 212"/>
              <a:gd name="T4" fmla="*/ 2147483647 w 513"/>
              <a:gd name="T5" fmla="*/ 2147483647 h 212"/>
              <a:gd name="T6" fmla="*/ 2147483647 w 513"/>
              <a:gd name="T7" fmla="*/ 2147483647 h 212"/>
              <a:gd name="T8" fmla="*/ 0 60000 65536"/>
              <a:gd name="T9" fmla="*/ 0 60000 65536"/>
              <a:gd name="T10" fmla="*/ 0 60000 65536"/>
              <a:gd name="T11" fmla="*/ 0 60000 65536"/>
              <a:gd name="T12" fmla="*/ 0 w 513"/>
              <a:gd name="T13" fmla="*/ 0 h 212"/>
              <a:gd name="T14" fmla="*/ 513 w 513"/>
              <a:gd name="T15" fmla="*/ 212 h 212"/>
            </a:gdLst>
            <a:ahLst/>
            <a:cxnLst>
              <a:cxn ang="T8">
                <a:pos x="T0" y="T1"/>
              </a:cxn>
              <a:cxn ang="T9">
                <a:pos x="T2" y="T3"/>
              </a:cxn>
              <a:cxn ang="T10">
                <a:pos x="T4" y="T5"/>
              </a:cxn>
              <a:cxn ang="T11">
                <a:pos x="T6" y="T7"/>
              </a:cxn>
            </a:cxnLst>
            <a:rect l="T12" t="T13" r="T14" b="T15"/>
            <a:pathLst>
              <a:path w="513" h="212">
                <a:moveTo>
                  <a:pt x="390" y="212"/>
                </a:moveTo>
                <a:lnTo>
                  <a:pt x="0" y="0"/>
                </a:lnTo>
                <a:lnTo>
                  <a:pt x="513" y="178"/>
                </a:lnTo>
                <a:lnTo>
                  <a:pt x="390" y="212"/>
                </a:lnTo>
                <a:close/>
              </a:path>
            </a:pathLst>
          </a:custGeom>
          <a:solidFill>
            <a:schemeClr val="accent1"/>
          </a:solidFill>
          <a:ln w="12700">
            <a:solidFill>
              <a:schemeClr val="accent1"/>
            </a:solidFill>
            <a:round/>
            <a:headEnd/>
            <a:tailEnd/>
          </a:ln>
        </p:spPr>
        <p:txBody>
          <a:bodyPr/>
          <a:lstStyle/>
          <a:p>
            <a:endParaRPr lang="en-US"/>
          </a:p>
        </p:txBody>
      </p:sp>
      <p:sp>
        <p:nvSpPr>
          <p:cNvPr id="6287" name="Freeform 143">
            <a:extLst>
              <a:ext uri="{FF2B5EF4-FFF2-40B4-BE49-F238E27FC236}">
                <a16:creationId xmlns:a16="http://schemas.microsoft.com/office/drawing/2014/main" id="{5EA807DA-5DE3-46B5-9C78-662F5304B800}"/>
              </a:ext>
            </a:extLst>
          </p:cNvPr>
          <p:cNvSpPr>
            <a:spLocks/>
          </p:cNvSpPr>
          <p:nvPr/>
        </p:nvSpPr>
        <p:spPr bwMode="auto">
          <a:xfrm>
            <a:off x="7837488" y="3832225"/>
            <a:ext cx="693737" cy="361950"/>
          </a:xfrm>
          <a:custGeom>
            <a:avLst/>
            <a:gdLst>
              <a:gd name="T0" fmla="*/ 2147483647 w 404"/>
              <a:gd name="T1" fmla="*/ 2147483647 h 228"/>
              <a:gd name="T2" fmla="*/ 0 w 404"/>
              <a:gd name="T3" fmla="*/ 0 h 228"/>
              <a:gd name="T4" fmla="*/ 2147483647 w 404"/>
              <a:gd name="T5" fmla="*/ 2147483647 h 228"/>
              <a:gd name="T6" fmla="*/ 2147483647 w 404"/>
              <a:gd name="T7" fmla="*/ 2147483647 h 228"/>
              <a:gd name="T8" fmla="*/ 0 60000 65536"/>
              <a:gd name="T9" fmla="*/ 0 60000 65536"/>
              <a:gd name="T10" fmla="*/ 0 60000 65536"/>
              <a:gd name="T11" fmla="*/ 0 60000 65536"/>
              <a:gd name="T12" fmla="*/ 0 w 404"/>
              <a:gd name="T13" fmla="*/ 0 h 228"/>
              <a:gd name="T14" fmla="*/ 404 w 404"/>
              <a:gd name="T15" fmla="*/ 228 h 228"/>
            </a:gdLst>
            <a:ahLst/>
            <a:cxnLst>
              <a:cxn ang="T8">
                <a:pos x="T0" y="T1"/>
              </a:cxn>
              <a:cxn ang="T9">
                <a:pos x="T2" y="T3"/>
              </a:cxn>
              <a:cxn ang="T10">
                <a:pos x="T4" y="T5"/>
              </a:cxn>
              <a:cxn ang="T11">
                <a:pos x="T6" y="T7"/>
              </a:cxn>
            </a:cxnLst>
            <a:rect l="T12" t="T13" r="T14" b="T15"/>
            <a:pathLst>
              <a:path w="404" h="228">
                <a:moveTo>
                  <a:pt x="271" y="228"/>
                </a:moveTo>
                <a:lnTo>
                  <a:pt x="0" y="0"/>
                </a:lnTo>
                <a:lnTo>
                  <a:pt x="404" y="202"/>
                </a:lnTo>
                <a:lnTo>
                  <a:pt x="271" y="228"/>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88" name="Freeform 144">
            <a:extLst>
              <a:ext uri="{FF2B5EF4-FFF2-40B4-BE49-F238E27FC236}">
                <a16:creationId xmlns:a16="http://schemas.microsoft.com/office/drawing/2014/main" id="{46A8A085-BDB6-47F9-9DEE-CEA73EE9C84A}"/>
              </a:ext>
            </a:extLst>
          </p:cNvPr>
          <p:cNvSpPr>
            <a:spLocks/>
          </p:cNvSpPr>
          <p:nvPr/>
        </p:nvSpPr>
        <p:spPr bwMode="auto">
          <a:xfrm>
            <a:off x="7837488" y="3813175"/>
            <a:ext cx="471487" cy="412750"/>
          </a:xfrm>
          <a:custGeom>
            <a:avLst/>
            <a:gdLst>
              <a:gd name="T0" fmla="*/ 2147483647 w 274"/>
              <a:gd name="T1" fmla="*/ 2147483647 h 260"/>
              <a:gd name="T2" fmla="*/ 0 w 274"/>
              <a:gd name="T3" fmla="*/ 0 h 260"/>
              <a:gd name="T4" fmla="*/ 2147483647 w 274"/>
              <a:gd name="T5" fmla="*/ 2147483647 h 260"/>
              <a:gd name="T6" fmla="*/ 2147483647 w 274"/>
              <a:gd name="T7" fmla="*/ 2147483647 h 260"/>
              <a:gd name="T8" fmla="*/ 0 60000 65536"/>
              <a:gd name="T9" fmla="*/ 0 60000 65536"/>
              <a:gd name="T10" fmla="*/ 0 60000 65536"/>
              <a:gd name="T11" fmla="*/ 0 60000 65536"/>
              <a:gd name="T12" fmla="*/ 0 w 274"/>
              <a:gd name="T13" fmla="*/ 0 h 260"/>
              <a:gd name="T14" fmla="*/ 274 w 274"/>
              <a:gd name="T15" fmla="*/ 260 h 260"/>
            </a:gdLst>
            <a:ahLst/>
            <a:cxnLst>
              <a:cxn ang="T8">
                <a:pos x="T0" y="T1"/>
              </a:cxn>
              <a:cxn ang="T9">
                <a:pos x="T2" y="T3"/>
              </a:cxn>
              <a:cxn ang="T10">
                <a:pos x="T4" y="T5"/>
              </a:cxn>
              <a:cxn ang="T11">
                <a:pos x="T6" y="T7"/>
              </a:cxn>
            </a:cxnLst>
            <a:rect l="T12" t="T13" r="T14" b="T15"/>
            <a:pathLst>
              <a:path w="274" h="260">
                <a:moveTo>
                  <a:pt x="154" y="260"/>
                </a:moveTo>
                <a:lnTo>
                  <a:pt x="0" y="0"/>
                </a:lnTo>
                <a:lnTo>
                  <a:pt x="274" y="240"/>
                </a:lnTo>
                <a:lnTo>
                  <a:pt x="154" y="260"/>
                </a:lnTo>
                <a:close/>
              </a:path>
            </a:pathLst>
          </a:custGeom>
          <a:solidFill>
            <a:schemeClr val="accent1"/>
          </a:solidFill>
          <a:ln w="12700">
            <a:solidFill>
              <a:schemeClr val="accent1"/>
            </a:solidFill>
            <a:round/>
            <a:headEnd/>
            <a:tailEnd/>
          </a:ln>
        </p:spPr>
        <p:txBody>
          <a:bodyPr/>
          <a:lstStyle/>
          <a:p>
            <a:endParaRPr lang="en-US"/>
          </a:p>
        </p:txBody>
      </p:sp>
      <p:sp>
        <p:nvSpPr>
          <p:cNvPr id="6289" name="Freeform 145">
            <a:extLst>
              <a:ext uri="{FF2B5EF4-FFF2-40B4-BE49-F238E27FC236}">
                <a16:creationId xmlns:a16="http://schemas.microsoft.com/office/drawing/2014/main" id="{2B50CCBB-ADB4-4011-9A11-3E3C46A55088}"/>
              </a:ext>
            </a:extLst>
          </p:cNvPr>
          <p:cNvSpPr>
            <a:spLocks/>
          </p:cNvSpPr>
          <p:nvPr/>
        </p:nvSpPr>
        <p:spPr bwMode="auto">
          <a:xfrm>
            <a:off x="7837488" y="3813175"/>
            <a:ext cx="274637" cy="419100"/>
          </a:xfrm>
          <a:custGeom>
            <a:avLst/>
            <a:gdLst>
              <a:gd name="T0" fmla="*/ 0 w 160"/>
              <a:gd name="T1" fmla="*/ 2147483647 h 264"/>
              <a:gd name="T2" fmla="*/ 0 w 160"/>
              <a:gd name="T3" fmla="*/ 0 h 264"/>
              <a:gd name="T4" fmla="*/ 2147483647 w 160"/>
              <a:gd name="T5" fmla="*/ 2147483647 h 264"/>
              <a:gd name="T6" fmla="*/ 2147483647 w 160"/>
              <a:gd name="T7" fmla="*/ 2147483647 h 264"/>
              <a:gd name="T8" fmla="*/ 0 w 160"/>
              <a:gd name="T9" fmla="*/ 2147483647 h 264"/>
              <a:gd name="T10" fmla="*/ 0 60000 65536"/>
              <a:gd name="T11" fmla="*/ 0 60000 65536"/>
              <a:gd name="T12" fmla="*/ 0 60000 65536"/>
              <a:gd name="T13" fmla="*/ 0 60000 65536"/>
              <a:gd name="T14" fmla="*/ 0 60000 65536"/>
              <a:gd name="T15" fmla="*/ 0 w 160"/>
              <a:gd name="T16" fmla="*/ 0 h 264"/>
              <a:gd name="T17" fmla="*/ 160 w 160"/>
              <a:gd name="T18" fmla="*/ 264 h 264"/>
            </a:gdLst>
            <a:ahLst/>
            <a:cxnLst>
              <a:cxn ang="T10">
                <a:pos x="T0" y="T1"/>
              </a:cxn>
              <a:cxn ang="T11">
                <a:pos x="T2" y="T3"/>
              </a:cxn>
              <a:cxn ang="T12">
                <a:pos x="T4" y="T5"/>
              </a:cxn>
              <a:cxn ang="T13">
                <a:pos x="T6" y="T7"/>
              </a:cxn>
              <a:cxn ang="T14">
                <a:pos x="T8" y="T9"/>
              </a:cxn>
            </a:cxnLst>
            <a:rect l="T15" t="T16" r="T17" b="T18"/>
            <a:pathLst>
              <a:path w="160" h="264">
                <a:moveTo>
                  <a:pt x="0" y="264"/>
                </a:moveTo>
                <a:lnTo>
                  <a:pt x="0" y="0"/>
                </a:lnTo>
                <a:lnTo>
                  <a:pt x="160" y="260"/>
                </a:lnTo>
                <a:lnTo>
                  <a:pt x="91" y="264"/>
                </a:lnTo>
                <a:lnTo>
                  <a:pt x="0" y="264"/>
                </a:lnTo>
                <a:close/>
              </a:path>
            </a:pathLst>
          </a:custGeom>
          <a:solidFill>
            <a:schemeClr val="accent1"/>
          </a:solidFill>
          <a:ln w="6350">
            <a:solidFill>
              <a:schemeClr val="accent1"/>
            </a:solidFill>
            <a:round/>
            <a:headEnd/>
            <a:tailEnd/>
          </a:ln>
        </p:spPr>
        <p:txBody>
          <a:bodyPr/>
          <a:lstStyle/>
          <a:p>
            <a:endParaRPr lang="en-US"/>
          </a:p>
        </p:txBody>
      </p:sp>
      <p:sp>
        <p:nvSpPr>
          <p:cNvPr id="6290" name="Freeform 146">
            <a:extLst>
              <a:ext uri="{FF2B5EF4-FFF2-40B4-BE49-F238E27FC236}">
                <a16:creationId xmlns:a16="http://schemas.microsoft.com/office/drawing/2014/main" id="{BA76165C-0519-4BE2-8796-C191B6187B2F}"/>
              </a:ext>
            </a:extLst>
          </p:cNvPr>
          <p:cNvSpPr>
            <a:spLocks/>
          </p:cNvSpPr>
          <p:nvPr/>
        </p:nvSpPr>
        <p:spPr bwMode="auto">
          <a:xfrm>
            <a:off x="7827963" y="3554413"/>
            <a:ext cx="1103312" cy="258762"/>
          </a:xfrm>
          <a:custGeom>
            <a:avLst/>
            <a:gdLst>
              <a:gd name="T0" fmla="*/ 2147483647 w 641"/>
              <a:gd name="T1" fmla="*/ 2147483647 h 163"/>
              <a:gd name="T2" fmla="*/ 0 w 641"/>
              <a:gd name="T3" fmla="*/ 2147483647 h 163"/>
              <a:gd name="T4" fmla="*/ 2147483647 w 641"/>
              <a:gd name="T5" fmla="*/ 0 h 163"/>
              <a:gd name="T6" fmla="*/ 2147483647 w 641"/>
              <a:gd name="T7" fmla="*/ 2147483647 h 163"/>
              <a:gd name="T8" fmla="*/ 2147483647 w 641"/>
              <a:gd name="T9" fmla="*/ 2147483647 h 163"/>
              <a:gd name="T10" fmla="*/ 0 60000 65536"/>
              <a:gd name="T11" fmla="*/ 0 60000 65536"/>
              <a:gd name="T12" fmla="*/ 0 60000 65536"/>
              <a:gd name="T13" fmla="*/ 0 60000 65536"/>
              <a:gd name="T14" fmla="*/ 0 60000 65536"/>
              <a:gd name="T15" fmla="*/ 0 w 641"/>
              <a:gd name="T16" fmla="*/ 0 h 163"/>
              <a:gd name="T17" fmla="*/ 641 w 641"/>
              <a:gd name="T18" fmla="*/ 163 h 163"/>
            </a:gdLst>
            <a:ahLst/>
            <a:cxnLst>
              <a:cxn ang="T10">
                <a:pos x="T0" y="T1"/>
              </a:cxn>
              <a:cxn ang="T11">
                <a:pos x="T2" y="T3"/>
              </a:cxn>
              <a:cxn ang="T12">
                <a:pos x="T4" y="T5"/>
              </a:cxn>
              <a:cxn ang="T13">
                <a:pos x="T6" y="T7"/>
              </a:cxn>
              <a:cxn ang="T14">
                <a:pos x="T8" y="T9"/>
              </a:cxn>
            </a:cxnLst>
            <a:rect l="T15" t="T16" r="T17" b="T18"/>
            <a:pathLst>
              <a:path w="641" h="163">
                <a:moveTo>
                  <a:pt x="641" y="61"/>
                </a:moveTo>
                <a:lnTo>
                  <a:pt x="0" y="163"/>
                </a:lnTo>
                <a:lnTo>
                  <a:pt x="531" y="0"/>
                </a:lnTo>
                <a:lnTo>
                  <a:pt x="591" y="35"/>
                </a:lnTo>
                <a:lnTo>
                  <a:pt x="641" y="61"/>
                </a:lnTo>
                <a:close/>
              </a:path>
            </a:pathLst>
          </a:custGeom>
          <a:solidFill>
            <a:schemeClr val="accent1"/>
          </a:solidFill>
          <a:ln w="12700">
            <a:solidFill>
              <a:schemeClr val="accent1"/>
            </a:solidFill>
            <a:round/>
            <a:headEnd/>
            <a:tailEnd/>
          </a:ln>
        </p:spPr>
        <p:txBody>
          <a:bodyPr/>
          <a:lstStyle/>
          <a:p>
            <a:endParaRPr lang="en-US"/>
          </a:p>
        </p:txBody>
      </p:sp>
      <p:sp>
        <p:nvSpPr>
          <p:cNvPr id="6291" name="Freeform 147">
            <a:extLst>
              <a:ext uri="{FF2B5EF4-FFF2-40B4-BE49-F238E27FC236}">
                <a16:creationId xmlns:a16="http://schemas.microsoft.com/office/drawing/2014/main" id="{D698D161-CC35-4BA3-9CA3-4D81CA2A8912}"/>
              </a:ext>
            </a:extLst>
          </p:cNvPr>
          <p:cNvSpPr>
            <a:spLocks/>
          </p:cNvSpPr>
          <p:nvPr/>
        </p:nvSpPr>
        <p:spPr bwMode="auto">
          <a:xfrm>
            <a:off x="7839075" y="3508375"/>
            <a:ext cx="882650" cy="300038"/>
          </a:xfrm>
          <a:custGeom>
            <a:avLst/>
            <a:gdLst>
              <a:gd name="T0" fmla="*/ 2147483647 w 513"/>
              <a:gd name="T1" fmla="*/ 0 h 189"/>
              <a:gd name="T2" fmla="*/ 0 w 513"/>
              <a:gd name="T3" fmla="*/ 2147483647 h 189"/>
              <a:gd name="T4" fmla="*/ 2147483647 w 513"/>
              <a:gd name="T5" fmla="*/ 2147483647 h 189"/>
              <a:gd name="T6" fmla="*/ 2147483647 w 513"/>
              <a:gd name="T7" fmla="*/ 0 h 189"/>
              <a:gd name="T8" fmla="*/ 0 60000 65536"/>
              <a:gd name="T9" fmla="*/ 0 60000 65536"/>
              <a:gd name="T10" fmla="*/ 0 60000 65536"/>
              <a:gd name="T11" fmla="*/ 0 60000 65536"/>
              <a:gd name="T12" fmla="*/ 0 w 513"/>
              <a:gd name="T13" fmla="*/ 0 h 189"/>
              <a:gd name="T14" fmla="*/ 513 w 513"/>
              <a:gd name="T15" fmla="*/ 189 h 189"/>
            </a:gdLst>
            <a:ahLst/>
            <a:cxnLst>
              <a:cxn ang="T8">
                <a:pos x="T0" y="T1"/>
              </a:cxn>
              <a:cxn ang="T9">
                <a:pos x="T2" y="T3"/>
              </a:cxn>
              <a:cxn ang="T10">
                <a:pos x="T4" y="T5"/>
              </a:cxn>
              <a:cxn ang="T11">
                <a:pos x="T6" y="T7"/>
              </a:cxn>
            </a:cxnLst>
            <a:rect l="T12" t="T13" r="T14" b="T15"/>
            <a:pathLst>
              <a:path w="513" h="189">
                <a:moveTo>
                  <a:pt x="408" y="0"/>
                </a:moveTo>
                <a:lnTo>
                  <a:pt x="0" y="189"/>
                </a:lnTo>
                <a:lnTo>
                  <a:pt x="513" y="30"/>
                </a:lnTo>
                <a:lnTo>
                  <a:pt x="408" y="0"/>
                </a:lnTo>
                <a:close/>
              </a:path>
            </a:pathLst>
          </a:custGeom>
          <a:solidFill>
            <a:schemeClr val="accent1"/>
          </a:solidFill>
          <a:ln w="12700">
            <a:solidFill>
              <a:schemeClr val="accent1"/>
            </a:solidFill>
            <a:round/>
            <a:headEnd/>
            <a:tailEnd/>
          </a:ln>
        </p:spPr>
        <p:txBody>
          <a:bodyPr/>
          <a:lstStyle/>
          <a:p>
            <a:endParaRPr lang="en-US"/>
          </a:p>
        </p:txBody>
      </p:sp>
      <p:sp>
        <p:nvSpPr>
          <p:cNvPr id="6292" name="Freeform 148">
            <a:extLst>
              <a:ext uri="{FF2B5EF4-FFF2-40B4-BE49-F238E27FC236}">
                <a16:creationId xmlns:a16="http://schemas.microsoft.com/office/drawing/2014/main" id="{73FFAC83-F9D5-493F-9CA1-47D76335FF70}"/>
              </a:ext>
            </a:extLst>
          </p:cNvPr>
          <p:cNvSpPr>
            <a:spLocks/>
          </p:cNvSpPr>
          <p:nvPr/>
        </p:nvSpPr>
        <p:spPr bwMode="auto">
          <a:xfrm>
            <a:off x="7839075" y="3470275"/>
            <a:ext cx="706438" cy="333375"/>
          </a:xfrm>
          <a:custGeom>
            <a:avLst/>
            <a:gdLst>
              <a:gd name="T0" fmla="*/ 2147483647 w 411"/>
              <a:gd name="T1" fmla="*/ 0 h 210"/>
              <a:gd name="T2" fmla="*/ 0 w 411"/>
              <a:gd name="T3" fmla="*/ 2147483647 h 210"/>
              <a:gd name="T4" fmla="*/ 2147483647 w 411"/>
              <a:gd name="T5" fmla="*/ 2147483647 h 210"/>
              <a:gd name="T6" fmla="*/ 2147483647 w 411"/>
              <a:gd name="T7" fmla="*/ 0 h 210"/>
              <a:gd name="T8" fmla="*/ 0 60000 65536"/>
              <a:gd name="T9" fmla="*/ 0 60000 65536"/>
              <a:gd name="T10" fmla="*/ 0 60000 65536"/>
              <a:gd name="T11" fmla="*/ 0 60000 65536"/>
              <a:gd name="T12" fmla="*/ 0 w 411"/>
              <a:gd name="T13" fmla="*/ 0 h 210"/>
              <a:gd name="T14" fmla="*/ 411 w 411"/>
              <a:gd name="T15" fmla="*/ 210 h 210"/>
            </a:gdLst>
            <a:ahLst/>
            <a:cxnLst>
              <a:cxn ang="T8">
                <a:pos x="T0" y="T1"/>
              </a:cxn>
              <a:cxn ang="T9">
                <a:pos x="T2" y="T3"/>
              </a:cxn>
              <a:cxn ang="T10">
                <a:pos x="T4" y="T5"/>
              </a:cxn>
              <a:cxn ang="T11">
                <a:pos x="T6" y="T7"/>
              </a:cxn>
            </a:cxnLst>
            <a:rect l="T12" t="T13" r="T14" b="T15"/>
            <a:pathLst>
              <a:path w="411" h="210">
                <a:moveTo>
                  <a:pt x="291" y="0"/>
                </a:moveTo>
                <a:lnTo>
                  <a:pt x="0" y="210"/>
                </a:lnTo>
                <a:lnTo>
                  <a:pt x="411" y="27"/>
                </a:lnTo>
                <a:lnTo>
                  <a:pt x="291" y="0"/>
                </a:lnTo>
                <a:close/>
              </a:path>
            </a:pathLst>
          </a:custGeom>
          <a:solidFill>
            <a:schemeClr val="accent1"/>
          </a:solidFill>
          <a:ln w="12700">
            <a:solidFill>
              <a:schemeClr val="accent1"/>
            </a:solidFill>
            <a:round/>
            <a:headEnd/>
            <a:tailEnd/>
          </a:ln>
        </p:spPr>
        <p:txBody>
          <a:bodyPr/>
          <a:lstStyle/>
          <a:p>
            <a:endParaRPr lang="en-US"/>
          </a:p>
        </p:txBody>
      </p:sp>
      <p:sp>
        <p:nvSpPr>
          <p:cNvPr id="6293" name="Freeform 149">
            <a:extLst>
              <a:ext uri="{FF2B5EF4-FFF2-40B4-BE49-F238E27FC236}">
                <a16:creationId xmlns:a16="http://schemas.microsoft.com/office/drawing/2014/main" id="{033A5A18-7583-4755-A03B-2E8CBD97D911}"/>
              </a:ext>
            </a:extLst>
          </p:cNvPr>
          <p:cNvSpPr>
            <a:spLocks/>
          </p:cNvSpPr>
          <p:nvPr/>
        </p:nvSpPr>
        <p:spPr bwMode="auto">
          <a:xfrm>
            <a:off x="7839075" y="3436938"/>
            <a:ext cx="495300" cy="368300"/>
          </a:xfrm>
          <a:custGeom>
            <a:avLst/>
            <a:gdLst>
              <a:gd name="T0" fmla="*/ 2147483647 w 288"/>
              <a:gd name="T1" fmla="*/ 0 h 232"/>
              <a:gd name="T2" fmla="*/ 0 w 288"/>
              <a:gd name="T3" fmla="*/ 2147483647 h 232"/>
              <a:gd name="T4" fmla="*/ 2147483647 w 288"/>
              <a:gd name="T5" fmla="*/ 2147483647 h 232"/>
              <a:gd name="T6" fmla="*/ 2147483647 w 288"/>
              <a:gd name="T7" fmla="*/ 0 h 232"/>
              <a:gd name="T8" fmla="*/ 0 60000 65536"/>
              <a:gd name="T9" fmla="*/ 0 60000 65536"/>
              <a:gd name="T10" fmla="*/ 0 60000 65536"/>
              <a:gd name="T11" fmla="*/ 0 60000 65536"/>
              <a:gd name="T12" fmla="*/ 0 w 288"/>
              <a:gd name="T13" fmla="*/ 0 h 232"/>
              <a:gd name="T14" fmla="*/ 288 w 288"/>
              <a:gd name="T15" fmla="*/ 232 h 232"/>
            </a:gdLst>
            <a:ahLst/>
            <a:cxnLst>
              <a:cxn ang="T8">
                <a:pos x="T0" y="T1"/>
              </a:cxn>
              <a:cxn ang="T9">
                <a:pos x="T2" y="T3"/>
              </a:cxn>
              <a:cxn ang="T10">
                <a:pos x="T4" y="T5"/>
              </a:cxn>
              <a:cxn ang="T11">
                <a:pos x="T6" y="T7"/>
              </a:cxn>
            </a:cxnLst>
            <a:rect l="T12" t="T13" r="T14" b="T15"/>
            <a:pathLst>
              <a:path w="288" h="232">
                <a:moveTo>
                  <a:pt x="156" y="0"/>
                </a:moveTo>
                <a:lnTo>
                  <a:pt x="0" y="232"/>
                </a:lnTo>
                <a:lnTo>
                  <a:pt x="288" y="21"/>
                </a:lnTo>
                <a:lnTo>
                  <a:pt x="156" y="0"/>
                </a:lnTo>
                <a:close/>
              </a:path>
            </a:pathLst>
          </a:custGeom>
          <a:solidFill>
            <a:schemeClr val="accent1"/>
          </a:solidFill>
          <a:ln w="12700">
            <a:solidFill>
              <a:schemeClr val="accent1"/>
            </a:solidFill>
            <a:round/>
            <a:headEnd/>
            <a:tailEnd/>
          </a:ln>
        </p:spPr>
        <p:txBody>
          <a:bodyPr/>
          <a:lstStyle/>
          <a:p>
            <a:endParaRPr lang="en-US"/>
          </a:p>
        </p:txBody>
      </p:sp>
      <p:sp>
        <p:nvSpPr>
          <p:cNvPr id="6294" name="Freeform 150">
            <a:extLst>
              <a:ext uri="{FF2B5EF4-FFF2-40B4-BE49-F238E27FC236}">
                <a16:creationId xmlns:a16="http://schemas.microsoft.com/office/drawing/2014/main" id="{7ED0D833-F935-4D0C-81AC-1C851E621E50}"/>
              </a:ext>
            </a:extLst>
          </p:cNvPr>
          <p:cNvSpPr>
            <a:spLocks/>
          </p:cNvSpPr>
          <p:nvPr/>
        </p:nvSpPr>
        <p:spPr bwMode="auto">
          <a:xfrm>
            <a:off x="7818438" y="3417888"/>
            <a:ext cx="290512" cy="387350"/>
          </a:xfrm>
          <a:custGeom>
            <a:avLst/>
            <a:gdLst>
              <a:gd name="T0" fmla="*/ 0 w 169"/>
              <a:gd name="T1" fmla="*/ 0 h 244"/>
              <a:gd name="T2" fmla="*/ 2147483647 w 169"/>
              <a:gd name="T3" fmla="*/ 2147483647 h 244"/>
              <a:gd name="T4" fmla="*/ 2147483647 w 169"/>
              <a:gd name="T5" fmla="*/ 2147483647 h 244"/>
              <a:gd name="T6" fmla="*/ 2147483647 w 169"/>
              <a:gd name="T7" fmla="*/ 2147483647 h 244"/>
              <a:gd name="T8" fmla="*/ 0 w 169"/>
              <a:gd name="T9" fmla="*/ 0 h 244"/>
              <a:gd name="T10" fmla="*/ 0 60000 65536"/>
              <a:gd name="T11" fmla="*/ 0 60000 65536"/>
              <a:gd name="T12" fmla="*/ 0 60000 65536"/>
              <a:gd name="T13" fmla="*/ 0 60000 65536"/>
              <a:gd name="T14" fmla="*/ 0 60000 65536"/>
              <a:gd name="T15" fmla="*/ 0 w 169"/>
              <a:gd name="T16" fmla="*/ 0 h 244"/>
              <a:gd name="T17" fmla="*/ 169 w 169"/>
              <a:gd name="T18" fmla="*/ 244 h 244"/>
            </a:gdLst>
            <a:ahLst/>
            <a:cxnLst>
              <a:cxn ang="T10">
                <a:pos x="T0" y="T1"/>
              </a:cxn>
              <a:cxn ang="T11">
                <a:pos x="T2" y="T3"/>
              </a:cxn>
              <a:cxn ang="T12">
                <a:pos x="T4" y="T5"/>
              </a:cxn>
              <a:cxn ang="T13">
                <a:pos x="T6" y="T7"/>
              </a:cxn>
              <a:cxn ang="T14">
                <a:pos x="T8" y="T9"/>
              </a:cxn>
            </a:cxnLst>
            <a:rect l="T15" t="T16" r="T17" b="T18"/>
            <a:pathLst>
              <a:path w="169" h="244">
                <a:moveTo>
                  <a:pt x="0" y="0"/>
                </a:moveTo>
                <a:lnTo>
                  <a:pt x="12" y="244"/>
                </a:lnTo>
                <a:lnTo>
                  <a:pt x="169" y="17"/>
                </a:lnTo>
                <a:lnTo>
                  <a:pt x="100" y="9"/>
                </a:lnTo>
                <a:lnTo>
                  <a:pt x="0" y="0"/>
                </a:lnTo>
                <a:close/>
              </a:path>
            </a:pathLst>
          </a:custGeom>
          <a:solidFill>
            <a:schemeClr val="accent1"/>
          </a:solidFill>
          <a:ln w="12700">
            <a:solidFill>
              <a:schemeClr val="accent1"/>
            </a:solidFill>
            <a:round/>
            <a:headEnd/>
            <a:tailEnd/>
          </a:ln>
        </p:spPr>
        <p:txBody>
          <a:bodyPr/>
          <a:lstStyle/>
          <a:p>
            <a:endParaRPr lang="en-US"/>
          </a:p>
        </p:txBody>
      </p:sp>
      <p:sp>
        <p:nvSpPr>
          <p:cNvPr id="6295" name="Line 151">
            <a:extLst>
              <a:ext uri="{FF2B5EF4-FFF2-40B4-BE49-F238E27FC236}">
                <a16:creationId xmlns:a16="http://schemas.microsoft.com/office/drawing/2014/main" id="{731A3643-BF0A-4E6E-90BC-710FABF40C57}"/>
              </a:ext>
            </a:extLst>
          </p:cNvPr>
          <p:cNvSpPr>
            <a:spLocks noChangeShapeType="1"/>
          </p:cNvSpPr>
          <p:nvPr/>
        </p:nvSpPr>
        <p:spPr bwMode="auto">
          <a:xfrm flipV="1">
            <a:off x="6697663" y="3802063"/>
            <a:ext cx="1130300" cy="214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6" name="Line 152">
            <a:extLst>
              <a:ext uri="{FF2B5EF4-FFF2-40B4-BE49-F238E27FC236}">
                <a16:creationId xmlns:a16="http://schemas.microsoft.com/office/drawing/2014/main" id="{6451177D-D054-48AC-950C-693D6FA8CF28}"/>
              </a:ext>
            </a:extLst>
          </p:cNvPr>
          <p:cNvSpPr>
            <a:spLocks noChangeShapeType="1"/>
          </p:cNvSpPr>
          <p:nvPr/>
        </p:nvSpPr>
        <p:spPr bwMode="auto">
          <a:xfrm flipV="1">
            <a:off x="6891338" y="3797300"/>
            <a:ext cx="931862" cy="295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7" name="Line 153">
            <a:extLst>
              <a:ext uri="{FF2B5EF4-FFF2-40B4-BE49-F238E27FC236}">
                <a16:creationId xmlns:a16="http://schemas.microsoft.com/office/drawing/2014/main" id="{7C8ACBAD-B4DB-4A1F-A919-B6033F440A44}"/>
              </a:ext>
            </a:extLst>
          </p:cNvPr>
          <p:cNvSpPr>
            <a:spLocks noChangeShapeType="1"/>
          </p:cNvSpPr>
          <p:nvPr/>
        </p:nvSpPr>
        <p:spPr bwMode="auto">
          <a:xfrm flipV="1">
            <a:off x="7345363" y="3797300"/>
            <a:ext cx="477837" cy="419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8" name="Line 154">
            <a:extLst>
              <a:ext uri="{FF2B5EF4-FFF2-40B4-BE49-F238E27FC236}">
                <a16:creationId xmlns:a16="http://schemas.microsoft.com/office/drawing/2014/main" id="{F2DC857B-95C4-42CF-AF40-992321996441}"/>
              </a:ext>
            </a:extLst>
          </p:cNvPr>
          <p:cNvSpPr>
            <a:spLocks noChangeShapeType="1"/>
          </p:cNvSpPr>
          <p:nvPr/>
        </p:nvSpPr>
        <p:spPr bwMode="auto">
          <a:xfrm flipV="1">
            <a:off x="7531100" y="3816350"/>
            <a:ext cx="287338"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9" name="Line 155">
            <a:extLst>
              <a:ext uri="{FF2B5EF4-FFF2-40B4-BE49-F238E27FC236}">
                <a16:creationId xmlns:a16="http://schemas.microsoft.com/office/drawing/2014/main" id="{B0648A46-F837-4798-BEF4-290D1419352F}"/>
              </a:ext>
            </a:extLst>
          </p:cNvPr>
          <p:cNvSpPr>
            <a:spLocks noChangeShapeType="1"/>
          </p:cNvSpPr>
          <p:nvPr/>
        </p:nvSpPr>
        <p:spPr bwMode="auto">
          <a:xfrm>
            <a:off x="7827963" y="3808413"/>
            <a:ext cx="295275" cy="423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0" name="Line 156">
            <a:extLst>
              <a:ext uri="{FF2B5EF4-FFF2-40B4-BE49-F238E27FC236}">
                <a16:creationId xmlns:a16="http://schemas.microsoft.com/office/drawing/2014/main" id="{83903BC6-079D-4B69-9441-9B876469BA7D}"/>
              </a:ext>
            </a:extLst>
          </p:cNvPr>
          <p:cNvSpPr>
            <a:spLocks noChangeShapeType="1"/>
          </p:cNvSpPr>
          <p:nvPr/>
        </p:nvSpPr>
        <p:spPr bwMode="auto">
          <a:xfrm>
            <a:off x="7834313" y="3813175"/>
            <a:ext cx="500062"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1" name="Line 157">
            <a:extLst>
              <a:ext uri="{FF2B5EF4-FFF2-40B4-BE49-F238E27FC236}">
                <a16:creationId xmlns:a16="http://schemas.microsoft.com/office/drawing/2014/main" id="{114AB766-B23E-4690-9CDA-2E5186C4DA2C}"/>
              </a:ext>
            </a:extLst>
          </p:cNvPr>
          <p:cNvSpPr>
            <a:spLocks noChangeShapeType="1"/>
          </p:cNvSpPr>
          <p:nvPr/>
        </p:nvSpPr>
        <p:spPr bwMode="auto">
          <a:xfrm>
            <a:off x="7834313" y="3808413"/>
            <a:ext cx="757237" cy="3476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2" name="Line 158">
            <a:extLst>
              <a:ext uri="{FF2B5EF4-FFF2-40B4-BE49-F238E27FC236}">
                <a16:creationId xmlns:a16="http://schemas.microsoft.com/office/drawing/2014/main" id="{D5CED088-9D45-41D2-8315-4D66B07FD3F0}"/>
              </a:ext>
            </a:extLst>
          </p:cNvPr>
          <p:cNvSpPr>
            <a:spLocks noChangeShapeType="1"/>
          </p:cNvSpPr>
          <p:nvPr/>
        </p:nvSpPr>
        <p:spPr bwMode="auto">
          <a:xfrm>
            <a:off x="7827963" y="3813175"/>
            <a:ext cx="939800"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3" name="Line 159">
            <a:extLst>
              <a:ext uri="{FF2B5EF4-FFF2-40B4-BE49-F238E27FC236}">
                <a16:creationId xmlns:a16="http://schemas.microsoft.com/office/drawing/2014/main" id="{11B13EEB-E214-4E6C-B158-4B97138D0DE3}"/>
              </a:ext>
            </a:extLst>
          </p:cNvPr>
          <p:cNvSpPr>
            <a:spLocks noChangeShapeType="1"/>
          </p:cNvSpPr>
          <p:nvPr/>
        </p:nvSpPr>
        <p:spPr bwMode="auto">
          <a:xfrm>
            <a:off x="7823200" y="3798888"/>
            <a:ext cx="1150938" cy="200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4" name="Line 160">
            <a:extLst>
              <a:ext uri="{FF2B5EF4-FFF2-40B4-BE49-F238E27FC236}">
                <a16:creationId xmlns:a16="http://schemas.microsoft.com/office/drawing/2014/main" id="{D7BD437B-6387-4D3D-94E1-957343173CA3}"/>
              </a:ext>
            </a:extLst>
          </p:cNvPr>
          <p:cNvSpPr>
            <a:spLocks noChangeShapeType="1"/>
          </p:cNvSpPr>
          <p:nvPr/>
        </p:nvSpPr>
        <p:spPr bwMode="auto">
          <a:xfrm flipV="1">
            <a:off x="7827963" y="3808413"/>
            <a:ext cx="12493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5" name="Line 161">
            <a:extLst>
              <a:ext uri="{FF2B5EF4-FFF2-40B4-BE49-F238E27FC236}">
                <a16:creationId xmlns:a16="http://schemas.microsoft.com/office/drawing/2014/main" id="{F206ACDD-C88F-4387-B6D3-8D4E385DDD17}"/>
              </a:ext>
            </a:extLst>
          </p:cNvPr>
          <p:cNvSpPr>
            <a:spLocks noChangeShapeType="1"/>
          </p:cNvSpPr>
          <p:nvPr/>
        </p:nvSpPr>
        <p:spPr bwMode="auto">
          <a:xfrm flipH="1" flipV="1">
            <a:off x="7539038" y="3402013"/>
            <a:ext cx="284162"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6" name="Line 162">
            <a:extLst>
              <a:ext uri="{FF2B5EF4-FFF2-40B4-BE49-F238E27FC236}">
                <a16:creationId xmlns:a16="http://schemas.microsoft.com/office/drawing/2014/main" id="{2910700A-C170-4B5B-BFC9-A832AF3F7312}"/>
              </a:ext>
            </a:extLst>
          </p:cNvPr>
          <p:cNvSpPr>
            <a:spLocks noChangeShapeType="1"/>
          </p:cNvSpPr>
          <p:nvPr/>
        </p:nvSpPr>
        <p:spPr bwMode="auto">
          <a:xfrm flipH="1" flipV="1">
            <a:off x="7281863" y="3430588"/>
            <a:ext cx="536575" cy="361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7" name="Line 163">
            <a:extLst>
              <a:ext uri="{FF2B5EF4-FFF2-40B4-BE49-F238E27FC236}">
                <a16:creationId xmlns:a16="http://schemas.microsoft.com/office/drawing/2014/main" id="{EFD57B1B-6600-4D0E-B0E1-65D1A800A5E0}"/>
              </a:ext>
            </a:extLst>
          </p:cNvPr>
          <p:cNvSpPr>
            <a:spLocks noChangeShapeType="1"/>
          </p:cNvSpPr>
          <p:nvPr/>
        </p:nvSpPr>
        <p:spPr bwMode="auto">
          <a:xfrm flipH="1" flipV="1">
            <a:off x="7064375" y="3454400"/>
            <a:ext cx="749300" cy="3333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 name="Line 164">
            <a:extLst>
              <a:ext uri="{FF2B5EF4-FFF2-40B4-BE49-F238E27FC236}">
                <a16:creationId xmlns:a16="http://schemas.microsoft.com/office/drawing/2014/main" id="{54B637BF-A4E7-426D-9A61-0935D4BC476B}"/>
              </a:ext>
            </a:extLst>
          </p:cNvPr>
          <p:cNvSpPr>
            <a:spLocks noChangeShapeType="1"/>
          </p:cNvSpPr>
          <p:nvPr/>
        </p:nvSpPr>
        <p:spPr bwMode="auto">
          <a:xfrm flipH="1" flipV="1">
            <a:off x="6899275" y="3521075"/>
            <a:ext cx="923925" cy="2714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9" name="Line 165">
            <a:extLst>
              <a:ext uri="{FF2B5EF4-FFF2-40B4-BE49-F238E27FC236}">
                <a16:creationId xmlns:a16="http://schemas.microsoft.com/office/drawing/2014/main" id="{B26CA66B-A123-4BAA-9A43-6AC5D9A2B265}"/>
              </a:ext>
            </a:extLst>
          </p:cNvPr>
          <p:cNvSpPr>
            <a:spLocks noChangeShapeType="1"/>
          </p:cNvSpPr>
          <p:nvPr/>
        </p:nvSpPr>
        <p:spPr bwMode="auto">
          <a:xfrm flipH="1" flipV="1">
            <a:off x="6688138" y="3635375"/>
            <a:ext cx="1130300" cy="161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0" name="Line 166">
            <a:extLst>
              <a:ext uri="{FF2B5EF4-FFF2-40B4-BE49-F238E27FC236}">
                <a16:creationId xmlns:a16="http://schemas.microsoft.com/office/drawing/2014/main" id="{945144F6-A3EF-489E-AD86-1C41E7531246}"/>
              </a:ext>
            </a:extLst>
          </p:cNvPr>
          <p:cNvSpPr>
            <a:spLocks noChangeShapeType="1"/>
          </p:cNvSpPr>
          <p:nvPr/>
        </p:nvSpPr>
        <p:spPr bwMode="auto">
          <a:xfrm flipV="1">
            <a:off x="7820025" y="3633788"/>
            <a:ext cx="1130300" cy="19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1" name="Line 167">
            <a:extLst>
              <a:ext uri="{FF2B5EF4-FFF2-40B4-BE49-F238E27FC236}">
                <a16:creationId xmlns:a16="http://schemas.microsoft.com/office/drawing/2014/main" id="{71EA2A36-5485-4ED4-A6FA-9491EBF37CE5}"/>
              </a:ext>
            </a:extLst>
          </p:cNvPr>
          <p:cNvSpPr>
            <a:spLocks noChangeShapeType="1"/>
          </p:cNvSpPr>
          <p:nvPr/>
        </p:nvSpPr>
        <p:spPr bwMode="auto">
          <a:xfrm flipV="1">
            <a:off x="7820025" y="3543300"/>
            <a:ext cx="938213"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2" name="Line 168">
            <a:extLst>
              <a:ext uri="{FF2B5EF4-FFF2-40B4-BE49-F238E27FC236}">
                <a16:creationId xmlns:a16="http://schemas.microsoft.com/office/drawing/2014/main" id="{5433365C-553B-4184-ACC1-05277EF33748}"/>
              </a:ext>
            </a:extLst>
          </p:cNvPr>
          <p:cNvSpPr>
            <a:spLocks noChangeShapeType="1"/>
          </p:cNvSpPr>
          <p:nvPr/>
        </p:nvSpPr>
        <p:spPr bwMode="auto">
          <a:xfrm flipV="1">
            <a:off x="7824788" y="3481388"/>
            <a:ext cx="742950" cy="338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3" name="Line 169">
            <a:extLst>
              <a:ext uri="{FF2B5EF4-FFF2-40B4-BE49-F238E27FC236}">
                <a16:creationId xmlns:a16="http://schemas.microsoft.com/office/drawing/2014/main" id="{72066A9D-C16A-49CE-87F9-23DC3847A6EF}"/>
              </a:ext>
            </a:extLst>
          </p:cNvPr>
          <p:cNvSpPr>
            <a:spLocks noChangeShapeType="1"/>
          </p:cNvSpPr>
          <p:nvPr/>
        </p:nvSpPr>
        <p:spPr bwMode="auto">
          <a:xfrm flipV="1">
            <a:off x="7824788" y="3443288"/>
            <a:ext cx="541337" cy="371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4" name="Line 170">
            <a:extLst>
              <a:ext uri="{FF2B5EF4-FFF2-40B4-BE49-F238E27FC236}">
                <a16:creationId xmlns:a16="http://schemas.microsoft.com/office/drawing/2014/main" id="{51F14D6A-2714-4C99-8DC7-A7998E931210}"/>
              </a:ext>
            </a:extLst>
          </p:cNvPr>
          <p:cNvSpPr>
            <a:spLocks noChangeShapeType="1"/>
          </p:cNvSpPr>
          <p:nvPr/>
        </p:nvSpPr>
        <p:spPr bwMode="auto">
          <a:xfrm flipV="1">
            <a:off x="7835900" y="3405188"/>
            <a:ext cx="293688" cy="395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5" name="Line 171">
            <a:extLst>
              <a:ext uri="{FF2B5EF4-FFF2-40B4-BE49-F238E27FC236}">
                <a16:creationId xmlns:a16="http://schemas.microsoft.com/office/drawing/2014/main" id="{32314864-740D-4A60-B7AB-FAF4BCD3BC2E}"/>
              </a:ext>
            </a:extLst>
          </p:cNvPr>
          <p:cNvSpPr>
            <a:spLocks noChangeShapeType="1"/>
          </p:cNvSpPr>
          <p:nvPr/>
        </p:nvSpPr>
        <p:spPr bwMode="auto">
          <a:xfrm>
            <a:off x="7823200" y="3835400"/>
            <a:ext cx="0"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9" name="Line 172">
            <a:extLst>
              <a:ext uri="{FF2B5EF4-FFF2-40B4-BE49-F238E27FC236}">
                <a16:creationId xmlns:a16="http://schemas.microsoft.com/office/drawing/2014/main" id="{EE658E4F-9358-4CB7-9E94-9273F6575BCB}"/>
              </a:ext>
            </a:extLst>
          </p:cNvPr>
          <p:cNvSpPr>
            <a:spLocks noChangeShapeType="1"/>
          </p:cNvSpPr>
          <p:nvPr/>
        </p:nvSpPr>
        <p:spPr bwMode="auto">
          <a:xfrm>
            <a:off x="7823200" y="290195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0" name="Line 173">
            <a:extLst>
              <a:ext uri="{FF2B5EF4-FFF2-40B4-BE49-F238E27FC236}">
                <a16:creationId xmlns:a16="http://schemas.microsoft.com/office/drawing/2014/main" id="{FCBAD6E4-7827-4B66-86FF-CE03B9DD36F7}"/>
              </a:ext>
            </a:extLst>
          </p:cNvPr>
          <p:cNvSpPr>
            <a:spLocks noChangeShapeType="1"/>
          </p:cNvSpPr>
          <p:nvPr/>
        </p:nvSpPr>
        <p:spPr bwMode="auto">
          <a:xfrm>
            <a:off x="7823200" y="5540375"/>
            <a:ext cx="0" cy="904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8" name="Freeform 174">
            <a:extLst>
              <a:ext uri="{FF2B5EF4-FFF2-40B4-BE49-F238E27FC236}">
                <a16:creationId xmlns:a16="http://schemas.microsoft.com/office/drawing/2014/main" id="{E3B71302-1F10-4B71-BF9E-72CBAA339719}"/>
              </a:ext>
            </a:extLst>
          </p:cNvPr>
          <p:cNvSpPr>
            <a:spLocks/>
          </p:cNvSpPr>
          <p:nvPr/>
        </p:nvSpPr>
        <p:spPr bwMode="auto">
          <a:xfrm>
            <a:off x="6545263" y="5113338"/>
            <a:ext cx="1255712"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9" name="Freeform 175">
            <a:extLst>
              <a:ext uri="{FF2B5EF4-FFF2-40B4-BE49-F238E27FC236}">
                <a16:creationId xmlns:a16="http://schemas.microsoft.com/office/drawing/2014/main" id="{EA9B2BBE-A927-48F7-957B-F05C3C1547EF}"/>
              </a:ext>
            </a:extLst>
          </p:cNvPr>
          <p:cNvSpPr>
            <a:spLocks/>
          </p:cNvSpPr>
          <p:nvPr/>
        </p:nvSpPr>
        <p:spPr bwMode="auto">
          <a:xfrm>
            <a:off x="6554788" y="3806825"/>
            <a:ext cx="128428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0" name="Line 176">
            <a:extLst>
              <a:ext uri="{FF2B5EF4-FFF2-40B4-BE49-F238E27FC236}">
                <a16:creationId xmlns:a16="http://schemas.microsoft.com/office/drawing/2014/main" id="{B6265BD0-3A2B-47C4-B8B2-7CF8060CF2B2}"/>
              </a:ext>
            </a:extLst>
          </p:cNvPr>
          <p:cNvSpPr>
            <a:spLocks noChangeShapeType="1"/>
          </p:cNvSpPr>
          <p:nvPr/>
        </p:nvSpPr>
        <p:spPr bwMode="auto">
          <a:xfrm>
            <a:off x="7823200" y="3806825"/>
            <a:ext cx="0" cy="169545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21" name="Line 177">
            <a:extLst>
              <a:ext uri="{FF2B5EF4-FFF2-40B4-BE49-F238E27FC236}">
                <a16:creationId xmlns:a16="http://schemas.microsoft.com/office/drawing/2014/main" id="{A39B37FF-03C3-45FA-90C7-571859A845DB}"/>
              </a:ext>
            </a:extLst>
          </p:cNvPr>
          <p:cNvSpPr>
            <a:spLocks noChangeShapeType="1"/>
          </p:cNvSpPr>
          <p:nvPr/>
        </p:nvSpPr>
        <p:spPr bwMode="auto">
          <a:xfrm>
            <a:off x="7820025" y="3816350"/>
            <a:ext cx="6350" cy="17081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2" name="Line 178">
            <a:extLst>
              <a:ext uri="{FF2B5EF4-FFF2-40B4-BE49-F238E27FC236}">
                <a16:creationId xmlns:a16="http://schemas.microsoft.com/office/drawing/2014/main" id="{513EAB9A-8213-4A28-9EDD-7FF5BBC01C6B}"/>
              </a:ext>
            </a:extLst>
          </p:cNvPr>
          <p:cNvSpPr>
            <a:spLocks noChangeShapeType="1"/>
          </p:cNvSpPr>
          <p:nvPr/>
        </p:nvSpPr>
        <p:spPr bwMode="auto">
          <a:xfrm>
            <a:off x="6557963" y="3814763"/>
            <a:ext cx="12477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3" name="Line 179">
            <a:extLst>
              <a:ext uri="{FF2B5EF4-FFF2-40B4-BE49-F238E27FC236}">
                <a16:creationId xmlns:a16="http://schemas.microsoft.com/office/drawing/2014/main" id="{9E61FD75-F0CD-4C13-A725-682067E7D9D8}"/>
              </a:ext>
            </a:extLst>
          </p:cNvPr>
          <p:cNvSpPr>
            <a:spLocks noChangeShapeType="1"/>
          </p:cNvSpPr>
          <p:nvPr/>
        </p:nvSpPr>
        <p:spPr bwMode="auto">
          <a:xfrm>
            <a:off x="6562725" y="5524500"/>
            <a:ext cx="1249363"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24" name="Line 180">
            <a:extLst>
              <a:ext uri="{FF2B5EF4-FFF2-40B4-BE49-F238E27FC236}">
                <a16:creationId xmlns:a16="http://schemas.microsoft.com/office/drawing/2014/main" id="{B44B8AB8-7765-4654-8499-8A249234705F}"/>
              </a:ext>
            </a:extLst>
          </p:cNvPr>
          <p:cNvSpPr>
            <a:spLocks noChangeShapeType="1"/>
          </p:cNvSpPr>
          <p:nvPr/>
        </p:nvSpPr>
        <p:spPr bwMode="auto">
          <a:xfrm>
            <a:off x="6564313" y="3806825"/>
            <a:ext cx="0" cy="17097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5" name="Line 181">
            <a:extLst>
              <a:ext uri="{FF2B5EF4-FFF2-40B4-BE49-F238E27FC236}">
                <a16:creationId xmlns:a16="http://schemas.microsoft.com/office/drawing/2014/main" id="{3CF5FE55-C05E-4239-ACA0-CBA506E8AB9C}"/>
              </a:ext>
            </a:extLst>
          </p:cNvPr>
          <p:cNvSpPr>
            <a:spLocks noChangeShapeType="1"/>
          </p:cNvSpPr>
          <p:nvPr/>
        </p:nvSpPr>
        <p:spPr bwMode="auto">
          <a:xfrm>
            <a:off x="9082088" y="3835400"/>
            <a:ext cx="0" cy="16906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6" name="Text Box 182">
            <a:extLst>
              <a:ext uri="{FF2B5EF4-FFF2-40B4-BE49-F238E27FC236}">
                <a16:creationId xmlns:a16="http://schemas.microsoft.com/office/drawing/2014/main" id="{BAACD1AC-4D6D-4996-BDED-6779BD1C53F0}"/>
              </a:ext>
            </a:extLst>
          </p:cNvPr>
          <p:cNvSpPr txBox="1">
            <a:spLocks noChangeArrowheads="1"/>
          </p:cNvSpPr>
          <p:nvPr/>
        </p:nvSpPr>
        <p:spPr bwMode="auto">
          <a:xfrm>
            <a:off x="7812088" y="3684588"/>
            <a:ext cx="274637" cy="342900"/>
          </a:xfrm>
          <a:prstGeom prst="rect">
            <a:avLst/>
          </a:prstGeom>
          <a:solidFill>
            <a:srgbClr val="FFFFFF">
              <a:alpha val="0"/>
            </a:srgbClr>
          </a:solidFill>
          <a:ln w="9525">
            <a:noFill/>
            <a:miter lim="800000"/>
            <a:headEnd/>
            <a:tailEnd/>
          </a:ln>
        </p:spPr>
        <p:txBody>
          <a:bodyPr lIns="0" tIns="0" rIns="0" bIns="0"/>
          <a:lstStyle/>
          <a:p>
            <a:pPr algn="r">
              <a:lnSpc>
                <a:spcPct val="96000"/>
              </a:lnSpc>
              <a:defRPr/>
            </a:pPr>
            <a:r>
              <a:rPr lang="vi-VN" sz="2400" b="1" dirty="0">
                <a:solidFill>
                  <a:srgbClr val="000000"/>
                </a:solidFill>
                <a:latin typeface="+mj-lt"/>
              </a:rPr>
              <a:t>D</a:t>
            </a:r>
            <a:endParaRPr lang="en-US" sz="2400" b="1" dirty="0">
              <a:solidFill>
                <a:srgbClr val="000000"/>
              </a:solidFill>
              <a:latin typeface="+mj-lt"/>
            </a:endParaRPr>
          </a:p>
        </p:txBody>
      </p:sp>
      <p:sp>
        <p:nvSpPr>
          <p:cNvPr id="6327" name="Text Box 183">
            <a:extLst>
              <a:ext uri="{FF2B5EF4-FFF2-40B4-BE49-F238E27FC236}">
                <a16:creationId xmlns:a16="http://schemas.microsoft.com/office/drawing/2014/main" id="{9037C157-4E0A-46C6-A462-27F5E5E78C92}"/>
              </a:ext>
            </a:extLst>
          </p:cNvPr>
          <p:cNvSpPr txBox="1">
            <a:spLocks noChangeArrowheads="1"/>
          </p:cNvSpPr>
          <p:nvPr/>
        </p:nvSpPr>
        <p:spPr bwMode="auto">
          <a:xfrm>
            <a:off x="7821613" y="5370513"/>
            <a:ext cx="274637"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6000"/>
              </a:lnSpc>
            </a:pPr>
            <a:r>
              <a:rPr lang="en-US" altLang="en-US" sz="2400" b="1">
                <a:solidFill>
                  <a:srgbClr val="000000"/>
                </a:solidFill>
                <a:latin typeface="Times New Roman" panose="02020603050405020304" pitchFamily="18" charset="0"/>
                <a:cs typeface="Times New Roman" panose="02020603050405020304" pitchFamily="18" charset="0"/>
              </a:rPr>
              <a:t>C</a:t>
            </a:r>
          </a:p>
        </p:txBody>
      </p:sp>
      <p:grpSp>
        <p:nvGrpSpPr>
          <p:cNvPr id="2" name="Group 184">
            <a:extLst>
              <a:ext uri="{FF2B5EF4-FFF2-40B4-BE49-F238E27FC236}">
                <a16:creationId xmlns:a16="http://schemas.microsoft.com/office/drawing/2014/main" id="{D2976E30-A34D-42C4-AE2D-E409E7052FE2}"/>
              </a:ext>
            </a:extLst>
          </p:cNvPr>
          <p:cNvGrpSpPr>
            <a:grpSpLocks/>
          </p:cNvGrpSpPr>
          <p:nvPr/>
        </p:nvGrpSpPr>
        <p:grpSpPr bwMode="auto">
          <a:xfrm>
            <a:off x="7693025" y="4605338"/>
            <a:ext cx="263525" cy="117475"/>
            <a:chOff x="3171" y="2085"/>
            <a:chExt cx="153" cy="74"/>
          </a:xfrm>
        </p:grpSpPr>
        <p:sp>
          <p:nvSpPr>
            <p:cNvPr id="7353" name="Freeform 185">
              <a:extLst>
                <a:ext uri="{FF2B5EF4-FFF2-40B4-BE49-F238E27FC236}">
                  <a16:creationId xmlns:a16="http://schemas.microsoft.com/office/drawing/2014/main" id="{F901F511-E9D9-43D2-9F25-90A2066C00E8}"/>
                </a:ext>
              </a:extLst>
            </p:cNvPr>
            <p:cNvSpPr>
              <a:spLocks/>
            </p:cNvSpPr>
            <p:nvPr/>
          </p:nvSpPr>
          <p:spPr bwMode="auto">
            <a:xfrm>
              <a:off x="3171" y="2096"/>
              <a:ext cx="153" cy="63"/>
            </a:xfrm>
            <a:custGeom>
              <a:avLst/>
              <a:gdLst>
                <a:gd name="T0" fmla="*/ 44 w 146"/>
                <a:gd name="T1" fmla="*/ 1 h 63"/>
                <a:gd name="T2" fmla="*/ 2 w 146"/>
                <a:gd name="T3" fmla="*/ 24 h 63"/>
                <a:gd name="T4" fmla="*/ 25 w 146"/>
                <a:gd name="T5" fmla="*/ 51 h 63"/>
                <a:gd name="T6" fmla="*/ 100 w 146"/>
                <a:gd name="T7" fmla="*/ 63 h 63"/>
                <a:gd name="T8" fmla="*/ 185 w 146"/>
                <a:gd name="T9" fmla="*/ 53 h 63"/>
                <a:gd name="T10" fmla="*/ 221 w 146"/>
                <a:gd name="T11" fmla="*/ 28 h 63"/>
                <a:gd name="T12" fmla="*/ 176 w 146"/>
                <a:gd name="T13" fmla="*/ 0 h 63"/>
                <a:gd name="T14" fmla="*/ 0 60000 65536"/>
                <a:gd name="T15" fmla="*/ 0 60000 65536"/>
                <a:gd name="T16" fmla="*/ 0 60000 65536"/>
                <a:gd name="T17" fmla="*/ 0 60000 65536"/>
                <a:gd name="T18" fmla="*/ 0 60000 65536"/>
                <a:gd name="T19" fmla="*/ 0 60000 65536"/>
                <a:gd name="T20" fmla="*/ 0 60000 65536"/>
                <a:gd name="T21" fmla="*/ 0 w 146"/>
                <a:gd name="T22" fmla="*/ 0 h 63"/>
                <a:gd name="T23" fmla="*/ 146 w 14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63">
                  <a:moveTo>
                    <a:pt x="29" y="1"/>
                  </a:moveTo>
                  <a:cubicBezTo>
                    <a:pt x="24" y="4"/>
                    <a:pt x="5" y="17"/>
                    <a:pt x="2" y="24"/>
                  </a:cubicBezTo>
                  <a:cubicBezTo>
                    <a:pt x="0" y="32"/>
                    <a:pt x="6" y="44"/>
                    <a:pt x="16" y="51"/>
                  </a:cubicBezTo>
                  <a:cubicBezTo>
                    <a:pt x="26" y="57"/>
                    <a:pt x="49" y="63"/>
                    <a:pt x="66" y="63"/>
                  </a:cubicBezTo>
                  <a:cubicBezTo>
                    <a:pt x="83" y="63"/>
                    <a:pt x="109" y="59"/>
                    <a:pt x="122" y="53"/>
                  </a:cubicBezTo>
                  <a:cubicBezTo>
                    <a:pt x="135" y="47"/>
                    <a:pt x="146" y="37"/>
                    <a:pt x="145" y="28"/>
                  </a:cubicBezTo>
                  <a:cubicBezTo>
                    <a:pt x="144" y="19"/>
                    <a:pt x="121" y="6"/>
                    <a:pt x="115"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4" name="Line 186">
              <a:extLst>
                <a:ext uri="{FF2B5EF4-FFF2-40B4-BE49-F238E27FC236}">
                  <a16:creationId xmlns:a16="http://schemas.microsoft.com/office/drawing/2014/main" id="{9601DCC4-6CDF-4D09-A1C0-D76958866F63}"/>
                </a:ext>
              </a:extLst>
            </p:cNvPr>
            <p:cNvSpPr>
              <a:spLocks noChangeShapeType="1"/>
            </p:cNvSpPr>
            <p:nvPr/>
          </p:nvSpPr>
          <p:spPr bwMode="auto">
            <a:xfrm>
              <a:off x="3288" y="2088"/>
              <a:ext cx="0" cy="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55" name="Line 187">
              <a:extLst>
                <a:ext uri="{FF2B5EF4-FFF2-40B4-BE49-F238E27FC236}">
                  <a16:creationId xmlns:a16="http://schemas.microsoft.com/office/drawing/2014/main" id="{0614945A-2B24-4058-80B1-D828DF69421C}"/>
                </a:ext>
              </a:extLst>
            </p:cNvPr>
            <p:cNvSpPr>
              <a:spLocks noChangeShapeType="1"/>
            </p:cNvSpPr>
            <p:nvPr/>
          </p:nvSpPr>
          <p:spPr bwMode="auto">
            <a:xfrm flipV="1">
              <a:off x="3284" y="2085"/>
              <a:ext cx="37" cy="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52" name="Rectangle 188">
            <a:extLst>
              <a:ext uri="{FF2B5EF4-FFF2-40B4-BE49-F238E27FC236}">
                <a16:creationId xmlns:a16="http://schemas.microsoft.com/office/drawing/2014/main" id="{A7554E3E-ED92-4902-8092-E0F3A20020B2}"/>
              </a:ext>
            </a:extLst>
          </p:cNvPr>
          <p:cNvSpPr>
            <a:spLocks noChangeArrowheads="1"/>
          </p:cNvSpPr>
          <p:nvPr/>
        </p:nvSpPr>
        <p:spPr bwMode="auto">
          <a:xfrm>
            <a:off x="157163" y="188913"/>
            <a:ext cx="9594850" cy="6553200"/>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3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157"/>
                                        </p:tgtEl>
                                        <p:attrNameLst>
                                          <p:attrName>style.visibility</p:attrName>
                                        </p:attrNameLst>
                                      </p:cBhvr>
                                      <p:to>
                                        <p:strVal val="visible"/>
                                      </p:to>
                                    </p:set>
                                    <p:anim calcmode="discrete" valueType="clr">
                                      <p:cBhvr override="childStyle">
                                        <p:cTn id="17"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57"/>
                                        </p:tgtEl>
                                        <p:attrNameLst>
                                          <p:attrName>fillcolor</p:attrName>
                                        </p:attrNameLst>
                                      </p:cBhvr>
                                      <p:tavLst>
                                        <p:tav tm="0">
                                          <p:val>
                                            <p:clrVal>
                                              <a:schemeClr val="accent2"/>
                                            </p:clrVal>
                                          </p:val>
                                        </p:tav>
                                        <p:tav tm="50000">
                                          <p:val>
                                            <p:clrVal>
                                              <a:schemeClr val="hlink"/>
                                            </p:clrVal>
                                          </p:val>
                                        </p:tav>
                                      </p:tavLst>
                                    </p:anim>
                                    <p:set>
                                      <p:cBhvr>
                                        <p:cTn id="19" dur="80"/>
                                        <p:tgtEl>
                                          <p:spTgt spid="6157"/>
                                        </p:tgtEl>
                                        <p:attrNameLst>
                                          <p:attrName>fill.type</p:attrName>
                                        </p:attrNameLst>
                                      </p:cBhvr>
                                      <p:to>
                                        <p:strVal val="solid"/>
                                      </p:to>
                                    </p:set>
                                  </p:childTnLst>
                                </p:cTn>
                              </p:par>
                            </p:childTnLst>
                          </p:cTn>
                        </p:par>
                        <p:par>
                          <p:cTn id="20" fill="hold" nodeType="afterGroup">
                            <p:stCondLst>
                              <p:cond delay="920"/>
                            </p:stCondLst>
                            <p:childTnLst>
                              <p:par>
                                <p:cTn id="21" presetID="3" presetClass="emph" presetSubtype="2" fill="hold" grpId="1" nodeType="afterEffect">
                                  <p:stCondLst>
                                    <p:cond delay="0"/>
                                  </p:stCondLst>
                                  <p:iterate type="lt">
                                    <p:tmPct val="0"/>
                                  </p:iterate>
                                  <p:childTnLst>
                                    <p:animClr clrSpc="rgb" dir="cw">
                                      <p:cBhvr override="childStyle">
                                        <p:cTn id="22" dur="2000" fill="hold"/>
                                        <p:tgtEl>
                                          <p:spTgt spid="6157"/>
                                        </p:tgtEl>
                                        <p:attrNameLst>
                                          <p:attrName>style.color</p:attrName>
                                        </p:attrNameLst>
                                      </p:cBhvr>
                                      <p:to>
                                        <a:srgbClr val="0000FF"/>
                                      </p:to>
                                    </p:animClr>
                                  </p:childTnLst>
                                </p:cTn>
                              </p:par>
                              <p:par>
                                <p:cTn id="23" presetID="12" presetClass="entr" presetSubtype="1" fill="hold" nodeType="withEffect">
                                  <p:stCondLst>
                                    <p:cond delay="0"/>
                                  </p:stCondLst>
                                  <p:childTnLst>
                                    <p:set>
                                      <p:cBhvr>
                                        <p:cTn id="24" dur="1" fill="hold">
                                          <p:stCondLst>
                                            <p:cond delay="0"/>
                                          </p:stCondLst>
                                        </p:cTn>
                                        <p:tgtEl>
                                          <p:spTgt spid="6324"/>
                                        </p:tgtEl>
                                        <p:attrNameLst>
                                          <p:attrName>style.visibility</p:attrName>
                                        </p:attrNameLst>
                                      </p:cBhvr>
                                      <p:to>
                                        <p:strVal val="visible"/>
                                      </p:to>
                                    </p:set>
                                    <p:animEffect transition="in" filter="slide(fromTop)">
                                      <p:cBhvr>
                                        <p:cTn id="25" dur="1000"/>
                                        <p:tgtEl>
                                          <p:spTgt spid="6324"/>
                                        </p:tgtEl>
                                      </p:cBhvr>
                                    </p:animEffect>
                                  </p:childTnLst>
                                </p:cTn>
                              </p:par>
                            </p:childTnLst>
                          </p:cTn>
                        </p:par>
                        <p:par>
                          <p:cTn id="26" fill="hold" nodeType="afterGroup">
                            <p:stCondLst>
                              <p:cond delay="2920"/>
                            </p:stCondLst>
                            <p:childTnLst>
                              <p:par>
                                <p:cTn id="27" presetID="12" presetClass="entr" presetSubtype="8" fill="hold" nodeType="afterEffect">
                                  <p:stCondLst>
                                    <p:cond delay="0"/>
                                  </p:stCondLst>
                                  <p:childTnLst>
                                    <p:set>
                                      <p:cBhvr>
                                        <p:cTn id="28" dur="1" fill="hold">
                                          <p:stCondLst>
                                            <p:cond delay="0"/>
                                          </p:stCondLst>
                                        </p:cTn>
                                        <p:tgtEl>
                                          <p:spTgt spid="6166"/>
                                        </p:tgtEl>
                                        <p:attrNameLst>
                                          <p:attrName>style.visibility</p:attrName>
                                        </p:attrNameLst>
                                      </p:cBhvr>
                                      <p:to>
                                        <p:strVal val="visible"/>
                                      </p:to>
                                    </p:set>
                                    <p:animEffect transition="in" filter="slide(fromLeft)">
                                      <p:cBhvr>
                                        <p:cTn id="29" dur="1000"/>
                                        <p:tgtEl>
                                          <p:spTgt spid="6166"/>
                                        </p:tgtEl>
                                      </p:cBhvr>
                                    </p:animEffect>
                                  </p:childTnLst>
                                </p:cTn>
                              </p:par>
                            </p:childTnLst>
                          </p:cTn>
                        </p:par>
                        <p:par>
                          <p:cTn id="30" fill="hold" nodeType="afterGroup">
                            <p:stCondLst>
                              <p:cond delay="3920"/>
                            </p:stCondLst>
                            <p:childTnLst>
                              <p:par>
                                <p:cTn id="31" presetID="12" presetClass="entr" presetSubtype="4" fill="hold" nodeType="afterEffect">
                                  <p:stCondLst>
                                    <p:cond delay="0"/>
                                  </p:stCondLst>
                                  <p:childTnLst>
                                    <p:set>
                                      <p:cBhvr>
                                        <p:cTn id="32" dur="1" fill="hold">
                                          <p:stCondLst>
                                            <p:cond delay="0"/>
                                          </p:stCondLst>
                                        </p:cTn>
                                        <p:tgtEl>
                                          <p:spTgt spid="6321"/>
                                        </p:tgtEl>
                                        <p:attrNameLst>
                                          <p:attrName>style.visibility</p:attrName>
                                        </p:attrNameLst>
                                      </p:cBhvr>
                                      <p:to>
                                        <p:strVal val="visible"/>
                                      </p:to>
                                    </p:set>
                                    <p:animEffect transition="in" filter="slide(fromBottom)">
                                      <p:cBhvr>
                                        <p:cTn id="33" dur="1000"/>
                                        <p:tgtEl>
                                          <p:spTgt spid="6321"/>
                                        </p:tgtEl>
                                      </p:cBhvr>
                                    </p:animEffect>
                                  </p:childTnLst>
                                </p:cTn>
                              </p:par>
                            </p:childTnLst>
                          </p:cTn>
                        </p:par>
                        <p:par>
                          <p:cTn id="34" fill="hold" nodeType="afterGroup">
                            <p:stCondLst>
                              <p:cond delay="4920"/>
                            </p:stCondLst>
                            <p:childTnLst>
                              <p:par>
                                <p:cTn id="35" presetID="12" presetClass="entr" presetSubtype="2" fill="hold" nodeType="afterEffect">
                                  <p:stCondLst>
                                    <p:cond delay="0"/>
                                  </p:stCondLst>
                                  <p:childTnLst>
                                    <p:set>
                                      <p:cBhvr>
                                        <p:cTn id="36" dur="1" fill="hold">
                                          <p:stCondLst>
                                            <p:cond delay="0"/>
                                          </p:stCondLst>
                                        </p:cTn>
                                        <p:tgtEl>
                                          <p:spTgt spid="6322"/>
                                        </p:tgtEl>
                                        <p:attrNameLst>
                                          <p:attrName>style.visibility</p:attrName>
                                        </p:attrNameLst>
                                      </p:cBhvr>
                                      <p:to>
                                        <p:strVal val="visible"/>
                                      </p:to>
                                    </p:set>
                                    <p:animEffect transition="in" filter="slide(fromRight)">
                                      <p:cBhvr>
                                        <p:cTn id="37" dur="1000"/>
                                        <p:tgtEl>
                                          <p:spTgt spid="6322"/>
                                        </p:tgtEl>
                                      </p:cBhvr>
                                    </p:animEffect>
                                  </p:childTnLst>
                                </p:cTn>
                              </p:par>
                            </p:childTnLst>
                          </p:cTn>
                        </p:par>
                        <p:par>
                          <p:cTn id="38" fill="hold" nodeType="afterGroup">
                            <p:stCondLst>
                              <p:cond delay="5920"/>
                            </p:stCondLst>
                            <p:childTnLst>
                              <p:par>
                                <p:cTn id="39" presetID="12" presetClass="entr" presetSubtype="1" fill="hold" nodeType="afterEffect">
                                  <p:stCondLst>
                                    <p:cond delay="0"/>
                                  </p:stCondLst>
                                  <p:childTnLst>
                                    <p:set>
                                      <p:cBhvr>
                                        <p:cTn id="40" dur="1" fill="hold">
                                          <p:stCondLst>
                                            <p:cond delay="0"/>
                                          </p:stCondLst>
                                        </p:cTn>
                                        <p:tgtEl>
                                          <p:spTgt spid="6324"/>
                                        </p:tgtEl>
                                        <p:attrNameLst>
                                          <p:attrName>style.visibility</p:attrName>
                                        </p:attrNameLst>
                                      </p:cBhvr>
                                      <p:to>
                                        <p:strVal val="visible"/>
                                      </p:to>
                                    </p:set>
                                    <p:animEffect transition="in" filter="slide(fromTop)">
                                      <p:cBhvr>
                                        <p:cTn id="41" dur="1000"/>
                                        <p:tgtEl>
                                          <p:spTgt spid="6324"/>
                                        </p:tgtEl>
                                      </p:cBhvr>
                                    </p:animEffect>
                                  </p:childTnLst>
                                </p:cTn>
                              </p:par>
                            </p:childTnLst>
                          </p:cTn>
                        </p:par>
                        <p:par>
                          <p:cTn id="42" fill="hold" nodeType="afterGroup">
                            <p:stCondLst>
                              <p:cond delay="6920"/>
                            </p:stCondLst>
                            <p:childTnLst>
                              <p:par>
                                <p:cTn id="43" presetID="12" presetClass="entr" presetSubtype="8" fill="hold" nodeType="afterEffect">
                                  <p:stCondLst>
                                    <p:cond delay="0"/>
                                  </p:stCondLst>
                                  <p:childTnLst>
                                    <p:set>
                                      <p:cBhvr>
                                        <p:cTn id="44" dur="1" fill="hold">
                                          <p:stCondLst>
                                            <p:cond delay="0"/>
                                          </p:stCondLst>
                                        </p:cTn>
                                        <p:tgtEl>
                                          <p:spTgt spid="6166"/>
                                        </p:tgtEl>
                                        <p:attrNameLst>
                                          <p:attrName>style.visibility</p:attrName>
                                        </p:attrNameLst>
                                      </p:cBhvr>
                                      <p:to>
                                        <p:strVal val="visible"/>
                                      </p:to>
                                    </p:set>
                                    <p:animEffect transition="in" filter="slide(fromLeft)">
                                      <p:cBhvr>
                                        <p:cTn id="45" dur="1000"/>
                                        <p:tgtEl>
                                          <p:spTgt spid="6166"/>
                                        </p:tgtEl>
                                      </p:cBhvr>
                                    </p:animEffect>
                                  </p:childTnLst>
                                </p:cTn>
                              </p:par>
                            </p:childTnLst>
                          </p:cTn>
                        </p:par>
                        <p:par>
                          <p:cTn id="46" fill="hold" nodeType="afterGroup">
                            <p:stCondLst>
                              <p:cond delay="7920"/>
                            </p:stCondLst>
                            <p:childTnLst>
                              <p:par>
                                <p:cTn id="47" presetID="12" presetClass="entr" presetSubtype="4" fill="hold" nodeType="afterEffect">
                                  <p:stCondLst>
                                    <p:cond delay="0"/>
                                  </p:stCondLst>
                                  <p:childTnLst>
                                    <p:set>
                                      <p:cBhvr>
                                        <p:cTn id="48" dur="1" fill="hold">
                                          <p:stCondLst>
                                            <p:cond delay="0"/>
                                          </p:stCondLst>
                                        </p:cTn>
                                        <p:tgtEl>
                                          <p:spTgt spid="6321"/>
                                        </p:tgtEl>
                                        <p:attrNameLst>
                                          <p:attrName>style.visibility</p:attrName>
                                        </p:attrNameLst>
                                      </p:cBhvr>
                                      <p:to>
                                        <p:strVal val="visible"/>
                                      </p:to>
                                    </p:set>
                                    <p:animEffect transition="in" filter="slide(fromBottom)">
                                      <p:cBhvr>
                                        <p:cTn id="49" dur="1000"/>
                                        <p:tgtEl>
                                          <p:spTgt spid="6321"/>
                                        </p:tgtEl>
                                      </p:cBhvr>
                                    </p:animEffect>
                                  </p:childTnLst>
                                </p:cTn>
                              </p:par>
                            </p:childTnLst>
                          </p:cTn>
                        </p:par>
                        <p:par>
                          <p:cTn id="50" fill="hold" nodeType="afterGroup">
                            <p:stCondLst>
                              <p:cond delay="8920"/>
                            </p:stCondLst>
                            <p:childTnLst>
                              <p:par>
                                <p:cTn id="51" presetID="12" presetClass="entr" presetSubtype="2" fill="hold" nodeType="afterEffect">
                                  <p:stCondLst>
                                    <p:cond delay="0"/>
                                  </p:stCondLst>
                                  <p:childTnLst>
                                    <p:set>
                                      <p:cBhvr>
                                        <p:cTn id="52" dur="1" fill="hold">
                                          <p:stCondLst>
                                            <p:cond delay="0"/>
                                          </p:stCondLst>
                                        </p:cTn>
                                        <p:tgtEl>
                                          <p:spTgt spid="6322"/>
                                        </p:tgtEl>
                                        <p:attrNameLst>
                                          <p:attrName>style.visibility</p:attrName>
                                        </p:attrNameLst>
                                      </p:cBhvr>
                                      <p:to>
                                        <p:strVal val="visible"/>
                                      </p:to>
                                    </p:set>
                                    <p:animEffect transition="in" filter="slide(fromRight)">
                                      <p:cBhvr>
                                        <p:cTn id="53" dur="1000"/>
                                        <p:tgtEl>
                                          <p:spTgt spid="63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6158"/>
                                        </p:tgtEl>
                                        <p:attrNameLst>
                                          <p:attrName>style.visibility</p:attrName>
                                        </p:attrNameLst>
                                      </p:cBhvr>
                                      <p:to>
                                        <p:strVal val="visible"/>
                                      </p:to>
                                    </p:set>
                                    <p:anim by="(-#ppt_w*2)" calcmode="lin" valueType="num">
                                      <p:cBhvr rctx="PPT">
                                        <p:cTn id="58" dur="250" autoRev="1" fill="hold">
                                          <p:stCondLst>
                                            <p:cond delay="0"/>
                                          </p:stCondLst>
                                        </p:cTn>
                                        <p:tgtEl>
                                          <p:spTgt spid="6158"/>
                                        </p:tgtEl>
                                        <p:attrNameLst>
                                          <p:attrName>ppt_w</p:attrName>
                                        </p:attrNameLst>
                                      </p:cBhvr>
                                    </p:anim>
                                    <p:anim by="(#ppt_w*0.50)" calcmode="lin" valueType="num">
                                      <p:cBhvr>
                                        <p:cTn id="59" dur="250" decel="50000" autoRev="1" fill="hold">
                                          <p:stCondLst>
                                            <p:cond delay="0"/>
                                          </p:stCondLst>
                                        </p:cTn>
                                        <p:tgtEl>
                                          <p:spTgt spid="6158"/>
                                        </p:tgtEl>
                                        <p:attrNameLst>
                                          <p:attrName>ppt_x</p:attrName>
                                        </p:attrNameLst>
                                      </p:cBhvr>
                                    </p:anim>
                                    <p:anim from="(-#ppt_h/2)" to="(#ppt_y)" calcmode="lin" valueType="num">
                                      <p:cBhvr>
                                        <p:cTn id="60" dur="500" fill="hold">
                                          <p:stCondLst>
                                            <p:cond delay="0"/>
                                          </p:stCondLst>
                                        </p:cTn>
                                        <p:tgtEl>
                                          <p:spTgt spid="6158"/>
                                        </p:tgtEl>
                                        <p:attrNameLst>
                                          <p:attrName>ppt_y</p:attrName>
                                        </p:attrNameLst>
                                      </p:cBhvr>
                                    </p:anim>
                                    <p:animRot by="21600000">
                                      <p:cBhvr>
                                        <p:cTn id="61" dur="500" fill="hold">
                                          <p:stCondLst>
                                            <p:cond delay="0"/>
                                          </p:stCondLst>
                                        </p:cTn>
                                        <p:tgtEl>
                                          <p:spTgt spid="6158"/>
                                        </p:tgtEl>
                                        <p:attrNameLst>
                                          <p:attrName>r</p:attrName>
                                        </p:attrNameLst>
                                      </p:cBhvr>
                                    </p:animRot>
                                  </p:childTnLst>
                                </p:cTn>
                              </p:par>
                            </p:childTnLst>
                          </p:cTn>
                        </p:par>
                        <p:par>
                          <p:cTn id="62" fill="hold" nodeType="afterGroup">
                            <p:stCondLst>
                              <p:cond delay="3450"/>
                            </p:stCondLst>
                            <p:childTnLst>
                              <p:par>
                                <p:cTn id="63" presetID="3" presetClass="emph" presetSubtype="2" fill="hold" grpId="1" nodeType="afterEffect">
                                  <p:stCondLst>
                                    <p:cond delay="0"/>
                                  </p:stCondLst>
                                  <p:iterate type="lt">
                                    <p:tmPct val="0"/>
                                  </p:iterate>
                                  <p:childTnLst>
                                    <p:animClr clrSpc="rgb" dir="cw">
                                      <p:cBhvr override="childStyle">
                                        <p:cTn id="64" dur="2000" fill="hold"/>
                                        <p:tgtEl>
                                          <p:spTgt spid="6158"/>
                                        </p:tgtEl>
                                        <p:attrNameLst>
                                          <p:attrName>style.color</p:attrName>
                                        </p:attrNameLst>
                                      </p:cBhvr>
                                      <p:to>
                                        <a:srgbClr val="0000FF"/>
                                      </p:to>
                                    </p:animClr>
                                  </p:childTnLst>
                                </p:cTn>
                              </p:par>
                              <p:par>
                                <p:cTn id="65" presetID="18" presetClass="entr" presetSubtype="12" fill="hold" nodeType="withEffect">
                                  <p:stCondLst>
                                    <p:cond delay="0"/>
                                  </p:stCondLst>
                                  <p:childTnLst>
                                    <p:set>
                                      <p:cBhvr>
                                        <p:cTn id="66" dur="1" fill="hold">
                                          <p:stCondLst>
                                            <p:cond delay="0"/>
                                          </p:stCondLst>
                                        </p:cTn>
                                        <p:tgtEl>
                                          <p:spTgt spid="6321"/>
                                        </p:tgtEl>
                                        <p:attrNameLst>
                                          <p:attrName>style.visibility</p:attrName>
                                        </p:attrNameLst>
                                      </p:cBhvr>
                                      <p:to>
                                        <p:strVal val="visible"/>
                                      </p:to>
                                    </p:set>
                                    <p:animEffect transition="in" filter="strips(downLeft)">
                                      <p:cBhvr>
                                        <p:cTn id="67" dur="2000"/>
                                        <p:tgtEl>
                                          <p:spTgt spid="6321"/>
                                        </p:tgtEl>
                                      </p:cBhvr>
                                    </p:animEffect>
                                  </p:childTnLst>
                                </p:cTn>
                              </p:par>
                              <p:par>
                                <p:cTn id="68" presetID="3" presetClass="entr" presetSubtype="1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linds(horizontal)">
                                      <p:cBhvr>
                                        <p:cTn id="70" dur="500"/>
                                        <p:tgtEl>
                                          <p:spTgt spid="2"/>
                                        </p:tgtEl>
                                      </p:cBhvr>
                                    </p:animEffect>
                                  </p:childTnLst>
                                </p:cTn>
                              </p:par>
                            </p:childTnLst>
                          </p:cTn>
                        </p:par>
                        <p:par>
                          <p:cTn id="71" fill="hold" nodeType="afterGroup">
                            <p:stCondLst>
                              <p:cond delay="5450"/>
                            </p:stCondLst>
                            <p:childTnLst>
                              <p:par>
                                <p:cTn id="72" presetID="18" presetClass="entr" presetSubtype="9" fill="hold" nodeType="afterEffect">
                                  <p:stCondLst>
                                    <p:cond delay="0"/>
                                  </p:stCondLst>
                                  <p:childTnLst>
                                    <p:set>
                                      <p:cBhvr>
                                        <p:cTn id="73" dur="1" fill="hold">
                                          <p:stCondLst>
                                            <p:cond delay="0"/>
                                          </p:stCondLst>
                                        </p:cTn>
                                        <p:tgtEl>
                                          <p:spTgt spid="6321"/>
                                        </p:tgtEl>
                                        <p:attrNameLst>
                                          <p:attrName>style.visibility</p:attrName>
                                        </p:attrNameLst>
                                      </p:cBhvr>
                                      <p:to>
                                        <p:strVal val="visible"/>
                                      </p:to>
                                    </p:set>
                                    <p:animEffect transition="in" filter="strips(upLeft)">
                                      <p:cBhvr>
                                        <p:cTn id="74" dur="500"/>
                                        <p:tgtEl>
                                          <p:spTgt spid="6321"/>
                                        </p:tgtEl>
                                      </p:cBhvr>
                                    </p:animEffect>
                                  </p:childTnLst>
                                </p:cTn>
                              </p:par>
                              <p:par>
                                <p:cTn id="75" presetID="3" presetClass="entr" presetSubtype="1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linds(horizontal)">
                                      <p:cBhvr>
                                        <p:cTn id="77" dur="500"/>
                                        <p:tgtEl>
                                          <p:spTgt spid="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xit" presetSubtype="10" fill="hold" nodeType="clickEffect">
                                  <p:stCondLst>
                                    <p:cond delay="0"/>
                                  </p:stCondLst>
                                  <p:childTnLst>
                                    <p:animEffect transition="out" filter="blinds(horizontal)">
                                      <p:cBhvr>
                                        <p:cTn id="81" dur="1000"/>
                                        <p:tgtEl>
                                          <p:spTgt spid="2"/>
                                        </p:tgtEl>
                                      </p:cBhvr>
                                    </p:animEffect>
                                    <p:set>
                                      <p:cBhvr>
                                        <p:cTn id="82" dur="1" fill="hold">
                                          <p:stCondLst>
                                            <p:cond delay="999"/>
                                          </p:stCondLst>
                                        </p:cTn>
                                        <p:tgtEl>
                                          <p:spTgt spid="2"/>
                                        </p:tgtEl>
                                        <p:attrNameLst>
                                          <p:attrName>style.visibility</p:attrName>
                                        </p:attrNameLst>
                                      </p:cBhvr>
                                      <p:to>
                                        <p:strVal val="hidden"/>
                                      </p:to>
                                    </p:set>
                                  </p:childTnLst>
                                </p:cTn>
                              </p:par>
                              <p:par>
                                <p:cTn id="83" presetID="3" presetClass="entr" presetSubtype="10" fill="hold" nodeType="withEffect">
                                  <p:stCondLst>
                                    <p:cond delay="0"/>
                                  </p:stCondLst>
                                  <p:childTnLst>
                                    <p:set>
                                      <p:cBhvr>
                                        <p:cTn id="84" dur="1" fill="hold">
                                          <p:stCondLst>
                                            <p:cond delay="0"/>
                                          </p:stCondLst>
                                        </p:cTn>
                                        <p:tgtEl>
                                          <p:spTgt spid="6159"/>
                                        </p:tgtEl>
                                        <p:attrNameLst>
                                          <p:attrName>style.visibility</p:attrName>
                                        </p:attrNameLst>
                                      </p:cBhvr>
                                      <p:to>
                                        <p:strVal val="visible"/>
                                      </p:to>
                                    </p:set>
                                    <p:animEffect transition="in" filter="blinds(horizontal)">
                                      <p:cBhvr>
                                        <p:cTn id="85" dur="500"/>
                                        <p:tgtEl>
                                          <p:spTgt spid="6159"/>
                                        </p:tgtEl>
                                      </p:cBhvr>
                                    </p:animEffect>
                                  </p:childTnLst>
                                </p:cTn>
                              </p:par>
                              <p:par>
                                <p:cTn id="86" presetID="3" presetClass="entr" presetSubtype="10" fill="hold" nodeType="withEffect">
                                  <p:stCondLst>
                                    <p:cond delay="0"/>
                                  </p:stCondLst>
                                  <p:childTnLst>
                                    <p:set>
                                      <p:cBhvr>
                                        <p:cTn id="87" dur="1" fill="hold">
                                          <p:stCondLst>
                                            <p:cond delay="0"/>
                                          </p:stCondLst>
                                        </p:cTn>
                                        <p:tgtEl>
                                          <p:spTgt spid="6162"/>
                                        </p:tgtEl>
                                        <p:attrNameLst>
                                          <p:attrName>style.visibility</p:attrName>
                                        </p:attrNameLst>
                                      </p:cBhvr>
                                      <p:to>
                                        <p:strVal val="visible"/>
                                      </p:to>
                                    </p:set>
                                    <p:animEffect transition="in" filter="blinds(horizontal)">
                                      <p:cBhvr>
                                        <p:cTn id="88" dur="500"/>
                                        <p:tgtEl>
                                          <p:spTgt spid="6162"/>
                                        </p:tgtEl>
                                      </p:cBhvr>
                                    </p:animEffect>
                                  </p:childTnLst>
                                </p:cTn>
                              </p:par>
                            </p:childTnLst>
                          </p:cTn>
                        </p:par>
                        <p:par>
                          <p:cTn id="89" fill="hold" nodeType="afterGroup">
                            <p:stCondLst>
                              <p:cond delay="1000"/>
                            </p:stCondLst>
                            <p:childTnLst>
                              <p:par>
                                <p:cTn id="90" presetID="3" presetClass="entr" presetSubtype="10" fill="hold" nodeType="afterEffect">
                                  <p:stCondLst>
                                    <p:cond delay="0"/>
                                  </p:stCondLst>
                                  <p:childTnLst>
                                    <p:set>
                                      <p:cBhvr>
                                        <p:cTn id="91" dur="1" fill="hold">
                                          <p:stCondLst>
                                            <p:cond delay="0"/>
                                          </p:stCondLst>
                                        </p:cTn>
                                        <p:tgtEl>
                                          <p:spTgt spid="6160"/>
                                        </p:tgtEl>
                                        <p:attrNameLst>
                                          <p:attrName>style.visibility</p:attrName>
                                        </p:attrNameLst>
                                      </p:cBhvr>
                                      <p:to>
                                        <p:strVal val="visible"/>
                                      </p:to>
                                    </p:set>
                                    <p:animEffect transition="in" filter="blinds(horizontal)">
                                      <p:cBhvr>
                                        <p:cTn id="92" dur="500"/>
                                        <p:tgtEl>
                                          <p:spTgt spid="6160"/>
                                        </p:tgtEl>
                                      </p:cBhvr>
                                    </p:animEffect>
                                  </p:childTnLst>
                                </p:cTn>
                              </p:par>
                              <p:par>
                                <p:cTn id="93" presetID="3" presetClass="entr" presetSubtype="10" fill="hold" nodeType="withEffect">
                                  <p:stCondLst>
                                    <p:cond delay="0"/>
                                  </p:stCondLst>
                                  <p:childTnLst>
                                    <p:set>
                                      <p:cBhvr>
                                        <p:cTn id="94" dur="1" fill="hold">
                                          <p:stCondLst>
                                            <p:cond delay="0"/>
                                          </p:stCondLst>
                                        </p:cTn>
                                        <p:tgtEl>
                                          <p:spTgt spid="6164"/>
                                        </p:tgtEl>
                                        <p:attrNameLst>
                                          <p:attrName>style.visibility</p:attrName>
                                        </p:attrNameLst>
                                      </p:cBhvr>
                                      <p:to>
                                        <p:strVal val="visible"/>
                                      </p:to>
                                    </p:set>
                                    <p:animEffect transition="in" filter="blinds(horizontal)">
                                      <p:cBhvr>
                                        <p:cTn id="95" dur="500"/>
                                        <p:tgtEl>
                                          <p:spTgt spid="6164"/>
                                        </p:tgtEl>
                                      </p:cBhvr>
                                    </p:animEffect>
                                  </p:childTnLst>
                                </p:cTn>
                              </p:par>
                              <p:par>
                                <p:cTn id="96" presetID="1" presetClass="exit" presetSubtype="0" fill="hold" nodeType="withEffect">
                                  <p:stCondLst>
                                    <p:cond delay="0"/>
                                  </p:stCondLst>
                                  <p:childTnLst>
                                    <p:set>
                                      <p:cBhvr>
                                        <p:cTn id="97" dur="1" fill="hold">
                                          <p:stCondLst>
                                            <p:cond delay="0"/>
                                          </p:stCondLst>
                                        </p:cTn>
                                        <p:tgtEl>
                                          <p:spTgt spid="6322"/>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16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6321"/>
                                        </p:tgtEl>
                                        <p:attrNameLst>
                                          <p:attrName>style.visibility</p:attrName>
                                        </p:attrNameLst>
                                      </p:cBhvr>
                                      <p:to>
                                        <p:strVal val="hidden"/>
                                      </p:to>
                                    </p:set>
                                  </p:childTnLst>
                                </p:cTn>
                              </p:par>
                              <p:par>
                                <p:cTn id="102" presetID="3" presetClass="entr" presetSubtype="10" fill="hold" nodeType="withEffect">
                                  <p:stCondLst>
                                    <p:cond delay="0"/>
                                  </p:stCondLst>
                                  <p:childTnLst>
                                    <p:set>
                                      <p:cBhvr>
                                        <p:cTn id="103" dur="1" fill="hold">
                                          <p:stCondLst>
                                            <p:cond delay="0"/>
                                          </p:stCondLst>
                                        </p:cTn>
                                        <p:tgtEl>
                                          <p:spTgt spid="6320"/>
                                        </p:tgtEl>
                                        <p:attrNameLst>
                                          <p:attrName>style.visibility</p:attrName>
                                        </p:attrNameLst>
                                      </p:cBhvr>
                                      <p:to>
                                        <p:strVal val="visible"/>
                                      </p:to>
                                    </p:set>
                                    <p:animEffect transition="in" filter="blinds(horizontal)">
                                      <p:cBhvr>
                                        <p:cTn id="104" dur="500"/>
                                        <p:tgtEl>
                                          <p:spTgt spid="6320"/>
                                        </p:tgtEl>
                                      </p:cBhvr>
                                    </p:animEffect>
                                  </p:childTnLst>
                                </p:cTn>
                              </p:par>
                            </p:childTnLst>
                          </p:cTn>
                        </p:par>
                        <p:par>
                          <p:cTn id="105" fill="hold" nodeType="afterGroup">
                            <p:stCondLst>
                              <p:cond delay="1500"/>
                            </p:stCondLst>
                            <p:childTnLst>
                              <p:par>
                                <p:cTn id="106" presetID="3" presetClass="entr" presetSubtype="10" fill="hold" nodeType="afterEffect">
                                  <p:stCondLst>
                                    <p:cond delay="0"/>
                                  </p:stCondLst>
                                  <p:childTnLst>
                                    <p:set>
                                      <p:cBhvr>
                                        <p:cTn id="107" dur="1" fill="hold">
                                          <p:stCondLst>
                                            <p:cond delay="0"/>
                                          </p:stCondLst>
                                        </p:cTn>
                                        <p:tgtEl>
                                          <p:spTgt spid="6325"/>
                                        </p:tgtEl>
                                        <p:attrNameLst>
                                          <p:attrName>style.visibility</p:attrName>
                                        </p:attrNameLst>
                                      </p:cBhvr>
                                      <p:to>
                                        <p:strVal val="visible"/>
                                      </p:to>
                                    </p:set>
                                    <p:animEffect transition="in" filter="blinds(horizontal)">
                                      <p:cBhvr>
                                        <p:cTn id="108" dur="500"/>
                                        <p:tgtEl>
                                          <p:spTgt spid="6325"/>
                                        </p:tgtEl>
                                      </p:cBhvr>
                                    </p:animEffect>
                                  </p:childTnLst>
                                </p:cTn>
                              </p:par>
                            </p:childTnLst>
                          </p:cTn>
                        </p:par>
                        <p:par>
                          <p:cTn id="109" fill="hold" nodeType="afterGroup">
                            <p:stCondLst>
                              <p:cond delay="2000"/>
                            </p:stCondLst>
                            <p:childTnLst>
                              <p:par>
                                <p:cTn id="110" presetID="3" presetClass="entr" presetSubtype="10" fill="hold" nodeType="afterEffect">
                                  <p:stCondLst>
                                    <p:cond delay="0"/>
                                  </p:stCondLst>
                                  <p:childTnLst>
                                    <p:set>
                                      <p:cBhvr>
                                        <p:cTn id="111" dur="1" fill="hold">
                                          <p:stCondLst>
                                            <p:cond delay="0"/>
                                          </p:stCondLst>
                                        </p:cTn>
                                        <p:tgtEl>
                                          <p:spTgt spid="6161"/>
                                        </p:tgtEl>
                                        <p:attrNameLst>
                                          <p:attrName>style.visibility</p:attrName>
                                        </p:attrNameLst>
                                      </p:cBhvr>
                                      <p:to>
                                        <p:strVal val="visible"/>
                                      </p:to>
                                    </p:set>
                                    <p:animEffect transition="in" filter="blinds(horizontal)">
                                      <p:cBhvr>
                                        <p:cTn id="112" dur="500"/>
                                        <p:tgtEl>
                                          <p:spTgt spid="6161"/>
                                        </p:tgtEl>
                                      </p:cBhvr>
                                    </p:animEffect>
                                  </p:childTnLst>
                                </p:cTn>
                              </p:par>
                              <p:par>
                                <p:cTn id="113" presetID="3" presetClass="entr" presetSubtype="10" fill="hold" nodeType="withEffect">
                                  <p:stCondLst>
                                    <p:cond delay="0"/>
                                  </p:stCondLst>
                                  <p:childTnLst>
                                    <p:set>
                                      <p:cBhvr>
                                        <p:cTn id="114" dur="1" fill="hold">
                                          <p:stCondLst>
                                            <p:cond delay="0"/>
                                          </p:stCondLst>
                                        </p:cTn>
                                        <p:tgtEl>
                                          <p:spTgt spid="6165"/>
                                        </p:tgtEl>
                                        <p:attrNameLst>
                                          <p:attrName>style.visibility</p:attrName>
                                        </p:attrNameLst>
                                      </p:cBhvr>
                                      <p:to>
                                        <p:strVal val="visible"/>
                                      </p:to>
                                    </p:set>
                                    <p:animEffect transition="in" filter="blinds(horizontal)">
                                      <p:cBhvr>
                                        <p:cTn id="115" dur="500"/>
                                        <p:tgtEl>
                                          <p:spTgt spid="6165"/>
                                        </p:tgtEl>
                                      </p:cBhvr>
                                    </p:animEffect>
                                  </p:childTnLst>
                                </p:cTn>
                              </p:par>
                            </p:childTnLst>
                          </p:cTn>
                        </p:par>
                        <p:par>
                          <p:cTn id="116" fill="hold" nodeType="afterGroup">
                            <p:stCondLst>
                              <p:cond delay="2500"/>
                            </p:stCondLst>
                            <p:childTnLst>
                              <p:par>
                                <p:cTn id="117" presetID="3" presetClass="entr" presetSubtype="10" fill="hold" nodeType="afterEffect">
                                  <p:stCondLst>
                                    <p:cond delay="0"/>
                                  </p:stCondLst>
                                  <p:childTnLst>
                                    <p:set>
                                      <p:cBhvr>
                                        <p:cTn id="118" dur="1" fill="hold">
                                          <p:stCondLst>
                                            <p:cond delay="0"/>
                                          </p:stCondLst>
                                        </p:cTn>
                                        <p:tgtEl>
                                          <p:spTgt spid="6156"/>
                                        </p:tgtEl>
                                        <p:attrNameLst>
                                          <p:attrName>style.visibility</p:attrName>
                                        </p:attrNameLst>
                                      </p:cBhvr>
                                      <p:to>
                                        <p:strVal val="visible"/>
                                      </p:to>
                                    </p:set>
                                    <p:animEffect transition="in" filter="blinds(horizontal)">
                                      <p:cBhvr>
                                        <p:cTn id="119" dur="500"/>
                                        <p:tgtEl>
                                          <p:spTgt spid="6156"/>
                                        </p:tgtEl>
                                      </p:cBhvr>
                                    </p:animEffect>
                                  </p:childTnLst>
                                </p:cTn>
                              </p:par>
                              <p:par>
                                <p:cTn id="120" presetID="3" presetClass="entr" presetSubtype="10" fill="hold" nodeType="withEffect">
                                  <p:stCondLst>
                                    <p:cond delay="0"/>
                                  </p:stCondLst>
                                  <p:childTnLst>
                                    <p:set>
                                      <p:cBhvr>
                                        <p:cTn id="121" dur="1" fill="hold">
                                          <p:stCondLst>
                                            <p:cond delay="0"/>
                                          </p:stCondLst>
                                        </p:cTn>
                                        <p:tgtEl>
                                          <p:spTgt spid="6163"/>
                                        </p:tgtEl>
                                        <p:attrNameLst>
                                          <p:attrName>style.visibility</p:attrName>
                                        </p:attrNameLst>
                                      </p:cBhvr>
                                      <p:to>
                                        <p:strVal val="visible"/>
                                      </p:to>
                                    </p:set>
                                    <p:animEffect transition="in" filter="blinds(horizontal)">
                                      <p:cBhvr>
                                        <p:cTn id="122" dur="500"/>
                                        <p:tgtEl>
                                          <p:spTgt spid="6163"/>
                                        </p:tgtEl>
                                      </p:cBhvr>
                                    </p:animEffect>
                                  </p:childTnLst>
                                </p:cTn>
                              </p:par>
                            </p:childTnLst>
                          </p:cTn>
                        </p:par>
                        <p:par>
                          <p:cTn id="123" fill="hold" nodeType="afterGroup">
                            <p:stCondLst>
                              <p:cond delay="3000"/>
                            </p:stCondLst>
                            <p:childTnLst>
                              <p:par>
                                <p:cTn id="124" presetID="1" presetClass="entr" presetSubtype="0" fill="hold" nodeType="afterEffect">
                                  <p:stCondLst>
                                    <p:cond delay="0"/>
                                  </p:stCondLst>
                                  <p:childTnLst>
                                    <p:set>
                                      <p:cBhvr>
                                        <p:cTn id="125" dur="1" fill="hold">
                                          <p:stCondLst>
                                            <p:cond delay="0"/>
                                          </p:stCondLst>
                                        </p:cTn>
                                        <p:tgtEl>
                                          <p:spTgt spid="632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32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6146"/>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0" presetClass="entr" presetSubtype="0" fill="hold" grpId="0" nodeType="clickEffect">
                                  <p:stCondLst>
                                    <p:cond delay="0"/>
                                  </p:stCondLst>
                                  <p:iterate type="lt">
                                    <p:tmPct val="10000"/>
                                  </p:iterate>
                                  <p:childTnLst>
                                    <p:set>
                                      <p:cBhvr>
                                        <p:cTn id="133" dur="1" fill="hold">
                                          <p:stCondLst>
                                            <p:cond delay="0"/>
                                          </p:stCondLst>
                                        </p:cTn>
                                        <p:tgtEl>
                                          <p:spTgt spid="6178"/>
                                        </p:tgtEl>
                                        <p:attrNameLst>
                                          <p:attrName>style.visibility</p:attrName>
                                        </p:attrNameLst>
                                      </p:cBhvr>
                                      <p:to>
                                        <p:strVal val="visible"/>
                                      </p:to>
                                    </p:set>
                                    <p:animEffect transition="in" filter="fade">
                                      <p:cBhvr>
                                        <p:cTn id="134" dur="500"/>
                                        <p:tgtEl>
                                          <p:spTgt spid="6178"/>
                                        </p:tgtEl>
                                      </p:cBhvr>
                                    </p:animEffect>
                                    <p:anim calcmode="lin" valueType="num">
                                      <p:cBhvr>
                                        <p:cTn id="135" dur="500" fill="hold"/>
                                        <p:tgtEl>
                                          <p:spTgt spid="6178"/>
                                        </p:tgtEl>
                                        <p:attrNameLst>
                                          <p:attrName>ppt_x</p:attrName>
                                        </p:attrNameLst>
                                      </p:cBhvr>
                                      <p:tavLst>
                                        <p:tav tm="0">
                                          <p:val>
                                            <p:strVal val="#ppt_x-.1"/>
                                          </p:val>
                                        </p:tav>
                                        <p:tav tm="100000">
                                          <p:val>
                                            <p:strVal val="#ppt_x"/>
                                          </p:val>
                                        </p:tav>
                                      </p:tavLst>
                                    </p:anim>
                                    <p:anim calcmode="lin" valueType="num">
                                      <p:cBhvr>
                                        <p:cTn id="136" dur="500" fill="hold"/>
                                        <p:tgtEl>
                                          <p:spTgt spid="6178"/>
                                        </p:tgtEl>
                                        <p:attrNameLst>
                                          <p:attrName>ppt_y</p:attrName>
                                        </p:attrNameLst>
                                      </p:cBhvr>
                                      <p:tavLst>
                                        <p:tav tm="0">
                                          <p:val>
                                            <p:strVal val="#ppt_y"/>
                                          </p:val>
                                        </p:tav>
                                        <p:tav tm="100000">
                                          <p:val>
                                            <p:strVal val="#ppt_y"/>
                                          </p:val>
                                        </p:tav>
                                      </p:tavLst>
                                    </p:anim>
                                  </p:childTnLst>
                                </p:cTn>
                              </p:par>
                            </p:childTnLst>
                          </p:cTn>
                        </p:par>
                        <p:par>
                          <p:cTn id="137" fill="hold" nodeType="afterGroup">
                            <p:stCondLst>
                              <p:cond delay="2100"/>
                            </p:stCondLst>
                            <p:childTnLst>
                              <p:par>
                                <p:cTn id="138" presetID="3" presetClass="emph" presetSubtype="2" fill="hold" grpId="1" nodeType="afterEffect">
                                  <p:stCondLst>
                                    <p:cond delay="0"/>
                                  </p:stCondLst>
                                  <p:iterate type="lt">
                                    <p:tmPct val="0"/>
                                  </p:iterate>
                                  <p:childTnLst>
                                    <p:animClr clrSpc="rgb" dir="cw">
                                      <p:cBhvr override="childStyle">
                                        <p:cTn id="139" dur="2000" fill="hold"/>
                                        <p:tgtEl>
                                          <p:spTgt spid="6178"/>
                                        </p:tgtEl>
                                        <p:attrNameLst>
                                          <p:attrName>style.color</p:attrName>
                                        </p:attrNameLst>
                                      </p:cBhvr>
                                      <p:to>
                                        <a:srgbClr val="0000FF"/>
                                      </p:to>
                                    </p:animClr>
                                  </p:childTnLst>
                                </p:cTn>
                              </p:par>
                              <p:par>
                                <p:cTn id="140" presetID="0" presetClass="path" presetSubtype="0" accel="50000" decel="50000" fill="hold" nodeType="withEffect">
                                  <p:stCondLst>
                                    <p:cond delay="0"/>
                                  </p:stCondLst>
                                  <p:childTnLst>
                                    <p:animMotion origin="layout" path="M -3.61111E-6 0.00278 C -3.61111E-6 0.00949 -0.00312 0.01319 0.00417 0.02083 C 0.01146 0.02847 0.02917 0.0419 0.04375 0.04861 C 0.05834 0.05532 0.075 0.0588 0.09167 0.06111 C 0.10834 0.06343 0.1257 0.06412 0.14375 0.0625 C 0.16181 0.06088 0.18334 0.05718 0.2 0.05139 C 0.21667 0.0456 0.23507 0.03518 0.24375 0.02778 C 0.25243 0.02037 0.25105 0.01412 0.25209 0.00694 C 0.25313 -0.00023 0.25348 -0.00833 0.25 -0.01528 C 0.24653 -0.02222 0.24202 -0.02824 0.23125 -0.03472 C 0.22049 -0.0412 0.20365 -0.04954 0.18542 -0.05417 C 0.16719 -0.0588 0.14445 -0.06319 0.12188 -0.0625 C 0.09931 -0.06181 0.06962 -0.05718 0.05 -0.05 C 0.03039 -0.04282 0.01285 -0.02801 0.00417 -0.01944 C -0.00451 -0.01088 -3.61111E-6 -0.00394 -3.61111E-6 0.00278 Z " pathEditMode="relative" rAng="0" ptsTypes="aaaaaaaaaaaaaaa">
                                      <p:cBhvr>
                                        <p:cTn id="141" dur="5000" fill="hold"/>
                                        <p:tgtEl>
                                          <p:spTgt spid="6324"/>
                                        </p:tgtEl>
                                        <p:attrNameLst>
                                          <p:attrName>ppt_x</p:attrName>
                                          <p:attrName>ppt_y</p:attrName>
                                        </p:attrNameLst>
                                      </p:cBhvr>
                                      <p:rCtr x="12400" y="-200"/>
                                    </p:animMotion>
                                  </p:childTnLst>
                                </p:cTn>
                              </p:par>
                              <p:par>
                                <p:cTn id="142" presetID="1" presetClass="exit" presetSubtype="0" fill="hold" nodeType="withEffect">
                                  <p:stCondLst>
                                    <p:cond delay="0"/>
                                  </p:stCondLst>
                                  <p:childTnLst>
                                    <p:set>
                                      <p:cBhvr>
                                        <p:cTn id="143" dur="1" fill="hold">
                                          <p:stCondLst>
                                            <p:cond delay="0"/>
                                          </p:stCondLst>
                                        </p:cTn>
                                        <p:tgtEl>
                                          <p:spTgt spid="6325"/>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6322"/>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6323"/>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6146"/>
                                        </p:tgtEl>
                                        <p:attrNameLst>
                                          <p:attrName>style.visibility</p:attrName>
                                        </p:attrNameLst>
                                      </p:cBhvr>
                                      <p:to>
                                        <p:strVal val="hidden"/>
                                      </p:to>
                                    </p:set>
                                  </p:childTnLst>
                                </p:cTn>
                              </p:par>
                            </p:childTnLst>
                          </p:cTn>
                        </p:par>
                        <p:par>
                          <p:cTn id="150" fill="hold" nodeType="afterGroup">
                            <p:stCondLst>
                              <p:cond delay="7100"/>
                            </p:stCondLst>
                            <p:childTnLst>
                              <p:par>
                                <p:cTn id="151" presetID="1" presetClass="entr" presetSubtype="0" fill="hold" nodeType="afterEffect">
                                  <p:stCondLst>
                                    <p:cond delay="0"/>
                                  </p:stCondLst>
                                  <p:childTnLst>
                                    <p:set>
                                      <p:cBhvr>
                                        <p:cTn id="152" dur="1" fill="hold">
                                          <p:stCondLst>
                                            <p:cond delay="0"/>
                                          </p:stCondLst>
                                        </p:cTn>
                                        <p:tgtEl>
                                          <p:spTgt spid="632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632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32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14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17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172"/>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41" presetClass="entr" presetSubtype="0" fill="hold" grpId="0" nodeType="clickEffect">
                                  <p:stCondLst>
                                    <p:cond delay="0"/>
                                  </p:stCondLst>
                                  <p:iterate type="lt">
                                    <p:tmPct val="10000"/>
                                  </p:iterate>
                                  <p:childTnLst>
                                    <p:set>
                                      <p:cBhvr>
                                        <p:cTn id="166" dur="1" fill="hold">
                                          <p:stCondLst>
                                            <p:cond delay="0"/>
                                          </p:stCondLst>
                                        </p:cTn>
                                        <p:tgtEl>
                                          <p:spTgt spid="6177"/>
                                        </p:tgtEl>
                                        <p:attrNameLst>
                                          <p:attrName>style.visibility</p:attrName>
                                        </p:attrNameLst>
                                      </p:cBhvr>
                                      <p:to>
                                        <p:strVal val="visible"/>
                                      </p:to>
                                    </p:set>
                                    <p:anim calcmode="lin" valueType="num">
                                      <p:cBhvr>
                                        <p:cTn id="167" dur="500" fill="hold"/>
                                        <p:tgtEl>
                                          <p:spTgt spid="6177"/>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6177"/>
                                        </p:tgtEl>
                                        <p:attrNameLst>
                                          <p:attrName>ppt_y</p:attrName>
                                        </p:attrNameLst>
                                      </p:cBhvr>
                                      <p:tavLst>
                                        <p:tav tm="0">
                                          <p:val>
                                            <p:strVal val="#ppt_y"/>
                                          </p:val>
                                        </p:tav>
                                        <p:tav tm="100000">
                                          <p:val>
                                            <p:strVal val="#ppt_y"/>
                                          </p:val>
                                        </p:tav>
                                      </p:tavLst>
                                    </p:anim>
                                    <p:anim calcmode="lin" valueType="num">
                                      <p:cBhvr>
                                        <p:cTn id="169" dur="500" fill="hold"/>
                                        <p:tgtEl>
                                          <p:spTgt spid="6177"/>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6177"/>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6177"/>
                                        </p:tgtEl>
                                      </p:cBhvr>
                                    </p:animEffect>
                                  </p:childTnLst>
                                </p:cTn>
                              </p:par>
                            </p:childTnLst>
                          </p:cTn>
                        </p:par>
                        <p:par>
                          <p:cTn id="172" fill="hold" nodeType="afterGroup">
                            <p:stCondLst>
                              <p:cond delay="2000"/>
                            </p:stCondLst>
                            <p:childTnLst>
                              <p:par>
                                <p:cTn id="173" presetID="3" presetClass="emph" presetSubtype="2" fill="hold" grpId="1" nodeType="afterEffect">
                                  <p:stCondLst>
                                    <p:cond delay="0"/>
                                  </p:stCondLst>
                                  <p:iterate type="lt">
                                    <p:tmPct val="0"/>
                                  </p:iterate>
                                  <p:childTnLst>
                                    <p:animClr clrSpc="rgb" dir="cw">
                                      <p:cBhvr override="childStyle">
                                        <p:cTn id="174" dur="2000" fill="hold"/>
                                        <p:tgtEl>
                                          <p:spTgt spid="6177"/>
                                        </p:tgtEl>
                                        <p:attrNameLst>
                                          <p:attrName>style.color</p:attrName>
                                        </p:attrNameLst>
                                      </p:cBhvr>
                                      <p:to>
                                        <a:srgbClr val="0000FF"/>
                                      </p:to>
                                    </p:animClr>
                                  </p:childTnLst>
                                </p:cTn>
                              </p:par>
                              <p:par>
                                <p:cTn id="175" presetID="1" presetClass="entr" presetSubtype="0" fill="hold" nodeType="withEffect">
                                  <p:stCondLst>
                                    <p:cond delay="0"/>
                                  </p:stCondLst>
                                  <p:childTnLst>
                                    <p:set>
                                      <p:cBhvr>
                                        <p:cTn id="176" dur="1" fill="hold">
                                          <p:stCondLst>
                                            <p:cond delay="0"/>
                                          </p:stCondLst>
                                        </p:cTn>
                                        <p:tgtEl>
                                          <p:spTgt spid="6231"/>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295"/>
                                        </p:tgtEl>
                                        <p:attrNameLst>
                                          <p:attrName>style.visibility</p:attrName>
                                        </p:attrNameLst>
                                      </p:cBhvr>
                                      <p:to>
                                        <p:strVal val="visible"/>
                                      </p:to>
                                    </p:set>
                                  </p:childTnLst>
                                </p:cTn>
                              </p:par>
                              <p:par>
                                <p:cTn id="179" presetID="9" presetClass="exit" presetSubtype="0" fill="hold" nodeType="withEffect">
                                  <p:stCondLst>
                                    <p:cond delay="0"/>
                                  </p:stCondLst>
                                  <p:childTnLst>
                                    <p:animEffect transition="out" filter="dissolve">
                                      <p:cBhvr>
                                        <p:cTn id="180" dur="500"/>
                                        <p:tgtEl>
                                          <p:spTgt spid="6323"/>
                                        </p:tgtEl>
                                      </p:cBhvr>
                                    </p:animEffect>
                                    <p:set>
                                      <p:cBhvr>
                                        <p:cTn id="181" dur="1" fill="hold">
                                          <p:stCondLst>
                                            <p:cond delay="499"/>
                                          </p:stCondLst>
                                        </p:cTn>
                                        <p:tgtEl>
                                          <p:spTgt spid="6323"/>
                                        </p:tgtEl>
                                        <p:attrNameLst>
                                          <p:attrName>style.visibility</p:attrName>
                                        </p:attrNameLst>
                                      </p:cBhvr>
                                      <p:to>
                                        <p:strVal val="hidden"/>
                                      </p:to>
                                    </p:set>
                                  </p:childTnLst>
                                </p:cTn>
                              </p:par>
                              <p:par>
                                <p:cTn id="182" presetID="9" presetClass="exit" presetSubtype="0" fill="hold" nodeType="withEffect">
                                  <p:stCondLst>
                                    <p:cond delay="0"/>
                                  </p:stCondLst>
                                  <p:childTnLst>
                                    <p:animEffect transition="out" filter="dissolve">
                                      <p:cBhvr>
                                        <p:cTn id="183" dur="500"/>
                                        <p:tgtEl>
                                          <p:spTgt spid="6322"/>
                                        </p:tgtEl>
                                      </p:cBhvr>
                                    </p:animEffect>
                                    <p:set>
                                      <p:cBhvr>
                                        <p:cTn id="184" dur="1" fill="hold">
                                          <p:stCondLst>
                                            <p:cond delay="499"/>
                                          </p:stCondLst>
                                        </p:cTn>
                                        <p:tgtEl>
                                          <p:spTgt spid="6322"/>
                                        </p:tgtEl>
                                        <p:attrNameLst>
                                          <p:attrName>style.visibility</p:attrName>
                                        </p:attrNameLst>
                                      </p:cBhvr>
                                      <p:to>
                                        <p:strVal val="hidden"/>
                                      </p:to>
                                    </p:set>
                                  </p:childTnLst>
                                </p:cTn>
                              </p:par>
                              <p:par>
                                <p:cTn id="185" presetID="1" presetClass="exit" presetSubtype="0" fill="hold" grpId="2" nodeType="withEffect">
                                  <p:stCondLst>
                                    <p:cond delay="0"/>
                                  </p:stCondLst>
                                  <p:childTnLst>
                                    <p:set>
                                      <p:cBhvr>
                                        <p:cTn id="186" dur="1" fill="hold">
                                          <p:stCondLst>
                                            <p:cond delay="0"/>
                                          </p:stCondLst>
                                        </p:cTn>
                                        <p:tgtEl>
                                          <p:spTgt spid="6146"/>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6325"/>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0"/>
                                          </p:stCondLst>
                                        </p:cTn>
                                        <p:tgtEl>
                                          <p:spTgt spid="6171"/>
                                        </p:tgtEl>
                                        <p:attrNameLst>
                                          <p:attrName>style.visibility</p:attrName>
                                        </p:attrNameLst>
                                      </p:cBhvr>
                                      <p:to>
                                        <p:strVal val="hidden"/>
                                      </p:to>
                                    </p:set>
                                  </p:childTnLst>
                                </p:cTn>
                              </p:par>
                              <p:par>
                                <p:cTn id="191" presetID="1" presetClass="exit" presetSubtype="0" fill="hold" grpId="0" nodeType="withEffect">
                                  <p:stCondLst>
                                    <p:cond delay="0"/>
                                  </p:stCondLst>
                                  <p:childTnLst>
                                    <p:set>
                                      <p:cBhvr>
                                        <p:cTn id="192" dur="1" fill="hold">
                                          <p:stCondLst>
                                            <p:cond delay="0"/>
                                          </p:stCondLst>
                                        </p:cTn>
                                        <p:tgtEl>
                                          <p:spTgt spid="6172"/>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6163"/>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6162"/>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6164"/>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6165"/>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6156"/>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6161"/>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6159"/>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6160"/>
                                        </p:tgtEl>
                                        <p:attrNameLst>
                                          <p:attrName>style.visibility</p:attrName>
                                        </p:attrNameLst>
                                      </p:cBhvr>
                                      <p:to>
                                        <p:strVal val="hidden"/>
                                      </p:to>
                                    </p:set>
                                  </p:childTnLst>
                                </p:cTn>
                              </p:par>
                              <p:par>
                                <p:cTn id="209" presetID="18" presetClass="entr" presetSubtype="6" fill="hold" nodeType="withEffect">
                                  <p:stCondLst>
                                    <p:cond delay="0"/>
                                  </p:stCondLst>
                                  <p:childTnLst>
                                    <p:set>
                                      <p:cBhvr>
                                        <p:cTn id="210" dur="1" fill="hold">
                                          <p:stCondLst>
                                            <p:cond delay="0"/>
                                          </p:stCondLst>
                                        </p:cTn>
                                        <p:tgtEl>
                                          <p:spTgt spid="6189"/>
                                        </p:tgtEl>
                                        <p:attrNameLst>
                                          <p:attrName>style.visibility</p:attrName>
                                        </p:attrNameLst>
                                      </p:cBhvr>
                                      <p:to>
                                        <p:strVal val="visible"/>
                                      </p:to>
                                    </p:set>
                                    <p:animEffect transition="in" filter="strips(downRight)">
                                      <p:cBhvr>
                                        <p:cTn id="211" dur="500"/>
                                        <p:tgtEl>
                                          <p:spTgt spid="6189"/>
                                        </p:tgtEl>
                                      </p:cBhvr>
                                    </p:animEffect>
                                  </p:childTnLst>
                                </p:cTn>
                              </p:par>
                              <p:par>
                                <p:cTn id="212" presetID="1" presetClass="entr" presetSubtype="0" fill="hold" nodeType="withEffect">
                                  <p:stCondLst>
                                    <p:cond delay="0"/>
                                  </p:stCondLst>
                                  <p:childTnLst>
                                    <p:set>
                                      <p:cBhvr>
                                        <p:cTn id="213" dur="1" fill="hold">
                                          <p:stCondLst>
                                            <p:cond delay="0"/>
                                          </p:stCondLst>
                                        </p:cTn>
                                        <p:tgtEl>
                                          <p:spTgt spid="6152"/>
                                        </p:tgtEl>
                                        <p:attrNameLst>
                                          <p:attrName>style.visibility</p:attrName>
                                        </p:attrNameLst>
                                      </p:cBhvr>
                                      <p:to>
                                        <p:strVal val="visible"/>
                                      </p:to>
                                    </p:set>
                                  </p:childTnLst>
                                </p:cTn>
                              </p:par>
                              <p:par>
                                <p:cTn id="214" presetID="18" presetClass="entr" presetSubtype="6" fill="hold" nodeType="withEffect">
                                  <p:stCondLst>
                                    <p:cond delay="0"/>
                                  </p:stCondLst>
                                  <p:childTnLst>
                                    <p:set>
                                      <p:cBhvr>
                                        <p:cTn id="215" dur="1" fill="hold">
                                          <p:stCondLst>
                                            <p:cond delay="0"/>
                                          </p:stCondLst>
                                        </p:cTn>
                                        <p:tgtEl>
                                          <p:spTgt spid="6258"/>
                                        </p:tgtEl>
                                        <p:attrNameLst>
                                          <p:attrName>style.visibility</p:attrName>
                                        </p:attrNameLst>
                                      </p:cBhvr>
                                      <p:to>
                                        <p:strVal val="visible"/>
                                      </p:to>
                                    </p:set>
                                    <p:animEffect transition="in" filter="strips(downRight)">
                                      <p:cBhvr>
                                        <p:cTn id="216" dur="500"/>
                                        <p:tgtEl>
                                          <p:spTgt spid="6258"/>
                                        </p:tgtEl>
                                      </p:cBhvr>
                                    </p:animEffect>
                                  </p:childTnLst>
                                </p:cTn>
                              </p:par>
                              <p:par>
                                <p:cTn id="217" presetID="1" presetClass="entr" presetSubtype="0" fill="hold" nodeType="withEffect">
                                  <p:stCondLst>
                                    <p:cond delay="0"/>
                                  </p:stCondLst>
                                  <p:childTnLst>
                                    <p:set>
                                      <p:cBhvr>
                                        <p:cTn id="218" dur="1" fill="hold">
                                          <p:stCondLst>
                                            <p:cond delay="0"/>
                                          </p:stCondLst>
                                        </p:cTn>
                                        <p:tgtEl>
                                          <p:spTgt spid="6150"/>
                                        </p:tgtEl>
                                        <p:attrNameLst>
                                          <p:attrName>style.visibility</p:attrName>
                                        </p:attrNameLst>
                                      </p:cBhvr>
                                      <p:to>
                                        <p:strVal val="visible"/>
                                      </p:to>
                                    </p:set>
                                  </p:childTnLst>
                                </p:cTn>
                              </p:par>
                            </p:childTnLst>
                          </p:cTn>
                        </p:par>
                        <p:par>
                          <p:cTn id="219" fill="hold" nodeType="afterGroup">
                            <p:stCondLst>
                              <p:cond delay="4000"/>
                            </p:stCondLst>
                            <p:childTnLst>
                              <p:par>
                                <p:cTn id="220" presetID="9" presetClass="exit" presetSubtype="0" fill="hold" nodeType="afterEffect">
                                  <p:stCondLst>
                                    <p:cond delay="0"/>
                                  </p:stCondLst>
                                  <p:childTnLst>
                                    <p:animEffect transition="out" filter="dissolve">
                                      <p:cBhvr>
                                        <p:cTn id="221" dur="500"/>
                                        <p:tgtEl>
                                          <p:spTgt spid="6231"/>
                                        </p:tgtEl>
                                      </p:cBhvr>
                                    </p:animEffect>
                                    <p:set>
                                      <p:cBhvr>
                                        <p:cTn id="222" dur="1" fill="hold">
                                          <p:stCondLst>
                                            <p:cond delay="499"/>
                                          </p:stCondLst>
                                        </p:cTn>
                                        <p:tgtEl>
                                          <p:spTgt spid="6231"/>
                                        </p:tgtEl>
                                        <p:attrNameLst>
                                          <p:attrName>style.visibility</p:attrName>
                                        </p:attrNameLst>
                                      </p:cBhvr>
                                      <p:to>
                                        <p:strVal val="hidden"/>
                                      </p:to>
                                    </p:set>
                                  </p:childTnLst>
                                </p:cTn>
                              </p:par>
                              <p:par>
                                <p:cTn id="223" presetID="9" presetClass="exit" presetSubtype="0" fill="hold" nodeType="withEffect">
                                  <p:stCondLst>
                                    <p:cond delay="0"/>
                                  </p:stCondLst>
                                  <p:childTnLst>
                                    <p:animEffect transition="out" filter="dissolve">
                                      <p:cBhvr>
                                        <p:cTn id="224" dur="500"/>
                                        <p:tgtEl>
                                          <p:spTgt spid="6295"/>
                                        </p:tgtEl>
                                      </p:cBhvr>
                                    </p:animEffect>
                                    <p:set>
                                      <p:cBhvr>
                                        <p:cTn id="225" dur="1" fill="hold">
                                          <p:stCondLst>
                                            <p:cond delay="499"/>
                                          </p:stCondLst>
                                        </p:cTn>
                                        <p:tgtEl>
                                          <p:spTgt spid="6295"/>
                                        </p:tgtEl>
                                        <p:attrNameLst>
                                          <p:attrName>style.visibility</p:attrName>
                                        </p:attrNameLst>
                                      </p:cBhvr>
                                      <p:to>
                                        <p:strVal val="hidden"/>
                                      </p:to>
                                    </p:set>
                                  </p:childTnLst>
                                </p:cTn>
                              </p:par>
                            </p:childTnLst>
                          </p:cTn>
                        </p:par>
                        <p:par>
                          <p:cTn id="226" fill="hold" nodeType="afterGroup">
                            <p:stCondLst>
                              <p:cond delay="4500"/>
                            </p:stCondLst>
                            <p:childTnLst>
                              <p:par>
                                <p:cTn id="227" presetID="1" presetClass="entr" presetSubtype="0" fill="hold" nodeType="afterEffect">
                                  <p:stCondLst>
                                    <p:cond delay="0"/>
                                  </p:stCondLst>
                                  <p:childTnLst>
                                    <p:set>
                                      <p:cBhvr>
                                        <p:cTn id="228" dur="1" fill="hold">
                                          <p:stCondLst>
                                            <p:cond delay="0"/>
                                          </p:stCondLst>
                                        </p:cTn>
                                        <p:tgtEl>
                                          <p:spTgt spid="6232"/>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6296"/>
                                        </p:tgtEl>
                                        <p:attrNameLst>
                                          <p:attrName>style.visibility</p:attrName>
                                        </p:attrNameLst>
                                      </p:cBhvr>
                                      <p:to>
                                        <p:strVal val="visible"/>
                                      </p:to>
                                    </p:set>
                                  </p:childTnLst>
                                </p:cTn>
                              </p:par>
                              <p:par>
                                <p:cTn id="231" presetID="18" presetClass="entr" presetSubtype="6" fill="hold" nodeType="withEffect">
                                  <p:stCondLst>
                                    <p:cond delay="0"/>
                                  </p:stCondLst>
                                  <p:childTnLst>
                                    <p:set>
                                      <p:cBhvr>
                                        <p:cTn id="232" dur="1" fill="hold">
                                          <p:stCondLst>
                                            <p:cond delay="0"/>
                                          </p:stCondLst>
                                        </p:cTn>
                                        <p:tgtEl>
                                          <p:spTgt spid="6190"/>
                                        </p:tgtEl>
                                        <p:attrNameLst>
                                          <p:attrName>style.visibility</p:attrName>
                                        </p:attrNameLst>
                                      </p:cBhvr>
                                      <p:to>
                                        <p:strVal val="visible"/>
                                      </p:to>
                                    </p:set>
                                    <p:animEffect transition="in" filter="strips(downRight)">
                                      <p:cBhvr>
                                        <p:cTn id="233" dur="500"/>
                                        <p:tgtEl>
                                          <p:spTgt spid="6190"/>
                                        </p:tgtEl>
                                      </p:cBhvr>
                                    </p:animEffect>
                                  </p:childTnLst>
                                </p:cTn>
                              </p:par>
                              <p:par>
                                <p:cTn id="234" presetID="1" presetClass="entr" presetSubtype="0" fill="hold" nodeType="withEffect">
                                  <p:stCondLst>
                                    <p:cond delay="0"/>
                                  </p:stCondLst>
                                  <p:childTnLst>
                                    <p:set>
                                      <p:cBhvr>
                                        <p:cTn id="235" dur="1" fill="hold">
                                          <p:stCondLst>
                                            <p:cond delay="0"/>
                                          </p:stCondLst>
                                        </p:cTn>
                                        <p:tgtEl>
                                          <p:spTgt spid="6210"/>
                                        </p:tgtEl>
                                        <p:attrNameLst>
                                          <p:attrName>style.visibility</p:attrName>
                                        </p:attrNameLst>
                                      </p:cBhvr>
                                      <p:to>
                                        <p:strVal val="visible"/>
                                      </p:to>
                                    </p:set>
                                  </p:childTnLst>
                                </p:cTn>
                              </p:par>
                              <p:par>
                                <p:cTn id="236" presetID="18" presetClass="entr" presetSubtype="6" fill="hold" nodeType="withEffect">
                                  <p:stCondLst>
                                    <p:cond delay="0"/>
                                  </p:stCondLst>
                                  <p:childTnLst>
                                    <p:set>
                                      <p:cBhvr>
                                        <p:cTn id="237" dur="1" fill="hold">
                                          <p:stCondLst>
                                            <p:cond delay="0"/>
                                          </p:stCondLst>
                                        </p:cTn>
                                        <p:tgtEl>
                                          <p:spTgt spid="6259"/>
                                        </p:tgtEl>
                                        <p:attrNameLst>
                                          <p:attrName>style.visibility</p:attrName>
                                        </p:attrNameLst>
                                      </p:cBhvr>
                                      <p:to>
                                        <p:strVal val="visible"/>
                                      </p:to>
                                    </p:set>
                                    <p:animEffect transition="in" filter="strips(downRight)">
                                      <p:cBhvr>
                                        <p:cTn id="238" dur="500"/>
                                        <p:tgtEl>
                                          <p:spTgt spid="6259"/>
                                        </p:tgtEl>
                                      </p:cBhvr>
                                    </p:animEffect>
                                  </p:childTnLst>
                                </p:cTn>
                              </p:par>
                              <p:par>
                                <p:cTn id="239" presetID="1" presetClass="entr" presetSubtype="0" fill="hold" nodeType="withEffect">
                                  <p:stCondLst>
                                    <p:cond delay="0"/>
                                  </p:stCondLst>
                                  <p:childTnLst>
                                    <p:set>
                                      <p:cBhvr>
                                        <p:cTn id="240" dur="1" fill="hold">
                                          <p:stCondLst>
                                            <p:cond delay="0"/>
                                          </p:stCondLst>
                                        </p:cTn>
                                        <p:tgtEl>
                                          <p:spTgt spid="6149"/>
                                        </p:tgtEl>
                                        <p:attrNameLst>
                                          <p:attrName>style.visibility</p:attrName>
                                        </p:attrNameLst>
                                      </p:cBhvr>
                                      <p:to>
                                        <p:strVal val="visible"/>
                                      </p:to>
                                    </p:set>
                                  </p:childTnLst>
                                </p:cTn>
                              </p:par>
                            </p:childTnLst>
                          </p:cTn>
                        </p:par>
                        <p:par>
                          <p:cTn id="241" fill="hold" nodeType="afterGroup">
                            <p:stCondLst>
                              <p:cond delay="5000"/>
                            </p:stCondLst>
                            <p:childTnLst>
                              <p:par>
                                <p:cTn id="242" presetID="9" presetClass="exit" presetSubtype="0" fill="hold" nodeType="afterEffect">
                                  <p:stCondLst>
                                    <p:cond delay="0"/>
                                  </p:stCondLst>
                                  <p:childTnLst>
                                    <p:animEffect transition="out" filter="dissolve">
                                      <p:cBhvr>
                                        <p:cTn id="243" dur="500"/>
                                        <p:tgtEl>
                                          <p:spTgt spid="6232"/>
                                        </p:tgtEl>
                                      </p:cBhvr>
                                    </p:animEffect>
                                    <p:set>
                                      <p:cBhvr>
                                        <p:cTn id="244" dur="1" fill="hold">
                                          <p:stCondLst>
                                            <p:cond delay="499"/>
                                          </p:stCondLst>
                                        </p:cTn>
                                        <p:tgtEl>
                                          <p:spTgt spid="6232"/>
                                        </p:tgtEl>
                                        <p:attrNameLst>
                                          <p:attrName>style.visibility</p:attrName>
                                        </p:attrNameLst>
                                      </p:cBhvr>
                                      <p:to>
                                        <p:strVal val="hidden"/>
                                      </p:to>
                                    </p:set>
                                  </p:childTnLst>
                                </p:cTn>
                              </p:par>
                              <p:par>
                                <p:cTn id="245" presetID="9" presetClass="exit" presetSubtype="0" fill="hold" nodeType="withEffect">
                                  <p:stCondLst>
                                    <p:cond delay="0"/>
                                  </p:stCondLst>
                                  <p:childTnLst>
                                    <p:animEffect transition="out" filter="dissolve">
                                      <p:cBhvr>
                                        <p:cTn id="246" dur="500"/>
                                        <p:tgtEl>
                                          <p:spTgt spid="6296"/>
                                        </p:tgtEl>
                                      </p:cBhvr>
                                    </p:animEffect>
                                    <p:set>
                                      <p:cBhvr>
                                        <p:cTn id="247" dur="1" fill="hold">
                                          <p:stCondLst>
                                            <p:cond delay="499"/>
                                          </p:stCondLst>
                                        </p:cTn>
                                        <p:tgtEl>
                                          <p:spTgt spid="6296"/>
                                        </p:tgtEl>
                                        <p:attrNameLst>
                                          <p:attrName>style.visibility</p:attrName>
                                        </p:attrNameLst>
                                      </p:cBhvr>
                                      <p:to>
                                        <p:strVal val="hidden"/>
                                      </p:to>
                                    </p:set>
                                  </p:childTnLst>
                                </p:cTn>
                              </p:par>
                            </p:childTnLst>
                          </p:cTn>
                        </p:par>
                        <p:par>
                          <p:cTn id="248" fill="hold" nodeType="afterGroup">
                            <p:stCondLst>
                              <p:cond delay="5500"/>
                            </p:stCondLst>
                            <p:childTnLst>
                              <p:par>
                                <p:cTn id="249" presetID="1" presetClass="entr" presetSubtype="0" fill="hold" nodeType="afterEffect">
                                  <p:stCondLst>
                                    <p:cond delay="0"/>
                                  </p:stCondLst>
                                  <p:childTnLst>
                                    <p:set>
                                      <p:cBhvr>
                                        <p:cTn id="250" dur="1" fill="hold">
                                          <p:stCondLst>
                                            <p:cond delay="0"/>
                                          </p:stCondLst>
                                        </p:cTn>
                                        <p:tgtEl>
                                          <p:spTgt spid="6233"/>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6148"/>
                                        </p:tgtEl>
                                        <p:attrNameLst>
                                          <p:attrName>style.visibility</p:attrName>
                                        </p:attrNameLst>
                                      </p:cBhvr>
                                      <p:to>
                                        <p:strVal val="visible"/>
                                      </p:to>
                                    </p:set>
                                  </p:childTnLst>
                                </p:cTn>
                              </p:par>
                              <p:par>
                                <p:cTn id="253" presetID="18" presetClass="entr" presetSubtype="6" fill="hold" nodeType="withEffect">
                                  <p:stCondLst>
                                    <p:cond delay="0"/>
                                  </p:stCondLst>
                                  <p:childTnLst>
                                    <p:set>
                                      <p:cBhvr>
                                        <p:cTn id="254" dur="1" fill="hold">
                                          <p:stCondLst>
                                            <p:cond delay="0"/>
                                          </p:stCondLst>
                                        </p:cTn>
                                        <p:tgtEl>
                                          <p:spTgt spid="6191"/>
                                        </p:tgtEl>
                                        <p:attrNameLst>
                                          <p:attrName>style.visibility</p:attrName>
                                        </p:attrNameLst>
                                      </p:cBhvr>
                                      <p:to>
                                        <p:strVal val="visible"/>
                                      </p:to>
                                    </p:set>
                                    <p:animEffect transition="in" filter="strips(downRight)">
                                      <p:cBhvr>
                                        <p:cTn id="255" dur="500"/>
                                        <p:tgtEl>
                                          <p:spTgt spid="6191"/>
                                        </p:tgtEl>
                                      </p:cBhvr>
                                    </p:animEffect>
                                  </p:childTnLst>
                                </p:cTn>
                              </p:par>
                              <p:par>
                                <p:cTn id="256" presetID="1" presetClass="entr" presetSubtype="0" fill="hold" nodeType="withEffect">
                                  <p:stCondLst>
                                    <p:cond delay="0"/>
                                  </p:stCondLst>
                                  <p:childTnLst>
                                    <p:set>
                                      <p:cBhvr>
                                        <p:cTn id="257" dur="1" fill="hold">
                                          <p:stCondLst>
                                            <p:cond delay="0"/>
                                          </p:stCondLst>
                                        </p:cTn>
                                        <p:tgtEl>
                                          <p:spTgt spid="6211"/>
                                        </p:tgtEl>
                                        <p:attrNameLst>
                                          <p:attrName>style.visibility</p:attrName>
                                        </p:attrNameLst>
                                      </p:cBhvr>
                                      <p:to>
                                        <p:strVal val="visible"/>
                                      </p:to>
                                    </p:set>
                                  </p:childTnLst>
                                </p:cTn>
                              </p:par>
                              <p:par>
                                <p:cTn id="258" presetID="18" presetClass="entr" presetSubtype="6" fill="hold" nodeType="withEffect">
                                  <p:stCondLst>
                                    <p:cond delay="0"/>
                                  </p:stCondLst>
                                  <p:childTnLst>
                                    <p:set>
                                      <p:cBhvr>
                                        <p:cTn id="259" dur="1" fill="hold">
                                          <p:stCondLst>
                                            <p:cond delay="0"/>
                                          </p:stCondLst>
                                        </p:cTn>
                                        <p:tgtEl>
                                          <p:spTgt spid="6260"/>
                                        </p:tgtEl>
                                        <p:attrNameLst>
                                          <p:attrName>style.visibility</p:attrName>
                                        </p:attrNameLst>
                                      </p:cBhvr>
                                      <p:to>
                                        <p:strVal val="visible"/>
                                      </p:to>
                                    </p:set>
                                    <p:animEffect transition="in" filter="strips(downRight)">
                                      <p:cBhvr>
                                        <p:cTn id="260" dur="500"/>
                                        <p:tgtEl>
                                          <p:spTgt spid="6260"/>
                                        </p:tgtEl>
                                      </p:cBhvr>
                                    </p:animEffect>
                                  </p:childTnLst>
                                </p:cTn>
                              </p:par>
                              <p:par>
                                <p:cTn id="261" presetID="1" presetClass="entr" presetSubtype="0" fill="hold" nodeType="withEffect">
                                  <p:stCondLst>
                                    <p:cond delay="0"/>
                                  </p:stCondLst>
                                  <p:childTnLst>
                                    <p:set>
                                      <p:cBhvr>
                                        <p:cTn id="262" dur="1" fill="hold">
                                          <p:stCondLst>
                                            <p:cond delay="0"/>
                                          </p:stCondLst>
                                        </p:cTn>
                                        <p:tgtEl>
                                          <p:spTgt spid="6147"/>
                                        </p:tgtEl>
                                        <p:attrNameLst>
                                          <p:attrName>style.visibility</p:attrName>
                                        </p:attrNameLst>
                                      </p:cBhvr>
                                      <p:to>
                                        <p:strVal val="visible"/>
                                      </p:to>
                                    </p:set>
                                  </p:childTnLst>
                                </p:cTn>
                              </p:par>
                            </p:childTnLst>
                          </p:cTn>
                        </p:par>
                        <p:par>
                          <p:cTn id="263" fill="hold" nodeType="afterGroup">
                            <p:stCondLst>
                              <p:cond delay="6000"/>
                            </p:stCondLst>
                            <p:childTnLst>
                              <p:par>
                                <p:cTn id="264" presetID="9" presetClass="exit" presetSubtype="0" fill="hold" nodeType="afterEffect">
                                  <p:stCondLst>
                                    <p:cond delay="0"/>
                                  </p:stCondLst>
                                  <p:childTnLst>
                                    <p:animEffect transition="out" filter="dissolve">
                                      <p:cBhvr>
                                        <p:cTn id="265" dur="500"/>
                                        <p:tgtEl>
                                          <p:spTgt spid="6233"/>
                                        </p:tgtEl>
                                      </p:cBhvr>
                                    </p:animEffect>
                                    <p:set>
                                      <p:cBhvr>
                                        <p:cTn id="266" dur="1" fill="hold">
                                          <p:stCondLst>
                                            <p:cond delay="499"/>
                                          </p:stCondLst>
                                        </p:cTn>
                                        <p:tgtEl>
                                          <p:spTgt spid="6233"/>
                                        </p:tgtEl>
                                        <p:attrNameLst>
                                          <p:attrName>style.visibility</p:attrName>
                                        </p:attrNameLst>
                                      </p:cBhvr>
                                      <p:to>
                                        <p:strVal val="hidden"/>
                                      </p:to>
                                    </p:set>
                                  </p:childTnLst>
                                </p:cTn>
                              </p:par>
                              <p:par>
                                <p:cTn id="267" presetID="9" presetClass="exit" presetSubtype="0" fill="hold" nodeType="withEffect">
                                  <p:stCondLst>
                                    <p:cond delay="0"/>
                                  </p:stCondLst>
                                  <p:childTnLst>
                                    <p:animEffect transition="out" filter="dissolve">
                                      <p:cBhvr>
                                        <p:cTn id="268" dur="500"/>
                                        <p:tgtEl>
                                          <p:spTgt spid="6148"/>
                                        </p:tgtEl>
                                      </p:cBhvr>
                                    </p:animEffect>
                                    <p:set>
                                      <p:cBhvr>
                                        <p:cTn id="269" dur="1" fill="hold">
                                          <p:stCondLst>
                                            <p:cond delay="499"/>
                                          </p:stCondLst>
                                        </p:cTn>
                                        <p:tgtEl>
                                          <p:spTgt spid="6148"/>
                                        </p:tgtEl>
                                        <p:attrNameLst>
                                          <p:attrName>style.visibility</p:attrName>
                                        </p:attrNameLst>
                                      </p:cBhvr>
                                      <p:to>
                                        <p:strVal val="hidden"/>
                                      </p:to>
                                    </p:set>
                                  </p:childTnLst>
                                </p:cTn>
                              </p:par>
                            </p:childTnLst>
                          </p:cTn>
                        </p:par>
                        <p:par>
                          <p:cTn id="270" fill="hold" nodeType="afterGroup">
                            <p:stCondLst>
                              <p:cond delay="6500"/>
                            </p:stCondLst>
                            <p:childTnLst>
                              <p:par>
                                <p:cTn id="271" presetID="1" presetClass="entr" presetSubtype="0" fill="hold" nodeType="afterEffect">
                                  <p:stCondLst>
                                    <p:cond delay="0"/>
                                  </p:stCondLst>
                                  <p:childTnLst>
                                    <p:set>
                                      <p:cBhvr>
                                        <p:cTn id="272" dur="1" fill="hold">
                                          <p:stCondLst>
                                            <p:cond delay="0"/>
                                          </p:stCondLst>
                                        </p:cTn>
                                        <p:tgtEl>
                                          <p:spTgt spid="6234"/>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6297"/>
                                        </p:tgtEl>
                                        <p:attrNameLst>
                                          <p:attrName>style.visibility</p:attrName>
                                        </p:attrNameLst>
                                      </p:cBhvr>
                                      <p:to>
                                        <p:strVal val="visible"/>
                                      </p:to>
                                    </p:set>
                                  </p:childTnLst>
                                </p:cTn>
                              </p:par>
                              <p:par>
                                <p:cTn id="275" presetID="18" presetClass="entr" presetSubtype="6" fill="hold" nodeType="withEffect">
                                  <p:stCondLst>
                                    <p:cond delay="0"/>
                                  </p:stCondLst>
                                  <p:childTnLst>
                                    <p:set>
                                      <p:cBhvr>
                                        <p:cTn id="276" dur="1" fill="hold">
                                          <p:stCondLst>
                                            <p:cond delay="0"/>
                                          </p:stCondLst>
                                        </p:cTn>
                                        <p:tgtEl>
                                          <p:spTgt spid="6193"/>
                                        </p:tgtEl>
                                        <p:attrNameLst>
                                          <p:attrName>style.visibility</p:attrName>
                                        </p:attrNameLst>
                                      </p:cBhvr>
                                      <p:to>
                                        <p:strVal val="visible"/>
                                      </p:to>
                                    </p:set>
                                    <p:animEffect transition="in" filter="strips(downRight)">
                                      <p:cBhvr>
                                        <p:cTn id="277" dur="500"/>
                                        <p:tgtEl>
                                          <p:spTgt spid="6193"/>
                                        </p:tgtEl>
                                      </p:cBhvr>
                                    </p:animEffect>
                                  </p:childTnLst>
                                </p:cTn>
                              </p:par>
                              <p:par>
                                <p:cTn id="278" presetID="1" presetClass="entr" presetSubtype="0" fill="hold" nodeType="withEffect">
                                  <p:stCondLst>
                                    <p:cond delay="0"/>
                                  </p:stCondLst>
                                  <p:childTnLst>
                                    <p:set>
                                      <p:cBhvr>
                                        <p:cTn id="279" dur="1" fill="hold">
                                          <p:stCondLst>
                                            <p:cond delay="0"/>
                                          </p:stCondLst>
                                        </p:cTn>
                                        <p:tgtEl>
                                          <p:spTgt spid="6212"/>
                                        </p:tgtEl>
                                        <p:attrNameLst>
                                          <p:attrName>style.visibility</p:attrName>
                                        </p:attrNameLst>
                                      </p:cBhvr>
                                      <p:to>
                                        <p:strVal val="visible"/>
                                      </p:to>
                                    </p:set>
                                  </p:childTnLst>
                                </p:cTn>
                              </p:par>
                              <p:par>
                                <p:cTn id="280" presetID="18" presetClass="entr" presetSubtype="6" fill="hold" nodeType="withEffect">
                                  <p:stCondLst>
                                    <p:cond delay="0"/>
                                  </p:stCondLst>
                                  <p:childTnLst>
                                    <p:set>
                                      <p:cBhvr>
                                        <p:cTn id="281" dur="1" fill="hold">
                                          <p:stCondLst>
                                            <p:cond delay="0"/>
                                          </p:stCondLst>
                                        </p:cTn>
                                        <p:tgtEl>
                                          <p:spTgt spid="6262"/>
                                        </p:tgtEl>
                                        <p:attrNameLst>
                                          <p:attrName>style.visibility</p:attrName>
                                        </p:attrNameLst>
                                      </p:cBhvr>
                                      <p:to>
                                        <p:strVal val="visible"/>
                                      </p:to>
                                    </p:set>
                                    <p:animEffect transition="in" filter="strips(downRight)">
                                      <p:cBhvr>
                                        <p:cTn id="282" dur="500"/>
                                        <p:tgtEl>
                                          <p:spTgt spid="6262"/>
                                        </p:tgtEl>
                                      </p:cBhvr>
                                    </p:animEffect>
                                  </p:childTnLst>
                                </p:cTn>
                              </p:par>
                              <p:par>
                                <p:cTn id="283" presetID="1" presetClass="entr" presetSubtype="0" fill="hold" nodeType="withEffect">
                                  <p:stCondLst>
                                    <p:cond delay="0"/>
                                  </p:stCondLst>
                                  <p:childTnLst>
                                    <p:set>
                                      <p:cBhvr>
                                        <p:cTn id="284" dur="1" fill="hold">
                                          <p:stCondLst>
                                            <p:cond delay="0"/>
                                          </p:stCondLst>
                                        </p:cTn>
                                        <p:tgtEl>
                                          <p:spTgt spid="6276"/>
                                        </p:tgtEl>
                                        <p:attrNameLst>
                                          <p:attrName>style.visibility</p:attrName>
                                        </p:attrNameLst>
                                      </p:cBhvr>
                                      <p:to>
                                        <p:strVal val="visible"/>
                                      </p:to>
                                    </p:set>
                                  </p:childTnLst>
                                </p:cTn>
                              </p:par>
                            </p:childTnLst>
                          </p:cTn>
                        </p:par>
                        <p:par>
                          <p:cTn id="285" fill="hold" nodeType="afterGroup">
                            <p:stCondLst>
                              <p:cond delay="7000"/>
                            </p:stCondLst>
                            <p:childTnLst>
                              <p:par>
                                <p:cTn id="286" presetID="9" presetClass="exit" presetSubtype="0" fill="hold" nodeType="afterEffect">
                                  <p:stCondLst>
                                    <p:cond delay="0"/>
                                  </p:stCondLst>
                                  <p:childTnLst>
                                    <p:animEffect transition="out" filter="dissolve">
                                      <p:cBhvr>
                                        <p:cTn id="287" dur="500"/>
                                        <p:tgtEl>
                                          <p:spTgt spid="6234"/>
                                        </p:tgtEl>
                                      </p:cBhvr>
                                    </p:animEffect>
                                    <p:set>
                                      <p:cBhvr>
                                        <p:cTn id="288" dur="1" fill="hold">
                                          <p:stCondLst>
                                            <p:cond delay="499"/>
                                          </p:stCondLst>
                                        </p:cTn>
                                        <p:tgtEl>
                                          <p:spTgt spid="6234"/>
                                        </p:tgtEl>
                                        <p:attrNameLst>
                                          <p:attrName>style.visibility</p:attrName>
                                        </p:attrNameLst>
                                      </p:cBhvr>
                                      <p:to>
                                        <p:strVal val="hidden"/>
                                      </p:to>
                                    </p:set>
                                  </p:childTnLst>
                                </p:cTn>
                              </p:par>
                              <p:par>
                                <p:cTn id="289" presetID="9" presetClass="exit" presetSubtype="0" fill="hold" nodeType="withEffect">
                                  <p:stCondLst>
                                    <p:cond delay="0"/>
                                  </p:stCondLst>
                                  <p:childTnLst>
                                    <p:animEffect transition="out" filter="dissolve">
                                      <p:cBhvr>
                                        <p:cTn id="290" dur="500"/>
                                        <p:tgtEl>
                                          <p:spTgt spid="6297"/>
                                        </p:tgtEl>
                                      </p:cBhvr>
                                    </p:animEffect>
                                    <p:set>
                                      <p:cBhvr>
                                        <p:cTn id="291" dur="1" fill="hold">
                                          <p:stCondLst>
                                            <p:cond delay="499"/>
                                          </p:stCondLst>
                                        </p:cTn>
                                        <p:tgtEl>
                                          <p:spTgt spid="6297"/>
                                        </p:tgtEl>
                                        <p:attrNameLst>
                                          <p:attrName>style.visibility</p:attrName>
                                        </p:attrNameLst>
                                      </p:cBhvr>
                                      <p:to>
                                        <p:strVal val="hidden"/>
                                      </p:to>
                                    </p:set>
                                  </p:childTnLst>
                                </p:cTn>
                              </p:par>
                            </p:childTnLst>
                          </p:cTn>
                        </p:par>
                        <p:par>
                          <p:cTn id="292" fill="hold" nodeType="afterGroup">
                            <p:stCondLst>
                              <p:cond delay="7500"/>
                            </p:stCondLst>
                            <p:childTnLst>
                              <p:par>
                                <p:cTn id="293" presetID="1" presetClass="entr" presetSubtype="0" fill="hold" nodeType="afterEffect">
                                  <p:stCondLst>
                                    <p:cond delay="0"/>
                                  </p:stCondLst>
                                  <p:childTnLst>
                                    <p:set>
                                      <p:cBhvr>
                                        <p:cTn id="294" dur="1" fill="hold">
                                          <p:stCondLst>
                                            <p:cond delay="0"/>
                                          </p:stCondLst>
                                        </p:cTn>
                                        <p:tgtEl>
                                          <p:spTgt spid="6235"/>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6298"/>
                                        </p:tgtEl>
                                        <p:attrNameLst>
                                          <p:attrName>style.visibility</p:attrName>
                                        </p:attrNameLst>
                                      </p:cBhvr>
                                      <p:to>
                                        <p:strVal val="visible"/>
                                      </p:to>
                                    </p:set>
                                  </p:childTnLst>
                                </p:cTn>
                              </p:par>
                              <p:par>
                                <p:cTn id="297" presetID="18" presetClass="entr" presetSubtype="6" fill="hold" nodeType="withEffect">
                                  <p:stCondLst>
                                    <p:cond delay="0"/>
                                  </p:stCondLst>
                                  <p:childTnLst>
                                    <p:set>
                                      <p:cBhvr>
                                        <p:cTn id="298" dur="1" fill="hold">
                                          <p:stCondLst>
                                            <p:cond delay="0"/>
                                          </p:stCondLst>
                                        </p:cTn>
                                        <p:tgtEl>
                                          <p:spTgt spid="6192"/>
                                        </p:tgtEl>
                                        <p:attrNameLst>
                                          <p:attrName>style.visibility</p:attrName>
                                        </p:attrNameLst>
                                      </p:cBhvr>
                                      <p:to>
                                        <p:strVal val="visible"/>
                                      </p:to>
                                    </p:set>
                                    <p:animEffect transition="in" filter="strips(downRight)">
                                      <p:cBhvr>
                                        <p:cTn id="299" dur="500"/>
                                        <p:tgtEl>
                                          <p:spTgt spid="6192"/>
                                        </p:tgtEl>
                                      </p:cBhvr>
                                    </p:animEffect>
                                  </p:childTnLst>
                                </p:cTn>
                              </p:par>
                              <p:par>
                                <p:cTn id="300" presetID="1" presetClass="entr" presetSubtype="0" fill="hold" nodeType="withEffect">
                                  <p:stCondLst>
                                    <p:cond delay="0"/>
                                  </p:stCondLst>
                                  <p:childTnLst>
                                    <p:set>
                                      <p:cBhvr>
                                        <p:cTn id="301" dur="1" fill="hold">
                                          <p:stCondLst>
                                            <p:cond delay="0"/>
                                          </p:stCondLst>
                                        </p:cTn>
                                        <p:tgtEl>
                                          <p:spTgt spid="6213"/>
                                        </p:tgtEl>
                                        <p:attrNameLst>
                                          <p:attrName>style.visibility</p:attrName>
                                        </p:attrNameLst>
                                      </p:cBhvr>
                                      <p:to>
                                        <p:strVal val="visible"/>
                                      </p:to>
                                    </p:set>
                                  </p:childTnLst>
                                </p:cTn>
                              </p:par>
                              <p:par>
                                <p:cTn id="302" presetID="18" presetClass="entr" presetSubtype="6" fill="hold" nodeType="withEffect">
                                  <p:stCondLst>
                                    <p:cond delay="0"/>
                                  </p:stCondLst>
                                  <p:childTnLst>
                                    <p:set>
                                      <p:cBhvr>
                                        <p:cTn id="303" dur="1" fill="hold">
                                          <p:stCondLst>
                                            <p:cond delay="0"/>
                                          </p:stCondLst>
                                        </p:cTn>
                                        <p:tgtEl>
                                          <p:spTgt spid="6261"/>
                                        </p:tgtEl>
                                        <p:attrNameLst>
                                          <p:attrName>style.visibility</p:attrName>
                                        </p:attrNameLst>
                                      </p:cBhvr>
                                      <p:to>
                                        <p:strVal val="visible"/>
                                      </p:to>
                                    </p:set>
                                    <p:animEffect transition="in" filter="strips(downRight)">
                                      <p:cBhvr>
                                        <p:cTn id="304" dur="500"/>
                                        <p:tgtEl>
                                          <p:spTgt spid="6261"/>
                                        </p:tgtEl>
                                      </p:cBhvr>
                                    </p:animEffect>
                                  </p:childTnLst>
                                </p:cTn>
                              </p:par>
                              <p:par>
                                <p:cTn id="305" presetID="1" presetClass="entr" presetSubtype="0" fill="hold" nodeType="withEffect">
                                  <p:stCondLst>
                                    <p:cond delay="0"/>
                                  </p:stCondLst>
                                  <p:childTnLst>
                                    <p:set>
                                      <p:cBhvr>
                                        <p:cTn id="306" dur="1" fill="hold">
                                          <p:stCondLst>
                                            <p:cond delay="0"/>
                                          </p:stCondLst>
                                        </p:cTn>
                                        <p:tgtEl>
                                          <p:spTgt spid="6277"/>
                                        </p:tgtEl>
                                        <p:attrNameLst>
                                          <p:attrName>style.visibility</p:attrName>
                                        </p:attrNameLst>
                                      </p:cBhvr>
                                      <p:to>
                                        <p:strVal val="visible"/>
                                      </p:to>
                                    </p:set>
                                  </p:childTnLst>
                                </p:cTn>
                              </p:par>
                            </p:childTnLst>
                          </p:cTn>
                        </p:par>
                        <p:par>
                          <p:cTn id="307" fill="hold" nodeType="afterGroup">
                            <p:stCondLst>
                              <p:cond delay="8000"/>
                            </p:stCondLst>
                            <p:childTnLst>
                              <p:par>
                                <p:cTn id="308" presetID="9" presetClass="exit" presetSubtype="0" fill="hold" nodeType="afterEffect">
                                  <p:stCondLst>
                                    <p:cond delay="0"/>
                                  </p:stCondLst>
                                  <p:childTnLst>
                                    <p:animEffect transition="out" filter="dissolve">
                                      <p:cBhvr>
                                        <p:cTn id="309" dur="500"/>
                                        <p:tgtEl>
                                          <p:spTgt spid="6235"/>
                                        </p:tgtEl>
                                      </p:cBhvr>
                                    </p:animEffect>
                                    <p:set>
                                      <p:cBhvr>
                                        <p:cTn id="310" dur="1" fill="hold">
                                          <p:stCondLst>
                                            <p:cond delay="499"/>
                                          </p:stCondLst>
                                        </p:cTn>
                                        <p:tgtEl>
                                          <p:spTgt spid="6235"/>
                                        </p:tgtEl>
                                        <p:attrNameLst>
                                          <p:attrName>style.visibility</p:attrName>
                                        </p:attrNameLst>
                                      </p:cBhvr>
                                      <p:to>
                                        <p:strVal val="hidden"/>
                                      </p:to>
                                    </p:set>
                                  </p:childTnLst>
                                </p:cTn>
                              </p:par>
                              <p:par>
                                <p:cTn id="311" presetID="9" presetClass="exit" presetSubtype="0" fill="hold" nodeType="withEffect">
                                  <p:stCondLst>
                                    <p:cond delay="0"/>
                                  </p:stCondLst>
                                  <p:childTnLst>
                                    <p:animEffect transition="out" filter="dissolve">
                                      <p:cBhvr>
                                        <p:cTn id="312" dur="500"/>
                                        <p:tgtEl>
                                          <p:spTgt spid="6298"/>
                                        </p:tgtEl>
                                      </p:cBhvr>
                                    </p:animEffect>
                                    <p:set>
                                      <p:cBhvr>
                                        <p:cTn id="313" dur="1" fill="hold">
                                          <p:stCondLst>
                                            <p:cond delay="499"/>
                                          </p:stCondLst>
                                        </p:cTn>
                                        <p:tgtEl>
                                          <p:spTgt spid="6298"/>
                                        </p:tgtEl>
                                        <p:attrNameLst>
                                          <p:attrName>style.visibility</p:attrName>
                                        </p:attrNameLst>
                                      </p:cBhvr>
                                      <p:to>
                                        <p:strVal val="hidden"/>
                                      </p:to>
                                    </p:set>
                                  </p:childTnLst>
                                </p:cTn>
                              </p:par>
                            </p:childTnLst>
                          </p:cTn>
                        </p:par>
                        <p:par>
                          <p:cTn id="314" fill="hold" nodeType="afterGroup">
                            <p:stCondLst>
                              <p:cond delay="8500"/>
                            </p:stCondLst>
                            <p:childTnLst>
                              <p:par>
                                <p:cTn id="315" presetID="1" presetClass="entr" presetSubtype="0" fill="hold" nodeType="afterEffect">
                                  <p:stCondLst>
                                    <p:cond delay="0"/>
                                  </p:stCondLst>
                                  <p:childTnLst>
                                    <p:set>
                                      <p:cBhvr>
                                        <p:cTn id="316" dur="1" fill="hold">
                                          <p:stCondLst>
                                            <p:cond delay="0"/>
                                          </p:stCondLst>
                                        </p:cTn>
                                        <p:tgtEl>
                                          <p:spTgt spid="6252"/>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6315"/>
                                        </p:tgtEl>
                                        <p:attrNameLst>
                                          <p:attrName>style.visibility</p:attrName>
                                        </p:attrNameLst>
                                      </p:cBhvr>
                                      <p:to>
                                        <p:strVal val="visible"/>
                                      </p:to>
                                    </p:set>
                                  </p:childTnLst>
                                </p:cTn>
                              </p:par>
                              <p:par>
                                <p:cTn id="319" presetID="18" presetClass="entr" presetSubtype="6" fill="hold" nodeType="withEffect">
                                  <p:stCondLst>
                                    <p:cond delay="0"/>
                                  </p:stCondLst>
                                  <p:childTnLst>
                                    <p:set>
                                      <p:cBhvr>
                                        <p:cTn id="320" dur="1" fill="hold">
                                          <p:stCondLst>
                                            <p:cond delay="0"/>
                                          </p:stCondLst>
                                        </p:cTn>
                                        <p:tgtEl>
                                          <p:spTgt spid="6194"/>
                                        </p:tgtEl>
                                        <p:attrNameLst>
                                          <p:attrName>style.visibility</p:attrName>
                                        </p:attrNameLst>
                                      </p:cBhvr>
                                      <p:to>
                                        <p:strVal val="visible"/>
                                      </p:to>
                                    </p:set>
                                    <p:animEffect transition="in" filter="strips(downRight)">
                                      <p:cBhvr>
                                        <p:cTn id="321" dur="500"/>
                                        <p:tgtEl>
                                          <p:spTgt spid="6194"/>
                                        </p:tgtEl>
                                      </p:cBhvr>
                                    </p:animEffect>
                                  </p:childTnLst>
                                </p:cTn>
                              </p:par>
                              <p:par>
                                <p:cTn id="322" presetID="1" presetClass="entr" presetSubtype="0" fill="hold" nodeType="withEffect">
                                  <p:stCondLst>
                                    <p:cond delay="0"/>
                                  </p:stCondLst>
                                  <p:childTnLst>
                                    <p:set>
                                      <p:cBhvr>
                                        <p:cTn id="323" dur="1" fill="hold">
                                          <p:stCondLst>
                                            <p:cond delay="0"/>
                                          </p:stCondLst>
                                        </p:cTn>
                                        <p:tgtEl>
                                          <p:spTgt spid="6214"/>
                                        </p:tgtEl>
                                        <p:attrNameLst>
                                          <p:attrName>style.visibility</p:attrName>
                                        </p:attrNameLst>
                                      </p:cBhvr>
                                      <p:to>
                                        <p:strVal val="visible"/>
                                      </p:to>
                                    </p:set>
                                  </p:childTnLst>
                                </p:cTn>
                              </p:par>
                              <p:par>
                                <p:cTn id="324" presetID="18" presetClass="entr" presetSubtype="6" fill="hold" nodeType="withEffect">
                                  <p:stCondLst>
                                    <p:cond delay="0"/>
                                  </p:stCondLst>
                                  <p:childTnLst>
                                    <p:set>
                                      <p:cBhvr>
                                        <p:cTn id="325" dur="1" fill="hold">
                                          <p:stCondLst>
                                            <p:cond delay="0"/>
                                          </p:stCondLst>
                                        </p:cTn>
                                        <p:tgtEl>
                                          <p:spTgt spid="6154"/>
                                        </p:tgtEl>
                                        <p:attrNameLst>
                                          <p:attrName>style.visibility</p:attrName>
                                        </p:attrNameLst>
                                      </p:cBhvr>
                                      <p:to>
                                        <p:strVal val="visible"/>
                                      </p:to>
                                    </p:set>
                                    <p:animEffect transition="in" filter="strips(downRight)">
                                      <p:cBhvr>
                                        <p:cTn id="326" dur="500"/>
                                        <p:tgtEl>
                                          <p:spTgt spid="6154"/>
                                        </p:tgtEl>
                                      </p:cBhvr>
                                    </p:animEffect>
                                  </p:childTnLst>
                                </p:cTn>
                              </p:par>
                              <p:par>
                                <p:cTn id="327" presetID="1" presetClass="entr" presetSubtype="0" fill="hold" nodeType="withEffect">
                                  <p:stCondLst>
                                    <p:cond delay="0"/>
                                  </p:stCondLst>
                                  <p:childTnLst>
                                    <p:set>
                                      <p:cBhvr>
                                        <p:cTn id="328" dur="1" fill="hold">
                                          <p:stCondLst>
                                            <p:cond delay="0"/>
                                          </p:stCondLst>
                                        </p:cTn>
                                        <p:tgtEl>
                                          <p:spTgt spid="6278"/>
                                        </p:tgtEl>
                                        <p:attrNameLst>
                                          <p:attrName>style.visibility</p:attrName>
                                        </p:attrNameLst>
                                      </p:cBhvr>
                                      <p:to>
                                        <p:strVal val="visible"/>
                                      </p:to>
                                    </p:set>
                                  </p:childTnLst>
                                </p:cTn>
                              </p:par>
                            </p:childTnLst>
                          </p:cTn>
                        </p:par>
                        <p:par>
                          <p:cTn id="329" fill="hold" nodeType="afterGroup">
                            <p:stCondLst>
                              <p:cond delay="9000"/>
                            </p:stCondLst>
                            <p:childTnLst>
                              <p:par>
                                <p:cTn id="330" presetID="9" presetClass="exit" presetSubtype="0" fill="hold" nodeType="afterEffect">
                                  <p:stCondLst>
                                    <p:cond delay="0"/>
                                  </p:stCondLst>
                                  <p:childTnLst>
                                    <p:animEffect transition="out" filter="dissolve">
                                      <p:cBhvr>
                                        <p:cTn id="331" dur="500"/>
                                        <p:tgtEl>
                                          <p:spTgt spid="6252"/>
                                        </p:tgtEl>
                                      </p:cBhvr>
                                    </p:animEffect>
                                    <p:set>
                                      <p:cBhvr>
                                        <p:cTn id="332" dur="1" fill="hold">
                                          <p:stCondLst>
                                            <p:cond delay="499"/>
                                          </p:stCondLst>
                                        </p:cTn>
                                        <p:tgtEl>
                                          <p:spTgt spid="6252"/>
                                        </p:tgtEl>
                                        <p:attrNameLst>
                                          <p:attrName>style.visibility</p:attrName>
                                        </p:attrNameLst>
                                      </p:cBhvr>
                                      <p:to>
                                        <p:strVal val="hidden"/>
                                      </p:to>
                                    </p:set>
                                  </p:childTnLst>
                                </p:cTn>
                              </p:par>
                              <p:par>
                                <p:cTn id="333" presetID="1" presetClass="exit" presetSubtype="0" fill="hold" nodeType="withEffect">
                                  <p:stCondLst>
                                    <p:cond delay="0"/>
                                  </p:stCondLst>
                                  <p:childTnLst>
                                    <p:set>
                                      <p:cBhvr>
                                        <p:cTn id="334" dur="1" fill="hold">
                                          <p:stCondLst>
                                            <p:cond delay="0"/>
                                          </p:stCondLst>
                                        </p:cTn>
                                        <p:tgtEl>
                                          <p:spTgt spid="6189"/>
                                        </p:tgtEl>
                                        <p:attrNameLst>
                                          <p:attrName>style.visibility</p:attrName>
                                        </p:attrNameLst>
                                      </p:cBhvr>
                                      <p:to>
                                        <p:strVal val="hidden"/>
                                      </p:to>
                                    </p:set>
                                  </p:childTnLst>
                                </p:cTn>
                              </p:par>
                              <p:par>
                                <p:cTn id="335" presetID="1" presetClass="exit" presetSubtype="0" fill="hold" nodeType="withEffect">
                                  <p:stCondLst>
                                    <p:cond delay="0"/>
                                  </p:stCondLst>
                                  <p:childTnLst>
                                    <p:set>
                                      <p:cBhvr>
                                        <p:cTn id="336" dur="1" fill="hold">
                                          <p:stCondLst>
                                            <p:cond delay="0"/>
                                          </p:stCondLst>
                                        </p:cTn>
                                        <p:tgtEl>
                                          <p:spTgt spid="6190"/>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6191"/>
                                        </p:tgtEl>
                                        <p:attrNameLst>
                                          <p:attrName>style.visibility</p:attrName>
                                        </p:attrNameLst>
                                      </p:cBhvr>
                                      <p:to>
                                        <p:strVal val="hidden"/>
                                      </p:to>
                                    </p:set>
                                  </p:childTnLst>
                                </p:cTn>
                              </p:par>
                              <p:par>
                                <p:cTn id="339" presetID="1" presetClass="exit" presetSubtype="0" fill="hold" nodeType="withEffect">
                                  <p:stCondLst>
                                    <p:cond delay="0"/>
                                  </p:stCondLst>
                                  <p:childTnLst>
                                    <p:set>
                                      <p:cBhvr>
                                        <p:cTn id="340" dur="1" fill="hold">
                                          <p:stCondLst>
                                            <p:cond delay="0"/>
                                          </p:stCondLst>
                                        </p:cTn>
                                        <p:tgtEl>
                                          <p:spTgt spid="6193"/>
                                        </p:tgtEl>
                                        <p:attrNameLst>
                                          <p:attrName>style.visibility</p:attrName>
                                        </p:attrNameLst>
                                      </p:cBhvr>
                                      <p:to>
                                        <p:strVal val="hidden"/>
                                      </p:to>
                                    </p:set>
                                  </p:childTnLst>
                                </p:cTn>
                              </p:par>
                              <p:par>
                                <p:cTn id="341" presetID="1" presetClass="exit" presetSubtype="0" fill="hold" nodeType="withEffect">
                                  <p:stCondLst>
                                    <p:cond delay="0"/>
                                  </p:stCondLst>
                                  <p:childTnLst>
                                    <p:set>
                                      <p:cBhvr>
                                        <p:cTn id="342" dur="1" fill="hold">
                                          <p:stCondLst>
                                            <p:cond delay="0"/>
                                          </p:stCondLst>
                                        </p:cTn>
                                        <p:tgtEl>
                                          <p:spTgt spid="6192"/>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6194"/>
                                        </p:tgtEl>
                                        <p:attrNameLst>
                                          <p:attrName>style.visibility</p:attrName>
                                        </p:attrNameLst>
                                      </p:cBhvr>
                                      <p:to>
                                        <p:strVal val="hidden"/>
                                      </p:to>
                                    </p:set>
                                  </p:childTnLst>
                                </p:cTn>
                              </p:par>
                              <p:par>
                                <p:cTn id="345" presetID="9" presetClass="exit" presetSubtype="0" fill="hold" nodeType="withEffect">
                                  <p:stCondLst>
                                    <p:cond delay="0"/>
                                  </p:stCondLst>
                                  <p:childTnLst>
                                    <p:animEffect transition="out" filter="dissolve">
                                      <p:cBhvr>
                                        <p:cTn id="346" dur="500"/>
                                        <p:tgtEl>
                                          <p:spTgt spid="6315"/>
                                        </p:tgtEl>
                                      </p:cBhvr>
                                    </p:animEffect>
                                    <p:set>
                                      <p:cBhvr>
                                        <p:cTn id="347" dur="1" fill="hold">
                                          <p:stCondLst>
                                            <p:cond delay="499"/>
                                          </p:stCondLst>
                                        </p:cTn>
                                        <p:tgtEl>
                                          <p:spTgt spid="6315"/>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6258"/>
                                        </p:tgtEl>
                                        <p:attrNameLst>
                                          <p:attrName>style.visibility</p:attrName>
                                        </p:attrNameLst>
                                      </p:cBhvr>
                                      <p:to>
                                        <p:strVal val="hidden"/>
                                      </p:to>
                                    </p:set>
                                  </p:childTnLst>
                                </p:cTn>
                              </p:par>
                              <p:par>
                                <p:cTn id="350" presetID="1" presetClass="exit" presetSubtype="0" fill="hold" nodeType="withEffect">
                                  <p:stCondLst>
                                    <p:cond delay="0"/>
                                  </p:stCondLst>
                                  <p:childTnLst>
                                    <p:set>
                                      <p:cBhvr>
                                        <p:cTn id="351" dur="1" fill="hold">
                                          <p:stCondLst>
                                            <p:cond delay="0"/>
                                          </p:stCondLst>
                                        </p:cTn>
                                        <p:tgtEl>
                                          <p:spTgt spid="6259"/>
                                        </p:tgtEl>
                                        <p:attrNameLst>
                                          <p:attrName>style.visibility</p:attrName>
                                        </p:attrNameLst>
                                      </p:cBhvr>
                                      <p:to>
                                        <p:strVal val="hidden"/>
                                      </p:to>
                                    </p:set>
                                  </p:childTnLst>
                                </p:cTn>
                              </p:par>
                              <p:par>
                                <p:cTn id="352" presetID="1" presetClass="exit" presetSubtype="0" fill="hold" nodeType="withEffect">
                                  <p:stCondLst>
                                    <p:cond delay="0"/>
                                  </p:stCondLst>
                                  <p:childTnLst>
                                    <p:set>
                                      <p:cBhvr>
                                        <p:cTn id="353" dur="1" fill="hold">
                                          <p:stCondLst>
                                            <p:cond delay="0"/>
                                          </p:stCondLst>
                                        </p:cTn>
                                        <p:tgtEl>
                                          <p:spTgt spid="6260"/>
                                        </p:tgtEl>
                                        <p:attrNameLst>
                                          <p:attrName>style.visibility</p:attrName>
                                        </p:attrNameLst>
                                      </p:cBhvr>
                                      <p:to>
                                        <p:strVal val="hidden"/>
                                      </p:to>
                                    </p:set>
                                  </p:childTnLst>
                                </p:cTn>
                              </p:par>
                              <p:par>
                                <p:cTn id="354" presetID="1" presetClass="exit" presetSubtype="0" fill="hold" nodeType="withEffect">
                                  <p:stCondLst>
                                    <p:cond delay="0"/>
                                  </p:stCondLst>
                                  <p:childTnLst>
                                    <p:set>
                                      <p:cBhvr>
                                        <p:cTn id="355" dur="1" fill="hold">
                                          <p:stCondLst>
                                            <p:cond delay="0"/>
                                          </p:stCondLst>
                                        </p:cTn>
                                        <p:tgtEl>
                                          <p:spTgt spid="6262"/>
                                        </p:tgtEl>
                                        <p:attrNameLst>
                                          <p:attrName>style.visibility</p:attrName>
                                        </p:attrNameLst>
                                      </p:cBhvr>
                                      <p:to>
                                        <p:strVal val="hidden"/>
                                      </p:to>
                                    </p:set>
                                  </p:childTnLst>
                                </p:cTn>
                              </p:par>
                              <p:par>
                                <p:cTn id="356" presetID="1" presetClass="exit" presetSubtype="0" fill="hold" nodeType="withEffect">
                                  <p:stCondLst>
                                    <p:cond delay="0"/>
                                  </p:stCondLst>
                                  <p:childTnLst>
                                    <p:set>
                                      <p:cBhvr>
                                        <p:cTn id="357" dur="1" fill="hold">
                                          <p:stCondLst>
                                            <p:cond delay="0"/>
                                          </p:stCondLst>
                                        </p:cTn>
                                        <p:tgtEl>
                                          <p:spTgt spid="6261"/>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6154"/>
                                        </p:tgtEl>
                                        <p:attrNameLst>
                                          <p:attrName>style.visibility</p:attrName>
                                        </p:attrNameLst>
                                      </p:cBhvr>
                                      <p:to>
                                        <p:strVal val="hidden"/>
                                      </p:to>
                                    </p:set>
                                  </p:childTnLst>
                                </p:cTn>
                              </p:par>
                              <p:par>
                                <p:cTn id="360" presetID="1" presetClass="entr" presetSubtype="0" fill="hold" nodeType="withEffect">
                                  <p:stCondLst>
                                    <p:cond delay="0"/>
                                  </p:stCondLst>
                                  <p:childTnLst>
                                    <p:set>
                                      <p:cBhvr>
                                        <p:cTn id="361" dur="1" fill="hold">
                                          <p:stCondLst>
                                            <p:cond delay="0"/>
                                          </p:stCondLst>
                                        </p:cTn>
                                        <p:tgtEl>
                                          <p:spTgt spid="6188"/>
                                        </p:tgtEl>
                                        <p:attrNameLst>
                                          <p:attrName>style.visibility</p:attrName>
                                        </p:attrNameLst>
                                      </p:cBhvr>
                                      <p:to>
                                        <p:strVal val="visible"/>
                                      </p:to>
                                    </p:set>
                                  </p:childTnLst>
                                </p:cTn>
                              </p:par>
                              <p:par>
                                <p:cTn id="362" presetID="1" presetClass="entr" presetSubtype="0" fill="hold" nodeType="withEffect">
                                  <p:stCondLst>
                                    <p:cond delay="0"/>
                                  </p:stCondLst>
                                  <p:childTnLst>
                                    <p:set>
                                      <p:cBhvr>
                                        <p:cTn id="363" dur="1" fill="hold">
                                          <p:stCondLst>
                                            <p:cond delay="0"/>
                                          </p:stCondLst>
                                        </p:cTn>
                                        <p:tgtEl>
                                          <p:spTgt spid="6319"/>
                                        </p:tgtEl>
                                        <p:attrNameLst>
                                          <p:attrName>style.visibility</p:attrName>
                                        </p:attrNameLst>
                                      </p:cBhvr>
                                      <p:to>
                                        <p:strVal val="visible"/>
                                      </p:to>
                                    </p:set>
                                  </p:childTnLst>
                                </p:cTn>
                              </p:par>
                            </p:childTnLst>
                          </p:cTn>
                        </p:par>
                        <p:par>
                          <p:cTn id="364" fill="hold" nodeType="afterGroup">
                            <p:stCondLst>
                              <p:cond delay="9500"/>
                            </p:stCondLst>
                            <p:childTnLst>
                              <p:par>
                                <p:cTn id="365" presetID="1" presetClass="entr" presetSubtype="0" fill="hold" nodeType="afterEffect">
                                  <p:stCondLst>
                                    <p:cond delay="0"/>
                                  </p:stCondLst>
                                  <p:childTnLst>
                                    <p:set>
                                      <p:cBhvr>
                                        <p:cTn id="366" dur="1" fill="hold">
                                          <p:stCondLst>
                                            <p:cond delay="0"/>
                                          </p:stCondLst>
                                        </p:cTn>
                                        <p:tgtEl>
                                          <p:spTgt spid="6236"/>
                                        </p:tgtEl>
                                        <p:attrNameLst>
                                          <p:attrName>style.visibility</p:attrName>
                                        </p:attrNameLst>
                                      </p:cBhvr>
                                      <p:to>
                                        <p:strVal val="visible"/>
                                      </p:to>
                                    </p:set>
                                  </p:childTnLst>
                                </p:cTn>
                              </p:par>
                              <p:par>
                                <p:cTn id="367" presetID="1" presetClass="entr" presetSubtype="0" fill="hold" nodeType="withEffect">
                                  <p:stCondLst>
                                    <p:cond delay="0"/>
                                  </p:stCondLst>
                                  <p:childTnLst>
                                    <p:set>
                                      <p:cBhvr>
                                        <p:cTn id="368" dur="1" fill="hold">
                                          <p:stCondLst>
                                            <p:cond delay="0"/>
                                          </p:stCondLst>
                                        </p:cTn>
                                        <p:tgtEl>
                                          <p:spTgt spid="6299"/>
                                        </p:tgtEl>
                                        <p:attrNameLst>
                                          <p:attrName>style.visibility</p:attrName>
                                        </p:attrNameLst>
                                      </p:cBhvr>
                                      <p:to>
                                        <p:strVal val="visible"/>
                                      </p:to>
                                    </p:set>
                                  </p:childTnLst>
                                </p:cTn>
                              </p:par>
                              <p:par>
                                <p:cTn id="369" presetID="1" presetClass="entr" presetSubtype="0" fill="hold" nodeType="withEffect">
                                  <p:stCondLst>
                                    <p:cond delay="0"/>
                                  </p:stCondLst>
                                  <p:childTnLst>
                                    <p:set>
                                      <p:cBhvr>
                                        <p:cTn id="370" dur="1" fill="hold">
                                          <p:stCondLst>
                                            <p:cond delay="0"/>
                                          </p:stCondLst>
                                        </p:cTn>
                                        <p:tgtEl>
                                          <p:spTgt spid="6225"/>
                                        </p:tgtEl>
                                        <p:attrNameLst>
                                          <p:attrName>style.visibility</p:attrName>
                                        </p:attrNameLst>
                                      </p:cBhvr>
                                      <p:to>
                                        <p:strVal val="visible"/>
                                      </p:to>
                                    </p:set>
                                  </p:childTnLst>
                                </p:cTn>
                              </p:par>
                              <p:par>
                                <p:cTn id="371" presetID="18" presetClass="entr" presetSubtype="3" fill="hold" nodeType="withEffect">
                                  <p:stCondLst>
                                    <p:cond delay="0"/>
                                  </p:stCondLst>
                                  <p:childTnLst>
                                    <p:set>
                                      <p:cBhvr>
                                        <p:cTn id="372" dur="1" fill="hold">
                                          <p:stCondLst>
                                            <p:cond delay="0"/>
                                          </p:stCondLst>
                                        </p:cTn>
                                        <p:tgtEl>
                                          <p:spTgt spid="6196"/>
                                        </p:tgtEl>
                                        <p:attrNameLst>
                                          <p:attrName>style.visibility</p:attrName>
                                        </p:attrNameLst>
                                      </p:cBhvr>
                                      <p:to>
                                        <p:strVal val="visible"/>
                                      </p:to>
                                    </p:set>
                                    <p:animEffect transition="in" filter="strips(upRight)">
                                      <p:cBhvr>
                                        <p:cTn id="373" dur="500"/>
                                        <p:tgtEl>
                                          <p:spTgt spid="6196"/>
                                        </p:tgtEl>
                                      </p:cBhvr>
                                    </p:animEffect>
                                  </p:childTnLst>
                                </p:cTn>
                              </p:par>
                              <p:par>
                                <p:cTn id="374" presetID="1" presetClass="entr" presetSubtype="0" fill="hold" nodeType="withEffect">
                                  <p:stCondLst>
                                    <p:cond delay="0"/>
                                  </p:stCondLst>
                                  <p:childTnLst>
                                    <p:set>
                                      <p:cBhvr>
                                        <p:cTn id="375" dur="1" fill="hold">
                                          <p:stCondLst>
                                            <p:cond delay="0"/>
                                          </p:stCondLst>
                                        </p:cTn>
                                        <p:tgtEl>
                                          <p:spTgt spid="6289"/>
                                        </p:tgtEl>
                                        <p:attrNameLst>
                                          <p:attrName>style.visibility</p:attrName>
                                        </p:attrNameLst>
                                      </p:cBhvr>
                                      <p:to>
                                        <p:strVal val="visible"/>
                                      </p:to>
                                    </p:set>
                                  </p:childTnLst>
                                </p:cTn>
                              </p:par>
                              <p:par>
                                <p:cTn id="376" presetID="18" presetClass="entr" presetSubtype="3" fill="hold" nodeType="withEffect">
                                  <p:stCondLst>
                                    <p:cond delay="0"/>
                                  </p:stCondLst>
                                  <p:childTnLst>
                                    <p:set>
                                      <p:cBhvr>
                                        <p:cTn id="377" dur="1" fill="hold">
                                          <p:stCondLst>
                                            <p:cond delay="0"/>
                                          </p:stCondLst>
                                        </p:cTn>
                                        <p:tgtEl>
                                          <p:spTgt spid="6264"/>
                                        </p:tgtEl>
                                        <p:attrNameLst>
                                          <p:attrName>style.visibility</p:attrName>
                                        </p:attrNameLst>
                                      </p:cBhvr>
                                      <p:to>
                                        <p:strVal val="visible"/>
                                      </p:to>
                                    </p:set>
                                    <p:animEffect transition="in" filter="strips(upRight)">
                                      <p:cBhvr>
                                        <p:cTn id="378" dur="500"/>
                                        <p:tgtEl>
                                          <p:spTgt spid="6264"/>
                                        </p:tgtEl>
                                      </p:cBhvr>
                                    </p:animEffect>
                                  </p:childTnLst>
                                </p:cTn>
                              </p:par>
                            </p:childTnLst>
                          </p:cTn>
                        </p:par>
                        <p:par>
                          <p:cTn id="379" fill="hold" nodeType="afterGroup">
                            <p:stCondLst>
                              <p:cond delay="10000"/>
                            </p:stCondLst>
                            <p:childTnLst>
                              <p:par>
                                <p:cTn id="380" presetID="9" presetClass="exit" presetSubtype="0" fill="hold" nodeType="afterEffect">
                                  <p:stCondLst>
                                    <p:cond delay="0"/>
                                  </p:stCondLst>
                                  <p:childTnLst>
                                    <p:animEffect transition="out" filter="dissolve">
                                      <p:cBhvr>
                                        <p:cTn id="381" dur="500"/>
                                        <p:tgtEl>
                                          <p:spTgt spid="6236"/>
                                        </p:tgtEl>
                                      </p:cBhvr>
                                    </p:animEffect>
                                    <p:set>
                                      <p:cBhvr>
                                        <p:cTn id="382" dur="1" fill="hold">
                                          <p:stCondLst>
                                            <p:cond delay="499"/>
                                          </p:stCondLst>
                                        </p:cTn>
                                        <p:tgtEl>
                                          <p:spTgt spid="6236"/>
                                        </p:tgtEl>
                                        <p:attrNameLst>
                                          <p:attrName>style.visibility</p:attrName>
                                        </p:attrNameLst>
                                      </p:cBhvr>
                                      <p:to>
                                        <p:strVal val="hidden"/>
                                      </p:to>
                                    </p:set>
                                  </p:childTnLst>
                                </p:cTn>
                              </p:par>
                              <p:par>
                                <p:cTn id="383" presetID="9" presetClass="exit" presetSubtype="0" fill="hold" nodeType="withEffect">
                                  <p:stCondLst>
                                    <p:cond delay="0"/>
                                  </p:stCondLst>
                                  <p:childTnLst>
                                    <p:animEffect transition="out" filter="dissolve">
                                      <p:cBhvr>
                                        <p:cTn id="384" dur="500"/>
                                        <p:tgtEl>
                                          <p:spTgt spid="6299"/>
                                        </p:tgtEl>
                                      </p:cBhvr>
                                    </p:animEffect>
                                    <p:set>
                                      <p:cBhvr>
                                        <p:cTn id="385" dur="1" fill="hold">
                                          <p:stCondLst>
                                            <p:cond delay="499"/>
                                          </p:stCondLst>
                                        </p:cTn>
                                        <p:tgtEl>
                                          <p:spTgt spid="6299"/>
                                        </p:tgtEl>
                                        <p:attrNameLst>
                                          <p:attrName>style.visibility</p:attrName>
                                        </p:attrNameLst>
                                      </p:cBhvr>
                                      <p:to>
                                        <p:strVal val="hidden"/>
                                      </p:to>
                                    </p:set>
                                  </p:childTnLst>
                                </p:cTn>
                              </p:par>
                            </p:childTnLst>
                          </p:cTn>
                        </p:par>
                        <p:par>
                          <p:cTn id="386" fill="hold" nodeType="afterGroup">
                            <p:stCondLst>
                              <p:cond delay="10500"/>
                            </p:stCondLst>
                            <p:childTnLst>
                              <p:par>
                                <p:cTn id="387" presetID="1" presetClass="entr" presetSubtype="0" fill="hold" nodeType="afterEffect">
                                  <p:stCondLst>
                                    <p:cond delay="0"/>
                                  </p:stCondLst>
                                  <p:childTnLst>
                                    <p:set>
                                      <p:cBhvr>
                                        <p:cTn id="388" dur="1" fill="hold">
                                          <p:stCondLst>
                                            <p:cond delay="0"/>
                                          </p:stCondLst>
                                        </p:cTn>
                                        <p:tgtEl>
                                          <p:spTgt spid="6237"/>
                                        </p:tgtEl>
                                        <p:attrNameLst>
                                          <p:attrName>style.visibility</p:attrName>
                                        </p:attrNameLst>
                                      </p:cBhvr>
                                      <p:to>
                                        <p:strVal val="visible"/>
                                      </p:to>
                                    </p:set>
                                  </p:childTnLst>
                                </p:cTn>
                              </p:par>
                              <p:par>
                                <p:cTn id="389" presetID="1" presetClass="entr" presetSubtype="0" fill="hold" nodeType="withEffect">
                                  <p:stCondLst>
                                    <p:cond delay="0"/>
                                  </p:stCondLst>
                                  <p:childTnLst>
                                    <p:set>
                                      <p:cBhvr>
                                        <p:cTn id="390" dur="1" fill="hold">
                                          <p:stCondLst>
                                            <p:cond delay="0"/>
                                          </p:stCondLst>
                                        </p:cTn>
                                        <p:tgtEl>
                                          <p:spTgt spid="6300"/>
                                        </p:tgtEl>
                                        <p:attrNameLst>
                                          <p:attrName>style.visibility</p:attrName>
                                        </p:attrNameLst>
                                      </p:cBhvr>
                                      <p:to>
                                        <p:strVal val="visible"/>
                                      </p:to>
                                    </p:set>
                                  </p:childTnLst>
                                </p:cTn>
                              </p:par>
                              <p:par>
                                <p:cTn id="391" presetID="1" presetClass="entr" presetSubtype="0" fill="hold" nodeType="withEffect">
                                  <p:stCondLst>
                                    <p:cond delay="0"/>
                                  </p:stCondLst>
                                  <p:childTnLst>
                                    <p:set>
                                      <p:cBhvr>
                                        <p:cTn id="392" dur="1" fill="hold">
                                          <p:stCondLst>
                                            <p:cond delay="0"/>
                                          </p:stCondLst>
                                        </p:cTn>
                                        <p:tgtEl>
                                          <p:spTgt spid="6224"/>
                                        </p:tgtEl>
                                        <p:attrNameLst>
                                          <p:attrName>style.visibility</p:attrName>
                                        </p:attrNameLst>
                                      </p:cBhvr>
                                      <p:to>
                                        <p:strVal val="visible"/>
                                      </p:to>
                                    </p:set>
                                  </p:childTnLst>
                                </p:cTn>
                              </p:par>
                              <p:par>
                                <p:cTn id="393" presetID="18" presetClass="entr" presetSubtype="3" fill="hold" nodeType="withEffect">
                                  <p:stCondLst>
                                    <p:cond delay="0"/>
                                  </p:stCondLst>
                                  <p:childTnLst>
                                    <p:set>
                                      <p:cBhvr>
                                        <p:cTn id="394" dur="1" fill="hold">
                                          <p:stCondLst>
                                            <p:cond delay="0"/>
                                          </p:stCondLst>
                                        </p:cTn>
                                        <p:tgtEl>
                                          <p:spTgt spid="6197"/>
                                        </p:tgtEl>
                                        <p:attrNameLst>
                                          <p:attrName>style.visibility</p:attrName>
                                        </p:attrNameLst>
                                      </p:cBhvr>
                                      <p:to>
                                        <p:strVal val="visible"/>
                                      </p:to>
                                    </p:set>
                                    <p:animEffect transition="in" filter="strips(upRight)">
                                      <p:cBhvr>
                                        <p:cTn id="395" dur="500"/>
                                        <p:tgtEl>
                                          <p:spTgt spid="6197"/>
                                        </p:tgtEl>
                                      </p:cBhvr>
                                    </p:animEffect>
                                  </p:childTnLst>
                                </p:cTn>
                              </p:par>
                              <p:par>
                                <p:cTn id="396" presetID="1" presetClass="entr" presetSubtype="0" fill="hold" nodeType="withEffect">
                                  <p:stCondLst>
                                    <p:cond delay="0"/>
                                  </p:stCondLst>
                                  <p:childTnLst>
                                    <p:set>
                                      <p:cBhvr>
                                        <p:cTn id="397" dur="1" fill="hold">
                                          <p:stCondLst>
                                            <p:cond delay="0"/>
                                          </p:stCondLst>
                                        </p:cTn>
                                        <p:tgtEl>
                                          <p:spTgt spid="6288"/>
                                        </p:tgtEl>
                                        <p:attrNameLst>
                                          <p:attrName>style.visibility</p:attrName>
                                        </p:attrNameLst>
                                      </p:cBhvr>
                                      <p:to>
                                        <p:strVal val="visible"/>
                                      </p:to>
                                    </p:set>
                                  </p:childTnLst>
                                </p:cTn>
                              </p:par>
                              <p:par>
                                <p:cTn id="398" presetID="18" presetClass="entr" presetSubtype="3" fill="hold" nodeType="withEffect">
                                  <p:stCondLst>
                                    <p:cond delay="0"/>
                                  </p:stCondLst>
                                  <p:childTnLst>
                                    <p:set>
                                      <p:cBhvr>
                                        <p:cTn id="399" dur="1" fill="hold">
                                          <p:stCondLst>
                                            <p:cond delay="0"/>
                                          </p:stCondLst>
                                        </p:cTn>
                                        <p:tgtEl>
                                          <p:spTgt spid="6265"/>
                                        </p:tgtEl>
                                        <p:attrNameLst>
                                          <p:attrName>style.visibility</p:attrName>
                                        </p:attrNameLst>
                                      </p:cBhvr>
                                      <p:to>
                                        <p:strVal val="visible"/>
                                      </p:to>
                                    </p:set>
                                    <p:animEffect transition="in" filter="strips(upRight)">
                                      <p:cBhvr>
                                        <p:cTn id="400" dur="500"/>
                                        <p:tgtEl>
                                          <p:spTgt spid="6265"/>
                                        </p:tgtEl>
                                      </p:cBhvr>
                                    </p:animEffect>
                                  </p:childTnLst>
                                </p:cTn>
                              </p:par>
                            </p:childTnLst>
                          </p:cTn>
                        </p:par>
                        <p:par>
                          <p:cTn id="401" fill="hold" nodeType="afterGroup">
                            <p:stCondLst>
                              <p:cond delay="11000"/>
                            </p:stCondLst>
                            <p:childTnLst>
                              <p:par>
                                <p:cTn id="402" presetID="9" presetClass="exit" presetSubtype="0" fill="hold" nodeType="afterEffect">
                                  <p:stCondLst>
                                    <p:cond delay="0"/>
                                  </p:stCondLst>
                                  <p:childTnLst>
                                    <p:animEffect transition="out" filter="dissolve">
                                      <p:cBhvr>
                                        <p:cTn id="403" dur="500"/>
                                        <p:tgtEl>
                                          <p:spTgt spid="6237"/>
                                        </p:tgtEl>
                                      </p:cBhvr>
                                    </p:animEffect>
                                    <p:set>
                                      <p:cBhvr>
                                        <p:cTn id="404" dur="1" fill="hold">
                                          <p:stCondLst>
                                            <p:cond delay="499"/>
                                          </p:stCondLst>
                                        </p:cTn>
                                        <p:tgtEl>
                                          <p:spTgt spid="6237"/>
                                        </p:tgtEl>
                                        <p:attrNameLst>
                                          <p:attrName>style.visibility</p:attrName>
                                        </p:attrNameLst>
                                      </p:cBhvr>
                                      <p:to>
                                        <p:strVal val="hidden"/>
                                      </p:to>
                                    </p:set>
                                  </p:childTnLst>
                                </p:cTn>
                              </p:par>
                              <p:par>
                                <p:cTn id="405" presetID="9" presetClass="exit" presetSubtype="0" fill="hold" nodeType="withEffect">
                                  <p:stCondLst>
                                    <p:cond delay="0"/>
                                  </p:stCondLst>
                                  <p:childTnLst>
                                    <p:animEffect transition="out" filter="dissolve">
                                      <p:cBhvr>
                                        <p:cTn id="406" dur="500"/>
                                        <p:tgtEl>
                                          <p:spTgt spid="6300"/>
                                        </p:tgtEl>
                                      </p:cBhvr>
                                    </p:animEffect>
                                    <p:set>
                                      <p:cBhvr>
                                        <p:cTn id="407" dur="1" fill="hold">
                                          <p:stCondLst>
                                            <p:cond delay="499"/>
                                          </p:stCondLst>
                                        </p:cTn>
                                        <p:tgtEl>
                                          <p:spTgt spid="6300"/>
                                        </p:tgtEl>
                                        <p:attrNameLst>
                                          <p:attrName>style.visibility</p:attrName>
                                        </p:attrNameLst>
                                      </p:cBhvr>
                                      <p:to>
                                        <p:strVal val="hidden"/>
                                      </p:to>
                                    </p:set>
                                  </p:childTnLst>
                                </p:cTn>
                              </p:par>
                            </p:childTnLst>
                          </p:cTn>
                        </p:par>
                        <p:par>
                          <p:cTn id="408" fill="hold" nodeType="afterGroup">
                            <p:stCondLst>
                              <p:cond delay="11500"/>
                            </p:stCondLst>
                            <p:childTnLst>
                              <p:par>
                                <p:cTn id="409" presetID="1" presetClass="entr" presetSubtype="0" fill="hold" nodeType="afterEffect">
                                  <p:stCondLst>
                                    <p:cond delay="0"/>
                                  </p:stCondLst>
                                  <p:childTnLst>
                                    <p:set>
                                      <p:cBhvr>
                                        <p:cTn id="410" dur="1" fill="hold">
                                          <p:stCondLst>
                                            <p:cond delay="0"/>
                                          </p:stCondLst>
                                        </p:cTn>
                                        <p:tgtEl>
                                          <p:spTgt spid="6238"/>
                                        </p:tgtEl>
                                        <p:attrNameLst>
                                          <p:attrName>style.visibility</p:attrName>
                                        </p:attrNameLst>
                                      </p:cBhvr>
                                      <p:to>
                                        <p:strVal val="visible"/>
                                      </p:to>
                                    </p:set>
                                  </p:childTnLst>
                                </p:cTn>
                              </p:par>
                              <p:par>
                                <p:cTn id="411" presetID="1" presetClass="entr" presetSubtype="0" fill="hold" nodeType="withEffect">
                                  <p:stCondLst>
                                    <p:cond delay="0"/>
                                  </p:stCondLst>
                                  <p:childTnLst>
                                    <p:set>
                                      <p:cBhvr>
                                        <p:cTn id="412" dur="1" fill="hold">
                                          <p:stCondLst>
                                            <p:cond delay="0"/>
                                          </p:stCondLst>
                                        </p:cTn>
                                        <p:tgtEl>
                                          <p:spTgt spid="6301"/>
                                        </p:tgtEl>
                                        <p:attrNameLst>
                                          <p:attrName>style.visibility</p:attrName>
                                        </p:attrNameLst>
                                      </p:cBhvr>
                                      <p:to>
                                        <p:strVal val="visible"/>
                                      </p:to>
                                    </p:set>
                                  </p:childTnLst>
                                </p:cTn>
                              </p:par>
                              <p:par>
                                <p:cTn id="413" presetID="1" presetClass="entr" presetSubtype="0" fill="hold" nodeType="withEffect">
                                  <p:stCondLst>
                                    <p:cond delay="0"/>
                                  </p:stCondLst>
                                  <p:childTnLst>
                                    <p:set>
                                      <p:cBhvr>
                                        <p:cTn id="414" dur="1" fill="hold">
                                          <p:stCondLst>
                                            <p:cond delay="0"/>
                                          </p:stCondLst>
                                        </p:cTn>
                                        <p:tgtEl>
                                          <p:spTgt spid="6223"/>
                                        </p:tgtEl>
                                        <p:attrNameLst>
                                          <p:attrName>style.visibility</p:attrName>
                                        </p:attrNameLst>
                                      </p:cBhvr>
                                      <p:to>
                                        <p:strVal val="visible"/>
                                      </p:to>
                                    </p:set>
                                  </p:childTnLst>
                                </p:cTn>
                              </p:par>
                              <p:par>
                                <p:cTn id="415" presetID="18" presetClass="entr" presetSubtype="3" fill="hold" nodeType="withEffect">
                                  <p:stCondLst>
                                    <p:cond delay="0"/>
                                  </p:stCondLst>
                                  <p:childTnLst>
                                    <p:set>
                                      <p:cBhvr>
                                        <p:cTn id="416" dur="1" fill="hold">
                                          <p:stCondLst>
                                            <p:cond delay="0"/>
                                          </p:stCondLst>
                                        </p:cTn>
                                        <p:tgtEl>
                                          <p:spTgt spid="6198"/>
                                        </p:tgtEl>
                                        <p:attrNameLst>
                                          <p:attrName>style.visibility</p:attrName>
                                        </p:attrNameLst>
                                      </p:cBhvr>
                                      <p:to>
                                        <p:strVal val="visible"/>
                                      </p:to>
                                    </p:set>
                                    <p:animEffect transition="in" filter="strips(upRight)">
                                      <p:cBhvr>
                                        <p:cTn id="417" dur="500"/>
                                        <p:tgtEl>
                                          <p:spTgt spid="6198"/>
                                        </p:tgtEl>
                                      </p:cBhvr>
                                    </p:animEffect>
                                  </p:childTnLst>
                                </p:cTn>
                              </p:par>
                              <p:par>
                                <p:cTn id="418" presetID="1" presetClass="entr" presetSubtype="0" fill="hold" nodeType="withEffect">
                                  <p:stCondLst>
                                    <p:cond delay="0"/>
                                  </p:stCondLst>
                                  <p:childTnLst>
                                    <p:set>
                                      <p:cBhvr>
                                        <p:cTn id="419" dur="1" fill="hold">
                                          <p:stCondLst>
                                            <p:cond delay="0"/>
                                          </p:stCondLst>
                                        </p:cTn>
                                        <p:tgtEl>
                                          <p:spTgt spid="6287"/>
                                        </p:tgtEl>
                                        <p:attrNameLst>
                                          <p:attrName>style.visibility</p:attrName>
                                        </p:attrNameLst>
                                      </p:cBhvr>
                                      <p:to>
                                        <p:strVal val="visible"/>
                                      </p:to>
                                    </p:set>
                                  </p:childTnLst>
                                </p:cTn>
                              </p:par>
                              <p:par>
                                <p:cTn id="420" presetID="18" presetClass="entr" presetSubtype="3" fill="hold" nodeType="withEffect">
                                  <p:stCondLst>
                                    <p:cond delay="0"/>
                                  </p:stCondLst>
                                  <p:childTnLst>
                                    <p:set>
                                      <p:cBhvr>
                                        <p:cTn id="421" dur="1" fill="hold">
                                          <p:stCondLst>
                                            <p:cond delay="0"/>
                                          </p:stCondLst>
                                        </p:cTn>
                                        <p:tgtEl>
                                          <p:spTgt spid="6266"/>
                                        </p:tgtEl>
                                        <p:attrNameLst>
                                          <p:attrName>style.visibility</p:attrName>
                                        </p:attrNameLst>
                                      </p:cBhvr>
                                      <p:to>
                                        <p:strVal val="visible"/>
                                      </p:to>
                                    </p:set>
                                    <p:animEffect transition="in" filter="strips(upRight)">
                                      <p:cBhvr>
                                        <p:cTn id="422" dur="500"/>
                                        <p:tgtEl>
                                          <p:spTgt spid="6266"/>
                                        </p:tgtEl>
                                      </p:cBhvr>
                                    </p:animEffect>
                                  </p:childTnLst>
                                </p:cTn>
                              </p:par>
                            </p:childTnLst>
                          </p:cTn>
                        </p:par>
                        <p:par>
                          <p:cTn id="423" fill="hold" nodeType="afterGroup">
                            <p:stCondLst>
                              <p:cond delay="12000"/>
                            </p:stCondLst>
                            <p:childTnLst>
                              <p:par>
                                <p:cTn id="424" presetID="9" presetClass="exit" presetSubtype="0" fill="hold" nodeType="afterEffect">
                                  <p:stCondLst>
                                    <p:cond delay="0"/>
                                  </p:stCondLst>
                                  <p:childTnLst>
                                    <p:animEffect transition="out" filter="dissolve">
                                      <p:cBhvr>
                                        <p:cTn id="425" dur="500"/>
                                        <p:tgtEl>
                                          <p:spTgt spid="6238"/>
                                        </p:tgtEl>
                                      </p:cBhvr>
                                    </p:animEffect>
                                    <p:set>
                                      <p:cBhvr>
                                        <p:cTn id="426" dur="1" fill="hold">
                                          <p:stCondLst>
                                            <p:cond delay="499"/>
                                          </p:stCondLst>
                                        </p:cTn>
                                        <p:tgtEl>
                                          <p:spTgt spid="6238"/>
                                        </p:tgtEl>
                                        <p:attrNameLst>
                                          <p:attrName>style.visibility</p:attrName>
                                        </p:attrNameLst>
                                      </p:cBhvr>
                                      <p:to>
                                        <p:strVal val="hidden"/>
                                      </p:to>
                                    </p:set>
                                  </p:childTnLst>
                                </p:cTn>
                              </p:par>
                              <p:par>
                                <p:cTn id="427" presetID="9" presetClass="exit" presetSubtype="0" fill="hold" nodeType="withEffect">
                                  <p:stCondLst>
                                    <p:cond delay="0"/>
                                  </p:stCondLst>
                                  <p:childTnLst>
                                    <p:animEffect transition="out" filter="dissolve">
                                      <p:cBhvr>
                                        <p:cTn id="428" dur="500"/>
                                        <p:tgtEl>
                                          <p:spTgt spid="6301"/>
                                        </p:tgtEl>
                                      </p:cBhvr>
                                    </p:animEffect>
                                    <p:set>
                                      <p:cBhvr>
                                        <p:cTn id="429" dur="1" fill="hold">
                                          <p:stCondLst>
                                            <p:cond delay="499"/>
                                          </p:stCondLst>
                                        </p:cTn>
                                        <p:tgtEl>
                                          <p:spTgt spid="6301"/>
                                        </p:tgtEl>
                                        <p:attrNameLst>
                                          <p:attrName>style.visibility</p:attrName>
                                        </p:attrNameLst>
                                      </p:cBhvr>
                                      <p:to>
                                        <p:strVal val="hidden"/>
                                      </p:to>
                                    </p:set>
                                  </p:childTnLst>
                                </p:cTn>
                              </p:par>
                            </p:childTnLst>
                          </p:cTn>
                        </p:par>
                        <p:par>
                          <p:cTn id="430" fill="hold" nodeType="afterGroup">
                            <p:stCondLst>
                              <p:cond delay="12500"/>
                            </p:stCondLst>
                            <p:childTnLst>
                              <p:par>
                                <p:cTn id="431" presetID="1" presetClass="entr" presetSubtype="0" fill="hold" nodeType="afterEffect">
                                  <p:stCondLst>
                                    <p:cond delay="0"/>
                                  </p:stCondLst>
                                  <p:childTnLst>
                                    <p:set>
                                      <p:cBhvr>
                                        <p:cTn id="432" dur="1" fill="hold">
                                          <p:stCondLst>
                                            <p:cond delay="0"/>
                                          </p:stCondLst>
                                        </p:cTn>
                                        <p:tgtEl>
                                          <p:spTgt spid="6239"/>
                                        </p:tgtEl>
                                        <p:attrNameLst>
                                          <p:attrName>style.visibility</p:attrName>
                                        </p:attrNameLst>
                                      </p:cBhvr>
                                      <p:to>
                                        <p:strVal val="visible"/>
                                      </p:to>
                                    </p:set>
                                  </p:childTnLst>
                                </p:cTn>
                              </p:par>
                              <p:par>
                                <p:cTn id="433" presetID="1" presetClass="entr" presetSubtype="0" fill="hold" nodeType="withEffect">
                                  <p:stCondLst>
                                    <p:cond delay="0"/>
                                  </p:stCondLst>
                                  <p:childTnLst>
                                    <p:set>
                                      <p:cBhvr>
                                        <p:cTn id="434" dur="1" fill="hold">
                                          <p:stCondLst>
                                            <p:cond delay="0"/>
                                          </p:stCondLst>
                                        </p:cTn>
                                        <p:tgtEl>
                                          <p:spTgt spid="6302"/>
                                        </p:tgtEl>
                                        <p:attrNameLst>
                                          <p:attrName>style.visibility</p:attrName>
                                        </p:attrNameLst>
                                      </p:cBhvr>
                                      <p:to>
                                        <p:strVal val="visible"/>
                                      </p:to>
                                    </p:set>
                                  </p:childTnLst>
                                </p:cTn>
                              </p:par>
                              <p:par>
                                <p:cTn id="435" presetID="1" presetClass="entr" presetSubtype="0" fill="hold" nodeType="withEffect">
                                  <p:stCondLst>
                                    <p:cond delay="0"/>
                                  </p:stCondLst>
                                  <p:childTnLst>
                                    <p:set>
                                      <p:cBhvr>
                                        <p:cTn id="436" dur="1" fill="hold">
                                          <p:stCondLst>
                                            <p:cond delay="0"/>
                                          </p:stCondLst>
                                        </p:cTn>
                                        <p:tgtEl>
                                          <p:spTgt spid="6222"/>
                                        </p:tgtEl>
                                        <p:attrNameLst>
                                          <p:attrName>style.visibility</p:attrName>
                                        </p:attrNameLst>
                                      </p:cBhvr>
                                      <p:to>
                                        <p:strVal val="visible"/>
                                      </p:to>
                                    </p:set>
                                  </p:childTnLst>
                                </p:cTn>
                              </p:par>
                              <p:par>
                                <p:cTn id="437" presetID="18" presetClass="entr" presetSubtype="3" fill="hold" nodeType="withEffect">
                                  <p:stCondLst>
                                    <p:cond delay="0"/>
                                  </p:stCondLst>
                                  <p:childTnLst>
                                    <p:set>
                                      <p:cBhvr>
                                        <p:cTn id="438" dur="1" fill="hold">
                                          <p:stCondLst>
                                            <p:cond delay="0"/>
                                          </p:stCondLst>
                                        </p:cTn>
                                        <p:tgtEl>
                                          <p:spTgt spid="6199"/>
                                        </p:tgtEl>
                                        <p:attrNameLst>
                                          <p:attrName>style.visibility</p:attrName>
                                        </p:attrNameLst>
                                      </p:cBhvr>
                                      <p:to>
                                        <p:strVal val="visible"/>
                                      </p:to>
                                    </p:set>
                                    <p:animEffect transition="in" filter="strips(upRight)">
                                      <p:cBhvr>
                                        <p:cTn id="439" dur="500"/>
                                        <p:tgtEl>
                                          <p:spTgt spid="6199"/>
                                        </p:tgtEl>
                                      </p:cBhvr>
                                    </p:animEffect>
                                  </p:childTnLst>
                                </p:cTn>
                              </p:par>
                              <p:par>
                                <p:cTn id="440" presetID="1" presetClass="entr" presetSubtype="0" fill="hold" nodeType="withEffect">
                                  <p:stCondLst>
                                    <p:cond delay="0"/>
                                  </p:stCondLst>
                                  <p:childTnLst>
                                    <p:set>
                                      <p:cBhvr>
                                        <p:cTn id="441" dur="1" fill="hold">
                                          <p:stCondLst>
                                            <p:cond delay="0"/>
                                          </p:stCondLst>
                                        </p:cTn>
                                        <p:tgtEl>
                                          <p:spTgt spid="6286"/>
                                        </p:tgtEl>
                                        <p:attrNameLst>
                                          <p:attrName>style.visibility</p:attrName>
                                        </p:attrNameLst>
                                      </p:cBhvr>
                                      <p:to>
                                        <p:strVal val="visible"/>
                                      </p:to>
                                    </p:set>
                                  </p:childTnLst>
                                </p:cTn>
                              </p:par>
                              <p:par>
                                <p:cTn id="442" presetID="18" presetClass="entr" presetSubtype="3" fill="hold" nodeType="withEffect">
                                  <p:stCondLst>
                                    <p:cond delay="0"/>
                                  </p:stCondLst>
                                  <p:childTnLst>
                                    <p:set>
                                      <p:cBhvr>
                                        <p:cTn id="443" dur="1" fill="hold">
                                          <p:stCondLst>
                                            <p:cond delay="0"/>
                                          </p:stCondLst>
                                        </p:cTn>
                                        <p:tgtEl>
                                          <p:spTgt spid="6267"/>
                                        </p:tgtEl>
                                        <p:attrNameLst>
                                          <p:attrName>style.visibility</p:attrName>
                                        </p:attrNameLst>
                                      </p:cBhvr>
                                      <p:to>
                                        <p:strVal val="visible"/>
                                      </p:to>
                                    </p:set>
                                    <p:animEffect transition="in" filter="strips(upRight)">
                                      <p:cBhvr>
                                        <p:cTn id="444" dur="500"/>
                                        <p:tgtEl>
                                          <p:spTgt spid="6267"/>
                                        </p:tgtEl>
                                      </p:cBhvr>
                                    </p:animEffect>
                                  </p:childTnLst>
                                </p:cTn>
                              </p:par>
                            </p:childTnLst>
                          </p:cTn>
                        </p:par>
                        <p:par>
                          <p:cTn id="445" fill="hold" nodeType="afterGroup">
                            <p:stCondLst>
                              <p:cond delay="13000"/>
                            </p:stCondLst>
                            <p:childTnLst>
                              <p:par>
                                <p:cTn id="446" presetID="9" presetClass="exit" presetSubtype="0" fill="hold" nodeType="afterEffect">
                                  <p:stCondLst>
                                    <p:cond delay="0"/>
                                  </p:stCondLst>
                                  <p:childTnLst>
                                    <p:animEffect transition="out" filter="dissolve">
                                      <p:cBhvr>
                                        <p:cTn id="447" dur="500"/>
                                        <p:tgtEl>
                                          <p:spTgt spid="6239"/>
                                        </p:tgtEl>
                                      </p:cBhvr>
                                    </p:animEffect>
                                    <p:set>
                                      <p:cBhvr>
                                        <p:cTn id="448" dur="1" fill="hold">
                                          <p:stCondLst>
                                            <p:cond delay="499"/>
                                          </p:stCondLst>
                                        </p:cTn>
                                        <p:tgtEl>
                                          <p:spTgt spid="6239"/>
                                        </p:tgtEl>
                                        <p:attrNameLst>
                                          <p:attrName>style.visibility</p:attrName>
                                        </p:attrNameLst>
                                      </p:cBhvr>
                                      <p:to>
                                        <p:strVal val="hidden"/>
                                      </p:to>
                                    </p:set>
                                  </p:childTnLst>
                                </p:cTn>
                              </p:par>
                              <p:par>
                                <p:cTn id="449" presetID="9" presetClass="exit" presetSubtype="0" fill="hold" nodeType="withEffect">
                                  <p:stCondLst>
                                    <p:cond delay="0"/>
                                  </p:stCondLst>
                                  <p:childTnLst>
                                    <p:animEffect transition="out" filter="dissolve">
                                      <p:cBhvr>
                                        <p:cTn id="450" dur="500"/>
                                        <p:tgtEl>
                                          <p:spTgt spid="6302"/>
                                        </p:tgtEl>
                                      </p:cBhvr>
                                    </p:animEffect>
                                    <p:set>
                                      <p:cBhvr>
                                        <p:cTn id="451" dur="1" fill="hold">
                                          <p:stCondLst>
                                            <p:cond delay="499"/>
                                          </p:stCondLst>
                                        </p:cTn>
                                        <p:tgtEl>
                                          <p:spTgt spid="6302"/>
                                        </p:tgtEl>
                                        <p:attrNameLst>
                                          <p:attrName>style.visibility</p:attrName>
                                        </p:attrNameLst>
                                      </p:cBhvr>
                                      <p:to>
                                        <p:strVal val="hidden"/>
                                      </p:to>
                                    </p:set>
                                  </p:childTnLst>
                                </p:cTn>
                              </p:par>
                            </p:childTnLst>
                          </p:cTn>
                        </p:par>
                        <p:par>
                          <p:cTn id="452" fill="hold" nodeType="afterGroup">
                            <p:stCondLst>
                              <p:cond delay="13500"/>
                            </p:stCondLst>
                            <p:childTnLst>
                              <p:par>
                                <p:cTn id="453" presetID="1" presetClass="entr" presetSubtype="0" fill="hold" nodeType="afterEffect">
                                  <p:stCondLst>
                                    <p:cond delay="0"/>
                                  </p:stCondLst>
                                  <p:childTnLst>
                                    <p:set>
                                      <p:cBhvr>
                                        <p:cTn id="454" dur="1" fill="hold">
                                          <p:stCondLst>
                                            <p:cond delay="0"/>
                                          </p:stCondLst>
                                        </p:cTn>
                                        <p:tgtEl>
                                          <p:spTgt spid="6240"/>
                                        </p:tgtEl>
                                        <p:attrNameLst>
                                          <p:attrName>style.visibility</p:attrName>
                                        </p:attrNameLst>
                                      </p:cBhvr>
                                      <p:to>
                                        <p:strVal val="visible"/>
                                      </p:to>
                                    </p:set>
                                  </p:childTnLst>
                                </p:cTn>
                              </p:par>
                              <p:par>
                                <p:cTn id="455" presetID="1" presetClass="entr" presetSubtype="0" fill="hold" nodeType="withEffect">
                                  <p:stCondLst>
                                    <p:cond delay="0"/>
                                  </p:stCondLst>
                                  <p:childTnLst>
                                    <p:set>
                                      <p:cBhvr>
                                        <p:cTn id="456" dur="1" fill="hold">
                                          <p:stCondLst>
                                            <p:cond delay="0"/>
                                          </p:stCondLst>
                                        </p:cTn>
                                        <p:tgtEl>
                                          <p:spTgt spid="6303"/>
                                        </p:tgtEl>
                                        <p:attrNameLst>
                                          <p:attrName>style.visibility</p:attrName>
                                        </p:attrNameLst>
                                      </p:cBhvr>
                                      <p:to>
                                        <p:strVal val="visible"/>
                                      </p:to>
                                    </p:set>
                                  </p:childTnLst>
                                </p:cTn>
                              </p:par>
                              <p:par>
                                <p:cTn id="457" presetID="1" presetClass="entr" presetSubtype="0" fill="hold" nodeType="withEffect">
                                  <p:stCondLst>
                                    <p:cond delay="0"/>
                                  </p:stCondLst>
                                  <p:childTnLst>
                                    <p:set>
                                      <p:cBhvr>
                                        <p:cTn id="458" dur="1" fill="hold">
                                          <p:stCondLst>
                                            <p:cond delay="0"/>
                                          </p:stCondLst>
                                        </p:cTn>
                                        <p:tgtEl>
                                          <p:spTgt spid="6221"/>
                                        </p:tgtEl>
                                        <p:attrNameLst>
                                          <p:attrName>style.visibility</p:attrName>
                                        </p:attrNameLst>
                                      </p:cBhvr>
                                      <p:to>
                                        <p:strVal val="visible"/>
                                      </p:to>
                                    </p:set>
                                  </p:childTnLst>
                                </p:cTn>
                              </p:par>
                              <p:par>
                                <p:cTn id="459" presetID="18" presetClass="entr" presetSubtype="3" fill="hold" nodeType="withEffect">
                                  <p:stCondLst>
                                    <p:cond delay="0"/>
                                  </p:stCondLst>
                                  <p:childTnLst>
                                    <p:set>
                                      <p:cBhvr>
                                        <p:cTn id="460" dur="1" fill="hold">
                                          <p:stCondLst>
                                            <p:cond delay="0"/>
                                          </p:stCondLst>
                                        </p:cTn>
                                        <p:tgtEl>
                                          <p:spTgt spid="6200"/>
                                        </p:tgtEl>
                                        <p:attrNameLst>
                                          <p:attrName>style.visibility</p:attrName>
                                        </p:attrNameLst>
                                      </p:cBhvr>
                                      <p:to>
                                        <p:strVal val="visible"/>
                                      </p:to>
                                    </p:set>
                                    <p:animEffect transition="in" filter="strips(upRight)">
                                      <p:cBhvr>
                                        <p:cTn id="461" dur="500"/>
                                        <p:tgtEl>
                                          <p:spTgt spid="6200"/>
                                        </p:tgtEl>
                                      </p:cBhvr>
                                    </p:animEffect>
                                  </p:childTnLst>
                                </p:cTn>
                              </p:par>
                              <p:par>
                                <p:cTn id="462" presetID="1" presetClass="entr" presetSubtype="0" fill="hold" nodeType="withEffect">
                                  <p:stCondLst>
                                    <p:cond delay="0"/>
                                  </p:stCondLst>
                                  <p:childTnLst>
                                    <p:set>
                                      <p:cBhvr>
                                        <p:cTn id="463" dur="1" fill="hold">
                                          <p:stCondLst>
                                            <p:cond delay="0"/>
                                          </p:stCondLst>
                                        </p:cTn>
                                        <p:tgtEl>
                                          <p:spTgt spid="6285"/>
                                        </p:tgtEl>
                                        <p:attrNameLst>
                                          <p:attrName>style.visibility</p:attrName>
                                        </p:attrNameLst>
                                      </p:cBhvr>
                                      <p:to>
                                        <p:strVal val="visible"/>
                                      </p:to>
                                    </p:set>
                                  </p:childTnLst>
                                </p:cTn>
                              </p:par>
                              <p:par>
                                <p:cTn id="464" presetID="18" presetClass="entr" presetSubtype="3" fill="hold" nodeType="withEffect">
                                  <p:stCondLst>
                                    <p:cond delay="0"/>
                                  </p:stCondLst>
                                  <p:childTnLst>
                                    <p:set>
                                      <p:cBhvr>
                                        <p:cTn id="465" dur="1" fill="hold">
                                          <p:stCondLst>
                                            <p:cond delay="0"/>
                                          </p:stCondLst>
                                        </p:cTn>
                                        <p:tgtEl>
                                          <p:spTgt spid="6268"/>
                                        </p:tgtEl>
                                        <p:attrNameLst>
                                          <p:attrName>style.visibility</p:attrName>
                                        </p:attrNameLst>
                                      </p:cBhvr>
                                      <p:to>
                                        <p:strVal val="visible"/>
                                      </p:to>
                                    </p:set>
                                    <p:animEffect transition="in" filter="strips(upRight)">
                                      <p:cBhvr>
                                        <p:cTn id="466" dur="500"/>
                                        <p:tgtEl>
                                          <p:spTgt spid="6268"/>
                                        </p:tgtEl>
                                      </p:cBhvr>
                                    </p:animEffect>
                                  </p:childTnLst>
                                </p:cTn>
                              </p:par>
                            </p:childTnLst>
                          </p:cTn>
                        </p:par>
                        <p:par>
                          <p:cTn id="467" fill="hold" nodeType="afterGroup">
                            <p:stCondLst>
                              <p:cond delay="14000"/>
                            </p:stCondLst>
                            <p:childTnLst>
                              <p:par>
                                <p:cTn id="468" presetID="9" presetClass="exit" presetSubtype="0" fill="hold" nodeType="afterEffect">
                                  <p:stCondLst>
                                    <p:cond delay="0"/>
                                  </p:stCondLst>
                                  <p:childTnLst>
                                    <p:animEffect transition="out" filter="dissolve">
                                      <p:cBhvr>
                                        <p:cTn id="469" dur="500"/>
                                        <p:tgtEl>
                                          <p:spTgt spid="6240"/>
                                        </p:tgtEl>
                                      </p:cBhvr>
                                    </p:animEffect>
                                    <p:set>
                                      <p:cBhvr>
                                        <p:cTn id="470" dur="1" fill="hold">
                                          <p:stCondLst>
                                            <p:cond delay="499"/>
                                          </p:stCondLst>
                                        </p:cTn>
                                        <p:tgtEl>
                                          <p:spTgt spid="6240"/>
                                        </p:tgtEl>
                                        <p:attrNameLst>
                                          <p:attrName>style.visibility</p:attrName>
                                        </p:attrNameLst>
                                      </p:cBhvr>
                                      <p:to>
                                        <p:strVal val="hidden"/>
                                      </p:to>
                                    </p:set>
                                  </p:childTnLst>
                                </p:cTn>
                              </p:par>
                              <p:par>
                                <p:cTn id="471" presetID="9" presetClass="exit" presetSubtype="0" fill="hold" nodeType="withEffect">
                                  <p:stCondLst>
                                    <p:cond delay="0"/>
                                  </p:stCondLst>
                                  <p:childTnLst>
                                    <p:animEffect transition="out" filter="dissolve">
                                      <p:cBhvr>
                                        <p:cTn id="472" dur="500"/>
                                        <p:tgtEl>
                                          <p:spTgt spid="6303"/>
                                        </p:tgtEl>
                                      </p:cBhvr>
                                    </p:animEffect>
                                    <p:set>
                                      <p:cBhvr>
                                        <p:cTn id="473" dur="1" fill="hold">
                                          <p:stCondLst>
                                            <p:cond delay="499"/>
                                          </p:stCondLst>
                                        </p:cTn>
                                        <p:tgtEl>
                                          <p:spTgt spid="6303"/>
                                        </p:tgtEl>
                                        <p:attrNameLst>
                                          <p:attrName>style.visibility</p:attrName>
                                        </p:attrNameLst>
                                      </p:cBhvr>
                                      <p:to>
                                        <p:strVal val="hidden"/>
                                      </p:to>
                                    </p:set>
                                  </p:childTnLst>
                                </p:cTn>
                              </p:par>
                            </p:childTnLst>
                          </p:cTn>
                        </p:par>
                        <p:par>
                          <p:cTn id="474" fill="hold" nodeType="afterGroup">
                            <p:stCondLst>
                              <p:cond delay="14500"/>
                            </p:stCondLst>
                            <p:childTnLst>
                              <p:par>
                                <p:cTn id="475" presetID="1" presetClass="entr" presetSubtype="0" fill="hold" nodeType="afterEffect">
                                  <p:stCondLst>
                                    <p:cond delay="0"/>
                                  </p:stCondLst>
                                  <p:childTnLst>
                                    <p:set>
                                      <p:cBhvr>
                                        <p:cTn id="476" dur="1" fill="hold">
                                          <p:stCondLst>
                                            <p:cond delay="0"/>
                                          </p:stCondLst>
                                        </p:cTn>
                                        <p:tgtEl>
                                          <p:spTgt spid="6241"/>
                                        </p:tgtEl>
                                        <p:attrNameLst>
                                          <p:attrName>style.visibility</p:attrName>
                                        </p:attrNameLst>
                                      </p:cBhvr>
                                      <p:to>
                                        <p:strVal val="visible"/>
                                      </p:to>
                                    </p:set>
                                  </p:childTnLst>
                                </p:cTn>
                              </p:par>
                              <p:par>
                                <p:cTn id="477" presetID="1" presetClass="entr" presetSubtype="0" fill="hold" nodeType="withEffect">
                                  <p:stCondLst>
                                    <p:cond delay="0"/>
                                  </p:stCondLst>
                                  <p:childTnLst>
                                    <p:set>
                                      <p:cBhvr>
                                        <p:cTn id="478" dur="1" fill="hold">
                                          <p:stCondLst>
                                            <p:cond delay="0"/>
                                          </p:stCondLst>
                                        </p:cTn>
                                        <p:tgtEl>
                                          <p:spTgt spid="6304"/>
                                        </p:tgtEl>
                                        <p:attrNameLst>
                                          <p:attrName>style.visibility</p:attrName>
                                        </p:attrNameLst>
                                      </p:cBhvr>
                                      <p:to>
                                        <p:strVal val="visible"/>
                                      </p:to>
                                    </p:set>
                                  </p:childTnLst>
                                </p:cTn>
                              </p:par>
                              <p:par>
                                <p:cTn id="479" presetID="1" presetClass="entr" presetSubtype="0" fill="hold" nodeType="withEffect">
                                  <p:stCondLst>
                                    <p:cond delay="0"/>
                                  </p:stCondLst>
                                  <p:childTnLst>
                                    <p:set>
                                      <p:cBhvr>
                                        <p:cTn id="480" dur="1" fill="hold">
                                          <p:stCondLst>
                                            <p:cond delay="0"/>
                                          </p:stCondLst>
                                        </p:cTn>
                                        <p:tgtEl>
                                          <p:spTgt spid="6220"/>
                                        </p:tgtEl>
                                        <p:attrNameLst>
                                          <p:attrName>style.visibility</p:attrName>
                                        </p:attrNameLst>
                                      </p:cBhvr>
                                      <p:to>
                                        <p:strVal val="visible"/>
                                      </p:to>
                                    </p:set>
                                  </p:childTnLst>
                                </p:cTn>
                              </p:par>
                              <p:par>
                                <p:cTn id="481" presetID="18" presetClass="entr" presetSubtype="3" fill="hold" nodeType="withEffect">
                                  <p:stCondLst>
                                    <p:cond delay="0"/>
                                  </p:stCondLst>
                                  <p:childTnLst>
                                    <p:set>
                                      <p:cBhvr>
                                        <p:cTn id="482" dur="1" fill="hold">
                                          <p:stCondLst>
                                            <p:cond delay="0"/>
                                          </p:stCondLst>
                                        </p:cTn>
                                        <p:tgtEl>
                                          <p:spTgt spid="6201"/>
                                        </p:tgtEl>
                                        <p:attrNameLst>
                                          <p:attrName>style.visibility</p:attrName>
                                        </p:attrNameLst>
                                      </p:cBhvr>
                                      <p:to>
                                        <p:strVal val="visible"/>
                                      </p:to>
                                    </p:set>
                                    <p:animEffect transition="in" filter="strips(upRight)">
                                      <p:cBhvr>
                                        <p:cTn id="483" dur="500"/>
                                        <p:tgtEl>
                                          <p:spTgt spid="6201"/>
                                        </p:tgtEl>
                                      </p:cBhvr>
                                    </p:animEffect>
                                  </p:childTnLst>
                                </p:cTn>
                              </p:par>
                              <p:par>
                                <p:cTn id="484" presetID="1" presetClass="entr" presetSubtype="0" fill="hold" nodeType="withEffect">
                                  <p:stCondLst>
                                    <p:cond delay="0"/>
                                  </p:stCondLst>
                                  <p:childTnLst>
                                    <p:set>
                                      <p:cBhvr>
                                        <p:cTn id="485" dur="1" fill="hold">
                                          <p:stCondLst>
                                            <p:cond delay="0"/>
                                          </p:stCondLst>
                                        </p:cTn>
                                        <p:tgtEl>
                                          <p:spTgt spid="6284"/>
                                        </p:tgtEl>
                                        <p:attrNameLst>
                                          <p:attrName>style.visibility</p:attrName>
                                        </p:attrNameLst>
                                      </p:cBhvr>
                                      <p:to>
                                        <p:strVal val="visible"/>
                                      </p:to>
                                    </p:set>
                                  </p:childTnLst>
                                </p:cTn>
                              </p:par>
                              <p:par>
                                <p:cTn id="486" presetID="18" presetClass="entr" presetSubtype="3" fill="hold" nodeType="withEffect">
                                  <p:stCondLst>
                                    <p:cond delay="0"/>
                                  </p:stCondLst>
                                  <p:childTnLst>
                                    <p:set>
                                      <p:cBhvr>
                                        <p:cTn id="487" dur="1" fill="hold">
                                          <p:stCondLst>
                                            <p:cond delay="0"/>
                                          </p:stCondLst>
                                        </p:cTn>
                                        <p:tgtEl>
                                          <p:spTgt spid="6269"/>
                                        </p:tgtEl>
                                        <p:attrNameLst>
                                          <p:attrName>style.visibility</p:attrName>
                                        </p:attrNameLst>
                                      </p:cBhvr>
                                      <p:to>
                                        <p:strVal val="visible"/>
                                      </p:to>
                                    </p:set>
                                    <p:animEffect transition="in" filter="strips(upRight)">
                                      <p:cBhvr>
                                        <p:cTn id="488" dur="500"/>
                                        <p:tgtEl>
                                          <p:spTgt spid="6269"/>
                                        </p:tgtEl>
                                      </p:cBhvr>
                                    </p:animEffect>
                                  </p:childTnLst>
                                </p:cTn>
                              </p:par>
                            </p:childTnLst>
                          </p:cTn>
                        </p:par>
                        <p:par>
                          <p:cTn id="489" fill="hold" nodeType="afterGroup">
                            <p:stCondLst>
                              <p:cond delay="15000"/>
                            </p:stCondLst>
                            <p:childTnLst>
                              <p:par>
                                <p:cTn id="490" presetID="9" presetClass="exit" presetSubtype="0" fill="hold" nodeType="afterEffect">
                                  <p:stCondLst>
                                    <p:cond delay="0"/>
                                  </p:stCondLst>
                                  <p:childTnLst>
                                    <p:animEffect transition="out" filter="dissolve">
                                      <p:cBhvr>
                                        <p:cTn id="491" dur="500"/>
                                        <p:tgtEl>
                                          <p:spTgt spid="6241"/>
                                        </p:tgtEl>
                                      </p:cBhvr>
                                    </p:animEffect>
                                    <p:set>
                                      <p:cBhvr>
                                        <p:cTn id="492" dur="1" fill="hold">
                                          <p:stCondLst>
                                            <p:cond delay="499"/>
                                          </p:stCondLst>
                                        </p:cTn>
                                        <p:tgtEl>
                                          <p:spTgt spid="6241"/>
                                        </p:tgtEl>
                                        <p:attrNameLst>
                                          <p:attrName>style.visibility</p:attrName>
                                        </p:attrNameLst>
                                      </p:cBhvr>
                                      <p:to>
                                        <p:strVal val="hidden"/>
                                      </p:to>
                                    </p:set>
                                  </p:childTnLst>
                                </p:cTn>
                              </p:par>
                              <p:par>
                                <p:cTn id="493" presetID="1" presetClass="exit" presetSubtype="0" fill="hold" nodeType="withEffect">
                                  <p:stCondLst>
                                    <p:cond delay="0"/>
                                  </p:stCondLst>
                                  <p:childTnLst>
                                    <p:set>
                                      <p:cBhvr>
                                        <p:cTn id="494" dur="1" fill="hold">
                                          <p:stCondLst>
                                            <p:cond delay="0"/>
                                          </p:stCondLst>
                                        </p:cTn>
                                        <p:tgtEl>
                                          <p:spTgt spid="6196"/>
                                        </p:tgtEl>
                                        <p:attrNameLst>
                                          <p:attrName>style.visibility</p:attrName>
                                        </p:attrNameLst>
                                      </p:cBhvr>
                                      <p:to>
                                        <p:strVal val="hidden"/>
                                      </p:to>
                                    </p:set>
                                  </p:childTnLst>
                                </p:cTn>
                              </p:par>
                              <p:par>
                                <p:cTn id="495" presetID="1" presetClass="exit" presetSubtype="0" fill="hold" nodeType="withEffect">
                                  <p:stCondLst>
                                    <p:cond delay="0"/>
                                  </p:stCondLst>
                                  <p:childTnLst>
                                    <p:set>
                                      <p:cBhvr>
                                        <p:cTn id="496" dur="1" fill="hold">
                                          <p:stCondLst>
                                            <p:cond delay="0"/>
                                          </p:stCondLst>
                                        </p:cTn>
                                        <p:tgtEl>
                                          <p:spTgt spid="6197"/>
                                        </p:tgtEl>
                                        <p:attrNameLst>
                                          <p:attrName>style.visibility</p:attrName>
                                        </p:attrNameLst>
                                      </p:cBhvr>
                                      <p:to>
                                        <p:strVal val="hidden"/>
                                      </p:to>
                                    </p:set>
                                  </p:childTnLst>
                                </p:cTn>
                              </p:par>
                              <p:par>
                                <p:cTn id="497" presetID="1" presetClass="exit" presetSubtype="0" fill="hold" nodeType="withEffect">
                                  <p:stCondLst>
                                    <p:cond delay="0"/>
                                  </p:stCondLst>
                                  <p:childTnLst>
                                    <p:set>
                                      <p:cBhvr>
                                        <p:cTn id="498" dur="1" fill="hold">
                                          <p:stCondLst>
                                            <p:cond delay="0"/>
                                          </p:stCondLst>
                                        </p:cTn>
                                        <p:tgtEl>
                                          <p:spTgt spid="6198"/>
                                        </p:tgtEl>
                                        <p:attrNameLst>
                                          <p:attrName>style.visibility</p:attrName>
                                        </p:attrNameLst>
                                      </p:cBhvr>
                                      <p:to>
                                        <p:strVal val="hidden"/>
                                      </p:to>
                                    </p:set>
                                  </p:childTnLst>
                                </p:cTn>
                              </p:par>
                              <p:par>
                                <p:cTn id="499" presetID="1" presetClass="exit" presetSubtype="0" fill="hold" nodeType="withEffect">
                                  <p:stCondLst>
                                    <p:cond delay="0"/>
                                  </p:stCondLst>
                                  <p:childTnLst>
                                    <p:set>
                                      <p:cBhvr>
                                        <p:cTn id="500" dur="1" fill="hold">
                                          <p:stCondLst>
                                            <p:cond delay="0"/>
                                          </p:stCondLst>
                                        </p:cTn>
                                        <p:tgtEl>
                                          <p:spTgt spid="6199"/>
                                        </p:tgtEl>
                                        <p:attrNameLst>
                                          <p:attrName>style.visibility</p:attrName>
                                        </p:attrNameLst>
                                      </p:cBhvr>
                                      <p:to>
                                        <p:strVal val="hidden"/>
                                      </p:to>
                                    </p:set>
                                  </p:childTnLst>
                                </p:cTn>
                              </p:par>
                              <p:par>
                                <p:cTn id="501" presetID="1" presetClass="exit" presetSubtype="0" fill="hold" nodeType="withEffect">
                                  <p:stCondLst>
                                    <p:cond delay="0"/>
                                  </p:stCondLst>
                                  <p:childTnLst>
                                    <p:set>
                                      <p:cBhvr>
                                        <p:cTn id="502" dur="1" fill="hold">
                                          <p:stCondLst>
                                            <p:cond delay="0"/>
                                          </p:stCondLst>
                                        </p:cTn>
                                        <p:tgtEl>
                                          <p:spTgt spid="6200"/>
                                        </p:tgtEl>
                                        <p:attrNameLst>
                                          <p:attrName>style.visibility</p:attrName>
                                        </p:attrNameLst>
                                      </p:cBhvr>
                                      <p:to>
                                        <p:strVal val="hidden"/>
                                      </p:to>
                                    </p:set>
                                  </p:childTnLst>
                                </p:cTn>
                              </p:par>
                              <p:par>
                                <p:cTn id="503" presetID="1" presetClass="exit" presetSubtype="0" fill="hold" nodeType="withEffect">
                                  <p:stCondLst>
                                    <p:cond delay="0"/>
                                  </p:stCondLst>
                                  <p:childTnLst>
                                    <p:set>
                                      <p:cBhvr>
                                        <p:cTn id="504" dur="1" fill="hold">
                                          <p:stCondLst>
                                            <p:cond delay="0"/>
                                          </p:stCondLst>
                                        </p:cTn>
                                        <p:tgtEl>
                                          <p:spTgt spid="6201"/>
                                        </p:tgtEl>
                                        <p:attrNameLst>
                                          <p:attrName>style.visibility</p:attrName>
                                        </p:attrNameLst>
                                      </p:cBhvr>
                                      <p:to>
                                        <p:strVal val="hidden"/>
                                      </p:to>
                                    </p:set>
                                  </p:childTnLst>
                                </p:cTn>
                              </p:par>
                              <p:par>
                                <p:cTn id="505" presetID="9" presetClass="exit" presetSubtype="0" fill="hold" nodeType="withEffect">
                                  <p:stCondLst>
                                    <p:cond delay="0"/>
                                  </p:stCondLst>
                                  <p:childTnLst>
                                    <p:animEffect transition="out" filter="dissolve">
                                      <p:cBhvr>
                                        <p:cTn id="506" dur="500"/>
                                        <p:tgtEl>
                                          <p:spTgt spid="6304"/>
                                        </p:tgtEl>
                                      </p:cBhvr>
                                    </p:animEffect>
                                    <p:set>
                                      <p:cBhvr>
                                        <p:cTn id="507" dur="1" fill="hold">
                                          <p:stCondLst>
                                            <p:cond delay="499"/>
                                          </p:stCondLst>
                                        </p:cTn>
                                        <p:tgtEl>
                                          <p:spTgt spid="6304"/>
                                        </p:tgtEl>
                                        <p:attrNameLst>
                                          <p:attrName>style.visibility</p:attrName>
                                        </p:attrNameLst>
                                      </p:cBhvr>
                                      <p:to>
                                        <p:strVal val="hidden"/>
                                      </p:to>
                                    </p:set>
                                  </p:childTnLst>
                                </p:cTn>
                              </p:par>
                              <p:par>
                                <p:cTn id="508" presetID="1" presetClass="exit" presetSubtype="0" fill="hold" nodeType="withEffect">
                                  <p:stCondLst>
                                    <p:cond delay="0"/>
                                  </p:stCondLst>
                                  <p:childTnLst>
                                    <p:set>
                                      <p:cBhvr>
                                        <p:cTn id="509" dur="1" fill="hold">
                                          <p:stCondLst>
                                            <p:cond delay="0"/>
                                          </p:stCondLst>
                                        </p:cTn>
                                        <p:tgtEl>
                                          <p:spTgt spid="6264"/>
                                        </p:tgtEl>
                                        <p:attrNameLst>
                                          <p:attrName>style.visibility</p:attrName>
                                        </p:attrNameLst>
                                      </p:cBhvr>
                                      <p:to>
                                        <p:strVal val="hidden"/>
                                      </p:to>
                                    </p:set>
                                  </p:childTnLst>
                                </p:cTn>
                              </p:par>
                              <p:par>
                                <p:cTn id="510" presetID="1" presetClass="exit" presetSubtype="0" fill="hold" nodeType="withEffect">
                                  <p:stCondLst>
                                    <p:cond delay="0"/>
                                  </p:stCondLst>
                                  <p:childTnLst>
                                    <p:set>
                                      <p:cBhvr>
                                        <p:cTn id="511" dur="1" fill="hold">
                                          <p:stCondLst>
                                            <p:cond delay="0"/>
                                          </p:stCondLst>
                                        </p:cTn>
                                        <p:tgtEl>
                                          <p:spTgt spid="6265"/>
                                        </p:tgtEl>
                                        <p:attrNameLst>
                                          <p:attrName>style.visibility</p:attrName>
                                        </p:attrNameLst>
                                      </p:cBhvr>
                                      <p:to>
                                        <p:strVal val="hidden"/>
                                      </p:to>
                                    </p:set>
                                  </p:childTnLst>
                                </p:cTn>
                              </p:par>
                              <p:par>
                                <p:cTn id="512" presetID="1" presetClass="exit" presetSubtype="0" fill="hold" nodeType="withEffect">
                                  <p:stCondLst>
                                    <p:cond delay="0"/>
                                  </p:stCondLst>
                                  <p:childTnLst>
                                    <p:set>
                                      <p:cBhvr>
                                        <p:cTn id="513" dur="1" fill="hold">
                                          <p:stCondLst>
                                            <p:cond delay="0"/>
                                          </p:stCondLst>
                                        </p:cTn>
                                        <p:tgtEl>
                                          <p:spTgt spid="6266"/>
                                        </p:tgtEl>
                                        <p:attrNameLst>
                                          <p:attrName>style.visibility</p:attrName>
                                        </p:attrNameLst>
                                      </p:cBhvr>
                                      <p:to>
                                        <p:strVal val="hidden"/>
                                      </p:to>
                                    </p:set>
                                  </p:childTnLst>
                                </p:cTn>
                              </p:par>
                              <p:par>
                                <p:cTn id="514" presetID="1" presetClass="exit" presetSubtype="0" fill="hold" nodeType="withEffect">
                                  <p:stCondLst>
                                    <p:cond delay="0"/>
                                  </p:stCondLst>
                                  <p:childTnLst>
                                    <p:set>
                                      <p:cBhvr>
                                        <p:cTn id="515" dur="1" fill="hold">
                                          <p:stCondLst>
                                            <p:cond delay="0"/>
                                          </p:stCondLst>
                                        </p:cTn>
                                        <p:tgtEl>
                                          <p:spTgt spid="6267"/>
                                        </p:tgtEl>
                                        <p:attrNameLst>
                                          <p:attrName>style.visibility</p:attrName>
                                        </p:attrNameLst>
                                      </p:cBhvr>
                                      <p:to>
                                        <p:strVal val="hidden"/>
                                      </p:to>
                                    </p:set>
                                  </p:childTnLst>
                                </p:cTn>
                              </p:par>
                              <p:par>
                                <p:cTn id="516" presetID="1" presetClass="exit" presetSubtype="0" fill="hold" nodeType="withEffect">
                                  <p:stCondLst>
                                    <p:cond delay="0"/>
                                  </p:stCondLst>
                                  <p:childTnLst>
                                    <p:set>
                                      <p:cBhvr>
                                        <p:cTn id="517" dur="1" fill="hold">
                                          <p:stCondLst>
                                            <p:cond delay="0"/>
                                          </p:stCondLst>
                                        </p:cTn>
                                        <p:tgtEl>
                                          <p:spTgt spid="6268"/>
                                        </p:tgtEl>
                                        <p:attrNameLst>
                                          <p:attrName>style.visibility</p:attrName>
                                        </p:attrNameLst>
                                      </p:cBhvr>
                                      <p:to>
                                        <p:strVal val="hidden"/>
                                      </p:to>
                                    </p:set>
                                  </p:childTnLst>
                                </p:cTn>
                              </p:par>
                              <p:par>
                                <p:cTn id="518" presetID="1" presetClass="exit" presetSubtype="0" fill="hold" nodeType="withEffect">
                                  <p:stCondLst>
                                    <p:cond delay="0"/>
                                  </p:stCondLst>
                                  <p:childTnLst>
                                    <p:set>
                                      <p:cBhvr>
                                        <p:cTn id="519" dur="1" fill="hold">
                                          <p:stCondLst>
                                            <p:cond delay="0"/>
                                          </p:stCondLst>
                                        </p:cTn>
                                        <p:tgtEl>
                                          <p:spTgt spid="6269"/>
                                        </p:tgtEl>
                                        <p:attrNameLst>
                                          <p:attrName>style.visibility</p:attrName>
                                        </p:attrNameLst>
                                      </p:cBhvr>
                                      <p:to>
                                        <p:strVal val="hidden"/>
                                      </p:to>
                                    </p:set>
                                  </p:childTnLst>
                                </p:cTn>
                              </p:par>
                              <p:par>
                                <p:cTn id="520" presetID="1" presetClass="entr" presetSubtype="0" fill="hold" nodeType="withEffect">
                                  <p:stCondLst>
                                    <p:cond delay="0"/>
                                  </p:stCondLst>
                                  <p:childTnLst>
                                    <p:set>
                                      <p:cBhvr>
                                        <p:cTn id="521" dur="1" fill="hold">
                                          <p:stCondLst>
                                            <p:cond delay="0"/>
                                          </p:stCondLst>
                                        </p:cTn>
                                        <p:tgtEl>
                                          <p:spTgt spid="6195"/>
                                        </p:tgtEl>
                                        <p:attrNameLst>
                                          <p:attrName>style.visibility</p:attrName>
                                        </p:attrNameLst>
                                      </p:cBhvr>
                                      <p:to>
                                        <p:strVal val="visible"/>
                                      </p:to>
                                    </p:set>
                                  </p:childTnLst>
                                </p:cTn>
                              </p:par>
                              <p:par>
                                <p:cTn id="522" presetID="1" presetClass="entr" presetSubtype="0" fill="hold" nodeType="withEffect">
                                  <p:stCondLst>
                                    <p:cond delay="0"/>
                                  </p:stCondLst>
                                  <p:childTnLst>
                                    <p:set>
                                      <p:cBhvr>
                                        <p:cTn id="523" dur="1" fill="hold">
                                          <p:stCondLst>
                                            <p:cond delay="0"/>
                                          </p:stCondLst>
                                        </p:cTn>
                                        <p:tgtEl>
                                          <p:spTgt spid="6263"/>
                                        </p:tgtEl>
                                        <p:attrNameLst>
                                          <p:attrName>style.visibility</p:attrName>
                                        </p:attrNameLst>
                                      </p:cBhvr>
                                      <p:to>
                                        <p:strVal val="visible"/>
                                      </p:to>
                                    </p:set>
                                  </p:childTnLst>
                                </p:cTn>
                              </p:par>
                            </p:childTnLst>
                          </p:cTn>
                        </p:par>
                        <p:par>
                          <p:cTn id="524" fill="hold" nodeType="afterGroup">
                            <p:stCondLst>
                              <p:cond delay="15500"/>
                            </p:stCondLst>
                            <p:childTnLst>
                              <p:par>
                                <p:cTn id="525" presetID="1" presetClass="entr" presetSubtype="0" fill="hold" nodeType="afterEffect">
                                  <p:stCondLst>
                                    <p:cond delay="0"/>
                                  </p:stCondLst>
                                  <p:childTnLst>
                                    <p:set>
                                      <p:cBhvr>
                                        <p:cTn id="526" dur="1" fill="hold">
                                          <p:stCondLst>
                                            <p:cond delay="0"/>
                                          </p:stCondLst>
                                        </p:cTn>
                                        <p:tgtEl>
                                          <p:spTgt spid="6247"/>
                                        </p:tgtEl>
                                        <p:attrNameLst>
                                          <p:attrName>style.visibility</p:attrName>
                                        </p:attrNameLst>
                                      </p:cBhvr>
                                      <p:to>
                                        <p:strVal val="visible"/>
                                      </p:to>
                                    </p:set>
                                  </p:childTnLst>
                                </p:cTn>
                              </p:par>
                              <p:par>
                                <p:cTn id="527" presetID="1" presetClass="entr" presetSubtype="0" fill="hold" nodeType="withEffect">
                                  <p:stCondLst>
                                    <p:cond delay="0"/>
                                  </p:stCondLst>
                                  <p:childTnLst>
                                    <p:set>
                                      <p:cBhvr>
                                        <p:cTn id="528" dur="1" fill="hold">
                                          <p:stCondLst>
                                            <p:cond delay="0"/>
                                          </p:stCondLst>
                                        </p:cTn>
                                        <p:tgtEl>
                                          <p:spTgt spid="6310"/>
                                        </p:tgtEl>
                                        <p:attrNameLst>
                                          <p:attrName>style.visibility</p:attrName>
                                        </p:attrNameLst>
                                      </p:cBhvr>
                                      <p:to>
                                        <p:strVal val="visible"/>
                                      </p:to>
                                    </p:set>
                                  </p:childTnLst>
                                </p:cTn>
                              </p:par>
                              <p:par>
                                <p:cTn id="529" presetID="18" presetClass="entr" presetSubtype="9" fill="hold" nodeType="withEffect">
                                  <p:stCondLst>
                                    <p:cond delay="0"/>
                                  </p:stCondLst>
                                  <p:childTnLst>
                                    <p:set>
                                      <p:cBhvr>
                                        <p:cTn id="530" dur="1" fill="hold">
                                          <p:stCondLst>
                                            <p:cond delay="0"/>
                                          </p:stCondLst>
                                        </p:cTn>
                                        <p:tgtEl>
                                          <p:spTgt spid="6208"/>
                                        </p:tgtEl>
                                        <p:attrNameLst>
                                          <p:attrName>style.visibility</p:attrName>
                                        </p:attrNameLst>
                                      </p:cBhvr>
                                      <p:to>
                                        <p:strVal val="visible"/>
                                      </p:to>
                                    </p:set>
                                    <p:animEffect transition="in" filter="strips(upLeft)">
                                      <p:cBhvr>
                                        <p:cTn id="531" dur="500"/>
                                        <p:tgtEl>
                                          <p:spTgt spid="6208"/>
                                        </p:tgtEl>
                                      </p:cBhvr>
                                    </p:animEffect>
                                  </p:childTnLst>
                                </p:cTn>
                              </p:par>
                              <p:par>
                                <p:cTn id="532" presetID="1" presetClass="entr" presetSubtype="0" fill="hold" nodeType="withEffect">
                                  <p:stCondLst>
                                    <p:cond delay="0"/>
                                  </p:stCondLst>
                                  <p:childTnLst>
                                    <p:set>
                                      <p:cBhvr>
                                        <p:cTn id="533" dur="1" fill="hold">
                                          <p:stCondLst>
                                            <p:cond delay="0"/>
                                          </p:stCondLst>
                                        </p:cTn>
                                        <p:tgtEl>
                                          <p:spTgt spid="6209"/>
                                        </p:tgtEl>
                                        <p:attrNameLst>
                                          <p:attrName>style.visibility</p:attrName>
                                        </p:attrNameLst>
                                      </p:cBhvr>
                                      <p:to>
                                        <p:strVal val="visible"/>
                                      </p:to>
                                    </p:set>
                                  </p:childTnLst>
                                </p:cTn>
                              </p:par>
                              <p:par>
                                <p:cTn id="534" presetID="18" presetClass="entr" presetSubtype="9" fill="hold" nodeType="withEffect">
                                  <p:stCondLst>
                                    <p:cond delay="0"/>
                                  </p:stCondLst>
                                  <p:childTnLst>
                                    <p:set>
                                      <p:cBhvr>
                                        <p:cTn id="535" dur="1" fill="hold">
                                          <p:stCondLst>
                                            <p:cond delay="0"/>
                                          </p:stCondLst>
                                        </p:cTn>
                                        <p:tgtEl>
                                          <p:spTgt spid="6182"/>
                                        </p:tgtEl>
                                        <p:attrNameLst>
                                          <p:attrName>style.visibility</p:attrName>
                                        </p:attrNameLst>
                                      </p:cBhvr>
                                      <p:to>
                                        <p:strVal val="visible"/>
                                      </p:to>
                                    </p:set>
                                    <p:animEffect transition="in" filter="strips(upLeft)">
                                      <p:cBhvr>
                                        <p:cTn id="536" dur="500"/>
                                        <p:tgtEl>
                                          <p:spTgt spid="6182"/>
                                        </p:tgtEl>
                                      </p:cBhvr>
                                    </p:animEffect>
                                  </p:childTnLst>
                                </p:cTn>
                              </p:par>
                              <p:par>
                                <p:cTn id="537" presetID="1" presetClass="entr" presetSubtype="0" fill="hold" nodeType="withEffect">
                                  <p:stCondLst>
                                    <p:cond delay="0"/>
                                  </p:stCondLst>
                                  <p:childTnLst>
                                    <p:set>
                                      <p:cBhvr>
                                        <p:cTn id="538" dur="1" fill="hold">
                                          <p:stCondLst>
                                            <p:cond delay="0"/>
                                          </p:stCondLst>
                                        </p:cTn>
                                        <p:tgtEl>
                                          <p:spTgt spid="6275"/>
                                        </p:tgtEl>
                                        <p:attrNameLst>
                                          <p:attrName>style.visibility</p:attrName>
                                        </p:attrNameLst>
                                      </p:cBhvr>
                                      <p:to>
                                        <p:strVal val="visible"/>
                                      </p:to>
                                    </p:set>
                                  </p:childTnLst>
                                </p:cTn>
                              </p:par>
                            </p:childTnLst>
                          </p:cTn>
                        </p:par>
                        <p:par>
                          <p:cTn id="539" fill="hold" nodeType="afterGroup">
                            <p:stCondLst>
                              <p:cond delay="16000"/>
                            </p:stCondLst>
                            <p:childTnLst>
                              <p:par>
                                <p:cTn id="540" presetID="9" presetClass="exit" presetSubtype="0" fill="hold" nodeType="afterEffect">
                                  <p:stCondLst>
                                    <p:cond delay="0"/>
                                  </p:stCondLst>
                                  <p:childTnLst>
                                    <p:animEffect transition="out" filter="dissolve">
                                      <p:cBhvr>
                                        <p:cTn id="541" dur="500"/>
                                        <p:tgtEl>
                                          <p:spTgt spid="6247"/>
                                        </p:tgtEl>
                                      </p:cBhvr>
                                    </p:animEffect>
                                    <p:set>
                                      <p:cBhvr>
                                        <p:cTn id="542" dur="1" fill="hold">
                                          <p:stCondLst>
                                            <p:cond delay="499"/>
                                          </p:stCondLst>
                                        </p:cTn>
                                        <p:tgtEl>
                                          <p:spTgt spid="6247"/>
                                        </p:tgtEl>
                                        <p:attrNameLst>
                                          <p:attrName>style.visibility</p:attrName>
                                        </p:attrNameLst>
                                      </p:cBhvr>
                                      <p:to>
                                        <p:strVal val="hidden"/>
                                      </p:to>
                                    </p:set>
                                  </p:childTnLst>
                                </p:cTn>
                              </p:par>
                              <p:par>
                                <p:cTn id="543" presetID="9" presetClass="exit" presetSubtype="0" fill="hold" nodeType="withEffect">
                                  <p:stCondLst>
                                    <p:cond delay="0"/>
                                  </p:stCondLst>
                                  <p:childTnLst>
                                    <p:animEffect transition="out" filter="dissolve">
                                      <p:cBhvr>
                                        <p:cTn id="544" dur="500"/>
                                        <p:tgtEl>
                                          <p:spTgt spid="6310"/>
                                        </p:tgtEl>
                                      </p:cBhvr>
                                    </p:animEffect>
                                    <p:set>
                                      <p:cBhvr>
                                        <p:cTn id="545" dur="1" fill="hold">
                                          <p:stCondLst>
                                            <p:cond delay="499"/>
                                          </p:stCondLst>
                                        </p:cTn>
                                        <p:tgtEl>
                                          <p:spTgt spid="6310"/>
                                        </p:tgtEl>
                                        <p:attrNameLst>
                                          <p:attrName>style.visibility</p:attrName>
                                        </p:attrNameLst>
                                      </p:cBhvr>
                                      <p:to>
                                        <p:strVal val="hidden"/>
                                      </p:to>
                                    </p:set>
                                  </p:childTnLst>
                                </p:cTn>
                              </p:par>
                            </p:childTnLst>
                          </p:cTn>
                        </p:par>
                        <p:par>
                          <p:cTn id="546" fill="hold" nodeType="afterGroup">
                            <p:stCondLst>
                              <p:cond delay="16500"/>
                            </p:stCondLst>
                            <p:childTnLst>
                              <p:par>
                                <p:cTn id="547" presetID="1" presetClass="entr" presetSubtype="0" fill="hold" nodeType="afterEffect">
                                  <p:stCondLst>
                                    <p:cond delay="0"/>
                                  </p:stCondLst>
                                  <p:childTnLst>
                                    <p:set>
                                      <p:cBhvr>
                                        <p:cTn id="548" dur="1" fill="hold">
                                          <p:stCondLst>
                                            <p:cond delay="0"/>
                                          </p:stCondLst>
                                        </p:cTn>
                                        <p:tgtEl>
                                          <p:spTgt spid="6248"/>
                                        </p:tgtEl>
                                        <p:attrNameLst>
                                          <p:attrName>style.visibility</p:attrName>
                                        </p:attrNameLst>
                                      </p:cBhvr>
                                      <p:to>
                                        <p:strVal val="visible"/>
                                      </p:to>
                                    </p:set>
                                  </p:childTnLst>
                                </p:cTn>
                              </p:par>
                              <p:par>
                                <p:cTn id="549" presetID="1" presetClass="entr" presetSubtype="0" fill="hold" nodeType="withEffect">
                                  <p:stCondLst>
                                    <p:cond delay="0"/>
                                  </p:stCondLst>
                                  <p:childTnLst>
                                    <p:set>
                                      <p:cBhvr>
                                        <p:cTn id="550" dur="1" fill="hold">
                                          <p:stCondLst>
                                            <p:cond delay="0"/>
                                          </p:stCondLst>
                                        </p:cTn>
                                        <p:tgtEl>
                                          <p:spTgt spid="6311"/>
                                        </p:tgtEl>
                                        <p:attrNameLst>
                                          <p:attrName>style.visibility</p:attrName>
                                        </p:attrNameLst>
                                      </p:cBhvr>
                                      <p:to>
                                        <p:strVal val="visible"/>
                                      </p:to>
                                    </p:set>
                                  </p:childTnLst>
                                </p:cTn>
                              </p:par>
                              <p:par>
                                <p:cTn id="551" presetID="18" presetClass="entr" presetSubtype="9" fill="hold" nodeType="withEffect">
                                  <p:stCondLst>
                                    <p:cond delay="0"/>
                                  </p:stCondLst>
                                  <p:childTnLst>
                                    <p:set>
                                      <p:cBhvr>
                                        <p:cTn id="552" dur="1" fill="hold">
                                          <p:stCondLst>
                                            <p:cond delay="0"/>
                                          </p:stCondLst>
                                        </p:cTn>
                                        <p:tgtEl>
                                          <p:spTgt spid="6207"/>
                                        </p:tgtEl>
                                        <p:attrNameLst>
                                          <p:attrName>style.visibility</p:attrName>
                                        </p:attrNameLst>
                                      </p:cBhvr>
                                      <p:to>
                                        <p:strVal val="visible"/>
                                      </p:to>
                                    </p:set>
                                    <p:animEffect transition="in" filter="strips(upLeft)">
                                      <p:cBhvr>
                                        <p:cTn id="553" dur="500"/>
                                        <p:tgtEl>
                                          <p:spTgt spid="6207"/>
                                        </p:tgtEl>
                                      </p:cBhvr>
                                    </p:animEffect>
                                  </p:childTnLst>
                                </p:cTn>
                              </p:par>
                              <p:par>
                                <p:cTn id="554" presetID="1" presetClass="entr" presetSubtype="0" fill="hold" nodeType="withEffect">
                                  <p:stCondLst>
                                    <p:cond delay="0"/>
                                  </p:stCondLst>
                                  <p:childTnLst>
                                    <p:set>
                                      <p:cBhvr>
                                        <p:cTn id="555" dur="1" fill="hold">
                                          <p:stCondLst>
                                            <p:cond delay="0"/>
                                          </p:stCondLst>
                                        </p:cTn>
                                        <p:tgtEl>
                                          <p:spTgt spid="6226"/>
                                        </p:tgtEl>
                                        <p:attrNameLst>
                                          <p:attrName>style.visibility</p:attrName>
                                        </p:attrNameLst>
                                      </p:cBhvr>
                                      <p:to>
                                        <p:strVal val="visible"/>
                                      </p:to>
                                    </p:set>
                                  </p:childTnLst>
                                </p:cTn>
                              </p:par>
                              <p:par>
                                <p:cTn id="556" presetID="18" presetClass="entr" presetSubtype="9" fill="hold" nodeType="withEffect">
                                  <p:stCondLst>
                                    <p:cond delay="0"/>
                                  </p:stCondLst>
                                  <p:childTnLst>
                                    <p:set>
                                      <p:cBhvr>
                                        <p:cTn id="557" dur="1" fill="hold">
                                          <p:stCondLst>
                                            <p:cond delay="0"/>
                                          </p:stCondLst>
                                        </p:cTn>
                                        <p:tgtEl>
                                          <p:spTgt spid="6274"/>
                                        </p:tgtEl>
                                        <p:attrNameLst>
                                          <p:attrName>style.visibility</p:attrName>
                                        </p:attrNameLst>
                                      </p:cBhvr>
                                      <p:to>
                                        <p:strVal val="visible"/>
                                      </p:to>
                                    </p:set>
                                    <p:animEffect transition="in" filter="strips(upLeft)">
                                      <p:cBhvr>
                                        <p:cTn id="558" dur="500"/>
                                        <p:tgtEl>
                                          <p:spTgt spid="6274"/>
                                        </p:tgtEl>
                                      </p:cBhvr>
                                    </p:animEffect>
                                  </p:childTnLst>
                                </p:cTn>
                              </p:par>
                              <p:par>
                                <p:cTn id="559" presetID="1" presetClass="entr" presetSubtype="0" fill="hold" nodeType="withEffect">
                                  <p:stCondLst>
                                    <p:cond delay="0"/>
                                  </p:stCondLst>
                                  <p:childTnLst>
                                    <p:set>
                                      <p:cBhvr>
                                        <p:cTn id="560" dur="1" fill="hold">
                                          <p:stCondLst>
                                            <p:cond delay="0"/>
                                          </p:stCondLst>
                                        </p:cTn>
                                        <p:tgtEl>
                                          <p:spTgt spid="6290"/>
                                        </p:tgtEl>
                                        <p:attrNameLst>
                                          <p:attrName>style.visibility</p:attrName>
                                        </p:attrNameLst>
                                      </p:cBhvr>
                                      <p:to>
                                        <p:strVal val="visible"/>
                                      </p:to>
                                    </p:set>
                                  </p:childTnLst>
                                </p:cTn>
                              </p:par>
                            </p:childTnLst>
                          </p:cTn>
                        </p:par>
                        <p:par>
                          <p:cTn id="561" fill="hold" nodeType="afterGroup">
                            <p:stCondLst>
                              <p:cond delay="17000"/>
                            </p:stCondLst>
                            <p:childTnLst>
                              <p:par>
                                <p:cTn id="562" presetID="9" presetClass="exit" presetSubtype="0" fill="hold" nodeType="afterEffect">
                                  <p:stCondLst>
                                    <p:cond delay="0"/>
                                  </p:stCondLst>
                                  <p:childTnLst>
                                    <p:animEffect transition="out" filter="dissolve">
                                      <p:cBhvr>
                                        <p:cTn id="563" dur="500"/>
                                        <p:tgtEl>
                                          <p:spTgt spid="6248"/>
                                        </p:tgtEl>
                                      </p:cBhvr>
                                    </p:animEffect>
                                    <p:set>
                                      <p:cBhvr>
                                        <p:cTn id="564" dur="1" fill="hold">
                                          <p:stCondLst>
                                            <p:cond delay="499"/>
                                          </p:stCondLst>
                                        </p:cTn>
                                        <p:tgtEl>
                                          <p:spTgt spid="6248"/>
                                        </p:tgtEl>
                                        <p:attrNameLst>
                                          <p:attrName>style.visibility</p:attrName>
                                        </p:attrNameLst>
                                      </p:cBhvr>
                                      <p:to>
                                        <p:strVal val="hidden"/>
                                      </p:to>
                                    </p:set>
                                  </p:childTnLst>
                                </p:cTn>
                              </p:par>
                              <p:par>
                                <p:cTn id="565" presetID="9" presetClass="exit" presetSubtype="0" fill="hold" nodeType="withEffect">
                                  <p:stCondLst>
                                    <p:cond delay="0"/>
                                  </p:stCondLst>
                                  <p:childTnLst>
                                    <p:animEffect transition="out" filter="dissolve">
                                      <p:cBhvr>
                                        <p:cTn id="566" dur="500"/>
                                        <p:tgtEl>
                                          <p:spTgt spid="6311"/>
                                        </p:tgtEl>
                                      </p:cBhvr>
                                    </p:animEffect>
                                    <p:set>
                                      <p:cBhvr>
                                        <p:cTn id="567" dur="1" fill="hold">
                                          <p:stCondLst>
                                            <p:cond delay="499"/>
                                          </p:stCondLst>
                                        </p:cTn>
                                        <p:tgtEl>
                                          <p:spTgt spid="6311"/>
                                        </p:tgtEl>
                                        <p:attrNameLst>
                                          <p:attrName>style.visibility</p:attrName>
                                        </p:attrNameLst>
                                      </p:cBhvr>
                                      <p:to>
                                        <p:strVal val="hidden"/>
                                      </p:to>
                                    </p:set>
                                  </p:childTnLst>
                                </p:cTn>
                              </p:par>
                            </p:childTnLst>
                          </p:cTn>
                        </p:par>
                        <p:par>
                          <p:cTn id="568" fill="hold" nodeType="afterGroup">
                            <p:stCondLst>
                              <p:cond delay="17500"/>
                            </p:stCondLst>
                            <p:childTnLst>
                              <p:par>
                                <p:cTn id="569" presetID="1" presetClass="entr" presetSubtype="0" fill="hold" nodeType="afterEffect">
                                  <p:stCondLst>
                                    <p:cond delay="0"/>
                                  </p:stCondLst>
                                  <p:childTnLst>
                                    <p:set>
                                      <p:cBhvr>
                                        <p:cTn id="570" dur="1" fill="hold">
                                          <p:stCondLst>
                                            <p:cond delay="0"/>
                                          </p:stCondLst>
                                        </p:cTn>
                                        <p:tgtEl>
                                          <p:spTgt spid="6249"/>
                                        </p:tgtEl>
                                        <p:attrNameLst>
                                          <p:attrName>style.visibility</p:attrName>
                                        </p:attrNameLst>
                                      </p:cBhvr>
                                      <p:to>
                                        <p:strVal val="visible"/>
                                      </p:to>
                                    </p:set>
                                  </p:childTnLst>
                                </p:cTn>
                              </p:par>
                              <p:par>
                                <p:cTn id="571" presetID="1" presetClass="entr" presetSubtype="0" fill="hold" nodeType="withEffect">
                                  <p:stCondLst>
                                    <p:cond delay="0"/>
                                  </p:stCondLst>
                                  <p:childTnLst>
                                    <p:set>
                                      <p:cBhvr>
                                        <p:cTn id="572" dur="1" fill="hold">
                                          <p:stCondLst>
                                            <p:cond delay="0"/>
                                          </p:stCondLst>
                                        </p:cTn>
                                        <p:tgtEl>
                                          <p:spTgt spid="6312"/>
                                        </p:tgtEl>
                                        <p:attrNameLst>
                                          <p:attrName>style.visibility</p:attrName>
                                        </p:attrNameLst>
                                      </p:cBhvr>
                                      <p:to>
                                        <p:strVal val="visible"/>
                                      </p:to>
                                    </p:set>
                                  </p:childTnLst>
                                </p:cTn>
                              </p:par>
                              <p:par>
                                <p:cTn id="573" presetID="18" presetClass="entr" presetSubtype="9" fill="hold" nodeType="withEffect">
                                  <p:stCondLst>
                                    <p:cond delay="0"/>
                                  </p:stCondLst>
                                  <p:childTnLst>
                                    <p:set>
                                      <p:cBhvr>
                                        <p:cTn id="574" dur="1" fill="hold">
                                          <p:stCondLst>
                                            <p:cond delay="0"/>
                                          </p:stCondLst>
                                        </p:cTn>
                                        <p:tgtEl>
                                          <p:spTgt spid="6206"/>
                                        </p:tgtEl>
                                        <p:attrNameLst>
                                          <p:attrName>style.visibility</p:attrName>
                                        </p:attrNameLst>
                                      </p:cBhvr>
                                      <p:to>
                                        <p:strVal val="visible"/>
                                      </p:to>
                                    </p:set>
                                    <p:animEffect transition="in" filter="strips(upLeft)">
                                      <p:cBhvr>
                                        <p:cTn id="575" dur="500"/>
                                        <p:tgtEl>
                                          <p:spTgt spid="6206"/>
                                        </p:tgtEl>
                                      </p:cBhvr>
                                    </p:animEffect>
                                  </p:childTnLst>
                                </p:cTn>
                              </p:par>
                              <p:par>
                                <p:cTn id="576" presetID="1" presetClass="entr" presetSubtype="0" fill="hold" nodeType="withEffect">
                                  <p:stCondLst>
                                    <p:cond delay="0"/>
                                  </p:stCondLst>
                                  <p:childTnLst>
                                    <p:set>
                                      <p:cBhvr>
                                        <p:cTn id="577" dur="1" fill="hold">
                                          <p:stCondLst>
                                            <p:cond delay="0"/>
                                          </p:stCondLst>
                                        </p:cTn>
                                        <p:tgtEl>
                                          <p:spTgt spid="6227"/>
                                        </p:tgtEl>
                                        <p:attrNameLst>
                                          <p:attrName>style.visibility</p:attrName>
                                        </p:attrNameLst>
                                      </p:cBhvr>
                                      <p:to>
                                        <p:strVal val="visible"/>
                                      </p:to>
                                    </p:set>
                                  </p:childTnLst>
                                </p:cTn>
                              </p:par>
                              <p:par>
                                <p:cTn id="578" presetID="18" presetClass="entr" presetSubtype="9" fill="hold" nodeType="withEffect">
                                  <p:stCondLst>
                                    <p:cond delay="0"/>
                                  </p:stCondLst>
                                  <p:childTnLst>
                                    <p:set>
                                      <p:cBhvr>
                                        <p:cTn id="579" dur="1" fill="hold">
                                          <p:stCondLst>
                                            <p:cond delay="0"/>
                                          </p:stCondLst>
                                        </p:cTn>
                                        <p:tgtEl>
                                          <p:spTgt spid="6273"/>
                                        </p:tgtEl>
                                        <p:attrNameLst>
                                          <p:attrName>style.visibility</p:attrName>
                                        </p:attrNameLst>
                                      </p:cBhvr>
                                      <p:to>
                                        <p:strVal val="visible"/>
                                      </p:to>
                                    </p:set>
                                    <p:animEffect transition="in" filter="strips(upLeft)">
                                      <p:cBhvr>
                                        <p:cTn id="580" dur="500"/>
                                        <p:tgtEl>
                                          <p:spTgt spid="6273"/>
                                        </p:tgtEl>
                                      </p:cBhvr>
                                    </p:animEffect>
                                  </p:childTnLst>
                                </p:cTn>
                              </p:par>
                              <p:par>
                                <p:cTn id="581" presetID="1" presetClass="entr" presetSubtype="0" fill="hold" nodeType="withEffect">
                                  <p:stCondLst>
                                    <p:cond delay="0"/>
                                  </p:stCondLst>
                                  <p:childTnLst>
                                    <p:set>
                                      <p:cBhvr>
                                        <p:cTn id="582" dur="1" fill="hold">
                                          <p:stCondLst>
                                            <p:cond delay="0"/>
                                          </p:stCondLst>
                                        </p:cTn>
                                        <p:tgtEl>
                                          <p:spTgt spid="6291"/>
                                        </p:tgtEl>
                                        <p:attrNameLst>
                                          <p:attrName>style.visibility</p:attrName>
                                        </p:attrNameLst>
                                      </p:cBhvr>
                                      <p:to>
                                        <p:strVal val="visible"/>
                                      </p:to>
                                    </p:set>
                                  </p:childTnLst>
                                </p:cTn>
                              </p:par>
                            </p:childTnLst>
                          </p:cTn>
                        </p:par>
                        <p:par>
                          <p:cTn id="583" fill="hold" nodeType="afterGroup">
                            <p:stCondLst>
                              <p:cond delay="18000"/>
                            </p:stCondLst>
                            <p:childTnLst>
                              <p:par>
                                <p:cTn id="584" presetID="9" presetClass="exit" presetSubtype="0" fill="hold" nodeType="afterEffect">
                                  <p:stCondLst>
                                    <p:cond delay="0"/>
                                  </p:stCondLst>
                                  <p:childTnLst>
                                    <p:animEffect transition="out" filter="dissolve">
                                      <p:cBhvr>
                                        <p:cTn id="585" dur="500"/>
                                        <p:tgtEl>
                                          <p:spTgt spid="6249"/>
                                        </p:tgtEl>
                                      </p:cBhvr>
                                    </p:animEffect>
                                    <p:set>
                                      <p:cBhvr>
                                        <p:cTn id="586" dur="1" fill="hold">
                                          <p:stCondLst>
                                            <p:cond delay="499"/>
                                          </p:stCondLst>
                                        </p:cTn>
                                        <p:tgtEl>
                                          <p:spTgt spid="6249"/>
                                        </p:tgtEl>
                                        <p:attrNameLst>
                                          <p:attrName>style.visibility</p:attrName>
                                        </p:attrNameLst>
                                      </p:cBhvr>
                                      <p:to>
                                        <p:strVal val="hidden"/>
                                      </p:to>
                                    </p:set>
                                  </p:childTnLst>
                                </p:cTn>
                              </p:par>
                              <p:par>
                                <p:cTn id="587" presetID="9" presetClass="exit" presetSubtype="0" fill="hold" nodeType="withEffect">
                                  <p:stCondLst>
                                    <p:cond delay="0"/>
                                  </p:stCondLst>
                                  <p:childTnLst>
                                    <p:animEffect transition="out" filter="dissolve">
                                      <p:cBhvr>
                                        <p:cTn id="588" dur="500"/>
                                        <p:tgtEl>
                                          <p:spTgt spid="6312"/>
                                        </p:tgtEl>
                                      </p:cBhvr>
                                    </p:animEffect>
                                    <p:set>
                                      <p:cBhvr>
                                        <p:cTn id="589" dur="1" fill="hold">
                                          <p:stCondLst>
                                            <p:cond delay="499"/>
                                          </p:stCondLst>
                                        </p:cTn>
                                        <p:tgtEl>
                                          <p:spTgt spid="6312"/>
                                        </p:tgtEl>
                                        <p:attrNameLst>
                                          <p:attrName>style.visibility</p:attrName>
                                        </p:attrNameLst>
                                      </p:cBhvr>
                                      <p:to>
                                        <p:strVal val="hidden"/>
                                      </p:to>
                                    </p:set>
                                  </p:childTnLst>
                                </p:cTn>
                              </p:par>
                            </p:childTnLst>
                          </p:cTn>
                        </p:par>
                        <p:par>
                          <p:cTn id="590" fill="hold" nodeType="afterGroup">
                            <p:stCondLst>
                              <p:cond delay="18500"/>
                            </p:stCondLst>
                            <p:childTnLst>
                              <p:par>
                                <p:cTn id="591" presetID="1" presetClass="entr" presetSubtype="0" fill="hold" nodeType="afterEffect">
                                  <p:stCondLst>
                                    <p:cond delay="0"/>
                                  </p:stCondLst>
                                  <p:childTnLst>
                                    <p:set>
                                      <p:cBhvr>
                                        <p:cTn id="592" dur="1" fill="hold">
                                          <p:stCondLst>
                                            <p:cond delay="0"/>
                                          </p:stCondLst>
                                        </p:cTn>
                                        <p:tgtEl>
                                          <p:spTgt spid="6250"/>
                                        </p:tgtEl>
                                        <p:attrNameLst>
                                          <p:attrName>style.visibility</p:attrName>
                                        </p:attrNameLst>
                                      </p:cBhvr>
                                      <p:to>
                                        <p:strVal val="visible"/>
                                      </p:to>
                                    </p:set>
                                  </p:childTnLst>
                                </p:cTn>
                              </p:par>
                              <p:par>
                                <p:cTn id="593" presetID="1" presetClass="entr" presetSubtype="0" fill="hold" nodeType="withEffect">
                                  <p:stCondLst>
                                    <p:cond delay="0"/>
                                  </p:stCondLst>
                                  <p:childTnLst>
                                    <p:set>
                                      <p:cBhvr>
                                        <p:cTn id="594" dur="1" fill="hold">
                                          <p:stCondLst>
                                            <p:cond delay="0"/>
                                          </p:stCondLst>
                                        </p:cTn>
                                        <p:tgtEl>
                                          <p:spTgt spid="6313"/>
                                        </p:tgtEl>
                                        <p:attrNameLst>
                                          <p:attrName>style.visibility</p:attrName>
                                        </p:attrNameLst>
                                      </p:cBhvr>
                                      <p:to>
                                        <p:strVal val="visible"/>
                                      </p:to>
                                    </p:set>
                                  </p:childTnLst>
                                </p:cTn>
                              </p:par>
                              <p:par>
                                <p:cTn id="595" presetID="18" presetClass="entr" presetSubtype="9" fill="hold" nodeType="withEffect">
                                  <p:stCondLst>
                                    <p:cond delay="0"/>
                                  </p:stCondLst>
                                  <p:childTnLst>
                                    <p:set>
                                      <p:cBhvr>
                                        <p:cTn id="596" dur="1" fill="hold">
                                          <p:stCondLst>
                                            <p:cond delay="0"/>
                                          </p:stCondLst>
                                        </p:cTn>
                                        <p:tgtEl>
                                          <p:spTgt spid="6205"/>
                                        </p:tgtEl>
                                        <p:attrNameLst>
                                          <p:attrName>style.visibility</p:attrName>
                                        </p:attrNameLst>
                                      </p:cBhvr>
                                      <p:to>
                                        <p:strVal val="visible"/>
                                      </p:to>
                                    </p:set>
                                    <p:animEffect transition="in" filter="strips(upLeft)">
                                      <p:cBhvr>
                                        <p:cTn id="597" dur="500"/>
                                        <p:tgtEl>
                                          <p:spTgt spid="6205"/>
                                        </p:tgtEl>
                                      </p:cBhvr>
                                    </p:animEffect>
                                  </p:childTnLst>
                                </p:cTn>
                              </p:par>
                              <p:par>
                                <p:cTn id="598" presetID="1" presetClass="entr" presetSubtype="0" fill="hold" nodeType="withEffect">
                                  <p:stCondLst>
                                    <p:cond delay="0"/>
                                  </p:stCondLst>
                                  <p:childTnLst>
                                    <p:set>
                                      <p:cBhvr>
                                        <p:cTn id="599" dur="1" fill="hold">
                                          <p:stCondLst>
                                            <p:cond delay="0"/>
                                          </p:stCondLst>
                                        </p:cTn>
                                        <p:tgtEl>
                                          <p:spTgt spid="6228"/>
                                        </p:tgtEl>
                                        <p:attrNameLst>
                                          <p:attrName>style.visibility</p:attrName>
                                        </p:attrNameLst>
                                      </p:cBhvr>
                                      <p:to>
                                        <p:strVal val="visible"/>
                                      </p:to>
                                    </p:set>
                                  </p:childTnLst>
                                </p:cTn>
                              </p:par>
                              <p:par>
                                <p:cTn id="600" presetID="18" presetClass="entr" presetSubtype="9" fill="hold" nodeType="withEffect">
                                  <p:stCondLst>
                                    <p:cond delay="0"/>
                                  </p:stCondLst>
                                  <p:childTnLst>
                                    <p:set>
                                      <p:cBhvr>
                                        <p:cTn id="601" dur="1" fill="hold">
                                          <p:stCondLst>
                                            <p:cond delay="0"/>
                                          </p:stCondLst>
                                        </p:cTn>
                                        <p:tgtEl>
                                          <p:spTgt spid="6272"/>
                                        </p:tgtEl>
                                        <p:attrNameLst>
                                          <p:attrName>style.visibility</p:attrName>
                                        </p:attrNameLst>
                                      </p:cBhvr>
                                      <p:to>
                                        <p:strVal val="visible"/>
                                      </p:to>
                                    </p:set>
                                    <p:animEffect transition="in" filter="strips(upLeft)">
                                      <p:cBhvr>
                                        <p:cTn id="602" dur="500"/>
                                        <p:tgtEl>
                                          <p:spTgt spid="6272"/>
                                        </p:tgtEl>
                                      </p:cBhvr>
                                    </p:animEffect>
                                  </p:childTnLst>
                                </p:cTn>
                              </p:par>
                              <p:par>
                                <p:cTn id="603" presetID="1" presetClass="entr" presetSubtype="0" fill="hold" nodeType="withEffect">
                                  <p:stCondLst>
                                    <p:cond delay="0"/>
                                  </p:stCondLst>
                                  <p:childTnLst>
                                    <p:set>
                                      <p:cBhvr>
                                        <p:cTn id="604" dur="1" fill="hold">
                                          <p:stCondLst>
                                            <p:cond delay="0"/>
                                          </p:stCondLst>
                                        </p:cTn>
                                        <p:tgtEl>
                                          <p:spTgt spid="6292"/>
                                        </p:tgtEl>
                                        <p:attrNameLst>
                                          <p:attrName>style.visibility</p:attrName>
                                        </p:attrNameLst>
                                      </p:cBhvr>
                                      <p:to>
                                        <p:strVal val="visible"/>
                                      </p:to>
                                    </p:set>
                                  </p:childTnLst>
                                </p:cTn>
                              </p:par>
                            </p:childTnLst>
                          </p:cTn>
                        </p:par>
                        <p:par>
                          <p:cTn id="605" fill="hold" nodeType="afterGroup">
                            <p:stCondLst>
                              <p:cond delay="19000"/>
                            </p:stCondLst>
                            <p:childTnLst>
                              <p:par>
                                <p:cTn id="606" presetID="9" presetClass="exit" presetSubtype="0" fill="hold" nodeType="afterEffect">
                                  <p:stCondLst>
                                    <p:cond delay="0"/>
                                  </p:stCondLst>
                                  <p:childTnLst>
                                    <p:animEffect transition="out" filter="dissolve">
                                      <p:cBhvr>
                                        <p:cTn id="607" dur="500"/>
                                        <p:tgtEl>
                                          <p:spTgt spid="6250"/>
                                        </p:tgtEl>
                                      </p:cBhvr>
                                    </p:animEffect>
                                    <p:set>
                                      <p:cBhvr>
                                        <p:cTn id="608" dur="1" fill="hold">
                                          <p:stCondLst>
                                            <p:cond delay="499"/>
                                          </p:stCondLst>
                                        </p:cTn>
                                        <p:tgtEl>
                                          <p:spTgt spid="6250"/>
                                        </p:tgtEl>
                                        <p:attrNameLst>
                                          <p:attrName>style.visibility</p:attrName>
                                        </p:attrNameLst>
                                      </p:cBhvr>
                                      <p:to>
                                        <p:strVal val="hidden"/>
                                      </p:to>
                                    </p:set>
                                  </p:childTnLst>
                                </p:cTn>
                              </p:par>
                              <p:par>
                                <p:cTn id="609" presetID="9" presetClass="exit" presetSubtype="0" fill="hold" nodeType="withEffect">
                                  <p:stCondLst>
                                    <p:cond delay="0"/>
                                  </p:stCondLst>
                                  <p:childTnLst>
                                    <p:animEffect transition="out" filter="dissolve">
                                      <p:cBhvr>
                                        <p:cTn id="610" dur="500"/>
                                        <p:tgtEl>
                                          <p:spTgt spid="6313"/>
                                        </p:tgtEl>
                                      </p:cBhvr>
                                    </p:animEffect>
                                    <p:set>
                                      <p:cBhvr>
                                        <p:cTn id="611" dur="1" fill="hold">
                                          <p:stCondLst>
                                            <p:cond delay="499"/>
                                          </p:stCondLst>
                                        </p:cTn>
                                        <p:tgtEl>
                                          <p:spTgt spid="6313"/>
                                        </p:tgtEl>
                                        <p:attrNameLst>
                                          <p:attrName>style.visibility</p:attrName>
                                        </p:attrNameLst>
                                      </p:cBhvr>
                                      <p:to>
                                        <p:strVal val="hidden"/>
                                      </p:to>
                                    </p:set>
                                  </p:childTnLst>
                                </p:cTn>
                              </p:par>
                            </p:childTnLst>
                          </p:cTn>
                        </p:par>
                        <p:par>
                          <p:cTn id="612" fill="hold" nodeType="afterGroup">
                            <p:stCondLst>
                              <p:cond delay="19500"/>
                            </p:stCondLst>
                            <p:childTnLst>
                              <p:par>
                                <p:cTn id="613" presetID="1" presetClass="entr" presetSubtype="0" fill="hold" nodeType="afterEffect">
                                  <p:stCondLst>
                                    <p:cond delay="0"/>
                                  </p:stCondLst>
                                  <p:childTnLst>
                                    <p:set>
                                      <p:cBhvr>
                                        <p:cTn id="614" dur="1" fill="hold">
                                          <p:stCondLst>
                                            <p:cond delay="0"/>
                                          </p:stCondLst>
                                        </p:cTn>
                                        <p:tgtEl>
                                          <p:spTgt spid="6251"/>
                                        </p:tgtEl>
                                        <p:attrNameLst>
                                          <p:attrName>style.visibility</p:attrName>
                                        </p:attrNameLst>
                                      </p:cBhvr>
                                      <p:to>
                                        <p:strVal val="visible"/>
                                      </p:to>
                                    </p:set>
                                  </p:childTnLst>
                                </p:cTn>
                              </p:par>
                              <p:par>
                                <p:cTn id="615" presetID="1" presetClass="entr" presetSubtype="0" fill="hold" nodeType="withEffect">
                                  <p:stCondLst>
                                    <p:cond delay="0"/>
                                  </p:stCondLst>
                                  <p:childTnLst>
                                    <p:set>
                                      <p:cBhvr>
                                        <p:cTn id="616" dur="1" fill="hold">
                                          <p:stCondLst>
                                            <p:cond delay="0"/>
                                          </p:stCondLst>
                                        </p:cTn>
                                        <p:tgtEl>
                                          <p:spTgt spid="6314"/>
                                        </p:tgtEl>
                                        <p:attrNameLst>
                                          <p:attrName>style.visibility</p:attrName>
                                        </p:attrNameLst>
                                      </p:cBhvr>
                                      <p:to>
                                        <p:strVal val="visible"/>
                                      </p:to>
                                    </p:set>
                                  </p:childTnLst>
                                </p:cTn>
                              </p:par>
                              <p:par>
                                <p:cTn id="617" presetID="18" presetClass="entr" presetSubtype="9" fill="hold" nodeType="withEffect">
                                  <p:stCondLst>
                                    <p:cond delay="0"/>
                                  </p:stCondLst>
                                  <p:childTnLst>
                                    <p:set>
                                      <p:cBhvr>
                                        <p:cTn id="618" dur="1" fill="hold">
                                          <p:stCondLst>
                                            <p:cond delay="0"/>
                                          </p:stCondLst>
                                        </p:cTn>
                                        <p:tgtEl>
                                          <p:spTgt spid="6204"/>
                                        </p:tgtEl>
                                        <p:attrNameLst>
                                          <p:attrName>style.visibility</p:attrName>
                                        </p:attrNameLst>
                                      </p:cBhvr>
                                      <p:to>
                                        <p:strVal val="visible"/>
                                      </p:to>
                                    </p:set>
                                    <p:animEffect transition="in" filter="strips(upLeft)">
                                      <p:cBhvr>
                                        <p:cTn id="619" dur="500"/>
                                        <p:tgtEl>
                                          <p:spTgt spid="6204"/>
                                        </p:tgtEl>
                                      </p:cBhvr>
                                    </p:animEffect>
                                  </p:childTnLst>
                                </p:cTn>
                              </p:par>
                              <p:par>
                                <p:cTn id="620" presetID="1" presetClass="entr" presetSubtype="0" fill="hold" nodeType="withEffect">
                                  <p:stCondLst>
                                    <p:cond delay="0"/>
                                  </p:stCondLst>
                                  <p:childTnLst>
                                    <p:set>
                                      <p:cBhvr>
                                        <p:cTn id="621" dur="1" fill="hold">
                                          <p:stCondLst>
                                            <p:cond delay="0"/>
                                          </p:stCondLst>
                                        </p:cTn>
                                        <p:tgtEl>
                                          <p:spTgt spid="6229"/>
                                        </p:tgtEl>
                                        <p:attrNameLst>
                                          <p:attrName>style.visibility</p:attrName>
                                        </p:attrNameLst>
                                      </p:cBhvr>
                                      <p:to>
                                        <p:strVal val="visible"/>
                                      </p:to>
                                    </p:set>
                                  </p:childTnLst>
                                </p:cTn>
                              </p:par>
                              <p:par>
                                <p:cTn id="622" presetID="18" presetClass="entr" presetSubtype="9" fill="hold" nodeType="withEffect">
                                  <p:stCondLst>
                                    <p:cond delay="0"/>
                                  </p:stCondLst>
                                  <p:childTnLst>
                                    <p:set>
                                      <p:cBhvr>
                                        <p:cTn id="623" dur="1" fill="hold">
                                          <p:stCondLst>
                                            <p:cond delay="0"/>
                                          </p:stCondLst>
                                        </p:cTn>
                                        <p:tgtEl>
                                          <p:spTgt spid="6271"/>
                                        </p:tgtEl>
                                        <p:attrNameLst>
                                          <p:attrName>style.visibility</p:attrName>
                                        </p:attrNameLst>
                                      </p:cBhvr>
                                      <p:to>
                                        <p:strVal val="visible"/>
                                      </p:to>
                                    </p:set>
                                    <p:animEffect transition="in" filter="strips(upLeft)">
                                      <p:cBhvr>
                                        <p:cTn id="624" dur="500"/>
                                        <p:tgtEl>
                                          <p:spTgt spid="6271"/>
                                        </p:tgtEl>
                                      </p:cBhvr>
                                    </p:animEffect>
                                  </p:childTnLst>
                                </p:cTn>
                              </p:par>
                              <p:par>
                                <p:cTn id="625" presetID="1" presetClass="entr" presetSubtype="0" fill="hold" nodeType="withEffect">
                                  <p:stCondLst>
                                    <p:cond delay="0"/>
                                  </p:stCondLst>
                                  <p:childTnLst>
                                    <p:set>
                                      <p:cBhvr>
                                        <p:cTn id="626" dur="1" fill="hold">
                                          <p:stCondLst>
                                            <p:cond delay="0"/>
                                          </p:stCondLst>
                                        </p:cTn>
                                        <p:tgtEl>
                                          <p:spTgt spid="6293"/>
                                        </p:tgtEl>
                                        <p:attrNameLst>
                                          <p:attrName>style.visibility</p:attrName>
                                        </p:attrNameLst>
                                      </p:cBhvr>
                                      <p:to>
                                        <p:strVal val="visible"/>
                                      </p:to>
                                    </p:set>
                                  </p:childTnLst>
                                </p:cTn>
                              </p:par>
                            </p:childTnLst>
                          </p:cTn>
                        </p:par>
                        <p:par>
                          <p:cTn id="627" fill="hold" nodeType="afterGroup">
                            <p:stCondLst>
                              <p:cond delay="20000"/>
                            </p:stCondLst>
                            <p:childTnLst>
                              <p:par>
                                <p:cTn id="628" presetID="9" presetClass="exit" presetSubtype="0" fill="hold" nodeType="afterEffect">
                                  <p:stCondLst>
                                    <p:cond delay="0"/>
                                  </p:stCondLst>
                                  <p:childTnLst>
                                    <p:animEffect transition="out" filter="dissolve">
                                      <p:cBhvr>
                                        <p:cTn id="629" dur="500"/>
                                        <p:tgtEl>
                                          <p:spTgt spid="6251"/>
                                        </p:tgtEl>
                                      </p:cBhvr>
                                    </p:animEffect>
                                    <p:set>
                                      <p:cBhvr>
                                        <p:cTn id="630" dur="1" fill="hold">
                                          <p:stCondLst>
                                            <p:cond delay="499"/>
                                          </p:stCondLst>
                                        </p:cTn>
                                        <p:tgtEl>
                                          <p:spTgt spid="6251"/>
                                        </p:tgtEl>
                                        <p:attrNameLst>
                                          <p:attrName>style.visibility</p:attrName>
                                        </p:attrNameLst>
                                      </p:cBhvr>
                                      <p:to>
                                        <p:strVal val="hidden"/>
                                      </p:to>
                                    </p:set>
                                  </p:childTnLst>
                                </p:cTn>
                              </p:par>
                              <p:par>
                                <p:cTn id="631" presetID="9" presetClass="exit" presetSubtype="0" fill="hold" nodeType="withEffect">
                                  <p:stCondLst>
                                    <p:cond delay="0"/>
                                  </p:stCondLst>
                                  <p:childTnLst>
                                    <p:animEffect transition="out" filter="dissolve">
                                      <p:cBhvr>
                                        <p:cTn id="632" dur="500"/>
                                        <p:tgtEl>
                                          <p:spTgt spid="6314"/>
                                        </p:tgtEl>
                                      </p:cBhvr>
                                    </p:animEffect>
                                    <p:set>
                                      <p:cBhvr>
                                        <p:cTn id="633" dur="1" fill="hold">
                                          <p:stCondLst>
                                            <p:cond delay="499"/>
                                          </p:stCondLst>
                                        </p:cTn>
                                        <p:tgtEl>
                                          <p:spTgt spid="6314"/>
                                        </p:tgtEl>
                                        <p:attrNameLst>
                                          <p:attrName>style.visibility</p:attrName>
                                        </p:attrNameLst>
                                      </p:cBhvr>
                                      <p:to>
                                        <p:strVal val="hidden"/>
                                      </p:to>
                                    </p:set>
                                  </p:childTnLst>
                                </p:cTn>
                              </p:par>
                              <p:par>
                                <p:cTn id="634" presetID="18" presetClass="entr" presetSubtype="9" fill="hold" nodeType="withEffect">
                                  <p:stCondLst>
                                    <p:cond delay="0"/>
                                  </p:stCondLst>
                                  <p:childTnLst>
                                    <p:set>
                                      <p:cBhvr>
                                        <p:cTn id="635" dur="1" fill="hold">
                                          <p:stCondLst>
                                            <p:cond delay="0"/>
                                          </p:stCondLst>
                                        </p:cTn>
                                        <p:tgtEl>
                                          <p:spTgt spid="6203"/>
                                        </p:tgtEl>
                                        <p:attrNameLst>
                                          <p:attrName>style.visibility</p:attrName>
                                        </p:attrNameLst>
                                      </p:cBhvr>
                                      <p:to>
                                        <p:strVal val="visible"/>
                                      </p:to>
                                    </p:set>
                                    <p:animEffect transition="in" filter="strips(upLeft)">
                                      <p:cBhvr>
                                        <p:cTn id="636" dur="500"/>
                                        <p:tgtEl>
                                          <p:spTgt spid="6203"/>
                                        </p:tgtEl>
                                      </p:cBhvr>
                                    </p:animEffect>
                                  </p:childTnLst>
                                </p:cTn>
                              </p:par>
                              <p:par>
                                <p:cTn id="637" presetID="1" presetClass="entr" presetSubtype="0" fill="hold" nodeType="withEffect">
                                  <p:stCondLst>
                                    <p:cond delay="0"/>
                                  </p:stCondLst>
                                  <p:childTnLst>
                                    <p:set>
                                      <p:cBhvr>
                                        <p:cTn id="638" dur="1" fill="hold">
                                          <p:stCondLst>
                                            <p:cond delay="0"/>
                                          </p:stCondLst>
                                        </p:cTn>
                                        <p:tgtEl>
                                          <p:spTgt spid="6230"/>
                                        </p:tgtEl>
                                        <p:attrNameLst>
                                          <p:attrName>style.visibility</p:attrName>
                                        </p:attrNameLst>
                                      </p:cBhvr>
                                      <p:to>
                                        <p:strVal val="visible"/>
                                      </p:to>
                                    </p:set>
                                  </p:childTnLst>
                                </p:cTn>
                              </p:par>
                              <p:par>
                                <p:cTn id="639" presetID="18" presetClass="entr" presetSubtype="9" fill="hold" nodeType="withEffect">
                                  <p:stCondLst>
                                    <p:cond delay="0"/>
                                  </p:stCondLst>
                                  <p:childTnLst>
                                    <p:set>
                                      <p:cBhvr>
                                        <p:cTn id="640" dur="1" fill="hold">
                                          <p:stCondLst>
                                            <p:cond delay="0"/>
                                          </p:stCondLst>
                                        </p:cTn>
                                        <p:tgtEl>
                                          <p:spTgt spid="6270"/>
                                        </p:tgtEl>
                                        <p:attrNameLst>
                                          <p:attrName>style.visibility</p:attrName>
                                        </p:attrNameLst>
                                      </p:cBhvr>
                                      <p:to>
                                        <p:strVal val="visible"/>
                                      </p:to>
                                    </p:set>
                                    <p:animEffect transition="in" filter="strips(upLeft)">
                                      <p:cBhvr>
                                        <p:cTn id="641" dur="500"/>
                                        <p:tgtEl>
                                          <p:spTgt spid="6270"/>
                                        </p:tgtEl>
                                      </p:cBhvr>
                                    </p:animEffect>
                                  </p:childTnLst>
                                </p:cTn>
                              </p:par>
                              <p:par>
                                <p:cTn id="642" presetID="1" presetClass="entr" presetSubtype="0" fill="hold" nodeType="withEffect">
                                  <p:stCondLst>
                                    <p:cond delay="0"/>
                                  </p:stCondLst>
                                  <p:childTnLst>
                                    <p:set>
                                      <p:cBhvr>
                                        <p:cTn id="643" dur="1" fill="hold">
                                          <p:stCondLst>
                                            <p:cond delay="0"/>
                                          </p:stCondLst>
                                        </p:cTn>
                                        <p:tgtEl>
                                          <p:spTgt spid="6294"/>
                                        </p:tgtEl>
                                        <p:attrNameLst>
                                          <p:attrName>style.visibility</p:attrName>
                                        </p:attrNameLst>
                                      </p:cBhvr>
                                      <p:to>
                                        <p:strVal val="visible"/>
                                      </p:to>
                                    </p:set>
                                  </p:childTnLst>
                                </p:cTn>
                              </p:par>
                            </p:childTnLst>
                          </p:cTn>
                        </p:par>
                        <p:par>
                          <p:cTn id="644" fill="hold" nodeType="afterGroup">
                            <p:stCondLst>
                              <p:cond delay="20500"/>
                            </p:stCondLst>
                            <p:childTnLst>
                              <p:par>
                                <p:cTn id="645" presetID="1" presetClass="exit" presetSubtype="0" fill="hold" nodeType="afterEffect">
                                  <p:stCondLst>
                                    <p:cond delay="0"/>
                                  </p:stCondLst>
                                  <p:childTnLst>
                                    <p:set>
                                      <p:cBhvr>
                                        <p:cTn id="646" dur="1" fill="hold">
                                          <p:stCondLst>
                                            <p:cond delay="0"/>
                                          </p:stCondLst>
                                        </p:cTn>
                                        <p:tgtEl>
                                          <p:spTgt spid="6208"/>
                                        </p:tgtEl>
                                        <p:attrNameLst>
                                          <p:attrName>style.visibility</p:attrName>
                                        </p:attrNameLst>
                                      </p:cBhvr>
                                      <p:to>
                                        <p:strVal val="hidden"/>
                                      </p:to>
                                    </p:set>
                                  </p:childTnLst>
                                </p:cTn>
                              </p:par>
                              <p:par>
                                <p:cTn id="647" presetID="1" presetClass="exit" presetSubtype="0" fill="hold" nodeType="withEffect">
                                  <p:stCondLst>
                                    <p:cond delay="0"/>
                                  </p:stCondLst>
                                  <p:childTnLst>
                                    <p:set>
                                      <p:cBhvr>
                                        <p:cTn id="648" dur="1" fill="hold">
                                          <p:stCondLst>
                                            <p:cond delay="0"/>
                                          </p:stCondLst>
                                        </p:cTn>
                                        <p:tgtEl>
                                          <p:spTgt spid="6207"/>
                                        </p:tgtEl>
                                        <p:attrNameLst>
                                          <p:attrName>style.visibility</p:attrName>
                                        </p:attrNameLst>
                                      </p:cBhvr>
                                      <p:to>
                                        <p:strVal val="hidden"/>
                                      </p:to>
                                    </p:set>
                                  </p:childTnLst>
                                </p:cTn>
                              </p:par>
                              <p:par>
                                <p:cTn id="649" presetID="1" presetClass="exit" presetSubtype="0" fill="hold" nodeType="withEffect">
                                  <p:stCondLst>
                                    <p:cond delay="0"/>
                                  </p:stCondLst>
                                  <p:childTnLst>
                                    <p:set>
                                      <p:cBhvr>
                                        <p:cTn id="650" dur="1" fill="hold">
                                          <p:stCondLst>
                                            <p:cond delay="0"/>
                                          </p:stCondLst>
                                        </p:cTn>
                                        <p:tgtEl>
                                          <p:spTgt spid="6206"/>
                                        </p:tgtEl>
                                        <p:attrNameLst>
                                          <p:attrName>style.visibility</p:attrName>
                                        </p:attrNameLst>
                                      </p:cBhvr>
                                      <p:to>
                                        <p:strVal val="hidden"/>
                                      </p:to>
                                    </p:set>
                                  </p:childTnLst>
                                </p:cTn>
                              </p:par>
                              <p:par>
                                <p:cTn id="651" presetID="1" presetClass="exit" presetSubtype="0" fill="hold" nodeType="withEffect">
                                  <p:stCondLst>
                                    <p:cond delay="0"/>
                                  </p:stCondLst>
                                  <p:childTnLst>
                                    <p:set>
                                      <p:cBhvr>
                                        <p:cTn id="652" dur="1" fill="hold">
                                          <p:stCondLst>
                                            <p:cond delay="0"/>
                                          </p:stCondLst>
                                        </p:cTn>
                                        <p:tgtEl>
                                          <p:spTgt spid="6205"/>
                                        </p:tgtEl>
                                        <p:attrNameLst>
                                          <p:attrName>style.visibility</p:attrName>
                                        </p:attrNameLst>
                                      </p:cBhvr>
                                      <p:to>
                                        <p:strVal val="hidden"/>
                                      </p:to>
                                    </p:set>
                                  </p:childTnLst>
                                </p:cTn>
                              </p:par>
                              <p:par>
                                <p:cTn id="653" presetID="1" presetClass="exit" presetSubtype="0" fill="hold" nodeType="withEffect">
                                  <p:stCondLst>
                                    <p:cond delay="0"/>
                                  </p:stCondLst>
                                  <p:childTnLst>
                                    <p:set>
                                      <p:cBhvr>
                                        <p:cTn id="654" dur="1" fill="hold">
                                          <p:stCondLst>
                                            <p:cond delay="0"/>
                                          </p:stCondLst>
                                        </p:cTn>
                                        <p:tgtEl>
                                          <p:spTgt spid="6204"/>
                                        </p:tgtEl>
                                        <p:attrNameLst>
                                          <p:attrName>style.visibility</p:attrName>
                                        </p:attrNameLst>
                                      </p:cBhvr>
                                      <p:to>
                                        <p:strVal val="hidden"/>
                                      </p:to>
                                    </p:set>
                                  </p:childTnLst>
                                </p:cTn>
                              </p:par>
                              <p:par>
                                <p:cTn id="655" presetID="1" presetClass="exit" presetSubtype="0" fill="hold" nodeType="withEffect">
                                  <p:stCondLst>
                                    <p:cond delay="0"/>
                                  </p:stCondLst>
                                  <p:childTnLst>
                                    <p:set>
                                      <p:cBhvr>
                                        <p:cTn id="656" dur="1" fill="hold">
                                          <p:stCondLst>
                                            <p:cond delay="0"/>
                                          </p:stCondLst>
                                        </p:cTn>
                                        <p:tgtEl>
                                          <p:spTgt spid="6203"/>
                                        </p:tgtEl>
                                        <p:attrNameLst>
                                          <p:attrName>style.visibility</p:attrName>
                                        </p:attrNameLst>
                                      </p:cBhvr>
                                      <p:to>
                                        <p:strVal val="hidden"/>
                                      </p:to>
                                    </p:set>
                                  </p:childTnLst>
                                </p:cTn>
                              </p:par>
                              <p:par>
                                <p:cTn id="657" presetID="1" presetClass="exit" presetSubtype="0" fill="hold" nodeType="withEffect">
                                  <p:stCondLst>
                                    <p:cond delay="0"/>
                                  </p:stCondLst>
                                  <p:childTnLst>
                                    <p:set>
                                      <p:cBhvr>
                                        <p:cTn id="658" dur="1" fill="hold">
                                          <p:stCondLst>
                                            <p:cond delay="0"/>
                                          </p:stCondLst>
                                        </p:cTn>
                                        <p:tgtEl>
                                          <p:spTgt spid="6182"/>
                                        </p:tgtEl>
                                        <p:attrNameLst>
                                          <p:attrName>style.visibility</p:attrName>
                                        </p:attrNameLst>
                                      </p:cBhvr>
                                      <p:to>
                                        <p:strVal val="hidden"/>
                                      </p:to>
                                    </p:set>
                                  </p:childTnLst>
                                </p:cTn>
                              </p:par>
                              <p:par>
                                <p:cTn id="659" presetID="1" presetClass="exit" presetSubtype="0" fill="hold" nodeType="withEffect">
                                  <p:stCondLst>
                                    <p:cond delay="0"/>
                                  </p:stCondLst>
                                  <p:childTnLst>
                                    <p:set>
                                      <p:cBhvr>
                                        <p:cTn id="660" dur="1" fill="hold">
                                          <p:stCondLst>
                                            <p:cond delay="0"/>
                                          </p:stCondLst>
                                        </p:cTn>
                                        <p:tgtEl>
                                          <p:spTgt spid="6274"/>
                                        </p:tgtEl>
                                        <p:attrNameLst>
                                          <p:attrName>style.visibility</p:attrName>
                                        </p:attrNameLst>
                                      </p:cBhvr>
                                      <p:to>
                                        <p:strVal val="hidden"/>
                                      </p:to>
                                    </p:set>
                                  </p:childTnLst>
                                </p:cTn>
                              </p:par>
                              <p:par>
                                <p:cTn id="661" presetID="1" presetClass="exit" presetSubtype="0" fill="hold" nodeType="withEffect">
                                  <p:stCondLst>
                                    <p:cond delay="0"/>
                                  </p:stCondLst>
                                  <p:childTnLst>
                                    <p:set>
                                      <p:cBhvr>
                                        <p:cTn id="662" dur="1" fill="hold">
                                          <p:stCondLst>
                                            <p:cond delay="0"/>
                                          </p:stCondLst>
                                        </p:cTn>
                                        <p:tgtEl>
                                          <p:spTgt spid="6273"/>
                                        </p:tgtEl>
                                        <p:attrNameLst>
                                          <p:attrName>style.visibility</p:attrName>
                                        </p:attrNameLst>
                                      </p:cBhvr>
                                      <p:to>
                                        <p:strVal val="hidden"/>
                                      </p:to>
                                    </p:set>
                                  </p:childTnLst>
                                </p:cTn>
                              </p:par>
                              <p:par>
                                <p:cTn id="663" presetID="1" presetClass="exit" presetSubtype="0" fill="hold" nodeType="withEffect">
                                  <p:stCondLst>
                                    <p:cond delay="0"/>
                                  </p:stCondLst>
                                  <p:childTnLst>
                                    <p:set>
                                      <p:cBhvr>
                                        <p:cTn id="664" dur="1" fill="hold">
                                          <p:stCondLst>
                                            <p:cond delay="0"/>
                                          </p:stCondLst>
                                        </p:cTn>
                                        <p:tgtEl>
                                          <p:spTgt spid="6272"/>
                                        </p:tgtEl>
                                        <p:attrNameLst>
                                          <p:attrName>style.visibility</p:attrName>
                                        </p:attrNameLst>
                                      </p:cBhvr>
                                      <p:to>
                                        <p:strVal val="hidden"/>
                                      </p:to>
                                    </p:set>
                                  </p:childTnLst>
                                </p:cTn>
                              </p:par>
                              <p:par>
                                <p:cTn id="665" presetID="1" presetClass="exit" presetSubtype="0" fill="hold" nodeType="withEffect">
                                  <p:stCondLst>
                                    <p:cond delay="0"/>
                                  </p:stCondLst>
                                  <p:childTnLst>
                                    <p:set>
                                      <p:cBhvr>
                                        <p:cTn id="666" dur="1" fill="hold">
                                          <p:stCondLst>
                                            <p:cond delay="0"/>
                                          </p:stCondLst>
                                        </p:cTn>
                                        <p:tgtEl>
                                          <p:spTgt spid="6271"/>
                                        </p:tgtEl>
                                        <p:attrNameLst>
                                          <p:attrName>style.visibility</p:attrName>
                                        </p:attrNameLst>
                                      </p:cBhvr>
                                      <p:to>
                                        <p:strVal val="hidden"/>
                                      </p:to>
                                    </p:set>
                                  </p:childTnLst>
                                </p:cTn>
                              </p:par>
                              <p:par>
                                <p:cTn id="667" presetID="1" presetClass="exit" presetSubtype="0" fill="hold" nodeType="withEffect">
                                  <p:stCondLst>
                                    <p:cond delay="0"/>
                                  </p:stCondLst>
                                  <p:childTnLst>
                                    <p:set>
                                      <p:cBhvr>
                                        <p:cTn id="668" dur="1" fill="hold">
                                          <p:stCondLst>
                                            <p:cond delay="0"/>
                                          </p:stCondLst>
                                        </p:cTn>
                                        <p:tgtEl>
                                          <p:spTgt spid="6270"/>
                                        </p:tgtEl>
                                        <p:attrNameLst>
                                          <p:attrName>style.visibility</p:attrName>
                                        </p:attrNameLst>
                                      </p:cBhvr>
                                      <p:to>
                                        <p:strVal val="hidden"/>
                                      </p:to>
                                    </p:set>
                                  </p:childTnLst>
                                </p:cTn>
                              </p:par>
                              <p:par>
                                <p:cTn id="669" presetID="1" presetClass="entr" presetSubtype="0" fill="hold" nodeType="withEffect">
                                  <p:stCondLst>
                                    <p:cond delay="0"/>
                                  </p:stCondLst>
                                  <p:childTnLst>
                                    <p:set>
                                      <p:cBhvr>
                                        <p:cTn id="670" dur="1" fill="hold">
                                          <p:stCondLst>
                                            <p:cond delay="0"/>
                                          </p:stCondLst>
                                        </p:cTn>
                                        <p:tgtEl>
                                          <p:spTgt spid="6202"/>
                                        </p:tgtEl>
                                        <p:attrNameLst>
                                          <p:attrName>style.visibility</p:attrName>
                                        </p:attrNameLst>
                                      </p:cBhvr>
                                      <p:to>
                                        <p:strVal val="visible"/>
                                      </p:to>
                                    </p:set>
                                  </p:childTnLst>
                                </p:cTn>
                              </p:par>
                              <p:par>
                                <p:cTn id="671" presetID="1" presetClass="entr" presetSubtype="0" fill="hold" nodeType="withEffect">
                                  <p:stCondLst>
                                    <p:cond delay="0"/>
                                  </p:stCondLst>
                                  <p:childTnLst>
                                    <p:set>
                                      <p:cBhvr>
                                        <p:cTn id="672" dur="1" fill="hold">
                                          <p:stCondLst>
                                            <p:cond delay="0"/>
                                          </p:stCondLst>
                                        </p:cTn>
                                        <p:tgtEl>
                                          <p:spTgt spid="6181"/>
                                        </p:tgtEl>
                                        <p:attrNameLst>
                                          <p:attrName>style.visibility</p:attrName>
                                        </p:attrNameLst>
                                      </p:cBhvr>
                                      <p:to>
                                        <p:strVal val="visible"/>
                                      </p:to>
                                    </p:set>
                                  </p:childTnLst>
                                </p:cTn>
                              </p:par>
                            </p:childTnLst>
                          </p:cTn>
                        </p:par>
                        <p:par>
                          <p:cTn id="673" fill="hold" nodeType="afterGroup">
                            <p:stCondLst>
                              <p:cond delay="20500"/>
                            </p:stCondLst>
                            <p:childTnLst>
                              <p:par>
                                <p:cTn id="674" presetID="1" presetClass="entr" presetSubtype="0" fill="hold" nodeType="afterEffect">
                                  <p:stCondLst>
                                    <p:cond delay="0"/>
                                  </p:stCondLst>
                                  <p:childTnLst>
                                    <p:set>
                                      <p:cBhvr>
                                        <p:cTn id="675" dur="1" fill="hold">
                                          <p:stCondLst>
                                            <p:cond delay="0"/>
                                          </p:stCondLst>
                                        </p:cTn>
                                        <p:tgtEl>
                                          <p:spTgt spid="6242"/>
                                        </p:tgtEl>
                                        <p:attrNameLst>
                                          <p:attrName>style.visibility</p:attrName>
                                        </p:attrNameLst>
                                      </p:cBhvr>
                                      <p:to>
                                        <p:strVal val="visible"/>
                                      </p:to>
                                    </p:set>
                                  </p:childTnLst>
                                </p:cTn>
                              </p:par>
                              <p:par>
                                <p:cTn id="676" presetID="1" presetClass="entr" presetSubtype="0" fill="hold" nodeType="withEffect">
                                  <p:stCondLst>
                                    <p:cond delay="0"/>
                                  </p:stCondLst>
                                  <p:childTnLst>
                                    <p:set>
                                      <p:cBhvr>
                                        <p:cTn id="677" dur="1" fill="hold">
                                          <p:stCondLst>
                                            <p:cond delay="0"/>
                                          </p:stCondLst>
                                        </p:cTn>
                                        <p:tgtEl>
                                          <p:spTgt spid="6305"/>
                                        </p:tgtEl>
                                        <p:attrNameLst>
                                          <p:attrName>style.visibility</p:attrName>
                                        </p:attrNameLst>
                                      </p:cBhvr>
                                      <p:to>
                                        <p:strVal val="visible"/>
                                      </p:to>
                                    </p:set>
                                  </p:childTnLst>
                                </p:cTn>
                              </p:par>
                              <p:par>
                                <p:cTn id="678" presetID="18" presetClass="entr" presetSubtype="12" fill="hold" nodeType="withEffect">
                                  <p:stCondLst>
                                    <p:cond delay="0"/>
                                  </p:stCondLst>
                                  <p:childTnLst>
                                    <p:set>
                                      <p:cBhvr>
                                        <p:cTn id="679" dur="1" fill="hold">
                                          <p:stCondLst>
                                            <p:cond delay="0"/>
                                          </p:stCondLst>
                                        </p:cTn>
                                        <p:tgtEl>
                                          <p:spTgt spid="6187"/>
                                        </p:tgtEl>
                                        <p:attrNameLst>
                                          <p:attrName>style.visibility</p:attrName>
                                        </p:attrNameLst>
                                      </p:cBhvr>
                                      <p:to>
                                        <p:strVal val="visible"/>
                                      </p:to>
                                    </p:set>
                                    <p:animEffect transition="in" filter="strips(downLeft)">
                                      <p:cBhvr>
                                        <p:cTn id="680" dur="500"/>
                                        <p:tgtEl>
                                          <p:spTgt spid="6187"/>
                                        </p:tgtEl>
                                      </p:cBhvr>
                                    </p:animEffect>
                                  </p:childTnLst>
                                </p:cTn>
                              </p:par>
                              <p:par>
                                <p:cTn id="681" presetID="1" presetClass="entr" presetSubtype="0" fill="hold" nodeType="withEffect">
                                  <p:stCondLst>
                                    <p:cond delay="0"/>
                                  </p:stCondLst>
                                  <p:childTnLst>
                                    <p:set>
                                      <p:cBhvr>
                                        <p:cTn id="682" dur="1" fill="hold">
                                          <p:stCondLst>
                                            <p:cond delay="0"/>
                                          </p:stCondLst>
                                        </p:cTn>
                                        <p:tgtEl>
                                          <p:spTgt spid="6219"/>
                                        </p:tgtEl>
                                        <p:attrNameLst>
                                          <p:attrName>style.visibility</p:attrName>
                                        </p:attrNameLst>
                                      </p:cBhvr>
                                      <p:to>
                                        <p:strVal val="visible"/>
                                      </p:to>
                                    </p:set>
                                  </p:childTnLst>
                                </p:cTn>
                              </p:par>
                              <p:par>
                                <p:cTn id="683" presetID="18" presetClass="entr" presetSubtype="12" fill="hold" nodeType="withEffect">
                                  <p:stCondLst>
                                    <p:cond delay="0"/>
                                  </p:stCondLst>
                                  <p:childTnLst>
                                    <p:set>
                                      <p:cBhvr>
                                        <p:cTn id="684" dur="1" fill="hold">
                                          <p:stCondLst>
                                            <p:cond delay="0"/>
                                          </p:stCondLst>
                                        </p:cTn>
                                        <p:tgtEl>
                                          <p:spTgt spid="6257"/>
                                        </p:tgtEl>
                                        <p:attrNameLst>
                                          <p:attrName>style.visibility</p:attrName>
                                        </p:attrNameLst>
                                      </p:cBhvr>
                                      <p:to>
                                        <p:strVal val="visible"/>
                                      </p:to>
                                    </p:set>
                                    <p:animEffect transition="in" filter="strips(downLeft)">
                                      <p:cBhvr>
                                        <p:cTn id="685" dur="500"/>
                                        <p:tgtEl>
                                          <p:spTgt spid="6257"/>
                                        </p:tgtEl>
                                      </p:cBhvr>
                                    </p:animEffect>
                                  </p:childTnLst>
                                </p:cTn>
                              </p:par>
                              <p:par>
                                <p:cTn id="686" presetID="1" presetClass="entr" presetSubtype="0" fill="hold" nodeType="withEffect">
                                  <p:stCondLst>
                                    <p:cond delay="0"/>
                                  </p:stCondLst>
                                  <p:childTnLst>
                                    <p:set>
                                      <p:cBhvr>
                                        <p:cTn id="687" dur="1" fill="hold">
                                          <p:stCondLst>
                                            <p:cond delay="0"/>
                                          </p:stCondLst>
                                        </p:cTn>
                                        <p:tgtEl>
                                          <p:spTgt spid="6283"/>
                                        </p:tgtEl>
                                        <p:attrNameLst>
                                          <p:attrName>style.visibility</p:attrName>
                                        </p:attrNameLst>
                                      </p:cBhvr>
                                      <p:to>
                                        <p:strVal val="visible"/>
                                      </p:to>
                                    </p:set>
                                  </p:childTnLst>
                                </p:cTn>
                              </p:par>
                            </p:childTnLst>
                          </p:cTn>
                        </p:par>
                        <p:par>
                          <p:cTn id="688" fill="hold" nodeType="afterGroup">
                            <p:stCondLst>
                              <p:cond delay="21000"/>
                            </p:stCondLst>
                            <p:childTnLst>
                              <p:par>
                                <p:cTn id="689" presetID="9" presetClass="exit" presetSubtype="0" fill="hold" nodeType="afterEffect">
                                  <p:stCondLst>
                                    <p:cond delay="0"/>
                                  </p:stCondLst>
                                  <p:childTnLst>
                                    <p:animEffect transition="out" filter="dissolve">
                                      <p:cBhvr>
                                        <p:cTn id="690" dur="500"/>
                                        <p:tgtEl>
                                          <p:spTgt spid="6242"/>
                                        </p:tgtEl>
                                      </p:cBhvr>
                                    </p:animEffect>
                                    <p:set>
                                      <p:cBhvr>
                                        <p:cTn id="691" dur="1" fill="hold">
                                          <p:stCondLst>
                                            <p:cond delay="499"/>
                                          </p:stCondLst>
                                        </p:cTn>
                                        <p:tgtEl>
                                          <p:spTgt spid="6242"/>
                                        </p:tgtEl>
                                        <p:attrNameLst>
                                          <p:attrName>style.visibility</p:attrName>
                                        </p:attrNameLst>
                                      </p:cBhvr>
                                      <p:to>
                                        <p:strVal val="hidden"/>
                                      </p:to>
                                    </p:set>
                                  </p:childTnLst>
                                </p:cTn>
                              </p:par>
                              <p:par>
                                <p:cTn id="692" presetID="9" presetClass="exit" presetSubtype="0" fill="hold" nodeType="withEffect">
                                  <p:stCondLst>
                                    <p:cond delay="0"/>
                                  </p:stCondLst>
                                  <p:childTnLst>
                                    <p:animEffect transition="out" filter="dissolve">
                                      <p:cBhvr>
                                        <p:cTn id="693" dur="500"/>
                                        <p:tgtEl>
                                          <p:spTgt spid="6305"/>
                                        </p:tgtEl>
                                      </p:cBhvr>
                                    </p:animEffect>
                                    <p:set>
                                      <p:cBhvr>
                                        <p:cTn id="694" dur="1" fill="hold">
                                          <p:stCondLst>
                                            <p:cond delay="499"/>
                                          </p:stCondLst>
                                        </p:cTn>
                                        <p:tgtEl>
                                          <p:spTgt spid="6305"/>
                                        </p:tgtEl>
                                        <p:attrNameLst>
                                          <p:attrName>style.visibility</p:attrName>
                                        </p:attrNameLst>
                                      </p:cBhvr>
                                      <p:to>
                                        <p:strVal val="hidden"/>
                                      </p:to>
                                    </p:set>
                                  </p:childTnLst>
                                </p:cTn>
                              </p:par>
                            </p:childTnLst>
                          </p:cTn>
                        </p:par>
                        <p:par>
                          <p:cTn id="695" fill="hold" nodeType="afterGroup">
                            <p:stCondLst>
                              <p:cond delay="21500"/>
                            </p:stCondLst>
                            <p:childTnLst>
                              <p:par>
                                <p:cTn id="696" presetID="1" presetClass="entr" presetSubtype="0" fill="hold" nodeType="afterEffect">
                                  <p:stCondLst>
                                    <p:cond delay="0"/>
                                  </p:stCondLst>
                                  <p:childTnLst>
                                    <p:set>
                                      <p:cBhvr>
                                        <p:cTn id="697" dur="1" fill="hold">
                                          <p:stCondLst>
                                            <p:cond delay="0"/>
                                          </p:stCondLst>
                                        </p:cTn>
                                        <p:tgtEl>
                                          <p:spTgt spid="6243"/>
                                        </p:tgtEl>
                                        <p:attrNameLst>
                                          <p:attrName>style.visibility</p:attrName>
                                        </p:attrNameLst>
                                      </p:cBhvr>
                                      <p:to>
                                        <p:strVal val="visible"/>
                                      </p:to>
                                    </p:set>
                                  </p:childTnLst>
                                </p:cTn>
                              </p:par>
                              <p:par>
                                <p:cTn id="698" presetID="1" presetClass="entr" presetSubtype="0" fill="hold" nodeType="withEffect">
                                  <p:stCondLst>
                                    <p:cond delay="0"/>
                                  </p:stCondLst>
                                  <p:childTnLst>
                                    <p:set>
                                      <p:cBhvr>
                                        <p:cTn id="699" dur="1" fill="hold">
                                          <p:stCondLst>
                                            <p:cond delay="0"/>
                                          </p:stCondLst>
                                        </p:cTn>
                                        <p:tgtEl>
                                          <p:spTgt spid="6306"/>
                                        </p:tgtEl>
                                        <p:attrNameLst>
                                          <p:attrName>style.visibility</p:attrName>
                                        </p:attrNameLst>
                                      </p:cBhvr>
                                      <p:to>
                                        <p:strVal val="visible"/>
                                      </p:to>
                                    </p:set>
                                  </p:childTnLst>
                                </p:cTn>
                              </p:par>
                              <p:par>
                                <p:cTn id="700" presetID="18" presetClass="entr" presetSubtype="12" fill="hold" nodeType="withEffect">
                                  <p:stCondLst>
                                    <p:cond delay="0"/>
                                  </p:stCondLst>
                                  <p:childTnLst>
                                    <p:set>
                                      <p:cBhvr>
                                        <p:cTn id="701" dur="1" fill="hold">
                                          <p:stCondLst>
                                            <p:cond delay="0"/>
                                          </p:stCondLst>
                                        </p:cTn>
                                        <p:tgtEl>
                                          <p:spTgt spid="6155"/>
                                        </p:tgtEl>
                                        <p:attrNameLst>
                                          <p:attrName>style.visibility</p:attrName>
                                        </p:attrNameLst>
                                      </p:cBhvr>
                                      <p:to>
                                        <p:strVal val="visible"/>
                                      </p:to>
                                    </p:set>
                                    <p:animEffect transition="in" filter="strips(downLeft)">
                                      <p:cBhvr>
                                        <p:cTn id="702" dur="500"/>
                                        <p:tgtEl>
                                          <p:spTgt spid="6155"/>
                                        </p:tgtEl>
                                      </p:cBhvr>
                                    </p:animEffect>
                                  </p:childTnLst>
                                </p:cTn>
                              </p:par>
                              <p:par>
                                <p:cTn id="703" presetID="1" presetClass="entr" presetSubtype="0" fill="hold" nodeType="withEffect">
                                  <p:stCondLst>
                                    <p:cond delay="0"/>
                                  </p:stCondLst>
                                  <p:childTnLst>
                                    <p:set>
                                      <p:cBhvr>
                                        <p:cTn id="704" dur="1" fill="hold">
                                          <p:stCondLst>
                                            <p:cond delay="0"/>
                                          </p:stCondLst>
                                        </p:cTn>
                                        <p:tgtEl>
                                          <p:spTgt spid="6218"/>
                                        </p:tgtEl>
                                        <p:attrNameLst>
                                          <p:attrName>style.visibility</p:attrName>
                                        </p:attrNameLst>
                                      </p:cBhvr>
                                      <p:to>
                                        <p:strVal val="visible"/>
                                      </p:to>
                                    </p:set>
                                  </p:childTnLst>
                                </p:cTn>
                              </p:par>
                              <p:par>
                                <p:cTn id="705" presetID="18" presetClass="entr" presetSubtype="12" fill="hold" nodeType="withEffect">
                                  <p:stCondLst>
                                    <p:cond delay="0"/>
                                  </p:stCondLst>
                                  <p:childTnLst>
                                    <p:set>
                                      <p:cBhvr>
                                        <p:cTn id="706" dur="1" fill="hold">
                                          <p:stCondLst>
                                            <p:cond delay="0"/>
                                          </p:stCondLst>
                                        </p:cTn>
                                        <p:tgtEl>
                                          <p:spTgt spid="6180"/>
                                        </p:tgtEl>
                                        <p:attrNameLst>
                                          <p:attrName>style.visibility</p:attrName>
                                        </p:attrNameLst>
                                      </p:cBhvr>
                                      <p:to>
                                        <p:strVal val="visible"/>
                                      </p:to>
                                    </p:set>
                                    <p:animEffect transition="in" filter="strips(downLeft)">
                                      <p:cBhvr>
                                        <p:cTn id="707" dur="500"/>
                                        <p:tgtEl>
                                          <p:spTgt spid="6180"/>
                                        </p:tgtEl>
                                      </p:cBhvr>
                                    </p:animEffect>
                                  </p:childTnLst>
                                </p:cTn>
                              </p:par>
                              <p:par>
                                <p:cTn id="708" presetID="1" presetClass="entr" presetSubtype="0" fill="hold" nodeType="withEffect">
                                  <p:stCondLst>
                                    <p:cond delay="0"/>
                                  </p:stCondLst>
                                  <p:childTnLst>
                                    <p:set>
                                      <p:cBhvr>
                                        <p:cTn id="709" dur="1" fill="hold">
                                          <p:stCondLst>
                                            <p:cond delay="0"/>
                                          </p:stCondLst>
                                        </p:cTn>
                                        <p:tgtEl>
                                          <p:spTgt spid="6282"/>
                                        </p:tgtEl>
                                        <p:attrNameLst>
                                          <p:attrName>style.visibility</p:attrName>
                                        </p:attrNameLst>
                                      </p:cBhvr>
                                      <p:to>
                                        <p:strVal val="visible"/>
                                      </p:to>
                                    </p:set>
                                  </p:childTnLst>
                                </p:cTn>
                              </p:par>
                            </p:childTnLst>
                          </p:cTn>
                        </p:par>
                        <p:par>
                          <p:cTn id="710" fill="hold" nodeType="afterGroup">
                            <p:stCondLst>
                              <p:cond delay="22000"/>
                            </p:stCondLst>
                            <p:childTnLst>
                              <p:par>
                                <p:cTn id="711" presetID="9" presetClass="exit" presetSubtype="0" fill="hold" nodeType="afterEffect">
                                  <p:stCondLst>
                                    <p:cond delay="0"/>
                                  </p:stCondLst>
                                  <p:childTnLst>
                                    <p:animEffect transition="out" filter="dissolve">
                                      <p:cBhvr>
                                        <p:cTn id="712" dur="500"/>
                                        <p:tgtEl>
                                          <p:spTgt spid="6243"/>
                                        </p:tgtEl>
                                      </p:cBhvr>
                                    </p:animEffect>
                                    <p:set>
                                      <p:cBhvr>
                                        <p:cTn id="713" dur="1" fill="hold">
                                          <p:stCondLst>
                                            <p:cond delay="499"/>
                                          </p:stCondLst>
                                        </p:cTn>
                                        <p:tgtEl>
                                          <p:spTgt spid="6243"/>
                                        </p:tgtEl>
                                        <p:attrNameLst>
                                          <p:attrName>style.visibility</p:attrName>
                                        </p:attrNameLst>
                                      </p:cBhvr>
                                      <p:to>
                                        <p:strVal val="hidden"/>
                                      </p:to>
                                    </p:set>
                                  </p:childTnLst>
                                </p:cTn>
                              </p:par>
                              <p:par>
                                <p:cTn id="714" presetID="9" presetClass="exit" presetSubtype="0" fill="hold" nodeType="withEffect">
                                  <p:stCondLst>
                                    <p:cond delay="0"/>
                                  </p:stCondLst>
                                  <p:childTnLst>
                                    <p:animEffect transition="out" filter="dissolve">
                                      <p:cBhvr>
                                        <p:cTn id="715" dur="500"/>
                                        <p:tgtEl>
                                          <p:spTgt spid="6306"/>
                                        </p:tgtEl>
                                      </p:cBhvr>
                                    </p:animEffect>
                                    <p:set>
                                      <p:cBhvr>
                                        <p:cTn id="716" dur="1" fill="hold">
                                          <p:stCondLst>
                                            <p:cond delay="499"/>
                                          </p:stCondLst>
                                        </p:cTn>
                                        <p:tgtEl>
                                          <p:spTgt spid="6306"/>
                                        </p:tgtEl>
                                        <p:attrNameLst>
                                          <p:attrName>style.visibility</p:attrName>
                                        </p:attrNameLst>
                                      </p:cBhvr>
                                      <p:to>
                                        <p:strVal val="hidden"/>
                                      </p:to>
                                    </p:set>
                                  </p:childTnLst>
                                </p:cTn>
                              </p:par>
                            </p:childTnLst>
                          </p:cTn>
                        </p:par>
                        <p:par>
                          <p:cTn id="717" fill="hold" nodeType="afterGroup">
                            <p:stCondLst>
                              <p:cond delay="22500"/>
                            </p:stCondLst>
                            <p:childTnLst>
                              <p:par>
                                <p:cTn id="718" presetID="1" presetClass="entr" presetSubtype="0" fill="hold" nodeType="afterEffect">
                                  <p:stCondLst>
                                    <p:cond delay="0"/>
                                  </p:stCondLst>
                                  <p:childTnLst>
                                    <p:set>
                                      <p:cBhvr>
                                        <p:cTn id="719" dur="1" fill="hold">
                                          <p:stCondLst>
                                            <p:cond delay="0"/>
                                          </p:stCondLst>
                                        </p:cTn>
                                        <p:tgtEl>
                                          <p:spTgt spid="6244"/>
                                        </p:tgtEl>
                                        <p:attrNameLst>
                                          <p:attrName>style.visibility</p:attrName>
                                        </p:attrNameLst>
                                      </p:cBhvr>
                                      <p:to>
                                        <p:strVal val="visible"/>
                                      </p:to>
                                    </p:set>
                                  </p:childTnLst>
                                </p:cTn>
                              </p:par>
                              <p:par>
                                <p:cTn id="720" presetID="1" presetClass="entr" presetSubtype="0" fill="hold" nodeType="withEffect">
                                  <p:stCondLst>
                                    <p:cond delay="0"/>
                                  </p:stCondLst>
                                  <p:childTnLst>
                                    <p:set>
                                      <p:cBhvr>
                                        <p:cTn id="721" dur="1" fill="hold">
                                          <p:stCondLst>
                                            <p:cond delay="0"/>
                                          </p:stCondLst>
                                        </p:cTn>
                                        <p:tgtEl>
                                          <p:spTgt spid="6307"/>
                                        </p:tgtEl>
                                        <p:attrNameLst>
                                          <p:attrName>style.visibility</p:attrName>
                                        </p:attrNameLst>
                                      </p:cBhvr>
                                      <p:to>
                                        <p:strVal val="visible"/>
                                      </p:to>
                                    </p:set>
                                  </p:childTnLst>
                                </p:cTn>
                              </p:par>
                              <p:par>
                                <p:cTn id="722" presetID="18" presetClass="entr" presetSubtype="12" fill="hold" nodeType="withEffect">
                                  <p:stCondLst>
                                    <p:cond delay="0"/>
                                  </p:stCondLst>
                                  <p:childTnLst>
                                    <p:set>
                                      <p:cBhvr>
                                        <p:cTn id="723" dur="1" fill="hold">
                                          <p:stCondLst>
                                            <p:cond delay="0"/>
                                          </p:stCondLst>
                                        </p:cTn>
                                        <p:tgtEl>
                                          <p:spTgt spid="6186"/>
                                        </p:tgtEl>
                                        <p:attrNameLst>
                                          <p:attrName>style.visibility</p:attrName>
                                        </p:attrNameLst>
                                      </p:cBhvr>
                                      <p:to>
                                        <p:strVal val="visible"/>
                                      </p:to>
                                    </p:set>
                                    <p:animEffect transition="in" filter="strips(downLeft)">
                                      <p:cBhvr>
                                        <p:cTn id="724" dur="500"/>
                                        <p:tgtEl>
                                          <p:spTgt spid="6186"/>
                                        </p:tgtEl>
                                      </p:cBhvr>
                                    </p:animEffect>
                                  </p:childTnLst>
                                </p:cTn>
                              </p:par>
                              <p:par>
                                <p:cTn id="725" presetID="1" presetClass="entr" presetSubtype="0" fill="hold" nodeType="withEffect">
                                  <p:stCondLst>
                                    <p:cond delay="0"/>
                                  </p:stCondLst>
                                  <p:childTnLst>
                                    <p:set>
                                      <p:cBhvr>
                                        <p:cTn id="726" dur="1" fill="hold">
                                          <p:stCondLst>
                                            <p:cond delay="0"/>
                                          </p:stCondLst>
                                        </p:cTn>
                                        <p:tgtEl>
                                          <p:spTgt spid="6217"/>
                                        </p:tgtEl>
                                        <p:attrNameLst>
                                          <p:attrName>style.visibility</p:attrName>
                                        </p:attrNameLst>
                                      </p:cBhvr>
                                      <p:to>
                                        <p:strVal val="visible"/>
                                      </p:to>
                                    </p:set>
                                  </p:childTnLst>
                                </p:cTn>
                              </p:par>
                              <p:par>
                                <p:cTn id="727" presetID="18" presetClass="entr" presetSubtype="12" fill="hold" nodeType="withEffect">
                                  <p:stCondLst>
                                    <p:cond delay="0"/>
                                  </p:stCondLst>
                                  <p:childTnLst>
                                    <p:set>
                                      <p:cBhvr>
                                        <p:cTn id="728" dur="1" fill="hold">
                                          <p:stCondLst>
                                            <p:cond delay="0"/>
                                          </p:stCondLst>
                                        </p:cTn>
                                        <p:tgtEl>
                                          <p:spTgt spid="6256"/>
                                        </p:tgtEl>
                                        <p:attrNameLst>
                                          <p:attrName>style.visibility</p:attrName>
                                        </p:attrNameLst>
                                      </p:cBhvr>
                                      <p:to>
                                        <p:strVal val="visible"/>
                                      </p:to>
                                    </p:set>
                                    <p:animEffect transition="in" filter="strips(downLeft)">
                                      <p:cBhvr>
                                        <p:cTn id="729" dur="500"/>
                                        <p:tgtEl>
                                          <p:spTgt spid="6256"/>
                                        </p:tgtEl>
                                      </p:cBhvr>
                                    </p:animEffect>
                                  </p:childTnLst>
                                </p:cTn>
                              </p:par>
                              <p:par>
                                <p:cTn id="730" presetID="1" presetClass="entr" presetSubtype="0" fill="hold" nodeType="withEffect">
                                  <p:stCondLst>
                                    <p:cond delay="0"/>
                                  </p:stCondLst>
                                  <p:childTnLst>
                                    <p:set>
                                      <p:cBhvr>
                                        <p:cTn id="731" dur="1" fill="hold">
                                          <p:stCondLst>
                                            <p:cond delay="0"/>
                                          </p:stCondLst>
                                        </p:cTn>
                                        <p:tgtEl>
                                          <p:spTgt spid="6281"/>
                                        </p:tgtEl>
                                        <p:attrNameLst>
                                          <p:attrName>style.visibility</p:attrName>
                                        </p:attrNameLst>
                                      </p:cBhvr>
                                      <p:to>
                                        <p:strVal val="visible"/>
                                      </p:to>
                                    </p:set>
                                  </p:childTnLst>
                                </p:cTn>
                              </p:par>
                            </p:childTnLst>
                          </p:cTn>
                        </p:par>
                        <p:par>
                          <p:cTn id="732" fill="hold" nodeType="afterGroup">
                            <p:stCondLst>
                              <p:cond delay="23000"/>
                            </p:stCondLst>
                            <p:childTnLst>
                              <p:par>
                                <p:cTn id="733" presetID="9" presetClass="exit" presetSubtype="0" fill="hold" nodeType="afterEffect">
                                  <p:stCondLst>
                                    <p:cond delay="0"/>
                                  </p:stCondLst>
                                  <p:childTnLst>
                                    <p:animEffect transition="out" filter="dissolve">
                                      <p:cBhvr>
                                        <p:cTn id="734" dur="500"/>
                                        <p:tgtEl>
                                          <p:spTgt spid="6244"/>
                                        </p:tgtEl>
                                      </p:cBhvr>
                                    </p:animEffect>
                                    <p:set>
                                      <p:cBhvr>
                                        <p:cTn id="735" dur="1" fill="hold">
                                          <p:stCondLst>
                                            <p:cond delay="499"/>
                                          </p:stCondLst>
                                        </p:cTn>
                                        <p:tgtEl>
                                          <p:spTgt spid="6244"/>
                                        </p:tgtEl>
                                        <p:attrNameLst>
                                          <p:attrName>style.visibility</p:attrName>
                                        </p:attrNameLst>
                                      </p:cBhvr>
                                      <p:to>
                                        <p:strVal val="hidden"/>
                                      </p:to>
                                    </p:set>
                                  </p:childTnLst>
                                </p:cTn>
                              </p:par>
                              <p:par>
                                <p:cTn id="736" presetID="9" presetClass="exit" presetSubtype="0" fill="hold" nodeType="withEffect">
                                  <p:stCondLst>
                                    <p:cond delay="0"/>
                                  </p:stCondLst>
                                  <p:childTnLst>
                                    <p:animEffect transition="out" filter="dissolve">
                                      <p:cBhvr>
                                        <p:cTn id="737" dur="500"/>
                                        <p:tgtEl>
                                          <p:spTgt spid="6307"/>
                                        </p:tgtEl>
                                      </p:cBhvr>
                                    </p:animEffect>
                                    <p:set>
                                      <p:cBhvr>
                                        <p:cTn id="738" dur="1" fill="hold">
                                          <p:stCondLst>
                                            <p:cond delay="499"/>
                                          </p:stCondLst>
                                        </p:cTn>
                                        <p:tgtEl>
                                          <p:spTgt spid="6307"/>
                                        </p:tgtEl>
                                        <p:attrNameLst>
                                          <p:attrName>style.visibility</p:attrName>
                                        </p:attrNameLst>
                                      </p:cBhvr>
                                      <p:to>
                                        <p:strVal val="hidden"/>
                                      </p:to>
                                    </p:set>
                                  </p:childTnLst>
                                </p:cTn>
                              </p:par>
                            </p:childTnLst>
                          </p:cTn>
                        </p:par>
                        <p:par>
                          <p:cTn id="739" fill="hold" nodeType="afterGroup">
                            <p:stCondLst>
                              <p:cond delay="23500"/>
                            </p:stCondLst>
                            <p:childTnLst>
                              <p:par>
                                <p:cTn id="740" presetID="1" presetClass="entr" presetSubtype="0" fill="hold" nodeType="afterEffect">
                                  <p:stCondLst>
                                    <p:cond delay="0"/>
                                  </p:stCondLst>
                                  <p:childTnLst>
                                    <p:set>
                                      <p:cBhvr>
                                        <p:cTn id="741" dur="1" fill="hold">
                                          <p:stCondLst>
                                            <p:cond delay="0"/>
                                          </p:stCondLst>
                                        </p:cTn>
                                        <p:tgtEl>
                                          <p:spTgt spid="6245"/>
                                        </p:tgtEl>
                                        <p:attrNameLst>
                                          <p:attrName>style.visibility</p:attrName>
                                        </p:attrNameLst>
                                      </p:cBhvr>
                                      <p:to>
                                        <p:strVal val="visible"/>
                                      </p:to>
                                    </p:set>
                                  </p:childTnLst>
                                </p:cTn>
                              </p:par>
                              <p:par>
                                <p:cTn id="742" presetID="1" presetClass="entr" presetSubtype="0" fill="hold" nodeType="withEffect">
                                  <p:stCondLst>
                                    <p:cond delay="0"/>
                                  </p:stCondLst>
                                  <p:childTnLst>
                                    <p:set>
                                      <p:cBhvr>
                                        <p:cTn id="743" dur="1" fill="hold">
                                          <p:stCondLst>
                                            <p:cond delay="0"/>
                                          </p:stCondLst>
                                        </p:cTn>
                                        <p:tgtEl>
                                          <p:spTgt spid="6308"/>
                                        </p:tgtEl>
                                        <p:attrNameLst>
                                          <p:attrName>style.visibility</p:attrName>
                                        </p:attrNameLst>
                                      </p:cBhvr>
                                      <p:to>
                                        <p:strVal val="visible"/>
                                      </p:to>
                                    </p:set>
                                  </p:childTnLst>
                                </p:cTn>
                              </p:par>
                              <p:par>
                                <p:cTn id="744" presetID="18" presetClass="entr" presetSubtype="12" fill="hold" nodeType="withEffect">
                                  <p:stCondLst>
                                    <p:cond delay="0"/>
                                  </p:stCondLst>
                                  <p:childTnLst>
                                    <p:set>
                                      <p:cBhvr>
                                        <p:cTn id="745" dur="1" fill="hold">
                                          <p:stCondLst>
                                            <p:cond delay="0"/>
                                          </p:stCondLst>
                                        </p:cTn>
                                        <p:tgtEl>
                                          <p:spTgt spid="6185"/>
                                        </p:tgtEl>
                                        <p:attrNameLst>
                                          <p:attrName>style.visibility</p:attrName>
                                        </p:attrNameLst>
                                      </p:cBhvr>
                                      <p:to>
                                        <p:strVal val="visible"/>
                                      </p:to>
                                    </p:set>
                                    <p:animEffect transition="in" filter="strips(downLeft)">
                                      <p:cBhvr>
                                        <p:cTn id="746" dur="500"/>
                                        <p:tgtEl>
                                          <p:spTgt spid="6185"/>
                                        </p:tgtEl>
                                      </p:cBhvr>
                                    </p:animEffect>
                                  </p:childTnLst>
                                </p:cTn>
                              </p:par>
                              <p:par>
                                <p:cTn id="747" presetID="1" presetClass="entr" presetSubtype="0" fill="hold" nodeType="withEffect">
                                  <p:stCondLst>
                                    <p:cond delay="0"/>
                                  </p:stCondLst>
                                  <p:childTnLst>
                                    <p:set>
                                      <p:cBhvr>
                                        <p:cTn id="748" dur="1" fill="hold">
                                          <p:stCondLst>
                                            <p:cond delay="0"/>
                                          </p:stCondLst>
                                        </p:cTn>
                                        <p:tgtEl>
                                          <p:spTgt spid="6216"/>
                                        </p:tgtEl>
                                        <p:attrNameLst>
                                          <p:attrName>style.visibility</p:attrName>
                                        </p:attrNameLst>
                                      </p:cBhvr>
                                      <p:to>
                                        <p:strVal val="visible"/>
                                      </p:to>
                                    </p:set>
                                  </p:childTnLst>
                                </p:cTn>
                              </p:par>
                              <p:par>
                                <p:cTn id="749" presetID="18" presetClass="entr" presetSubtype="12" fill="hold" nodeType="withEffect">
                                  <p:stCondLst>
                                    <p:cond delay="0"/>
                                  </p:stCondLst>
                                  <p:childTnLst>
                                    <p:set>
                                      <p:cBhvr>
                                        <p:cTn id="750" dur="1" fill="hold">
                                          <p:stCondLst>
                                            <p:cond delay="0"/>
                                          </p:stCondLst>
                                        </p:cTn>
                                        <p:tgtEl>
                                          <p:spTgt spid="6255"/>
                                        </p:tgtEl>
                                        <p:attrNameLst>
                                          <p:attrName>style.visibility</p:attrName>
                                        </p:attrNameLst>
                                      </p:cBhvr>
                                      <p:to>
                                        <p:strVal val="visible"/>
                                      </p:to>
                                    </p:set>
                                    <p:animEffect transition="in" filter="strips(downLeft)">
                                      <p:cBhvr>
                                        <p:cTn id="751" dur="500"/>
                                        <p:tgtEl>
                                          <p:spTgt spid="6255"/>
                                        </p:tgtEl>
                                      </p:cBhvr>
                                    </p:animEffect>
                                  </p:childTnLst>
                                </p:cTn>
                              </p:par>
                              <p:par>
                                <p:cTn id="752" presetID="1" presetClass="entr" presetSubtype="0" fill="hold" nodeType="withEffect">
                                  <p:stCondLst>
                                    <p:cond delay="0"/>
                                  </p:stCondLst>
                                  <p:childTnLst>
                                    <p:set>
                                      <p:cBhvr>
                                        <p:cTn id="753" dur="1" fill="hold">
                                          <p:stCondLst>
                                            <p:cond delay="0"/>
                                          </p:stCondLst>
                                        </p:cTn>
                                        <p:tgtEl>
                                          <p:spTgt spid="6280"/>
                                        </p:tgtEl>
                                        <p:attrNameLst>
                                          <p:attrName>style.visibility</p:attrName>
                                        </p:attrNameLst>
                                      </p:cBhvr>
                                      <p:to>
                                        <p:strVal val="visible"/>
                                      </p:to>
                                    </p:set>
                                  </p:childTnLst>
                                </p:cTn>
                              </p:par>
                            </p:childTnLst>
                          </p:cTn>
                        </p:par>
                        <p:par>
                          <p:cTn id="754" fill="hold" nodeType="afterGroup">
                            <p:stCondLst>
                              <p:cond delay="24000"/>
                            </p:stCondLst>
                            <p:childTnLst>
                              <p:par>
                                <p:cTn id="755" presetID="9" presetClass="exit" presetSubtype="0" fill="hold" nodeType="afterEffect">
                                  <p:stCondLst>
                                    <p:cond delay="0"/>
                                  </p:stCondLst>
                                  <p:childTnLst>
                                    <p:animEffect transition="out" filter="dissolve">
                                      <p:cBhvr>
                                        <p:cTn id="756" dur="500"/>
                                        <p:tgtEl>
                                          <p:spTgt spid="6245"/>
                                        </p:tgtEl>
                                      </p:cBhvr>
                                    </p:animEffect>
                                    <p:set>
                                      <p:cBhvr>
                                        <p:cTn id="757" dur="1" fill="hold">
                                          <p:stCondLst>
                                            <p:cond delay="499"/>
                                          </p:stCondLst>
                                        </p:cTn>
                                        <p:tgtEl>
                                          <p:spTgt spid="6245"/>
                                        </p:tgtEl>
                                        <p:attrNameLst>
                                          <p:attrName>style.visibility</p:attrName>
                                        </p:attrNameLst>
                                      </p:cBhvr>
                                      <p:to>
                                        <p:strVal val="hidden"/>
                                      </p:to>
                                    </p:set>
                                  </p:childTnLst>
                                </p:cTn>
                              </p:par>
                              <p:par>
                                <p:cTn id="758" presetID="9" presetClass="exit" presetSubtype="0" fill="hold" nodeType="withEffect">
                                  <p:stCondLst>
                                    <p:cond delay="0"/>
                                  </p:stCondLst>
                                  <p:childTnLst>
                                    <p:animEffect transition="out" filter="dissolve">
                                      <p:cBhvr>
                                        <p:cTn id="759" dur="500"/>
                                        <p:tgtEl>
                                          <p:spTgt spid="6308"/>
                                        </p:tgtEl>
                                      </p:cBhvr>
                                    </p:animEffect>
                                    <p:set>
                                      <p:cBhvr>
                                        <p:cTn id="760" dur="1" fill="hold">
                                          <p:stCondLst>
                                            <p:cond delay="499"/>
                                          </p:stCondLst>
                                        </p:cTn>
                                        <p:tgtEl>
                                          <p:spTgt spid="6308"/>
                                        </p:tgtEl>
                                        <p:attrNameLst>
                                          <p:attrName>style.visibility</p:attrName>
                                        </p:attrNameLst>
                                      </p:cBhvr>
                                      <p:to>
                                        <p:strVal val="hidden"/>
                                      </p:to>
                                    </p:set>
                                  </p:childTnLst>
                                </p:cTn>
                              </p:par>
                            </p:childTnLst>
                          </p:cTn>
                        </p:par>
                        <p:par>
                          <p:cTn id="761" fill="hold" nodeType="afterGroup">
                            <p:stCondLst>
                              <p:cond delay="24500"/>
                            </p:stCondLst>
                            <p:childTnLst>
                              <p:par>
                                <p:cTn id="762" presetID="1" presetClass="entr" presetSubtype="0" fill="hold" nodeType="afterEffect">
                                  <p:stCondLst>
                                    <p:cond delay="0"/>
                                  </p:stCondLst>
                                  <p:childTnLst>
                                    <p:set>
                                      <p:cBhvr>
                                        <p:cTn id="763" dur="1" fill="hold">
                                          <p:stCondLst>
                                            <p:cond delay="0"/>
                                          </p:stCondLst>
                                        </p:cTn>
                                        <p:tgtEl>
                                          <p:spTgt spid="6246"/>
                                        </p:tgtEl>
                                        <p:attrNameLst>
                                          <p:attrName>style.visibility</p:attrName>
                                        </p:attrNameLst>
                                      </p:cBhvr>
                                      <p:to>
                                        <p:strVal val="visible"/>
                                      </p:to>
                                    </p:set>
                                  </p:childTnLst>
                                </p:cTn>
                              </p:par>
                              <p:par>
                                <p:cTn id="764" presetID="1" presetClass="entr" presetSubtype="0" fill="hold" nodeType="withEffect">
                                  <p:stCondLst>
                                    <p:cond delay="0"/>
                                  </p:stCondLst>
                                  <p:childTnLst>
                                    <p:set>
                                      <p:cBhvr>
                                        <p:cTn id="765" dur="1" fill="hold">
                                          <p:stCondLst>
                                            <p:cond delay="0"/>
                                          </p:stCondLst>
                                        </p:cTn>
                                        <p:tgtEl>
                                          <p:spTgt spid="6309"/>
                                        </p:tgtEl>
                                        <p:attrNameLst>
                                          <p:attrName>style.visibility</p:attrName>
                                        </p:attrNameLst>
                                      </p:cBhvr>
                                      <p:to>
                                        <p:strVal val="visible"/>
                                      </p:to>
                                    </p:set>
                                  </p:childTnLst>
                                </p:cTn>
                              </p:par>
                              <p:par>
                                <p:cTn id="766" presetID="18" presetClass="entr" presetSubtype="12" fill="hold" nodeType="withEffect">
                                  <p:stCondLst>
                                    <p:cond delay="0"/>
                                  </p:stCondLst>
                                  <p:childTnLst>
                                    <p:set>
                                      <p:cBhvr>
                                        <p:cTn id="767" dur="1" fill="hold">
                                          <p:stCondLst>
                                            <p:cond delay="0"/>
                                          </p:stCondLst>
                                        </p:cTn>
                                        <p:tgtEl>
                                          <p:spTgt spid="6184"/>
                                        </p:tgtEl>
                                        <p:attrNameLst>
                                          <p:attrName>style.visibility</p:attrName>
                                        </p:attrNameLst>
                                      </p:cBhvr>
                                      <p:to>
                                        <p:strVal val="visible"/>
                                      </p:to>
                                    </p:set>
                                    <p:animEffect transition="in" filter="strips(downLeft)">
                                      <p:cBhvr>
                                        <p:cTn id="768" dur="500"/>
                                        <p:tgtEl>
                                          <p:spTgt spid="6184"/>
                                        </p:tgtEl>
                                      </p:cBhvr>
                                    </p:animEffect>
                                  </p:childTnLst>
                                </p:cTn>
                              </p:par>
                              <p:par>
                                <p:cTn id="769" presetID="1" presetClass="entr" presetSubtype="0" fill="hold" nodeType="withEffect">
                                  <p:stCondLst>
                                    <p:cond delay="0"/>
                                  </p:stCondLst>
                                  <p:childTnLst>
                                    <p:set>
                                      <p:cBhvr>
                                        <p:cTn id="770" dur="1" fill="hold">
                                          <p:stCondLst>
                                            <p:cond delay="0"/>
                                          </p:stCondLst>
                                        </p:cTn>
                                        <p:tgtEl>
                                          <p:spTgt spid="6215"/>
                                        </p:tgtEl>
                                        <p:attrNameLst>
                                          <p:attrName>style.visibility</p:attrName>
                                        </p:attrNameLst>
                                      </p:cBhvr>
                                      <p:to>
                                        <p:strVal val="visible"/>
                                      </p:to>
                                    </p:set>
                                  </p:childTnLst>
                                </p:cTn>
                              </p:par>
                              <p:par>
                                <p:cTn id="771" presetID="18" presetClass="entr" presetSubtype="12" fill="hold" nodeType="withEffect">
                                  <p:stCondLst>
                                    <p:cond delay="0"/>
                                  </p:stCondLst>
                                  <p:childTnLst>
                                    <p:set>
                                      <p:cBhvr>
                                        <p:cTn id="772" dur="1" fill="hold">
                                          <p:stCondLst>
                                            <p:cond delay="0"/>
                                          </p:stCondLst>
                                        </p:cTn>
                                        <p:tgtEl>
                                          <p:spTgt spid="6254"/>
                                        </p:tgtEl>
                                        <p:attrNameLst>
                                          <p:attrName>style.visibility</p:attrName>
                                        </p:attrNameLst>
                                      </p:cBhvr>
                                      <p:to>
                                        <p:strVal val="visible"/>
                                      </p:to>
                                    </p:set>
                                    <p:animEffect transition="in" filter="strips(downLeft)">
                                      <p:cBhvr>
                                        <p:cTn id="773" dur="500"/>
                                        <p:tgtEl>
                                          <p:spTgt spid="6254"/>
                                        </p:tgtEl>
                                      </p:cBhvr>
                                    </p:animEffect>
                                  </p:childTnLst>
                                </p:cTn>
                              </p:par>
                              <p:par>
                                <p:cTn id="774" presetID="1" presetClass="entr" presetSubtype="0" fill="hold" nodeType="withEffect">
                                  <p:stCondLst>
                                    <p:cond delay="0"/>
                                  </p:stCondLst>
                                  <p:childTnLst>
                                    <p:set>
                                      <p:cBhvr>
                                        <p:cTn id="775" dur="1" fill="hold">
                                          <p:stCondLst>
                                            <p:cond delay="0"/>
                                          </p:stCondLst>
                                        </p:cTn>
                                        <p:tgtEl>
                                          <p:spTgt spid="6279"/>
                                        </p:tgtEl>
                                        <p:attrNameLst>
                                          <p:attrName>style.visibility</p:attrName>
                                        </p:attrNameLst>
                                      </p:cBhvr>
                                      <p:to>
                                        <p:strVal val="visible"/>
                                      </p:to>
                                    </p:set>
                                  </p:childTnLst>
                                </p:cTn>
                              </p:par>
                            </p:childTnLst>
                          </p:cTn>
                        </p:par>
                        <p:par>
                          <p:cTn id="776" fill="hold" nodeType="afterGroup">
                            <p:stCondLst>
                              <p:cond delay="25000"/>
                            </p:stCondLst>
                            <p:childTnLst>
                              <p:par>
                                <p:cTn id="777" presetID="9" presetClass="exit" presetSubtype="0" fill="hold" nodeType="afterEffect">
                                  <p:stCondLst>
                                    <p:cond delay="0"/>
                                  </p:stCondLst>
                                  <p:childTnLst>
                                    <p:animEffect transition="out" filter="dissolve">
                                      <p:cBhvr>
                                        <p:cTn id="778" dur="500"/>
                                        <p:tgtEl>
                                          <p:spTgt spid="6246"/>
                                        </p:tgtEl>
                                      </p:cBhvr>
                                    </p:animEffect>
                                    <p:set>
                                      <p:cBhvr>
                                        <p:cTn id="779" dur="1" fill="hold">
                                          <p:stCondLst>
                                            <p:cond delay="499"/>
                                          </p:stCondLst>
                                        </p:cTn>
                                        <p:tgtEl>
                                          <p:spTgt spid="6246"/>
                                        </p:tgtEl>
                                        <p:attrNameLst>
                                          <p:attrName>style.visibility</p:attrName>
                                        </p:attrNameLst>
                                      </p:cBhvr>
                                      <p:to>
                                        <p:strVal val="hidden"/>
                                      </p:to>
                                    </p:set>
                                  </p:childTnLst>
                                </p:cTn>
                              </p:par>
                              <p:par>
                                <p:cTn id="780" presetID="9" presetClass="exit" presetSubtype="0" fill="hold" nodeType="withEffect">
                                  <p:stCondLst>
                                    <p:cond delay="0"/>
                                  </p:stCondLst>
                                  <p:childTnLst>
                                    <p:animEffect transition="out" filter="dissolve">
                                      <p:cBhvr>
                                        <p:cTn id="781" dur="500"/>
                                        <p:tgtEl>
                                          <p:spTgt spid="6309"/>
                                        </p:tgtEl>
                                      </p:cBhvr>
                                    </p:animEffect>
                                    <p:set>
                                      <p:cBhvr>
                                        <p:cTn id="782" dur="1" fill="hold">
                                          <p:stCondLst>
                                            <p:cond delay="499"/>
                                          </p:stCondLst>
                                        </p:cTn>
                                        <p:tgtEl>
                                          <p:spTgt spid="6309"/>
                                        </p:tgtEl>
                                        <p:attrNameLst>
                                          <p:attrName>style.visibility</p:attrName>
                                        </p:attrNameLst>
                                      </p:cBhvr>
                                      <p:to>
                                        <p:strVal val="hidden"/>
                                      </p:to>
                                    </p:set>
                                  </p:childTnLst>
                                </p:cTn>
                              </p:par>
                              <p:par>
                                <p:cTn id="783" presetID="18" presetClass="entr" presetSubtype="12" fill="hold" nodeType="withEffect">
                                  <p:stCondLst>
                                    <p:cond delay="0"/>
                                  </p:stCondLst>
                                  <p:childTnLst>
                                    <p:set>
                                      <p:cBhvr>
                                        <p:cTn id="784" dur="1" fill="hold">
                                          <p:stCondLst>
                                            <p:cond delay="0"/>
                                          </p:stCondLst>
                                        </p:cTn>
                                        <p:tgtEl>
                                          <p:spTgt spid="6183"/>
                                        </p:tgtEl>
                                        <p:attrNameLst>
                                          <p:attrName>style.visibility</p:attrName>
                                        </p:attrNameLst>
                                      </p:cBhvr>
                                      <p:to>
                                        <p:strVal val="visible"/>
                                      </p:to>
                                    </p:set>
                                    <p:animEffect transition="in" filter="strips(downLeft)">
                                      <p:cBhvr>
                                        <p:cTn id="785" dur="500"/>
                                        <p:tgtEl>
                                          <p:spTgt spid="6183"/>
                                        </p:tgtEl>
                                      </p:cBhvr>
                                    </p:animEffect>
                                  </p:childTnLst>
                                </p:cTn>
                              </p:par>
                              <p:par>
                                <p:cTn id="786" presetID="1" presetClass="entr" presetSubtype="0" fill="hold" nodeType="withEffect">
                                  <p:stCondLst>
                                    <p:cond delay="0"/>
                                  </p:stCondLst>
                                  <p:childTnLst>
                                    <p:set>
                                      <p:cBhvr>
                                        <p:cTn id="787" dur="1" fill="hold">
                                          <p:stCondLst>
                                            <p:cond delay="0"/>
                                          </p:stCondLst>
                                        </p:cTn>
                                        <p:tgtEl>
                                          <p:spTgt spid="6153"/>
                                        </p:tgtEl>
                                        <p:attrNameLst>
                                          <p:attrName>style.visibility</p:attrName>
                                        </p:attrNameLst>
                                      </p:cBhvr>
                                      <p:to>
                                        <p:strVal val="visible"/>
                                      </p:to>
                                    </p:set>
                                  </p:childTnLst>
                                </p:cTn>
                              </p:par>
                              <p:par>
                                <p:cTn id="788" presetID="18" presetClass="entr" presetSubtype="12" fill="hold" nodeType="withEffect">
                                  <p:stCondLst>
                                    <p:cond delay="0"/>
                                  </p:stCondLst>
                                  <p:childTnLst>
                                    <p:set>
                                      <p:cBhvr>
                                        <p:cTn id="789" dur="1" fill="hold">
                                          <p:stCondLst>
                                            <p:cond delay="0"/>
                                          </p:stCondLst>
                                        </p:cTn>
                                        <p:tgtEl>
                                          <p:spTgt spid="6253"/>
                                        </p:tgtEl>
                                        <p:attrNameLst>
                                          <p:attrName>style.visibility</p:attrName>
                                        </p:attrNameLst>
                                      </p:cBhvr>
                                      <p:to>
                                        <p:strVal val="visible"/>
                                      </p:to>
                                    </p:set>
                                    <p:animEffect transition="in" filter="strips(downLeft)">
                                      <p:cBhvr>
                                        <p:cTn id="790" dur="500"/>
                                        <p:tgtEl>
                                          <p:spTgt spid="6253"/>
                                        </p:tgtEl>
                                      </p:cBhvr>
                                    </p:animEffect>
                                  </p:childTnLst>
                                </p:cTn>
                              </p:par>
                              <p:par>
                                <p:cTn id="791" presetID="1" presetClass="entr" presetSubtype="0" fill="hold" nodeType="withEffect">
                                  <p:stCondLst>
                                    <p:cond delay="0"/>
                                  </p:stCondLst>
                                  <p:childTnLst>
                                    <p:set>
                                      <p:cBhvr>
                                        <p:cTn id="792" dur="1" fill="hold">
                                          <p:stCondLst>
                                            <p:cond delay="0"/>
                                          </p:stCondLst>
                                        </p:cTn>
                                        <p:tgtEl>
                                          <p:spTgt spid="6151"/>
                                        </p:tgtEl>
                                        <p:attrNameLst>
                                          <p:attrName>style.visibility</p:attrName>
                                        </p:attrNameLst>
                                      </p:cBhvr>
                                      <p:to>
                                        <p:strVal val="visible"/>
                                      </p:to>
                                    </p:set>
                                  </p:childTnLst>
                                </p:cTn>
                              </p:par>
                            </p:childTnLst>
                          </p:cTn>
                        </p:par>
                        <p:par>
                          <p:cTn id="793" fill="hold" nodeType="afterGroup">
                            <p:stCondLst>
                              <p:cond delay="25500"/>
                            </p:stCondLst>
                            <p:childTnLst>
                              <p:par>
                                <p:cTn id="794" presetID="1" presetClass="exit" presetSubtype="0" fill="hold" nodeType="afterEffect">
                                  <p:stCondLst>
                                    <p:cond delay="0"/>
                                  </p:stCondLst>
                                  <p:childTnLst>
                                    <p:set>
                                      <p:cBhvr>
                                        <p:cTn id="795" dur="1" fill="hold">
                                          <p:stCondLst>
                                            <p:cond delay="0"/>
                                          </p:stCondLst>
                                        </p:cTn>
                                        <p:tgtEl>
                                          <p:spTgt spid="6187"/>
                                        </p:tgtEl>
                                        <p:attrNameLst>
                                          <p:attrName>style.visibility</p:attrName>
                                        </p:attrNameLst>
                                      </p:cBhvr>
                                      <p:to>
                                        <p:strVal val="hidden"/>
                                      </p:to>
                                    </p:set>
                                  </p:childTnLst>
                                </p:cTn>
                              </p:par>
                              <p:par>
                                <p:cTn id="796" presetID="1" presetClass="exit" presetSubtype="0" fill="hold" nodeType="withEffect">
                                  <p:stCondLst>
                                    <p:cond delay="0"/>
                                  </p:stCondLst>
                                  <p:childTnLst>
                                    <p:set>
                                      <p:cBhvr>
                                        <p:cTn id="797" dur="1" fill="hold">
                                          <p:stCondLst>
                                            <p:cond delay="0"/>
                                          </p:stCondLst>
                                        </p:cTn>
                                        <p:tgtEl>
                                          <p:spTgt spid="6155"/>
                                        </p:tgtEl>
                                        <p:attrNameLst>
                                          <p:attrName>style.visibility</p:attrName>
                                        </p:attrNameLst>
                                      </p:cBhvr>
                                      <p:to>
                                        <p:strVal val="hidden"/>
                                      </p:to>
                                    </p:set>
                                  </p:childTnLst>
                                </p:cTn>
                              </p:par>
                              <p:par>
                                <p:cTn id="798" presetID="1" presetClass="exit" presetSubtype="0" fill="hold" nodeType="withEffect">
                                  <p:stCondLst>
                                    <p:cond delay="0"/>
                                  </p:stCondLst>
                                  <p:childTnLst>
                                    <p:set>
                                      <p:cBhvr>
                                        <p:cTn id="799" dur="1" fill="hold">
                                          <p:stCondLst>
                                            <p:cond delay="0"/>
                                          </p:stCondLst>
                                        </p:cTn>
                                        <p:tgtEl>
                                          <p:spTgt spid="6186"/>
                                        </p:tgtEl>
                                        <p:attrNameLst>
                                          <p:attrName>style.visibility</p:attrName>
                                        </p:attrNameLst>
                                      </p:cBhvr>
                                      <p:to>
                                        <p:strVal val="hidden"/>
                                      </p:to>
                                    </p:set>
                                  </p:childTnLst>
                                </p:cTn>
                              </p:par>
                              <p:par>
                                <p:cTn id="800" presetID="1" presetClass="exit" presetSubtype="0" fill="hold" nodeType="withEffect">
                                  <p:stCondLst>
                                    <p:cond delay="0"/>
                                  </p:stCondLst>
                                  <p:childTnLst>
                                    <p:set>
                                      <p:cBhvr>
                                        <p:cTn id="801" dur="1" fill="hold">
                                          <p:stCondLst>
                                            <p:cond delay="0"/>
                                          </p:stCondLst>
                                        </p:cTn>
                                        <p:tgtEl>
                                          <p:spTgt spid="6185"/>
                                        </p:tgtEl>
                                        <p:attrNameLst>
                                          <p:attrName>style.visibility</p:attrName>
                                        </p:attrNameLst>
                                      </p:cBhvr>
                                      <p:to>
                                        <p:strVal val="hidden"/>
                                      </p:to>
                                    </p:set>
                                  </p:childTnLst>
                                </p:cTn>
                              </p:par>
                              <p:par>
                                <p:cTn id="802" presetID="1" presetClass="exit" presetSubtype="0" fill="hold" nodeType="withEffect">
                                  <p:stCondLst>
                                    <p:cond delay="0"/>
                                  </p:stCondLst>
                                  <p:childTnLst>
                                    <p:set>
                                      <p:cBhvr>
                                        <p:cTn id="803" dur="1" fill="hold">
                                          <p:stCondLst>
                                            <p:cond delay="0"/>
                                          </p:stCondLst>
                                        </p:cTn>
                                        <p:tgtEl>
                                          <p:spTgt spid="6184"/>
                                        </p:tgtEl>
                                        <p:attrNameLst>
                                          <p:attrName>style.visibility</p:attrName>
                                        </p:attrNameLst>
                                      </p:cBhvr>
                                      <p:to>
                                        <p:strVal val="hidden"/>
                                      </p:to>
                                    </p:set>
                                  </p:childTnLst>
                                </p:cTn>
                              </p:par>
                              <p:par>
                                <p:cTn id="804" presetID="1" presetClass="exit" presetSubtype="0" fill="hold" nodeType="withEffect">
                                  <p:stCondLst>
                                    <p:cond delay="0"/>
                                  </p:stCondLst>
                                  <p:childTnLst>
                                    <p:set>
                                      <p:cBhvr>
                                        <p:cTn id="805" dur="1" fill="hold">
                                          <p:stCondLst>
                                            <p:cond delay="0"/>
                                          </p:stCondLst>
                                        </p:cTn>
                                        <p:tgtEl>
                                          <p:spTgt spid="6183"/>
                                        </p:tgtEl>
                                        <p:attrNameLst>
                                          <p:attrName>style.visibility</p:attrName>
                                        </p:attrNameLst>
                                      </p:cBhvr>
                                      <p:to>
                                        <p:strVal val="hidden"/>
                                      </p:to>
                                    </p:set>
                                  </p:childTnLst>
                                </p:cTn>
                              </p:par>
                              <p:par>
                                <p:cTn id="806" presetID="1" presetClass="entr" presetSubtype="0" fill="hold" nodeType="withEffect">
                                  <p:stCondLst>
                                    <p:cond delay="0"/>
                                  </p:stCondLst>
                                  <p:childTnLst>
                                    <p:set>
                                      <p:cBhvr>
                                        <p:cTn id="807" dur="1" fill="hold">
                                          <p:stCondLst>
                                            <p:cond delay="0"/>
                                          </p:stCondLst>
                                        </p:cTn>
                                        <p:tgtEl>
                                          <p:spTgt spid="6318"/>
                                        </p:tgtEl>
                                        <p:attrNameLst>
                                          <p:attrName>style.visibility</p:attrName>
                                        </p:attrNameLst>
                                      </p:cBhvr>
                                      <p:to>
                                        <p:strVal val="visible"/>
                                      </p:to>
                                    </p:set>
                                  </p:childTnLst>
                                </p:cTn>
                              </p:par>
                              <p:par>
                                <p:cTn id="808" presetID="1" presetClass="exit" presetSubtype="0" fill="hold" nodeType="withEffect">
                                  <p:stCondLst>
                                    <p:cond delay="0"/>
                                  </p:stCondLst>
                                  <p:childTnLst>
                                    <p:set>
                                      <p:cBhvr>
                                        <p:cTn id="809" dur="1" fill="hold">
                                          <p:stCondLst>
                                            <p:cond delay="0"/>
                                          </p:stCondLst>
                                        </p:cTn>
                                        <p:tgtEl>
                                          <p:spTgt spid="6257"/>
                                        </p:tgtEl>
                                        <p:attrNameLst>
                                          <p:attrName>style.visibility</p:attrName>
                                        </p:attrNameLst>
                                      </p:cBhvr>
                                      <p:to>
                                        <p:strVal val="hidden"/>
                                      </p:to>
                                    </p:set>
                                  </p:childTnLst>
                                </p:cTn>
                              </p:par>
                              <p:par>
                                <p:cTn id="810" presetID="1" presetClass="exit" presetSubtype="0" fill="hold" nodeType="withEffect">
                                  <p:stCondLst>
                                    <p:cond delay="0"/>
                                  </p:stCondLst>
                                  <p:childTnLst>
                                    <p:set>
                                      <p:cBhvr>
                                        <p:cTn id="811" dur="1" fill="hold">
                                          <p:stCondLst>
                                            <p:cond delay="0"/>
                                          </p:stCondLst>
                                        </p:cTn>
                                        <p:tgtEl>
                                          <p:spTgt spid="6180"/>
                                        </p:tgtEl>
                                        <p:attrNameLst>
                                          <p:attrName>style.visibility</p:attrName>
                                        </p:attrNameLst>
                                      </p:cBhvr>
                                      <p:to>
                                        <p:strVal val="hidden"/>
                                      </p:to>
                                    </p:set>
                                  </p:childTnLst>
                                </p:cTn>
                              </p:par>
                              <p:par>
                                <p:cTn id="812" presetID="1" presetClass="exit" presetSubtype="0" fill="hold" nodeType="withEffect">
                                  <p:stCondLst>
                                    <p:cond delay="0"/>
                                  </p:stCondLst>
                                  <p:childTnLst>
                                    <p:set>
                                      <p:cBhvr>
                                        <p:cTn id="813" dur="1" fill="hold">
                                          <p:stCondLst>
                                            <p:cond delay="0"/>
                                          </p:stCondLst>
                                        </p:cTn>
                                        <p:tgtEl>
                                          <p:spTgt spid="6256"/>
                                        </p:tgtEl>
                                        <p:attrNameLst>
                                          <p:attrName>style.visibility</p:attrName>
                                        </p:attrNameLst>
                                      </p:cBhvr>
                                      <p:to>
                                        <p:strVal val="hidden"/>
                                      </p:to>
                                    </p:set>
                                  </p:childTnLst>
                                </p:cTn>
                              </p:par>
                              <p:par>
                                <p:cTn id="814" presetID="1" presetClass="exit" presetSubtype="0" fill="hold" nodeType="withEffect">
                                  <p:stCondLst>
                                    <p:cond delay="0"/>
                                  </p:stCondLst>
                                  <p:childTnLst>
                                    <p:set>
                                      <p:cBhvr>
                                        <p:cTn id="815" dur="1" fill="hold">
                                          <p:stCondLst>
                                            <p:cond delay="0"/>
                                          </p:stCondLst>
                                        </p:cTn>
                                        <p:tgtEl>
                                          <p:spTgt spid="6255"/>
                                        </p:tgtEl>
                                        <p:attrNameLst>
                                          <p:attrName>style.visibility</p:attrName>
                                        </p:attrNameLst>
                                      </p:cBhvr>
                                      <p:to>
                                        <p:strVal val="hidden"/>
                                      </p:to>
                                    </p:set>
                                  </p:childTnLst>
                                </p:cTn>
                              </p:par>
                              <p:par>
                                <p:cTn id="816" presetID="1" presetClass="exit" presetSubtype="0" fill="hold" nodeType="withEffect">
                                  <p:stCondLst>
                                    <p:cond delay="0"/>
                                  </p:stCondLst>
                                  <p:childTnLst>
                                    <p:set>
                                      <p:cBhvr>
                                        <p:cTn id="817" dur="1" fill="hold">
                                          <p:stCondLst>
                                            <p:cond delay="0"/>
                                          </p:stCondLst>
                                        </p:cTn>
                                        <p:tgtEl>
                                          <p:spTgt spid="6254"/>
                                        </p:tgtEl>
                                        <p:attrNameLst>
                                          <p:attrName>style.visibility</p:attrName>
                                        </p:attrNameLst>
                                      </p:cBhvr>
                                      <p:to>
                                        <p:strVal val="hidden"/>
                                      </p:to>
                                    </p:set>
                                  </p:childTnLst>
                                </p:cTn>
                              </p:par>
                              <p:par>
                                <p:cTn id="818" presetID="1" presetClass="exit" presetSubtype="0" fill="hold" nodeType="withEffect">
                                  <p:stCondLst>
                                    <p:cond delay="0"/>
                                  </p:stCondLst>
                                  <p:childTnLst>
                                    <p:set>
                                      <p:cBhvr>
                                        <p:cTn id="819" dur="1" fill="hold">
                                          <p:stCondLst>
                                            <p:cond delay="0"/>
                                          </p:stCondLst>
                                        </p:cTn>
                                        <p:tgtEl>
                                          <p:spTgt spid="6253"/>
                                        </p:tgtEl>
                                        <p:attrNameLst>
                                          <p:attrName>style.visibility</p:attrName>
                                        </p:attrNameLst>
                                      </p:cBhvr>
                                      <p:to>
                                        <p:strVal val="hidden"/>
                                      </p:to>
                                    </p:set>
                                  </p:childTnLst>
                                </p:cTn>
                              </p:par>
                              <p:par>
                                <p:cTn id="820" presetID="1" presetClass="entr" presetSubtype="0" fill="hold" nodeType="withEffect">
                                  <p:stCondLst>
                                    <p:cond delay="0"/>
                                  </p:stCondLst>
                                  <p:childTnLst>
                                    <p:set>
                                      <p:cBhvr>
                                        <p:cTn id="821" dur="1" fill="hold">
                                          <p:stCondLst>
                                            <p:cond delay="0"/>
                                          </p:stCondLst>
                                        </p:cTn>
                                        <p:tgtEl>
                                          <p:spTgt spid="6179"/>
                                        </p:tgtEl>
                                        <p:attrNameLst>
                                          <p:attrName>style.visibility</p:attrName>
                                        </p:attrNameLst>
                                      </p:cBhvr>
                                      <p:to>
                                        <p:strVal val="visible"/>
                                      </p:to>
                                    </p:set>
                                  </p:childTnLst>
                                </p:cTn>
                              </p:par>
                            </p:childTnLst>
                          </p:cTn>
                        </p:par>
                        <p:par>
                          <p:cTn id="822" fill="hold" nodeType="afterGroup">
                            <p:stCondLst>
                              <p:cond delay="25500"/>
                            </p:stCondLst>
                            <p:childTnLst>
                              <p:par>
                                <p:cTn id="823" presetID="1" presetClass="entr" presetSubtype="0" fill="hold" nodeType="afterEffect">
                                  <p:stCondLst>
                                    <p:cond delay="0"/>
                                  </p:stCondLst>
                                  <p:childTnLst>
                                    <p:set>
                                      <p:cBhvr>
                                        <p:cTn id="824" dur="1" fill="hold">
                                          <p:stCondLst>
                                            <p:cond delay="0"/>
                                          </p:stCondLst>
                                        </p:cTn>
                                        <p:tgtEl>
                                          <p:spTgt spid="6323"/>
                                        </p:tgtEl>
                                        <p:attrNameLst>
                                          <p:attrName>style.visibility</p:attrName>
                                        </p:attrNameLst>
                                      </p:cBhvr>
                                      <p:to>
                                        <p:strVal val="visible"/>
                                      </p:to>
                                    </p:set>
                                  </p:childTnLst>
                                </p:cTn>
                              </p:par>
                              <p:par>
                                <p:cTn id="825" presetID="1" presetClass="entr" presetSubtype="0" fill="hold" nodeType="withEffect">
                                  <p:stCondLst>
                                    <p:cond delay="0"/>
                                  </p:stCondLst>
                                  <p:childTnLst>
                                    <p:set>
                                      <p:cBhvr>
                                        <p:cTn id="826" dur="1" fill="hold">
                                          <p:stCondLst>
                                            <p:cond delay="0"/>
                                          </p:stCondLst>
                                        </p:cTn>
                                        <p:tgtEl>
                                          <p:spTgt spid="6322"/>
                                        </p:tgtEl>
                                        <p:attrNameLst>
                                          <p:attrName>style.visibility</p:attrName>
                                        </p:attrNameLst>
                                      </p:cBhvr>
                                      <p:to>
                                        <p:strVal val="visible"/>
                                      </p:to>
                                    </p:set>
                                  </p:childTnLst>
                                </p:cTn>
                              </p:par>
                              <p:par>
                                <p:cTn id="827" presetID="1" presetClass="entr" presetSubtype="0" fill="hold" nodeType="withEffect">
                                  <p:stCondLst>
                                    <p:cond delay="0"/>
                                  </p:stCondLst>
                                  <p:childTnLst>
                                    <p:set>
                                      <p:cBhvr>
                                        <p:cTn id="828" dur="1" fill="hold">
                                          <p:stCondLst>
                                            <p:cond delay="0"/>
                                          </p:stCondLst>
                                        </p:cTn>
                                        <p:tgtEl>
                                          <p:spTgt spid="6325"/>
                                        </p:tgtEl>
                                        <p:attrNameLst>
                                          <p:attrName>style.visibility</p:attrName>
                                        </p:attrNameLst>
                                      </p:cBhvr>
                                      <p:to>
                                        <p:strVal val="visible"/>
                                      </p:to>
                                    </p:set>
                                  </p:childTnLst>
                                </p:cTn>
                              </p:par>
                              <p:par>
                                <p:cTn id="829" presetID="1" presetClass="entr" presetSubtype="0" fill="hold" grpId="1" nodeType="withEffect">
                                  <p:stCondLst>
                                    <p:cond delay="0"/>
                                  </p:stCondLst>
                                  <p:childTnLst>
                                    <p:set>
                                      <p:cBhvr>
                                        <p:cTn id="830" dur="1" fill="hold">
                                          <p:stCondLst>
                                            <p:cond delay="0"/>
                                          </p:stCondLst>
                                        </p:cTn>
                                        <p:tgtEl>
                                          <p:spTgt spid="6171"/>
                                        </p:tgtEl>
                                        <p:attrNameLst>
                                          <p:attrName>style.visibility</p:attrName>
                                        </p:attrNameLst>
                                      </p:cBhvr>
                                      <p:to>
                                        <p:strVal val="visible"/>
                                      </p:to>
                                    </p:set>
                                  </p:childTnLst>
                                </p:cTn>
                              </p:par>
                              <p:par>
                                <p:cTn id="831" presetID="1" presetClass="entr" presetSubtype="0" fill="hold" grpId="1" nodeType="withEffect">
                                  <p:stCondLst>
                                    <p:cond delay="0"/>
                                  </p:stCondLst>
                                  <p:childTnLst>
                                    <p:set>
                                      <p:cBhvr>
                                        <p:cTn id="832" dur="1" fill="hold">
                                          <p:stCondLst>
                                            <p:cond delay="0"/>
                                          </p:stCondLst>
                                        </p:cTn>
                                        <p:tgtEl>
                                          <p:spTgt spid="6172"/>
                                        </p:tgtEl>
                                        <p:attrNameLst>
                                          <p:attrName>style.visibility</p:attrName>
                                        </p:attrNameLst>
                                      </p:cBhvr>
                                      <p:to>
                                        <p:strVal val="visible"/>
                                      </p:to>
                                    </p:set>
                                  </p:childTnLst>
                                </p:cTn>
                              </p:par>
                              <p:par>
                                <p:cTn id="833" presetID="1" presetClass="entr" presetSubtype="0" fill="hold" grpId="0" nodeType="withEffect">
                                  <p:stCondLst>
                                    <p:cond delay="0"/>
                                  </p:stCondLst>
                                  <p:childTnLst>
                                    <p:set>
                                      <p:cBhvr>
                                        <p:cTn id="834" dur="1" fill="hold">
                                          <p:stCondLst>
                                            <p:cond delay="0"/>
                                          </p:stCondLst>
                                        </p:cTn>
                                        <p:tgtEl>
                                          <p:spTgt spid="6326"/>
                                        </p:tgtEl>
                                        <p:attrNameLst>
                                          <p:attrName>style.visibility</p:attrName>
                                        </p:attrNameLst>
                                      </p:cBhvr>
                                      <p:to>
                                        <p:strVal val="visible"/>
                                      </p:to>
                                    </p:set>
                                  </p:childTnLst>
                                </p:cTn>
                              </p:par>
                              <p:par>
                                <p:cTn id="835" presetID="1" presetClass="entr" presetSubtype="0" fill="hold" grpId="0" nodeType="withEffect">
                                  <p:stCondLst>
                                    <p:cond delay="0"/>
                                  </p:stCondLst>
                                  <p:childTnLst>
                                    <p:set>
                                      <p:cBhvr>
                                        <p:cTn id="836" dur="1" fill="hold">
                                          <p:stCondLst>
                                            <p:cond delay="0"/>
                                          </p:stCondLst>
                                        </p:cTn>
                                        <p:tgtEl>
                                          <p:spTgt spid="6327"/>
                                        </p:tgtEl>
                                        <p:attrNameLst>
                                          <p:attrName>style.visibility</p:attrName>
                                        </p:attrNameLst>
                                      </p:cBhvr>
                                      <p:to>
                                        <p:strVal val="visible"/>
                                      </p:to>
                                    </p:set>
                                  </p:childTnLst>
                                </p:cTn>
                              </p:par>
                            </p:childTnLst>
                          </p:cTn>
                        </p:par>
                      </p:childTnLst>
                    </p:cTn>
                  </p:par>
                  <p:par>
                    <p:cTn id="837" fill="hold" nodeType="clickPar">
                      <p:stCondLst>
                        <p:cond delay="indefinite"/>
                      </p:stCondLst>
                      <p:childTnLst>
                        <p:par>
                          <p:cTn id="838" fill="hold" nodeType="withGroup">
                            <p:stCondLst>
                              <p:cond delay="0"/>
                            </p:stCondLst>
                            <p:childTnLst>
                              <p:par>
                                <p:cTn id="839" presetID="27" presetClass="entr" presetSubtype="0" fill="hold" grpId="0" nodeType="clickEffect">
                                  <p:stCondLst>
                                    <p:cond delay="0"/>
                                  </p:stCondLst>
                                  <p:iterate type="lt">
                                    <p:tmPct val="50000"/>
                                  </p:iterate>
                                  <p:childTnLst>
                                    <p:set>
                                      <p:cBhvr>
                                        <p:cTn id="840" dur="1" fill="hold">
                                          <p:stCondLst>
                                            <p:cond delay="0"/>
                                          </p:stCondLst>
                                        </p:cTn>
                                        <p:tgtEl>
                                          <p:spTgt spid="6175"/>
                                        </p:tgtEl>
                                        <p:attrNameLst>
                                          <p:attrName>style.visibility</p:attrName>
                                        </p:attrNameLst>
                                      </p:cBhvr>
                                      <p:to>
                                        <p:strVal val="visible"/>
                                      </p:to>
                                    </p:set>
                                    <p:anim calcmode="discrete" valueType="clr">
                                      <p:cBhvr override="childStyle">
                                        <p:cTn id="841"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842" dur="80"/>
                                        <p:tgtEl>
                                          <p:spTgt spid="6175"/>
                                        </p:tgtEl>
                                        <p:attrNameLst>
                                          <p:attrName>fillcolor</p:attrName>
                                        </p:attrNameLst>
                                      </p:cBhvr>
                                      <p:tavLst>
                                        <p:tav tm="0">
                                          <p:val>
                                            <p:clrVal>
                                              <a:schemeClr val="accent2"/>
                                            </p:clrVal>
                                          </p:val>
                                        </p:tav>
                                        <p:tav tm="50000">
                                          <p:val>
                                            <p:clrVal>
                                              <a:schemeClr val="hlink"/>
                                            </p:clrVal>
                                          </p:val>
                                        </p:tav>
                                      </p:tavLst>
                                    </p:anim>
                                    <p:set>
                                      <p:cBhvr>
                                        <p:cTn id="843" dur="80"/>
                                        <p:tgtEl>
                                          <p:spTgt spid="6175"/>
                                        </p:tgtEl>
                                        <p:attrNameLst>
                                          <p:attrName>fill.type</p:attrName>
                                        </p:attrNameLst>
                                      </p:cBhvr>
                                      <p:to>
                                        <p:strVal val="solid"/>
                                      </p:to>
                                    </p:set>
                                  </p:childTnLst>
                                </p:cTn>
                              </p:par>
                            </p:childTnLst>
                          </p:cTn>
                        </p:par>
                        <p:par>
                          <p:cTn id="844" fill="hold" nodeType="afterGroup">
                            <p:stCondLst>
                              <p:cond delay="1120"/>
                            </p:stCondLst>
                            <p:childTnLst>
                              <p:par>
                                <p:cTn id="845" presetID="3" presetClass="emph" presetSubtype="2" fill="hold" grpId="1" nodeType="afterEffect">
                                  <p:stCondLst>
                                    <p:cond delay="0"/>
                                  </p:stCondLst>
                                  <p:iterate type="lt">
                                    <p:tmPct val="0"/>
                                  </p:iterate>
                                  <p:childTnLst>
                                    <p:animClr clrSpc="rgb" dir="cw">
                                      <p:cBhvr override="childStyle">
                                        <p:cTn id="846" dur="2000" fill="hold"/>
                                        <p:tgtEl>
                                          <p:spTgt spid="6175"/>
                                        </p:tgtEl>
                                        <p:attrNameLst>
                                          <p:attrName>style.color</p:attrName>
                                        </p:attrNameLst>
                                      </p:cBhvr>
                                      <p:to>
                                        <a:srgbClr val="0000FF"/>
                                      </p:to>
                                    </p:animClr>
                                  </p:childTnLst>
                                </p:cTn>
                              </p:par>
                              <p:par>
                                <p:cTn id="847" presetID="12" presetClass="entr" presetSubtype="2" fill="hold" nodeType="withEffect">
                                  <p:stCondLst>
                                    <p:cond delay="0"/>
                                  </p:stCondLst>
                                  <p:childTnLst>
                                    <p:set>
                                      <p:cBhvr>
                                        <p:cTn id="848" dur="1" fill="hold">
                                          <p:stCondLst>
                                            <p:cond delay="0"/>
                                          </p:stCondLst>
                                        </p:cTn>
                                        <p:tgtEl>
                                          <p:spTgt spid="6323"/>
                                        </p:tgtEl>
                                        <p:attrNameLst>
                                          <p:attrName>style.visibility</p:attrName>
                                        </p:attrNameLst>
                                      </p:cBhvr>
                                      <p:to>
                                        <p:strVal val="visible"/>
                                      </p:to>
                                    </p:set>
                                    <p:animEffect transition="in" filter="slide(fromRight)">
                                      <p:cBhvr>
                                        <p:cTn id="849" dur="2000"/>
                                        <p:tgtEl>
                                          <p:spTgt spid="6323"/>
                                        </p:tgtEl>
                                      </p:cBhvr>
                                    </p:animEffect>
                                  </p:childTnLst>
                                </p:cTn>
                              </p:par>
                              <p:par>
                                <p:cTn id="850" presetID="12" presetClass="entr" presetSubtype="2" fill="hold" nodeType="withEffect">
                                  <p:stCondLst>
                                    <p:cond delay="0"/>
                                  </p:stCondLst>
                                  <p:childTnLst>
                                    <p:set>
                                      <p:cBhvr>
                                        <p:cTn id="851" dur="1" fill="hold">
                                          <p:stCondLst>
                                            <p:cond delay="0"/>
                                          </p:stCondLst>
                                        </p:cTn>
                                        <p:tgtEl>
                                          <p:spTgt spid="6322"/>
                                        </p:tgtEl>
                                        <p:attrNameLst>
                                          <p:attrName>style.visibility</p:attrName>
                                        </p:attrNameLst>
                                      </p:cBhvr>
                                      <p:to>
                                        <p:strVal val="visible"/>
                                      </p:to>
                                    </p:set>
                                    <p:animEffect transition="in" filter="slide(fromRight)">
                                      <p:cBhvr>
                                        <p:cTn id="852" dur="2000"/>
                                        <p:tgtEl>
                                          <p:spTgt spid="6322"/>
                                        </p:tgtEl>
                                      </p:cBhvr>
                                    </p:animEffect>
                                  </p:childTnLst>
                                </p:cTn>
                              </p:par>
                            </p:childTnLst>
                          </p:cTn>
                        </p:par>
                        <p:par>
                          <p:cTn id="853" fill="hold" nodeType="afterGroup">
                            <p:stCondLst>
                              <p:cond delay="3120"/>
                            </p:stCondLst>
                            <p:childTnLst>
                              <p:par>
                                <p:cTn id="854" presetID="12" presetClass="entr" presetSubtype="2" fill="hold" nodeType="afterEffect">
                                  <p:stCondLst>
                                    <p:cond delay="0"/>
                                  </p:stCondLst>
                                  <p:childTnLst>
                                    <p:set>
                                      <p:cBhvr>
                                        <p:cTn id="855" dur="1" fill="hold">
                                          <p:stCondLst>
                                            <p:cond delay="0"/>
                                          </p:stCondLst>
                                        </p:cTn>
                                        <p:tgtEl>
                                          <p:spTgt spid="6323"/>
                                        </p:tgtEl>
                                        <p:attrNameLst>
                                          <p:attrName>style.visibility</p:attrName>
                                        </p:attrNameLst>
                                      </p:cBhvr>
                                      <p:to>
                                        <p:strVal val="visible"/>
                                      </p:to>
                                    </p:set>
                                    <p:animEffect transition="in" filter="slide(fromRight)">
                                      <p:cBhvr>
                                        <p:cTn id="856" dur="2000"/>
                                        <p:tgtEl>
                                          <p:spTgt spid="6323"/>
                                        </p:tgtEl>
                                      </p:cBhvr>
                                    </p:animEffect>
                                  </p:childTnLst>
                                </p:cTn>
                              </p:par>
                              <p:par>
                                <p:cTn id="857" presetID="12" presetClass="entr" presetSubtype="2" fill="hold" nodeType="withEffect">
                                  <p:stCondLst>
                                    <p:cond delay="0"/>
                                  </p:stCondLst>
                                  <p:childTnLst>
                                    <p:set>
                                      <p:cBhvr>
                                        <p:cTn id="858" dur="1" fill="hold">
                                          <p:stCondLst>
                                            <p:cond delay="0"/>
                                          </p:stCondLst>
                                        </p:cTn>
                                        <p:tgtEl>
                                          <p:spTgt spid="6322"/>
                                        </p:tgtEl>
                                        <p:attrNameLst>
                                          <p:attrName>style.visibility</p:attrName>
                                        </p:attrNameLst>
                                      </p:cBhvr>
                                      <p:to>
                                        <p:strVal val="visible"/>
                                      </p:to>
                                    </p:set>
                                    <p:animEffect transition="in" filter="slide(fromRight)">
                                      <p:cBhvr>
                                        <p:cTn id="859" dur="2000"/>
                                        <p:tgtEl>
                                          <p:spTgt spid="6322"/>
                                        </p:tgtEl>
                                      </p:cBhvr>
                                    </p:animEffect>
                                  </p:childTnLst>
                                </p:cTn>
                              </p:par>
                            </p:childTnLst>
                          </p:cTn>
                        </p:par>
                      </p:childTnLst>
                    </p:cTn>
                  </p:par>
                  <p:par>
                    <p:cTn id="860" fill="hold" nodeType="clickPar">
                      <p:stCondLst>
                        <p:cond delay="indefinite"/>
                      </p:stCondLst>
                      <p:childTnLst>
                        <p:par>
                          <p:cTn id="861" fill="hold" nodeType="withGroup">
                            <p:stCondLst>
                              <p:cond delay="0"/>
                            </p:stCondLst>
                            <p:childTnLst>
                              <p:par>
                                <p:cTn id="862" presetID="56" presetClass="entr" presetSubtype="0" fill="hold" grpId="0" nodeType="clickEffect">
                                  <p:stCondLst>
                                    <p:cond delay="0"/>
                                  </p:stCondLst>
                                  <p:iterate type="lt">
                                    <p:tmPct val="10000"/>
                                  </p:iterate>
                                  <p:childTnLst>
                                    <p:set>
                                      <p:cBhvr>
                                        <p:cTn id="863" dur="1" fill="hold">
                                          <p:stCondLst>
                                            <p:cond delay="0"/>
                                          </p:stCondLst>
                                        </p:cTn>
                                        <p:tgtEl>
                                          <p:spTgt spid="6174"/>
                                        </p:tgtEl>
                                        <p:attrNameLst>
                                          <p:attrName>style.visibility</p:attrName>
                                        </p:attrNameLst>
                                      </p:cBhvr>
                                      <p:to>
                                        <p:strVal val="visible"/>
                                      </p:to>
                                    </p:set>
                                    <p:anim by="(-#ppt_w*2)" calcmode="lin" valueType="num">
                                      <p:cBhvr rctx="PPT">
                                        <p:cTn id="864" dur="250" autoRev="1" fill="hold">
                                          <p:stCondLst>
                                            <p:cond delay="0"/>
                                          </p:stCondLst>
                                        </p:cTn>
                                        <p:tgtEl>
                                          <p:spTgt spid="6174"/>
                                        </p:tgtEl>
                                        <p:attrNameLst>
                                          <p:attrName>ppt_w</p:attrName>
                                        </p:attrNameLst>
                                      </p:cBhvr>
                                    </p:anim>
                                    <p:anim by="(#ppt_w*0.50)" calcmode="lin" valueType="num">
                                      <p:cBhvr>
                                        <p:cTn id="865" dur="250" decel="50000" autoRev="1" fill="hold">
                                          <p:stCondLst>
                                            <p:cond delay="0"/>
                                          </p:stCondLst>
                                        </p:cTn>
                                        <p:tgtEl>
                                          <p:spTgt spid="6174"/>
                                        </p:tgtEl>
                                        <p:attrNameLst>
                                          <p:attrName>ppt_x</p:attrName>
                                        </p:attrNameLst>
                                      </p:cBhvr>
                                    </p:anim>
                                    <p:anim from="(-#ppt_h/2)" to="(#ppt_y)" calcmode="lin" valueType="num">
                                      <p:cBhvr>
                                        <p:cTn id="866" dur="500" fill="hold">
                                          <p:stCondLst>
                                            <p:cond delay="0"/>
                                          </p:stCondLst>
                                        </p:cTn>
                                        <p:tgtEl>
                                          <p:spTgt spid="6174"/>
                                        </p:tgtEl>
                                        <p:attrNameLst>
                                          <p:attrName>ppt_y</p:attrName>
                                        </p:attrNameLst>
                                      </p:cBhvr>
                                    </p:anim>
                                    <p:animRot by="21600000">
                                      <p:cBhvr>
                                        <p:cTn id="867" dur="500" fill="hold">
                                          <p:stCondLst>
                                            <p:cond delay="0"/>
                                          </p:stCondLst>
                                        </p:cTn>
                                        <p:tgtEl>
                                          <p:spTgt spid="6174"/>
                                        </p:tgtEl>
                                        <p:attrNameLst>
                                          <p:attrName>r</p:attrName>
                                        </p:attrNameLst>
                                      </p:cBhvr>
                                    </p:animRot>
                                  </p:childTnLst>
                                </p:cTn>
                              </p:par>
                            </p:childTnLst>
                          </p:cTn>
                        </p:par>
                        <p:par>
                          <p:cTn id="868" fill="hold" nodeType="afterGroup">
                            <p:stCondLst>
                              <p:cond delay="3050"/>
                            </p:stCondLst>
                            <p:childTnLst>
                              <p:par>
                                <p:cTn id="869" presetID="3" presetClass="emph" presetSubtype="2" fill="hold" grpId="1" nodeType="afterEffect">
                                  <p:stCondLst>
                                    <p:cond delay="0"/>
                                  </p:stCondLst>
                                  <p:iterate type="lt">
                                    <p:tmPct val="0"/>
                                  </p:iterate>
                                  <p:childTnLst>
                                    <p:animClr clrSpc="rgb" dir="cw">
                                      <p:cBhvr override="childStyle">
                                        <p:cTn id="870" dur="2000" fill="hold"/>
                                        <p:tgtEl>
                                          <p:spTgt spid="6174"/>
                                        </p:tgtEl>
                                        <p:attrNameLst>
                                          <p:attrName>style.color</p:attrName>
                                        </p:attrNameLst>
                                      </p:cBhvr>
                                      <p:to>
                                        <a:srgbClr val="0000FF"/>
                                      </p:to>
                                    </p:animClr>
                                  </p:childTnLst>
                                </p:cTn>
                              </p:par>
                              <p:par>
                                <p:cTn id="871" presetID="12" presetClass="entr" presetSubtype="1" fill="hold" nodeType="withEffect">
                                  <p:stCondLst>
                                    <p:cond delay="0"/>
                                  </p:stCondLst>
                                  <p:childTnLst>
                                    <p:set>
                                      <p:cBhvr>
                                        <p:cTn id="872" dur="1" fill="hold">
                                          <p:stCondLst>
                                            <p:cond delay="0"/>
                                          </p:stCondLst>
                                        </p:cTn>
                                        <p:tgtEl>
                                          <p:spTgt spid="6324"/>
                                        </p:tgtEl>
                                        <p:attrNameLst>
                                          <p:attrName>style.visibility</p:attrName>
                                        </p:attrNameLst>
                                      </p:cBhvr>
                                      <p:to>
                                        <p:strVal val="visible"/>
                                      </p:to>
                                    </p:set>
                                    <p:animEffect transition="in" filter="slide(fromTop)">
                                      <p:cBhvr>
                                        <p:cTn id="873" dur="2000"/>
                                        <p:tgtEl>
                                          <p:spTgt spid="6324"/>
                                        </p:tgtEl>
                                      </p:cBhvr>
                                    </p:animEffect>
                                  </p:childTnLst>
                                </p:cTn>
                              </p:par>
                              <p:par>
                                <p:cTn id="874" presetID="12" presetClass="entr" presetSubtype="1" fill="hold" nodeType="withEffect">
                                  <p:stCondLst>
                                    <p:cond delay="0"/>
                                  </p:stCondLst>
                                  <p:childTnLst>
                                    <p:set>
                                      <p:cBhvr>
                                        <p:cTn id="875" dur="1" fill="hold">
                                          <p:stCondLst>
                                            <p:cond delay="0"/>
                                          </p:stCondLst>
                                        </p:cTn>
                                        <p:tgtEl>
                                          <p:spTgt spid="6325"/>
                                        </p:tgtEl>
                                        <p:attrNameLst>
                                          <p:attrName>style.visibility</p:attrName>
                                        </p:attrNameLst>
                                      </p:cBhvr>
                                      <p:to>
                                        <p:strVal val="visible"/>
                                      </p:to>
                                    </p:set>
                                    <p:animEffect transition="in" filter="slide(fromTop)">
                                      <p:cBhvr>
                                        <p:cTn id="876" dur="2000"/>
                                        <p:tgtEl>
                                          <p:spTgt spid="6325"/>
                                        </p:tgtEl>
                                      </p:cBhvr>
                                    </p:animEffect>
                                  </p:childTnLst>
                                </p:cTn>
                              </p:par>
                            </p:childTnLst>
                          </p:cTn>
                        </p:par>
                        <p:par>
                          <p:cTn id="877" fill="hold" nodeType="afterGroup">
                            <p:stCondLst>
                              <p:cond delay="5050"/>
                            </p:stCondLst>
                            <p:childTnLst>
                              <p:par>
                                <p:cTn id="878" presetID="12" presetClass="entr" presetSubtype="1" fill="hold" nodeType="afterEffect">
                                  <p:stCondLst>
                                    <p:cond delay="0"/>
                                  </p:stCondLst>
                                  <p:childTnLst>
                                    <p:set>
                                      <p:cBhvr>
                                        <p:cTn id="879" dur="1" fill="hold">
                                          <p:stCondLst>
                                            <p:cond delay="0"/>
                                          </p:stCondLst>
                                        </p:cTn>
                                        <p:tgtEl>
                                          <p:spTgt spid="6324"/>
                                        </p:tgtEl>
                                        <p:attrNameLst>
                                          <p:attrName>style.visibility</p:attrName>
                                        </p:attrNameLst>
                                      </p:cBhvr>
                                      <p:to>
                                        <p:strVal val="visible"/>
                                      </p:to>
                                    </p:set>
                                    <p:animEffect transition="in" filter="slide(fromTop)">
                                      <p:cBhvr>
                                        <p:cTn id="880" dur="2000"/>
                                        <p:tgtEl>
                                          <p:spTgt spid="6324"/>
                                        </p:tgtEl>
                                      </p:cBhvr>
                                    </p:animEffect>
                                  </p:childTnLst>
                                </p:cTn>
                              </p:par>
                              <p:par>
                                <p:cTn id="881" presetID="12" presetClass="entr" presetSubtype="1" fill="hold" nodeType="withEffect">
                                  <p:stCondLst>
                                    <p:cond delay="0"/>
                                  </p:stCondLst>
                                  <p:childTnLst>
                                    <p:set>
                                      <p:cBhvr>
                                        <p:cTn id="882" dur="1" fill="hold">
                                          <p:stCondLst>
                                            <p:cond delay="0"/>
                                          </p:stCondLst>
                                        </p:cTn>
                                        <p:tgtEl>
                                          <p:spTgt spid="6325"/>
                                        </p:tgtEl>
                                        <p:attrNameLst>
                                          <p:attrName>style.visibility</p:attrName>
                                        </p:attrNameLst>
                                      </p:cBhvr>
                                      <p:to>
                                        <p:strVal val="visible"/>
                                      </p:to>
                                    </p:set>
                                    <p:animEffect transition="in" filter="slide(fromTop)">
                                      <p:cBhvr>
                                        <p:cTn id="883" dur="2000"/>
                                        <p:tgtEl>
                                          <p:spTgt spid="6325"/>
                                        </p:tgtEl>
                                      </p:cBhvr>
                                    </p:animEffect>
                                  </p:childTnLst>
                                </p:cTn>
                              </p:par>
                            </p:childTnLst>
                          </p:cTn>
                        </p:par>
                      </p:childTnLst>
                    </p:cTn>
                  </p:par>
                  <p:par>
                    <p:cTn id="884" fill="hold" nodeType="clickPar">
                      <p:stCondLst>
                        <p:cond delay="indefinite"/>
                      </p:stCondLst>
                      <p:childTnLst>
                        <p:par>
                          <p:cTn id="885" fill="hold" nodeType="withGroup">
                            <p:stCondLst>
                              <p:cond delay="0"/>
                            </p:stCondLst>
                            <p:childTnLst>
                              <p:par>
                                <p:cTn id="886" presetID="40" presetClass="entr" presetSubtype="0" fill="hold" grpId="0" nodeType="clickEffect">
                                  <p:stCondLst>
                                    <p:cond delay="0"/>
                                  </p:stCondLst>
                                  <p:iterate type="lt">
                                    <p:tmPct val="10000"/>
                                  </p:iterate>
                                  <p:childTnLst>
                                    <p:set>
                                      <p:cBhvr>
                                        <p:cTn id="887" dur="1" fill="hold">
                                          <p:stCondLst>
                                            <p:cond delay="0"/>
                                          </p:stCondLst>
                                        </p:cTn>
                                        <p:tgtEl>
                                          <p:spTgt spid="6176"/>
                                        </p:tgtEl>
                                        <p:attrNameLst>
                                          <p:attrName>style.visibility</p:attrName>
                                        </p:attrNameLst>
                                      </p:cBhvr>
                                      <p:to>
                                        <p:strVal val="visible"/>
                                      </p:to>
                                    </p:set>
                                    <p:animEffect transition="in" filter="fade">
                                      <p:cBhvr>
                                        <p:cTn id="888" dur="500"/>
                                        <p:tgtEl>
                                          <p:spTgt spid="6176"/>
                                        </p:tgtEl>
                                      </p:cBhvr>
                                    </p:animEffect>
                                    <p:anim calcmode="lin" valueType="num">
                                      <p:cBhvr>
                                        <p:cTn id="889" dur="500" fill="hold"/>
                                        <p:tgtEl>
                                          <p:spTgt spid="6176"/>
                                        </p:tgtEl>
                                        <p:attrNameLst>
                                          <p:attrName>ppt_x</p:attrName>
                                        </p:attrNameLst>
                                      </p:cBhvr>
                                      <p:tavLst>
                                        <p:tav tm="0">
                                          <p:val>
                                            <p:strVal val="#ppt_x-.1"/>
                                          </p:val>
                                        </p:tav>
                                        <p:tav tm="100000">
                                          <p:val>
                                            <p:strVal val="#ppt_x"/>
                                          </p:val>
                                        </p:tav>
                                      </p:tavLst>
                                    </p:anim>
                                    <p:anim calcmode="lin" valueType="num">
                                      <p:cBhvr>
                                        <p:cTn id="890" dur="500" fill="hold"/>
                                        <p:tgtEl>
                                          <p:spTgt spid="6176"/>
                                        </p:tgtEl>
                                        <p:attrNameLst>
                                          <p:attrName>ppt_y</p:attrName>
                                        </p:attrNameLst>
                                      </p:cBhvr>
                                      <p:tavLst>
                                        <p:tav tm="0">
                                          <p:val>
                                            <p:strVal val="#ppt_y"/>
                                          </p:val>
                                        </p:tav>
                                        <p:tav tm="100000">
                                          <p:val>
                                            <p:strVal val="#ppt_y"/>
                                          </p:val>
                                        </p:tav>
                                      </p:tavLst>
                                    </p:anim>
                                  </p:childTnLst>
                                </p:cTn>
                              </p:par>
                            </p:childTnLst>
                          </p:cTn>
                        </p:par>
                        <p:par>
                          <p:cTn id="891" fill="hold" nodeType="afterGroup">
                            <p:stCondLst>
                              <p:cond delay="1400"/>
                            </p:stCondLst>
                            <p:childTnLst>
                              <p:par>
                                <p:cTn id="892" presetID="3" presetClass="emph" presetSubtype="2" fill="hold" grpId="1" nodeType="afterEffect">
                                  <p:stCondLst>
                                    <p:cond delay="0"/>
                                  </p:stCondLst>
                                  <p:iterate type="lt">
                                    <p:tmPct val="0"/>
                                  </p:iterate>
                                  <p:childTnLst>
                                    <p:animClr clrSpc="rgb" dir="cw">
                                      <p:cBhvr override="childStyle">
                                        <p:cTn id="893" dur="2000" fill="hold"/>
                                        <p:tgtEl>
                                          <p:spTgt spid="6176"/>
                                        </p:tgtEl>
                                        <p:attrNameLst>
                                          <p:attrName>style.color</p:attrName>
                                        </p:attrNameLst>
                                      </p:cBhvr>
                                      <p:to>
                                        <a:srgbClr val="0000FF"/>
                                      </p:to>
                                    </p:animClr>
                                  </p:childTnLst>
                                </p:cTn>
                              </p:par>
                              <p:par>
                                <p:cTn id="894" presetID="12" presetClass="entr" presetSubtype="1" fill="hold" nodeType="withEffect">
                                  <p:stCondLst>
                                    <p:cond delay="0"/>
                                  </p:stCondLst>
                                  <p:childTnLst>
                                    <p:set>
                                      <p:cBhvr>
                                        <p:cTn id="895" dur="1" fill="hold">
                                          <p:stCondLst>
                                            <p:cond delay="0"/>
                                          </p:stCondLst>
                                        </p:cTn>
                                        <p:tgtEl>
                                          <p:spTgt spid="6320"/>
                                        </p:tgtEl>
                                        <p:attrNameLst>
                                          <p:attrName>style.visibility</p:attrName>
                                        </p:attrNameLst>
                                      </p:cBhvr>
                                      <p:to>
                                        <p:strVal val="visible"/>
                                      </p:to>
                                    </p:set>
                                    <p:animEffect transition="in" filter="slide(fromTop)">
                                      <p:cBhvr>
                                        <p:cTn id="896" dur="2000"/>
                                        <p:tgtEl>
                                          <p:spTgt spid="6320"/>
                                        </p:tgtEl>
                                      </p:cBhvr>
                                    </p:animEffect>
                                  </p:childTnLst>
                                </p:cTn>
                              </p:par>
                            </p:childTnLst>
                          </p:cTn>
                        </p:par>
                        <p:par>
                          <p:cTn id="897" fill="hold" nodeType="afterGroup">
                            <p:stCondLst>
                              <p:cond delay="3400"/>
                            </p:stCondLst>
                            <p:childTnLst>
                              <p:par>
                                <p:cTn id="898" presetID="12" presetClass="entr" presetSubtype="1" fill="hold" nodeType="afterEffect">
                                  <p:stCondLst>
                                    <p:cond delay="0"/>
                                  </p:stCondLst>
                                  <p:childTnLst>
                                    <p:set>
                                      <p:cBhvr>
                                        <p:cTn id="899" dur="1" fill="hold">
                                          <p:stCondLst>
                                            <p:cond delay="0"/>
                                          </p:stCondLst>
                                        </p:cTn>
                                        <p:tgtEl>
                                          <p:spTgt spid="6320"/>
                                        </p:tgtEl>
                                        <p:attrNameLst>
                                          <p:attrName>style.visibility</p:attrName>
                                        </p:attrNameLst>
                                      </p:cBhvr>
                                      <p:to>
                                        <p:strVal val="visible"/>
                                      </p:to>
                                    </p:set>
                                    <p:animEffect transition="in" filter="slide(fromTop)">
                                      <p:cBhvr>
                                        <p:cTn id="900" dur="2000"/>
                                        <p:tgtEl>
                                          <p:spTgt spid="6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6" grpId="2" animBg="1"/>
      <p:bldP spid="6157" grpId="0"/>
      <p:bldP spid="6157" grpId="1"/>
      <p:bldP spid="6158" grpId="0"/>
      <p:bldP spid="6158" grpId="1"/>
      <p:bldP spid="6171" grpId="0" animBg="1"/>
      <p:bldP spid="6171" grpId="1" animBg="1"/>
      <p:bldP spid="6172" grpId="0" animBg="1"/>
      <p:bldP spid="6172" grpId="1" animBg="1"/>
      <p:bldP spid="6174" grpId="0"/>
      <p:bldP spid="6174" grpId="1"/>
      <p:bldP spid="6175" grpId="0"/>
      <p:bldP spid="6175" grpId="1"/>
      <p:bldP spid="6176" grpId="0"/>
      <p:bldP spid="6176" grpId="1"/>
      <p:bldP spid="6177" grpId="0"/>
      <p:bldP spid="6177" grpId="1"/>
      <p:bldP spid="6178" grpId="0"/>
      <p:bldP spid="6178" grpId="1"/>
      <p:bldP spid="6326" grpId="0" animBg="1"/>
      <p:bldP spid="63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a:extLst>
              <a:ext uri="{FF2B5EF4-FFF2-40B4-BE49-F238E27FC236}">
                <a16:creationId xmlns:a16="http://schemas.microsoft.com/office/drawing/2014/main" id="{C7420298-66FB-4466-8D75-5F0DBB842C92}"/>
              </a:ext>
            </a:extLst>
          </p:cNvPr>
          <p:cNvSpPr txBox="1">
            <a:spLocks noChangeArrowheads="1"/>
          </p:cNvSpPr>
          <p:nvPr/>
        </p:nvSpPr>
        <p:spPr bwMode="auto">
          <a:xfrm>
            <a:off x="908050" y="282575"/>
            <a:ext cx="1920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u="sng">
                <a:solidFill>
                  <a:srgbClr val="FF0000"/>
                </a:solidFill>
                <a:latin typeface="Times New Roman" panose="02020603050405020304" pitchFamily="18" charset="0"/>
              </a:rPr>
              <a:t>Bài tập</a:t>
            </a:r>
          </a:p>
        </p:txBody>
      </p:sp>
      <p:sp>
        <p:nvSpPr>
          <p:cNvPr id="9222" name="Text Box 6">
            <a:extLst>
              <a:ext uri="{FF2B5EF4-FFF2-40B4-BE49-F238E27FC236}">
                <a16:creationId xmlns:a16="http://schemas.microsoft.com/office/drawing/2014/main" id="{3428D5F7-5CA4-495A-8935-D83E298E5118}"/>
              </a:ext>
            </a:extLst>
          </p:cNvPr>
          <p:cNvSpPr txBox="1">
            <a:spLocks noChangeArrowheads="1"/>
          </p:cNvSpPr>
          <p:nvPr/>
        </p:nvSpPr>
        <p:spPr bwMode="auto">
          <a:xfrm>
            <a:off x="330200" y="968375"/>
            <a:ext cx="5118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a:latin typeface="Times New Roman" panose="02020603050405020304" pitchFamily="18" charset="0"/>
              </a:rPr>
              <a:t>     </a:t>
            </a:r>
            <a:r>
              <a:rPr lang="en-US" altLang="en-US" sz="3600" b="1">
                <a:solidFill>
                  <a:srgbClr val="0000FF"/>
                </a:solidFill>
                <a:latin typeface="Times New Roman" panose="02020603050405020304" pitchFamily="18" charset="0"/>
              </a:rPr>
              <a:t> Quan sát hình vẽ bên và cho biết AC có phải là đường sinh của hình trụ không ?</a:t>
            </a:r>
          </a:p>
        </p:txBody>
      </p:sp>
      <p:sp>
        <p:nvSpPr>
          <p:cNvPr id="9225" name="Line 9">
            <a:extLst>
              <a:ext uri="{FF2B5EF4-FFF2-40B4-BE49-F238E27FC236}">
                <a16:creationId xmlns:a16="http://schemas.microsoft.com/office/drawing/2014/main" id="{D238AFCF-15AC-46C1-BD45-D5969131A1B4}"/>
              </a:ext>
            </a:extLst>
          </p:cNvPr>
          <p:cNvSpPr>
            <a:spLocks noChangeShapeType="1"/>
          </p:cNvSpPr>
          <p:nvPr/>
        </p:nvSpPr>
        <p:spPr bwMode="auto">
          <a:xfrm>
            <a:off x="8593138" y="2590800"/>
            <a:ext cx="0" cy="20494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10">
            <a:extLst>
              <a:ext uri="{FF2B5EF4-FFF2-40B4-BE49-F238E27FC236}">
                <a16:creationId xmlns:a16="http://schemas.microsoft.com/office/drawing/2014/main" id="{64A5C221-5B20-4EB8-88EF-DCCE2C490A9A}"/>
              </a:ext>
            </a:extLst>
          </p:cNvPr>
          <p:cNvSpPr>
            <a:spLocks noChangeShapeType="1"/>
          </p:cNvSpPr>
          <p:nvPr/>
        </p:nvSpPr>
        <p:spPr bwMode="auto">
          <a:xfrm>
            <a:off x="6281738" y="2590800"/>
            <a:ext cx="0" cy="2047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1">
            <a:extLst>
              <a:ext uri="{FF2B5EF4-FFF2-40B4-BE49-F238E27FC236}">
                <a16:creationId xmlns:a16="http://schemas.microsoft.com/office/drawing/2014/main" id="{EEE0D60E-B3FE-41AB-8BA6-A192B6B30F8E}"/>
              </a:ext>
            </a:extLst>
          </p:cNvPr>
          <p:cNvGrpSpPr>
            <a:grpSpLocks/>
          </p:cNvGrpSpPr>
          <p:nvPr/>
        </p:nvGrpSpPr>
        <p:grpSpPr bwMode="auto">
          <a:xfrm>
            <a:off x="6288088" y="2209800"/>
            <a:ext cx="2284412" cy="706438"/>
            <a:chOff x="3814" y="2988"/>
            <a:chExt cx="1087" cy="834"/>
          </a:xfrm>
        </p:grpSpPr>
        <p:sp>
          <p:nvSpPr>
            <p:cNvPr id="8212" name="Freeform 12">
              <a:extLst>
                <a:ext uri="{FF2B5EF4-FFF2-40B4-BE49-F238E27FC236}">
                  <a16:creationId xmlns:a16="http://schemas.microsoft.com/office/drawing/2014/main" id="{F20CFDEC-BE47-42AE-8B01-439676B4EB77}"/>
                </a:ext>
              </a:extLst>
            </p:cNvPr>
            <p:cNvSpPr>
              <a:spLocks/>
            </p:cNvSpPr>
            <p:nvPr/>
          </p:nvSpPr>
          <p:spPr bwMode="auto">
            <a:xfrm>
              <a:off x="3814" y="3381"/>
              <a:ext cx="553" cy="441"/>
            </a:xfrm>
            <a:custGeom>
              <a:avLst/>
              <a:gdLst>
                <a:gd name="T0" fmla="*/ 0 w 747"/>
                <a:gd name="T1" fmla="*/ 0 h 280"/>
                <a:gd name="T2" fmla="*/ 1 w 747"/>
                <a:gd name="T3" fmla="*/ 16911718 h 280"/>
                <a:gd name="T4" fmla="*/ 1 w 747"/>
                <a:gd name="T5" fmla="*/ 34183543 h 280"/>
                <a:gd name="T6" fmla="*/ 1 w 747"/>
                <a:gd name="T7" fmla="*/ 53429048 h 280"/>
                <a:gd name="T8" fmla="*/ 1 w 747"/>
                <a:gd name="T9" fmla="*/ 69597913 h 280"/>
                <a:gd name="T10" fmla="*/ 1 w 747"/>
                <a:gd name="T11" fmla="*/ 80569533 h 280"/>
                <a:gd name="T12" fmla="*/ 1 w 747"/>
                <a:gd name="T13" fmla="*/ 91129828 h 280"/>
                <a:gd name="T14" fmla="*/ 1 w 747"/>
                <a:gd name="T15" fmla="*/ 93643791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3" name="Freeform 13">
              <a:extLst>
                <a:ext uri="{FF2B5EF4-FFF2-40B4-BE49-F238E27FC236}">
                  <a16:creationId xmlns:a16="http://schemas.microsoft.com/office/drawing/2014/main" id="{221BE023-64AA-4321-B986-B1BF262A7D1C}"/>
                </a:ext>
              </a:extLst>
            </p:cNvPr>
            <p:cNvSpPr>
              <a:spLocks/>
            </p:cNvSpPr>
            <p:nvPr/>
          </p:nvSpPr>
          <p:spPr bwMode="auto">
            <a:xfrm>
              <a:off x="3815" y="2988"/>
              <a:ext cx="540" cy="399"/>
            </a:xfrm>
            <a:custGeom>
              <a:avLst/>
              <a:gdLst>
                <a:gd name="T0" fmla="*/ 0 w 730"/>
                <a:gd name="T1" fmla="*/ 87655703 h 253"/>
                <a:gd name="T2" fmla="*/ 1 w 730"/>
                <a:gd name="T3" fmla="*/ 70111498 h 253"/>
                <a:gd name="T4" fmla="*/ 1 w 730"/>
                <a:gd name="T5" fmla="*/ 53399179 h 253"/>
                <a:gd name="T6" fmla="*/ 1 w 730"/>
                <a:gd name="T7" fmla="*/ 36636352 h 253"/>
                <a:gd name="T8" fmla="*/ 1 w 730"/>
                <a:gd name="T9" fmla="*/ 20076433 h 253"/>
                <a:gd name="T10" fmla="*/ 1 w 730"/>
                <a:gd name="T11" fmla="*/ 9607355 h 253"/>
                <a:gd name="T12" fmla="*/ 1 w 730"/>
                <a:gd name="T13" fmla="*/ 1958221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4" name="Freeform 14">
              <a:extLst>
                <a:ext uri="{FF2B5EF4-FFF2-40B4-BE49-F238E27FC236}">
                  <a16:creationId xmlns:a16="http://schemas.microsoft.com/office/drawing/2014/main" id="{29E80C53-A744-420F-B493-C989D5785A94}"/>
                </a:ext>
              </a:extLst>
            </p:cNvPr>
            <p:cNvSpPr>
              <a:spLocks/>
            </p:cNvSpPr>
            <p:nvPr/>
          </p:nvSpPr>
          <p:spPr bwMode="auto">
            <a:xfrm flipH="1">
              <a:off x="4347" y="3381"/>
              <a:ext cx="553" cy="441"/>
            </a:xfrm>
            <a:custGeom>
              <a:avLst/>
              <a:gdLst>
                <a:gd name="T0" fmla="*/ 0 w 747"/>
                <a:gd name="T1" fmla="*/ 0 h 280"/>
                <a:gd name="T2" fmla="*/ 1 w 747"/>
                <a:gd name="T3" fmla="*/ 16911718 h 280"/>
                <a:gd name="T4" fmla="*/ 1 w 747"/>
                <a:gd name="T5" fmla="*/ 34183543 h 280"/>
                <a:gd name="T6" fmla="*/ 1 w 747"/>
                <a:gd name="T7" fmla="*/ 53429048 h 280"/>
                <a:gd name="T8" fmla="*/ 1 w 747"/>
                <a:gd name="T9" fmla="*/ 69597913 h 280"/>
                <a:gd name="T10" fmla="*/ 1 w 747"/>
                <a:gd name="T11" fmla="*/ 80569533 h 280"/>
                <a:gd name="T12" fmla="*/ 1 w 747"/>
                <a:gd name="T13" fmla="*/ 91129828 h 280"/>
                <a:gd name="T14" fmla="*/ 1 w 747"/>
                <a:gd name="T15" fmla="*/ 93643791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5" name="Freeform 15">
              <a:extLst>
                <a:ext uri="{FF2B5EF4-FFF2-40B4-BE49-F238E27FC236}">
                  <a16:creationId xmlns:a16="http://schemas.microsoft.com/office/drawing/2014/main" id="{F8A366A9-7C40-4C0A-8B21-29E353040FCB}"/>
                </a:ext>
              </a:extLst>
            </p:cNvPr>
            <p:cNvSpPr>
              <a:spLocks/>
            </p:cNvSpPr>
            <p:nvPr/>
          </p:nvSpPr>
          <p:spPr bwMode="auto">
            <a:xfrm flipH="1">
              <a:off x="4361" y="2988"/>
              <a:ext cx="540" cy="399"/>
            </a:xfrm>
            <a:custGeom>
              <a:avLst/>
              <a:gdLst>
                <a:gd name="T0" fmla="*/ 0 w 730"/>
                <a:gd name="T1" fmla="*/ 87655703 h 253"/>
                <a:gd name="T2" fmla="*/ 1 w 730"/>
                <a:gd name="T3" fmla="*/ 70111498 h 253"/>
                <a:gd name="T4" fmla="*/ 1 w 730"/>
                <a:gd name="T5" fmla="*/ 53399179 h 253"/>
                <a:gd name="T6" fmla="*/ 1 w 730"/>
                <a:gd name="T7" fmla="*/ 36636352 h 253"/>
                <a:gd name="T8" fmla="*/ 1 w 730"/>
                <a:gd name="T9" fmla="*/ 20076433 h 253"/>
                <a:gd name="T10" fmla="*/ 1 w 730"/>
                <a:gd name="T11" fmla="*/ 9607355 h 253"/>
                <a:gd name="T12" fmla="*/ 1 w 730"/>
                <a:gd name="T13" fmla="*/ 1958221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2" name="Line 16">
            <a:extLst>
              <a:ext uri="{FF2B5EF4-FFF2-40B4-BE49-F238E27FC236}">
                <a16:creationId xmlns:a16="http://schemas.microsoft.com/office/drawing/2014/main" id="{5333E647-E0EB-4F4C-88A1-8ABA10AA99B0}"/>
              </a:ext>
            </a:extLst>
          </p:cNvPr>
          <p:cNvSpPr>
            <a:spLocks noChangeShapeType="1"/>
          </p:cNvSpPr>
          <p:nvPr/>
        </p:nvSpPr>
        <p:spPr bwMode="auto">
          <a:xfrm>
            <a:off x="7388225" y="2586038"/>
            <a:ext cx="11953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a:extLst>
              <a:ext uri="{FF2B5EF4-FFF2-40B4-BE49-F238E27FC236}">
                <a16:creationId xmlns:a16="http://schemas.microsoft.com/office/drawing/2014/main" id="{C2141B61-2D05-44DE-8F7E-8136B023C129}"/>
              </a:ext>
            </a:extLst>
          </p:cNvPr>
          <p:cNvGrpSpPr>
            <a:grpSpLocks/>
          </p:cNvGrpSpPr>
          <p:nvPr/>
        </p:nvGrpSpPr>
        <p:grpSpPr bwMode="auto">
          <a:xfrm>
            <a:off x="6299200" y="4267200"/>
            <a:ext cx="2286000" cy="706438"/>
            <a:chOff x="3814" y="2988"/>
            <a:chExt cx="1087" cy="834"/>
          </a:xfrm>
        </p:grpSpPr>
        <p:sp>
          <p:nvSpPr>
            <p:cNvPr id="8208" name="Freeform 18">
              <a:extLst>
                <a:ext uri="{FF2B5EF4-FFF2-40B4-BE49-F238E27FC236}">
                  <a16:creationId xmlns:a16="http://schemas.microsoft.com/office/drawing/2014/main" id="{FD3C576C-D900-4BA5-BEC5-A25C84F9C589}"/>
                </a:ext>
              </a:extLst>
            </p:cNvPr>
            <p:cNvSpPr>
              <a:spLocks/>
            </p:cNvSpPr>
            <p:nvPr/>
          </p:nvSpPr>
          <p:spPr bwMode="auto">
            <a:xfrm>
              <a:off x="3814" y="3381"/>
              <a:ext cx="553" cy="441"/>
            </a:xfrm>
            <a:custGeom>
              <a:avLst/>
              <a:gdLst>
                <a:gd name="T0" fmla="*/ 0 w 747"/>
                <a:gd name="T1" fmla="*/ 0 h 280"/>
                <a:gd name="T2" fmla="*/ 1 w 747"/>
                <a:gd name="T3" fmla="*/ 16911718 h 280"/>
                <a:gd name="T4" fmla="*/ 1 w 747"/>
                <a:gd name="T5" fmla="*/ 34183543 h 280"/>
                <a:gd name="T6" fmla="*/ 1 w 747"/>
                <a:gd name="T7" fmla="*/ 53429048 h 280"/>
                <a:gd name="T8" fmla="*/ 1 w 747"/>
                <a:gd name="T9" fmla="*/ 69597913 h 280"/>
                <a:gd name="T10" fmla="*/ 1 w 747"/>
                <a:gd name="T11" fmla="*/ 80569533 h 280"/>
                <a:gd name="T12" fmla="*/ 1 w 747"/>
                <a:gd name="T13" fmla="*/ 91129828 h 280"/>
                <a:gd name="T14" fmla="*/ 1 w 747"/>
                <a:gd name="T15" fmla="*/ 93643791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9" name="Freeform 19">
              <a:extLst>
                <a:ext uri="{FF2B5EF4-FFF2-40B4-BE49-F238E27FC236}">
                  <a16:creationId xmlns:a16="http://schemas.microsoft.com/office/drawing/2014/main" id="{BE75C714-09E1-4014-815E-D65A081459DF}"/>
                </a:ext>
              </a:extLst>
            </p:cNvPr>
            <p:cNvSpPr>
              <a:spLocks/>
            </p:cNvSpPr>
            <p:nvPr/>
          </p:nvSpPr>
          <p:spPr bwMode="auto">
            <a:xfrm>
              <a:off x="3815" y="2988"/>
              <a:ext cx="540" cy="399"/>
            </a:xfrm>
            <a:custGeom>
              <a:avLst/>
              <a:gdLst>
                <a:gd name="T0" fmla="*/ 0 w 730"/>
                <a:gd name="T1" fmla="*/ 87655703 h 253"/>
                <a:gd name="T2" fmla="*/ 1 w 730"/>
                <a:gd name="T3" fmla="*/ 70111498 h 253"/>
                <a:gd name="T4" fmla="*/ 1 w 730"/>
                <a:gd name="T5" fmla="*/ 53399179 h 253"/>
                <a:gd name="T6" fmla="*/ 1 w 730"/>
                <a:gd name="T7" fmla="*/ 36636352 h 253"/>
                <a:gd name="T8" fmla="*/ 1 w 730"/>
                <a:gd name="T9" fmla="*/ 20076433 h 253"/>
                <a:gd name="T10" fmla="*/ 1 w 730"/>
                <a:gd name="T11" fmla="*/ 9607355 h 253"/>
                <a:gd name="T12" fmla="*/ 1 w 730"/>
                <a:gd name="T13" fmla="*/ 1958221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0" name="Freeform 20">
              <a:extLst>
                <a:ext uri="{FF2B5EF4-FFF2-40B4-BE49-F238E27FC236}">
                  <a16:creationId xmlns:a16="http://schemas.microsoft.com/office/drawing/2014/main" id="{14A62A41-FAD4-4322-9995-225F735194CD}"/>
                </a:ext>
              </a:extLst>
            </p:cNvPr>
            <p:cNvSpPr>
              <a:spLocks/>
            </p:cNvSpPr>
            <p:nvPr/>
          </p:nvSpPr>
          <p:spPr bwMode="auto">
            <a:xfrm flipH="1">
              <a:off x="4347" y="3381"/>
              <a:ext cx="553" cy="441"/>
            </a:xfrm>
            <a:custGeom>
              <a:avLst/>
              <a:gdLst>
                <a:gd name="T0" fmla="*/ 0 w 747"/>
                <a:gd name="T1" fmla="*/ 0 h 280"/>
                <a:gd name="T2" fmla="*/ 1 w 747"/>
                <a:gd name="T3" fmla="*/ 16911718 h 280"/>
                <a:gd name="T4" fmla="*/ 1 w 747"/>
                <a:gd name="T5" fmla="*/ 34183543 h 280"/>
                <a:gd name="T6" fmla="*/ 1 w 747"/>
                <a:gd name="T7" fmla="*/ 53429048 h 280"/>
                <a:gd name="T8" fmla="*/ 1 w 747"/>
                <a:gd name="T9" fmla="*/ 69597913 h 280"/>
                <a:gd name="T10" fmla="*/ 1 w 747"/>
                <a:gd name="T11" fmla="*/ 80569533 h 280"/>
                <a:gd name="T12" fmla="*/ 1 w 747"/>
                <a:gd name="T13" fmla="*/ 91129828 h 280"/>
                <a:gd name="T14" fmla="*/ 1 w 747"/>
                <a:gd name="T15" fmla="*/ 93643791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Freeform 21">
              <a:extLst>
                <a:ext uri="{FF2B5EF4-FFF2-40B4-BE49-F238E27FC236}">
                  <a16:creationId xmlns:a16="http://schemas.microsoft.com/office/drawing/2014/main" id="{4E30E08F-1E84-4C66-9B63-7111DE55387E}"/>
                </a:ext>
              </a:extLst>
            </p:cNvPr>
            <p:cNvSpPr>
              <a:spLocks/>
            </p:cNvSpPr>
            <p:nvPr/>
          </p:nvSpPr>
          <p:spPr bwMode="auto">
            <a:xfrm flipH="1">
              <a:off x="4361" y="2988"/>
              <a:ext cx="540" cy="399"/>
            </a:xfrm>
            <a:custGeom>
              <a:avLst/>
              <a:gdLst>
                <a:gd name="T0" fmla="*/ 0 w 730"/>
                <a:gd name="T1" fmla="*/ 87655703 h 253"/>
                <a:gd name="T2" fmla="*/ 1 w 730"/>
                <a:gd name="T3" fmla="*/ 70111498 h 253"/>
                <a:gd name="T4" fmla="*/ 1 w 730"/>
                <a:gd name="T5" fmla="*/ 53399179 h 253"/>
                <a:gd name="T6" fmla="*/ 1 w 730"/>
                <a:gd name="T7" fmla="*/ 36636352 h 253"/>
                <a:gd name="T8" fmla="*/ 1 w 730"/>
                <a:gd name="T9" fmla="*/ 20076433 h 253"/>
                <a:gd name="T10" fmla="*/ 1 w 730"/>
                <a:gd name="T11" fmla="*/ 9607355 h 253"/>
                <a:gd name="T12" fmla="*/ 1 w 730"/>
                <a:gd name="T13" fmla="*/ 1958221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8" name="Line 22">
            <a:extLst>
              <a:ext uri="{FF2B5EF4-FFF2-40B4-BE49-F238E27FC236}">
                <a16:creationId xmlns:a16="http://schemas.microsoft.com/office/drawing/2014/main" id="{9E12CA63-C5BD-4C49-ACBA-355414EA5872}"/>
              </a:ext>
            </a:extLst>
          </p:cNvPr>
          <p:cNvSpPr>
            <a:spLocks noChangeShapeType="1"/>
          </p:cNvSpPr>
          <p:nvPr/>
        </p:nvSpPr>
        <p:spPr bwMode="auto">
          <a:xfrm>
            <a:off x="7385050" y="4624388"/>
            <a:ext cx="1135063"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Text Box 23">
            <a:extLst>
              <a:ext uri="{FF2B5EF4-FFF2-40B4-BE49-F238E27FC236}">
                <a16:creationId xmlns:a16="http://schemas.microsoft.com/office/drawing/2014/main" id="{108D4F1D-344A-48E2-AB9C-DF4907F221F2}"/>
              </a:ext>
            </a:extLst>
          </p:cNvPr>
          <p:cNvSpPr txBox="1">
            <a:spLocks noChangeArrowheads="1"/>
          </p:cNvSpPr>
          <p:nvPr/>
        </p:nvSpPr>
        <p:spPr bwMode="auto">
          <a:xfrm>
            <a:off x="8680450" y="2452688"/>
            <a:ext cx="320675"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pPr>
            <a:r>
              <a:rPr lang="en-US" altLang="en-US">
                <a:solidFill>
                  <a:srgbClr val="000000"/>
                </a:solidFill>
                <a:latin typeface="Times New Roman" panose="02020603050405020304" pitchFamily="18" charset="0"/>
                <a:cs typeface="Arial" panose="020B0604020202020204" pitchFamily="34" charset="0"/>
              </a:rPr>
              <a:t>A</a:t>
            </a:r>
          </a:p>
        </p:txBody>
      </p:sp>
      <p:sp>
        <p:nvSpPr>
          <p:cNvPr id="9240" name="Text Box 24">
            <a:extLst>
              <a:ext uri="{FF2B5EF4-FFF2-40B4-BE49-F238E27FC236}">
                <a16:creationId xmlns:a16="http://schemas.microsoft.com/office/drawing/2014/main" id="{16B09186-B0B5-4084-8D5B-CD087A10F0C6}"/>
              </a:ext>
            </a:extLst>
          </p:cNvPr>
          <p:cNvSpPr txBox="1">
            <a:spLocks noChangeArrowheads="1"/>
          </p:cNvSpPr>
          <p:nvPr/>
        </p:nvSpPr>
        <p:spPr bwMode="auto">
          <a:xfrm>
            <a:off x="8691563" y="4502150"/>
            <a:ext cx="322262"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pPr>
            <a:r>
              <a:rPr lang="en-US" altLang="en-US">
                <a:solidFill>
                  <a:srgbClr val="000000"/>
                </a:solidFill>
                <a:latin typeface="Times New Roman" panose="02020603050405020304" pitchFamily="18" charset="0"/>
                <a:cs typeface="Arial" panose="020B0604020202020204" pitchFamily="34" charset="0"/>
              </a:rPr>
              <a:t>B</a:t>
            </a:r>
          </a:p>
        </p:txBody>
      </p:sp>
      <p:sp>
        <p:nvSpPr>
          <p:cNvPr id="9241" name="Line 25">
            <a:extLst>
              <a:ext uri="{FF2B5EF4-FFF2-40B4-BE49-F238E27FC236}">
                <a16:creationId xmlns:a16="http://schemas.microsoft.com/office/drawing/2014/main" id="{4994E55A-C9B3-4418-AC1E-0C6FFD6419F0}"/>
              </a:ext>
            </a:extLst>
          </p:cNvPr>
          <p:cNvSpPr>
            <a:spLocks noChangeShapeType="1"/>
          </p:cNvSpPr>
          <p:nvPr/>
        </p:nvSpPr>
        <p:spPr bwMode="auto">
          <a:xfrm>
            <a:off x="7404100" y="2595563"/>
            <a:ext cx="0" cy="2047875"/>
          </a:xfrm>
          <a:prstGeom prst="line">
            <a:avLst/>
          </a:prstGeom>
          <a:noFill/>
          <a:ln w="3810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26">
            <a:extLst>
              <a:ext uri="{FF2B5EF4-FFF2-40B4-BE49-F238E27FC236}">
                <a16:creationId xmlns:a16="http://schemas.microsoft.com/office/drawing/2014/main" id="{9E842B88-67CB-4075-8D58-6D81FA6BFC60}"/>
              </a:ext>
            </a:extLst>
          </p:cNvPr>
          <p:cNvSpPr>
            <a:spLocks noChangeShapeType="1"/>
          </p:cNvSpPr>
          <p:nvPr/>
        </p:nvSpPr>
        <p:spPr bwMode="auto">
          <a:xfrm flipH="1">
            <a:off x="7677150" y="2578100"/>
            <a:ext cx="922338" cy="2374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Text Box 27">
            <a:extLst>
              <a:ext uri="{FF2B5EF4-FFF2-40B4-BE49-F238E27FC236}">
                <a16:creationId xmlns:a16="http://schemas.microsoft.com/office/drawing/2014/main" id="{F8903A90-18C5-41A5-A489-D6F8D4CCEF84}"/>
              </a:ext>
            </a:extLst>
          </p:cNvPr>
          <p:cNvSpPr txBox="1">
            <a:spLocks noChangeArrowheads="1"/>
          </p:cNvSpPr>
          <p:nvPr/>
        </p:nvSpPr>
        <p:spPr bwMode="auto">
          <a:xfrm>
            <a:off x="7445375" y="4932363"/>
            <a:ext cx="495300" cy="366712"/>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defRPr/>
            </a:pPr>
            <a:r>
              <a:rPr lang="en-US">
                <a:solidFill>
                  <a:srgbClr val="000000"/>
                </a:solidFill>
                <a:effectLst>
                  <a:outerShdw blurRad="38100" dist="38100" dir="2700000" algn="tl">
                    <a:srgbClr val="FFFFFF"/>
                  </a:outerShdw>
                </a:effectLst>
                <a:latin typeface="Times New Roman" pitchFamily="18" charset="0"/>
              </a:rPr>
              <a:t>C</a:t>
            </a:r>
          </a:p>
        </p:txBody>
      </p:sp>
      <p:sp>
        <p:nvSpPr>
          <p:cNvPr id="9244" name="Text Box 28">
            <a:extLst>
              <a:ext uri="{FF2B5EF4-FFF2-40B4-BE49-F238E27FC236}">
                <a16:creationId xmlns:a16="http://schemas.microsoft.com/office/drawing/2014/main" id="{99DE3E4B-E48C-44E7-AA37-DBFE2DF25E0A}"/>
              </a:ext>
            </a:extLst>
          </p:cNvPr>
          <p:cNvSpPr txBox="1">
            <a:spLocks noChangeArrowheads="1"/>
          </p:cNvSpPr>
          <p:nvPr/>
        </p:nvSpPr>
        <p:spPr bwMode="auto">
          <a:xfrm>
            <a:off x="0" y="4113213"/>
            <a:ext cx="577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3600" b="1">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AC</a:t>
            </a:r>
            <a:r>
              <a:rPr lang="vi-VN" altLang="en-US" sz="3600" b="1">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không phải là</a:t>
            </a:r>
            <a:r>
              <a:rPr lang="vi-VN" altLang="en-US" sz="3600" b="1">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đường sinh của hình trụ</a:t>
            </a:r>
            <a:r>
              <a:rPr lang="vi-VN" altLang="en-US" sz="3600" b="1">
                <a:solidFill>
                  <a:srgbClr val="0000FF"/>
                </a:solidFill>
                <a:latin typeface="Times New Roman" panose="02020603050405020304" pitchFamily="18" charset="0"/>
              </a:rPr>
              <a:t> </a:t>
            </a:r>
            <a:endParaRPr lang="en-US" altLang="en-US" sz="36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221"/>
                                        </p:tgtEl>
                                        <p:attrNameLst>
                                          <p:attrName>style.visibility</p:attrName>
                                        </p:attrNameLst>
                                      </p:cBhvr>
                                      <p:to>
                                        <p:strVal val="visible"/>
                                      </p:to>
                                    </p:set>
                                    <p:animEffect transition="in" filter="fade">
                                      <p:cBhvr>
                                        <p:cTn id="7" dur="1000"/>
                                        <p:tgtEl>
                                          <p:spTgt spid="9221"/>
                                        </p:tgtEl>
                                      </p:cBhvr>
                                    </p:animEffect>
                                    <p:anim calcmode="lin" valueType="num">
                                      <p:cBhvr>
                                        <p:cTn id="8" dur="1000" fill="hold"/>
                                        <p:tgtEl>
                                          <p:spTgt spid="9221"/>
                                        </p:tgtEl>
                                        <p:attrNameLst>
                                          <p:attrName>ppt_x</p:attrName>
                                        </p:attrNameLst>
                                      </p:cBhvr>
                                      <p:tavLst>
                                        <p:tav tm="0">
                                          <p:val>
                                            <p:strVal val="#ppt_x-.1"/>
                                          </p:val>
                                        </p:tav>
                                        <p:tav tm="100000">
                                          <p:val>
                                            <p:strVal val="#ppt_x"/>
                                          </p:val>
                                        </p:tav>
                                      </p:tavLst>
                                    </p:anim>
                                    <p:anim calcmode="lin" valueType="num">
                                      <p:cBhvr>
                                        <p:cTn id="9" dur="1000" fill="hold"/>
                                        <p:tgtEl>
                                          <p:spTgt spid="9221"/>
                                        </p:tgtEl>
                                        <p:attrNameLst>
                                          <p:attrName>ppt_y</p:attrName>
                                        </p:attrNameLst>
                                      </p:cBhvr>
                                      <p:tavLst>
                                        <p:tav tm="0">
                                          <p:val>
                                            <p:strVal val="#ppt_y"/>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p:cTn id="12" dur="1000" fill="hold"/>
                                        <p:tgtEl>
                                          <p:spTgt spid="9225"/>
                                        </p:tgtEl>
                                        <p:attrNameLst>
                                          <p:attrName>ppt_x</p:attrName>
                                        </p:attrNameLst>
                                      </p:cBhvr>
                                      <p:tavLst>
                                        <p:tav tm="0">
                                          <p:val>
                                            <p:strVal val="#ppt_x-.2"/>
                                          </p:val>
                                        </p:tav>
                                        <p:tav tm="100000">
                                          <p:val>
                                            <p:strVal val="#ppt_x"/>
                                          </p:val>
                                        </p:tav>
                                      </p:tavLst>
                                    </p:anim>
                                    <p:anim calcmode="lin" valueType="num">
                                      <p:cBhvr>
                                        <p:cTn id="13"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25"/>
                                        </p:tgtEl>
                                      </p:cBhvr>
                                    </p:animEffect>
                                  </p:childTnLst>
                                </p:cTn>
                              </p:par>
                              <p:par>
                                <p:cTn id="15" presetID="29" presetClass="entr" presetSubtype="0" fill="hold" nodeType="withEffect">
                                  <p:stCondLst>
                                    <p:cond delay="0"/>
                                  </p:stCondLst>
                                  <p:childTnLst>
                                    <p:set>
                                      <p:cBhvr>
                                        <p:cTn id="16" dur="1" fill="hold">
                                          <p:stCondLst>
                                            <p:cond delay="0"/>
                                          </p:stCondLst>
                                        </p:cTn>
                                        <p:tgtEl>
                                          <p:spTgt spid="9226"/>
                                        </p:tgtEl>
                                        <p:attrNameLst>
                                          <p:attrName>style.visibility</p:attrName>
                                        </p:attrNameLst>
                                      </p:cBhvr>
                                      <p:to>
                                        <p:strVal val="visible"/>
                                      </p:to>
                                    </p:set>
                                    <p:anim calcmode="lin" valueType="num">
                                      <p:cBhvr>
                                        <p:cTn id="17" dur="1000" fill="hold"/>
                                        <p:tgtEl>
                                          <p:spTgt spid="9226"/>
                                        </p:tgtEl>
                                        <p:attrNameLst>
                                          <p:attrName>ppt_x</p:attrName>
                                        </p:attrNameLst>
                                      </p:cBhvr>
                                      <p:tavLst>
                                        <p:tav tm="0">
                                          <p:val>
                                            <p:strVal val="#ppt_x-.2"/>
                                          </p:val>
                                        </p:tav>
                                        <p:tav tm="100000">
                                          <p:val>
                                            <p:strVal val="#ppt_x"/>
                                          </p:val>
                                        </p:tav>
                                      </p:tavLst>
                                    </p:anim>
                                    <p:anim calcmode="lin" valueType="num">
                                      <p:cBhvr>
                                        <p:cTn id="18"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226"/>
                                        </p:tgtEl>
                                      </p:cBhvr>
                                    </p:animEffect>
                                  </p:childTnLst>
                                </p:cTn>
                              </p:par>
                              <p:par>
                                <p:cTn id="20" presetID="2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ppt_x</p:attrName>
                                        </p:attrNameLst>
                                      </p:cBhvr>
                                      <p:tavLst>
                                        <p:tav tm="0">
                                          <p:val>
                                            <p:strVal val="#ppt_x-.2"/>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gtEl>
                                      </p:cBhvr>
                                    </p:animEffect>
                                  </p:childTnLst>
                                </p:cTn>
                              </p:par>
                              <p:par>
                                <p:cTn id="25" presetID="29" presetClass="entr" presetSubtype="0" fill="hold" nodeType="with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1000" fill="hold"/>
                                        <p:tgtEl>
                                          <p:spTgt spid="9232"/>
                                        </p:tgtEl>
                                        <p:attrNameLst>
                                          <p:attrName>ppt_x</p:attrName>
                                        </p:attrNameLst>
                                      </p:cBhvr>
                                      <p:tavLst>
                                        <p:tav tm="0">
                                          <p:val>
                                            <p:strVal val="#ppt_x-.2"/>
                                          </p:val>
                                        </p:tav>
                                        <p:tav tm="100000">
                                          <p:val>
                                            <p:strVal val="#ppt_x"/>
                                          </p:val>
                                        </p:tav>
                                      </p:tavLst>
                                    </p:anim>
                                    <p:anim calcmode="lin" valueType="num">
                                      <p:cBhvr>
                                        <p:cTn id="28" dur="1000" fill="hold"/>
                                        <p:tgtEl>
                                          <p:spTgt spid="923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232"/>
                                        </p:tgtEl>
                                      </p:cBhvr>
                                    </p:animEffect>
                                  </p:childTnLst>
                                </p:cTn>
                              </p:par>
                              <p:par>
                                <p:cTn id="30" presetID="29"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ppt_x</p:attrName>
                                        </p:attrNameLst>
                                      </p:cBhvr>
                                      <p:tavLst>
                                        <p:tav tm="0">
                                          <p:val>
                                            <p:strVal val="#ppt_x-.2"/>
                                          </p:val>
                                        </p:tav>
                                        <p:tav tm="100000">
                                          <p:val>
                                            <p:strVal val="#ppt_x"/>
                                          </p:val>
                                        </p:tav>
                                      </p:tavLst>
                                    </p:anim>
                                    <p:anim calcmode="lin" valueType="num">
                                      <p:cBhvr>
                                        <p:cTn id="3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gtEl>
                                      </p:cBhvr>
                                    </p:animEffect>
                                  </p:childTnLst>
                                </p:cTn>
                              </p:par>
                              <p:par>
                                <p:cTn id="35" presetID="29" presetClass="entr" presetSubtype="0" fill="hold" nodeType="withEffect">
                                  <p:stCondLst>
                                    <p:cond delay="0"/>
                                  </p:stCondLst>
                                  <p:childTnLst>
                                    <p:set>
                                      <p:cBhvr>
                                        <p:cTn id="36" dur="1" fill="hold">
                                          <p:stCondLst>
                                            <p:cond delay="0"/>
                                          </p:stCondLst>
                                        </p:cTn>
                                        <p:tgtEl>
                                          <p:spTgt spid="9238"/>
                                        </p:tgtEl>
                                        <p:attrNameLst>
                                          <p:attrName>style.visibility</p:attrName>
                                        </p:attrNameLst>
                                      </p:cBhvr>
                                      <p:to>
                                        <p:strVal val="visible"/>
                                      </p:to>
                                    </p:set>
                                    <p:anim calcmode="lin" valueType="num">
                                      <p:cBhvr>
                                        <p:cTn id="37" dur="1000" fill="hold"/>
                                        <p:tgtEl>
                                          <p:spTgt spid="9238"/>
                                        </p:tgtEl>
                                        <p:attrNameLst>
                                          <p:attrName>ppt_x</p:attrName>
                                        </p:attrNameLst>
                                      </p:cBhvr>
                                      <p:tavLst>
                                        <p:tav tm="0">
                                          <p:val>
                                            <p:strVal val="#ppt_x-.2"/>
                                          </p:val>
                                        </p:tav>
                                        <p:tav tm="100000">
                                          <p:val>
                                            <p:strVal val="#ppt_x"/>
                                          </p:val>
                                        </p:tav>
                                      </p:tavLst>
                                    </p:anim>
                                    <p:anim calcmode="lin" valueType="num">
                                      <p:cBhvr>
                                        <p:cTn id="38" dur="1000" fill="hold"/>
                                        <p:tgtEl>
                                          <p:spTgt spid="923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238"/>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9239"/>
                                        </p:tgtEl>
                                        <p:attrNameLst>
                                          <p:attrName>style.visibility</p:attrName>
                                        </p:attrNameLst>
                                      </p:cBhvr>
                                      <p:to>
                                        <p:strVal val="visible"/>
                                      </p:to>
                                    </p:set>
                                    <p:anim calcmode="lin" valueType="num">
                                      <p:cBhvr>
                                        <p:cTn id="42" dur="1000" fill="hold"/>
                                        <p:tgtEl>
                                          <p:spTgt spid="9239"/>
                                        </p:tgtEl>
                                        <p:attrNameLst>
                                          <p:attrName>ppt_x</p:attrName>
                                        </p:attrNameLst>
                                      </p:cBhvr>
                                      <p:tavLst>
                                        <p:tav tm="0">
                                          <p:val>
                                            <p:strVal val="#ppt_x-.2"/>
                                          </p:val>
                                        </p:tav>
                                        <p:tav tm="100000">
                                          <p:val>
                                            <p:strVal val="#ppt_x"/>
                                          </p:val>
                                        </p:tav>
                                      </p:tavLst>
                                    </p:anim>
                                    <p:anim calcmode="lin" valueType="num">
                                      <p:cBhvr>
                                        <p:cTn id="43" dur="1000" fill="hold"/>
                                        <p:tgtEl>
                                          <p:spTgt spid="923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239"/>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9240"/>
                                        </p:tgtEl>
                                        <p:attrNameLst>
                                          <p:attrName>style.visibility</p:attrName>
                                        </p:attrNameLst>
                                      </p:cBhvr>
                                      <p:to>
                                        <p:strVal val="visible"/>
                                      </p:to>
                                    </p:set>
                                    <p:anim calcmode="lin" valueType="num">
                                      <p:cBhvr>
                                        <p:cTn id="47" dur="1000" fill="hold"/>
                                        <p:tgtEl>
                                          <p:spTgt spid="9240"/>
                                        </p:tgtEl>
                                        <p:attrNameLst>
                                          <p:attrName>ppt_x</p:attrName>
                                        </p:attrNameLst>
                                      </p:cBhvr>
                                      <p:tavLst>
                                        <p:tav tm="0">
                                          <p:val>
                                            <p:strVal val="#ppt_x-.2"/>
                                          </p:val>
                                        </p:tav>
                                        <p:tav tm="100000">
                                          <p:val>
                                            <p:strVal val="#ppt_x"/>
                                          </p:val>
                                        </p:tav>
                                      </p:tavLst>
                                    </p:anim>
                                    <p:anim calcmode="lin" valueType="num">
                                      <p:cBhvr>
                                        <p:cTn id="4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240"/>
                                        </p:tgtEl>
                                      </p:cBhvr>
                                    </p:animEffect>
                                  </p:childTnLst>
                                </p:cTn>
                              </p:par>
                              <p:par>
                                <p:cTn id="50" presetID="29" presetClass="entr" presetSubtype="0" fill="hold" nodeType="withEffect">
                                  <p:stCondLst>
                                    <p:cond delay="0"/>
                                  </p:stCondLst>
                                  <p:childTnLst>
                                    <p:set>
                                      <p:cBhvr>
                                        <p:cTn id="51" dur="1" fill="hold">
                                          <p:stCondLst>
                                            <p:cond delay="0"/>
                                          </p:stCondLst>
                                        </p:cTn>
                                        <p:tgtEl>
                                          <p:spTgt spid="9241"/>
                                        </p:tgtEl>
                                        <p:attrNameLst>
                                          <p:attrName>style.visibility</p:attrName>
                                        </p:attrNameLst>
                                      </p:cBhvr>
                                      <p:to>
                                        <p:strVal val="visible"/>
                                      </p:to>
                                    </p:set>
                                    <p:anim calcmode="lin" valueType="num">
                                      <p:cBhvr>
                                        <p:cTn id="52" dur="1000" fill="hold"/>
                                        <p:tgtEl>
                                          <p:spTgt spid="9241"/>
                                        </p:tgtEl>
                                        <p:attrNameLst>
                                          <p:attrName>ppt_x</p:attrName>
                                        </p:attrNameLst>
                                      </p:cBhvr>
                                      <p:tavLst>
                                        <p:tav tm="0">
                                          <p:val>
                                            <p:strVal val="#ppt_x-.2"/>
                                          </p:val>
                                        </p:tav>
                                        <p:tav tm="100000">
                                          <p:val>
                                            <p:strVal val="#ppt_x"/>
                                          </p:val>
                                        </p:tav>
                                      </p:tavLst>
                                    </p:anim>
                                    <p:anim calcmode="lin" valueType="num">
                                      <p:cBhvr>
                                        <p:cTn id="53" dur="1000" fill="hold"/>
                                        <p:tgtEl>
                                          <p:spTgt spid="924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241"/>
                                        </p:tgtEl>
                                      </p:cBhvr>
                                    </p:animEffect>
                                  </p:childTnLst>
                                </p:cTn>
                              </p:par>
                              <p:par>
                                <p:cTn id="55" presetID="29" presetClass="entr" presetSubtype="0" fill="hold" nodeType="withEffect">
                                  <p:stCondLst>
                                    <p:cond delay="0"/>
                                  </p:stCondLst>
                                  <p:childTnLst>
                                    <p:set>
                                      <p:cBhvr>
                                        <p:cTn id="56" dur="1" fill="hold">
                                          <p:stCondLst>
                                            <p:cond delay="0"/>
                                          </p:stCondLst>
                                        </p:cTn>
                                        <p:tgtEl>
                                          <p:spTgt spid="9242"/>
                                        </p:tgtEl>
                                        <p:attrNameLst>
                                          <p:attrName>style.visibility</p:attrName>
                                        </p:attrNameLst>
                                      </p:cBhvr>
                                      <p:to>
                                        <p:strVal val="visible"/>
                                      </p:to>
                                    </p:set>
                                    <p:anim calcmode="lin" valueType="num">
                                      <p:cBhvr>
                                        <p:cTn id="57" dur="1000" fill="hold"/>
                                        <p:tgtEl>
                                          <p:spTgt spid="9242"/>
                                        </p:tgtEl>
                                        <p:attrNameLst>
                                          <p:attrName>ppt_x</p:attrName>
                                        </p:attrNameLst>
                                      </p:cBhvr>
                                      <p:tavLst>
                                        <p:tav tm="0">
                                          <p:val>
                                            <p:strVal val="#ppt_x-.2"/>
                                          </p:val>
                                        </p:tav>
                                        <p:tav tm="100000">
                                          <p:val>
                                            <p:strVal val="#ppt_x"/>
                                          </p:val>
                                        </p:tav>
                                      </p:tavLst>
                                    </p:anim>
                                    <p:anim calcmode="lin" valueType="num">
                                      <p:cBhvr>
                                        <p:cTn id="58" dur="1000" fill="hold"/>
                                        <p:tgtEl>
                                          <p:spTgt spid="924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9242"/>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9243"/>
                                        </p:tgtEl>
                                        <p:attrNameLst>
                                          <p:attrName>style.visibility</p:attrName>
                                        </p:attrNameLst>
                                      </p:cBhvr>
                                      <p:to>
                                        <p:strVal val="visible"/>
                                      </p:to>
                                    </p:set>
                                    <p:anim calcmode="lin" valueType="num">
                                      <p:cBhvr>
                                        <p:cTn id="62" dur="1000" fill="hold"/>
                                        <p:tgtEl>
                                          <p:spTgt spid="9243"/>
                                        </p:tgtEl>
                                        <p:attrNameLst>
                                          <p:attrName>ppt_x</p:attrName>
                                        </p:attrNameLst>
                                      </p:cBhvr>
                                      <p:tavLst>
                                        <p:tav tm="0">
                                          <p:val>
                                            <p:strVal val="#ppt_x-.2"/>
                                          </p:val>
                                        </p:tav>
                                        <p:tav tm="100000">
                                          <p:val>
                                            <p:strVal val="#ppt_x"/>
                                          </p:val>
                                        </p:tav>
                                      </p:tavLst>
                                    </p:anim>
                                    <p:anim calcmode="lin" valueType="num">
                                      <p:cBhvr>
                                        <p:cTn id="63" dur="1000" fill="hold"/>
                                        <p:tgtEl>
                                          <p:spTgt spid="924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9243"/>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9222"/>
                                        </p:tgtEl>
                                        <p:attrNameLst>
                                          <p:attrName>style.visibility</p:attrName>
                                        </p:attrNameLst>
                                      </p:cBhvr>
                                      <p:to>
                                        <p:strVal val="visible"/>
                                      </p:to>
                                    </p:set>
                                    <p:animEffect transition="in" filter="randombar(horizontal)">
                                      <p:cBhvr>
                                        <p:cTn id="67" dur="500"/>
                                        <p:tgtEl>
                                          <p:spTgt spid="92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9244"/>
                                        </p:tgtEl>
                                        <p:attrNameLst>
                                          <p:attrName>style.visibility</p:attrName>
                                        </p:attrNameLst>
                                      </p:cBhvr>
                                      <p:to>
                                        <p:strVal val="visible"/>
                                      </p:to>
                                    </p:set>
                                    <p:animEffect transition="in" filter="randombar(horizontal)">
                                      <p:cBhvr>
                                        <p:cTn id="72" dur="500"/>
                                        <p:tgtEl>
                                          <p:spTgt spid="9244"/>
                                        </p:tgtEl>
                                      </p:cBhvr>
                                    </p:animEffect>
                                  </p:childTnLst>
                                </p:cTn>
                              </p:par>
                              <p:par>
                                <p:cTn id="73" presetID="14" presetClass="exit" presetSubtype="10" fill="hold" grpId="1" nodeType="withEffect">
                                  <p:stCondLst>
                                    <p:cond delay="0"/>
                                  </p:stCondLst>
                                  <p:childTnLst>
                                    <p:animEffect transition="out" filter="randombar(horizontal)">
                                      <p:cBhvr>
                                        <p:cTn id="74" dur="500"/>
                                        <p:tgtEl>
                                          <p:spTgt spid="9222"/>
                                        </p:tgtEl>
                                      </p:cBhvr>
                                    </p:animEffect>
                                    <p:set>
                                      <p:cBhvr>
                                        <p:cTn id="75" dur="1" fill="hold">
                                          <p:stCondLst>
                                            <p:cond delay="499"/>
                                          </p:stCondLst>
                                        </p:cTn>
                                        <p:tgtEl>
                                          <p:spTgt spid="9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2" grpId="1"/>
      <p:bldP spid="9239" grpId="0" animBg="1"/>
      <p:bldP spid="9240" grpId="0" animBg="1"/>
      <p:bldP spid="9243" grpId="0"/>
      <p:bldP spid="92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Text Box 6">
            <a:extLst>
              <a:ext uri="{FF2B5EF4-FFF2-40B4-BE49-F238E27FC236}">
                <a16:creationId xmlns:a16="http://schemas.microsoft.com/office/drawing/2014/main" id="{30A4E73B-590C-481D-B414-D354972634E6}"/>
              </a:ext>
            </a:extLst>
          </p:cNvPr>
          <p:cNvSpPr txBox="1">
            <a:spLocks noChangeArrowheads="1"/>
          </p:cNvSpPr>
          <p:nvPr/>
        </p:nvSpPr>
        <p:spPr bwMode="auto">
          <a:xfrm>
            <a:off x="247650" y="914400"/>
            <a:ext cx="4622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Lọ gốm ở hình 74 có dạng một hình trụ.</a:t>
            </a:r>
            <a:r>
              <a:rPr lang="vi-VN" altLang="en-US" sz="3200" b="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Quan sát hình và cho biết đâu là </a:t>
            </a:r>
            <a:r>
              <a:rPr lang="en-US" altLang="en-US" sz="3200" b="1">
                <a:solidFill>
                  <a:srgbClr val="FF0000"/>
                </a:solidFill>
                <a:latin typeface="Times New Roman" panose="02020603050405020304" pitchFamily="18" charset="0"/>
                <a:cs typeface="Times New Roman" panose="02020603050405020304" pitchFamily="18" charset="0"/>
              </a:rPr>
              <a:t>đáy</a:t>
            </a:r>
            <a:r>
              <a:rPr lang="en-US" altLang="en-US" sz="3200" b="1">
                <a:latin typeface="Times New Roman" panose="02020603050405020304" pitchFamily="18" charset="0"/>
                <a:cs typeface="Times New Roman" panose="02020603050405020304" pitchFamily="18" charset="0"/>
              </a:rPr>
              <a:t>, đâu là </a:t>
            </a:r>
            <a:r>
              <a:rPr lang="en-US" altLang="en-US" sz="3200" b="1">
                <a:solidFill>
                  <a:srgbClr val="FF0000"/>
                </a:solidFill>
                <a:latin typeface="Times New Roman" panose="02020603050405020304" pitchFamily="18" charset="0"/>
                <a:cs typeface="Times New Roman" panose="02020603050405020304" pitchFamily="18" charset="0"/>
              </a:rPr>
              <a:t>mặt xung quanh</a:t>
            </a:r>
            <a:r>
              <a:rPr lang="en-US" altLang="en-US" sz="3200" b="1">
                <a:latin typeface="Times New Roman" panose="02020603050405020304" pitchFamily="18" charset="0"/>
                <a:cs typeface="Times New Roman" panose="02020603050405020304" pitchFamily="18" charset="0"/>
              </a:rPr>
              <a:t>, đâu </a:t>
            </a:r>
            <a:r>
              <a:rPr lang="en-US" altLang="en-US" sz="3200" b="1">
                <a:solidFill>
                  <a:srgbClr val="FF0000"/>
                </a:solidFill>
                <a:latin typeface="Times New Roman" panose="02020603050405020304" pitchFamily="18" charset="0"/>
                <a:cs typeface="Times New Roman" panose="02020603050405020304" pitchFamily="18" charset="0"/>
              </a:rPr>
              <a:t>là đường sinh </a:t>
            </a:r>
            <a:r>
              <a:rPr lang="en-US" altLang="en-US" sz="3200" b="1">
                <a:latin typeface="Times New Roman" panose="02020603050405020304" pitchFamily="18" charset="0"/>
                <a:cs typeface="Times New Roman" panose="02020603050405020304" pitchFamily="18" charset="0"/>
              </a:rPr>
              <a:t>của hình trụ đó ?</a:t>
            </a:r>
          </a:p>
          <a:p>
            <a:pPr eaLnBrk="1" hangingPunct="1">
              <a:spcBef>
                <a:spcPct val="50000"/>
              </a:spcBef>
            </a:pPr>
            <a:endParaRPr lang="en-US" altLang="en-US" sz="3200" b="1">
              <a:latin typeface="Times New Roman" panose="02020603050405020304" pitchFamily="18" charset="0"/>
              <a:cs typeface="Times New Roman" panose="02020603050405020304" pitchFamily="18" charset="0"/>
            </a:endParaRPr>
          </a:p>
        </p:txBody>
      </p:sp>
      <p:grpSp>
        <p:nvGrpSpPr>
          <p:cNvPr id="2" name="Group 7">
            <a:extLst>
              <a:ext uri="{FF2B5EF4-FFF2-40B4-BE49-F238E27FC236}">
                <a16:creationId xmlns:a16="http://schemas.microsoft.com/office/drawing/2014/main" id="{898674C5-790C-40A2-838D-82113BF3C1B2}"/>
              </a:ext>
            </a:extLst>
          </p:cNvPr>
          <p:cNvGrpSpPr>
            <a:grpSpLocks/>
          </p:cNvGrpSpPr>
          <p:nvPr/>
        </p:nvGrpSpPr>
        <p:grpSpPr bwMode="auto">
          <a:xfrm>
            <a:off x="5695950" y="1981200"/>
            <a:ext cx="2954338" cy="2438400"/>
            <a:chOff x="2880" y="2545"/>
            <a:chExt cx="1814" cy="1792"/>
          </a:xfrm>
        </p:grpSpPr>
        <p:sp>
          <p:nvSpPr>
            <p:cNvPr id="9228" name="Rectangle 8">
              <a:extLst>
                <a:ext uri="{FF2B5EF4-FFF2-40B4-BE49-F238E27FC236}">
                  <a16:creationId xmlns:a16="http://schemas.microsoft.com/office/drawing/2014/main" id="{38F1F632-6B4D-437A-85C9-71CAD2A1CE52}"/>
                </a:ext>
              </a:extLst>
            </p:cNvPr>
            <p:cNvSpPr>
              <a:spLocks noChangeArrowheads="1"/>
            </p:cNvSpPr>
            <p:nvPr/>
          </p:nvSpPr>
          <p:spPr bwMode="auto">
            <a:xfrm>
              <a:off x="2880" y="2545"/>
              <a:ext cx="1814" cy="1792"/>
            </a:xfrm>
            <a:prstGeom prst="rect">
              <a:avLst/>
            </a:prstGeom>
            <a:noFill/>
            <a:ln w="95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grpSp>
          <p:nvGrpSpPr>
            <p:cNvPr id="9229" name="Group 9">
              <a:extLst>
                <a:ext uri="{FF2B5EF4-FFF2-40B4-BE49-F238E27FC236}">
                  <a16:creationId xmlns:a16="http://schemas.microsoft.com/office/drawing/2014/main" id="{FFCFE02B-844F-4961-8337-C94DC06C3341}"/>
                </a:ext>
              </a:extLst>
            </p:cNvPr>
            <p:cNvGrpSpPr>
              <a:grpSpLocks/>
            </p:cNvGrpSpPr>
            <p:nvPr/>
          </p:nvGrpSpPr>
          <p:grpSpPr bwMode="auto">
            <a:xfrm>
              <a:off x="3412" y="2714"/>
              <a:ext cx="881" cy="1238"/>
              <a:chOff x="3412" y="2708"/>
              <a:chExt cx="881" cy="1204"/>
            </a:xfrm>
          </p:grpSpPr>
          <p:grpSp>
            <p:nvGrpSpPr>
              <p:cNvPr id="9231" name="Group 10">
                <a:extLst>
                  <a:ext uri="{FF2B5EF4-FFF2-40B4-BE49-F238E27FC236}">
                    <a16:creationId xmlns:a16="http://schemas.microsoft.com/office/drawing/2014/main" id="{869810C6-71D1-48B8-A2CB-C14A2B51BED8}"/>
                  </a:ext>
                </a:extLst>
              </p:cNvPr>
              <p:cNvGrpSpPr>
                <a:grpSpLocks/>
              </p:cNvGrpSpPr>
              <p:nvPr/>
            </p:nvGrpSpPr>
            <p:grpSpPr bwMode="auto">
              <a:xfrm>
                <a:off x="3412" y="2708"/>
                <a:ext cx="881" cy="1195"/>
                <a:chOff x="3412" y="2708"/>
                <a:chExt cx="881" cy="1195"/>
              </a:xfrm>
            </p:grpSpPr>
            <p:sp>
              <p:nvSpPr>
                <p:cNvPr id="9254" name="AutoShape 11">
                  <a:extLst>
                    <a:ext uri="{FF2B5EF4-FFF2-40B4-BE49-F238E27FC236}">
                      <a16:creationId xmlns:a16="http://schemas.microsoft.com/office/drawing/2014/main" id="{F4828FF4-5189-4FAF-B4B1-AC92C65AB0AE}"/>
                    </a:ext>
                  </a:extLst>
                </p:cNvPr>
                <p:cNvSpPr>
                  <a:spLocks noChangeArrowheads="1"/>
                </p:cNvSpPr>
                <p:nvPr/>
              </p:nvSpPr>
              <p:spPr bwMode="auto">
                <a:xfrm>
                  <a:off x="3424" y="2723"/>
                  <a:ext cx="862" cy="1180"/>
                </a:xfrm>
                <a:prstGeom prst="can">
                  <a:avLst>
                    <a:gd name="adj" fmla="val 34223"/>
                  </a:avLst>
                </a:prstGeom>
                <a:solidFill>
                  <a:srgbClr val="CC99FF"/>
                </a:solidFill>
                <a:ln w="9525">
                  <a:solidFill>
                    <a:srgbClr val="CC99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sp>
              <p:nvSpPr>
                <p:cNvPr id="9255" name="Oval 12">
                  <a:extLst>
                    <a:ext uri="{FF2B5EF4-FFF2-40B4-BE49-F238E27FC236}">
                      <a16:creationId xmlns:a16="http://schemas.microsoft.com/office/drawing/2014/main" id="{4D1B40D3-9BF0-4085-A657-E9A9B5213E53}"/>
                    </a:ext>
                  </a:extLst>
                </p:cNvPr>
                <p:cNvSpPr>
                  <a:spLocks noChangeArrowheads="1"/>
                </p:cNvSpPr>
                <p:nvPr/>
              </p:nvSpPr>
              <p:spPr bwMode="auto">
                <a:xfrm>
                  <a:off x="3412" y="2708"/>
                  <a:ext cx="881" cy="317"/>
                </a:xfrm>
                <a:prstGeom prst="ellipse">
                  <a:avLst/>
                </a:prstGeom>
                <a:solidFill>
                  <a:schemeClr val="bg1"/>
                </a:solidFill>
                <a:ln w="9525">
                  <a:solidFill>
                    <a:srgbClr val="CC99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alibri" panose="020F0502020204030204" pitchFamily="34" charset="0"/>
                  </a:endParaRPr>
                </a:p>
              </p:txBody>
            </p:sp>
          </p:grpSp>
          <p:sp>
            <p:nvSpPr>
              <p:cNvPr id="9232" name="Freeform 13">
                <a:extLst>
                  <a:ext uri="{FF2B5EF4-FFF2-40B4-BE49-F238E27FC236}">
                    <a16:creationId xmlns:a16="http://schemas.microsoft.com/office/drawing/2014/main" id="{A83EBA6A-D920-4841-AAF2-8610F20392B1}"/>
                  </a:ext>
                </a:extLst>
              </p:cNvPr>
              <p:cNvSpPr>
                <a:spLocks/>
              </p:cNvSpPr>
              <p:nvPr/>
            </p:nvSpPr>
            <p:spPr bwMode="auto">
              <a:xfrm>
                <a:off x="3424" y="2920"/>
                <a:ext cx="3" cy="861"/>
              </a:xfrm>
              <a:custGeom>
                <a:avLst/>
                <a:gdLst>
                  <a:gd name="T0" fmla="*/ 0 w 3"/>
                  <a:gd name="T1" fmla="*/ 0 h 861"/>
                  <a:gd name="T2" fmla="*/ 3 w 3"/>
                  <a:gd name="T3" fmla="*/ 861 h 861"/>
                  <a:gd name="T4" fmla="*/ 0 60000 65536"/>
                  <a:gd name="T5" fmla="*/ 0 60000 65536"/>
                  <a:gd name="T6" fmla="*/ 0 w 3"/>
                  <a:gd name="T7" fmla="*/ 0 h 861"/>
                  <a:gd name="T8" fmla="*/ 3 w 3"/>
                  <a:gd name="T9" fmla="*/ 861 h 861"/>
                </a:gdLst>
                <a:ahLst/>
                <a:cxnLst>
                  <a:cxn ang="T4">
                    <a:pos x="T0" y="T1"/>
                  </a:cxn>
                  <a:cxn ang="T5">
                    <a:pos x="T2" y="T3"/>
                  </a:cxn>
                </a:cxnLst>
                <a:rect l="T6" t="T7" r="T8" b="T9"/>
                <a:pathLst>
                  <a:path w="3" h="861">
                    <a:moveTo>
                      <a:pt x="0" y="0"/>
                    </a:moveTo>
                    <a:lnTo>
                      <a:pt x="3" y="861"/>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Freeform 14">
                <a:extLst>
                  <a:ext uri="{FF2B5EF4-FFF2-40B4-BE49-F238E27FC236}">
                    <a16:creationId xmlns:a16="http://schemas.microsoft.com/office/drawing/2014/main" id="{A13C7410-E529-4E94-97B1-152E67D11B7B}"/>
                  </a:ext>
                </a:extLst>
              </p:cNvPr>
              <p:cNvSpPr>
                <a:spLocks/>
              </p:cNvSpPr>
              <p:nvPr/>
            </p:nvSpPr>
            <p:spPr bwMode="auto">
              <a:xfrm>
                <a:off x="3453" y="2936"/>
                <a:ext cx="3" cy="880"/>
              </a:xfrm>
              <a:custGeom>
                <a:avLst/>
                <a:gdLst>
                  <a:gd name="T0" fmla="*/ 3 w 3"/>
                  <a:gd name="T1" fmla="*/ 0 h 880"/>
                  <a:gd name="T2" fmla="*/ 0 w 3"/>
                  <a:gd name="T3" fmla="*/ 880 h 880"/>
                  <a:gd name="T4" fmla="*/ 0 60000 65536"/>
                  <a:gd name="T5" fmla="*/ 0 60000 65536"/>
                  <a:gd name="T6" fmla="*/ 0 w 3"/>
                  <a:gd name="T7" fmla="*/ 0 h 880"/>
                  <a:gd name="T8" fmla="*/ 3 w 3"/>
                  <a:gd name="T9" fmla="*/ 880 h 880"/>
                </a:gdLst>
                <a:ahLst/>
                <a:cxnLst>
                  <a:cxn ang="T4">
                    <a:pos x="T0" y="T1"/>
                  </a:cxn>
                  <a:cxn ang="T5">
                    <a:pos x="T2" y="T3"/>
                  </a:cxn>
                </a:cxnLst>
                <a:rect l="T6" t="T7" r="T8" b="T9"/>
                <a:pathLst>
                  <a:path w="3" h="880">
                    <a:moveTo>
                      <a:pt x="3" y="0"/>
                    </a:moveTo>
                    <a:lnTo>
                      <a:pt x="0" y="880"/>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Freeform 15">
                <a:extLst>
                  <a:ext uri="{FF2B5EF4-FFF2-40B4-BE49-F238E27FC236}">
                    <a16:creationId xmlns:a16="http://schemas.microsoft.com/office/drawing/2014/main" id="{84C30587-0390-4412-92E8-028C5C4C1649}"/>
                  </a:ext>
                </a:extLst>
              </p:cNvPr>
              <p:cNvSpPr>
                <a:spLocks/>
              </p:cNvSpPr>
              <p:nvPr/>
            </p:nvSpPr>
            <p:spPr bwMode="auto">
              <a:xfrm>
                <a:off x="3520" y="2976"/>
                <a:ext cx="4" cy="872"/>
              </a:xfrm>
              <a:custGeom>
                <a:avLst/>
                <a:gdLst>
                  <a:gd name="T0" fmla="*/ 4 w 4"/>
                  <a:gd name="T1" fmla="*/ 0 h 872"/>
                  <a:gd name="T2" fmla="*/ 0 w 4"/>
                  <a:gd name="T3" fmla="*/ 872 h 872"/>
                  <a:gd name="T4" fmla="*/ 0 60000 65536"/>
                  <a:gd name="T5" fmla="*/ 0 60000 65536"/>
                  <a:gd name="T6" fmla="*/ 0 w 4"/>
                  <a:gd name="T7" fmla="*/ 0 h 872"/>
                  <a:gd name="T8" fmla="*/ 4 w 4"/>
                  <a:gd name="T9" fmla="*/ 872 h 872"/>
                </a:gdLst>
                <a:ahLst/>
                <a:cxnLst>
                  <a:cxn ang="T4">
                    <a:pos x="T0" y="T1"/>
                  </a:cxn>
                  <a:cxn ang="T5">
                    <a:pos x="T2" y="T3"/>
                  </a:cxn>
                </a:cxnLst>
                <a:rect l="T6" t="T7" r="T8" b="T9"/>
                <a:pathLst>
                  <a:path w="4" h="872">
                    <a:moveTo>
                      <a:pt x="4" y="0"/>
                    </a:moveTo>
                    <a:lnTo>
                      <a:pt x="0" y="872"/>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16">
                <a:extLst>
                  <a:ext uri="{FF2B5EF4-FFF2-40B4-BE49-F238E27FC236}">
                    <a16:creationId xmlns:a16="http://schemas.microsoft.com/office/drawing/2014/main" id="{6EE7EEA8-E3B7-42CE-92A2-24AA88D6BDF4}"/>
                  </a:ext>
                </a:extLst>
              </p:cNvPr>
              <p:cNvSpPr>
                <a:spLocks/>
              </p:cNvSpPr>
              <p:nvPr/>
            </p:nvSpPr>
            <p:spPr bwMode="auto">
              <a:xfrm>
                <a:off x="3560" y="2988"/>
                <a:ext cx="5" cy="881"/>
              </a:xfrm>
              <a:custGeom>
                <a:avLst/>
                <a:gdLst>
                  <a:gd name="T0" fmla="*/ 0 w 5"/>
                  <a:gd name="T1" fmla="*/ 0 h 881"/>
                  <a:gd name="T2" fmla="*/ 5 w 5"/>
                  <a:gd name="T3" fmla="*/ 881 h 881"/>
                  <a:gd name="T4" fmla="*/ 0 60000 65536"/>
                  <a:gd name="T5" fmla="*/ 0 60000 65536"/>
                  <a:gd name="T6" fmla="*/ 0 w 5"/>
                  <a:gd name="T7" fmla="*/ 0 h 881"/>
                  <a:gd name="T8" fmla="*/ 5 w 5"/>
                  <a:gd name="T9" fmla="*/ 881 h 881"/>
                </a:gdLst>
                <a:ahLst/>
                <a:cxnLst>
                  <a:cxn ang="T4">
                    <a:pos x="T0" y="T1"/>
                  </a:cxn>
                  <a:cxn ang="T5">
                    <a:pos x="T2" y="T3"/>
                  </a:cxn>
                </a:cxnLst>
                <a:rect l="T6" t="T7" r="T8" b="T9"/>
                <a:pathLst>
                  <a:path w="5" h="881">
                    <a:moveTo>
                      <a:pt x="0" y="0"/>
                    </a:moveTo>
                    <a:lnTo>
                      <a:pt x="5" y="881"/>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Freeform 17">
                <a:extLst>
                  <a:ext uri="{FF2B5EF4-FFF2-40B4-BE49-F238E27FC236}">
                    <a16:creationId xmlns:a16="http://schemas.microsoft.com/office/drawing/2014/main" id="{521EFEC7-C4F6-4925-BA1A-087CB1C3E03E}"/>
                  </a:ext>
                </a:extLst>
              </p:cNvPr>
              <p:cNvSpPr>
                <a:spLocks/>
              </p:cNvSpPr>
              <p:nvPr/>
            </p:nvSpPr>
            <p:spPr bwMode="auto">
              <a:xfrm>
                <a:off x="3684" y="3016"/>
                <a:ext cx="1" cy="880"/>
              </a:xfrm>
              <a:custGeom>
                <a:avLst/>
                <a:gdLst>
                  <a:gd name="T0" fmla="*/ 0 w 1"/>
                  <a:gd name="T1" fmla="*/ 0 h 880"/>
                  <a:gd name="T2" fmla="*/ 0 w 1"/>
                  <a:gd name="T3" fmla="*/ 880 h 880"/>
                  <a:gd name="T4" fmla="*/ 0 60000 65536"/>
                  <a:gd name="T5" fmla="*/ 0 60000 65536"/>
                  <a:gd name="T6" fmla="*/ 0 w 1"/>
                  <a:gd name="T7" fmla="*/ 0 h 880"/>
                  <a:gd name="T8" fmla="*/ 1 w 1"/>
                  <a:gd name="T9" fmla="*/ 880 h 880"/>
                </a:gdLst>
                <a:ahLst/>
                <a:cxnLst>
                  <a:cxn ang="T4">
                    <a:pos x="T0" y="T1"/>
                  </a:cxn>
                  <a:cxn ang="T5">
                    <a:pos x="T2" y="T3"/>
                  </a:cxn>
                </a:cxnLst>
                <a:rect l="T6" t="T7" r="T8" b="T9"/>
                <a:pathLst>
                  <a:path w="1" h="880">
                    <a:moveTo>
                      <a:pt x="0" y="0"/>
                    </a:moveTo>
                    <a:lnTo>
                      <a:pt x="0" y="880"/>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Freeform 18">
                <a:extLst>
                  <a:ext uri="{FF2B5EF4-FFF2-40B4-BE49-F238E27FC236}">
                    <a16:creationId xmlns:a16="http://schemas.microsoft.com/office/drawing/2014/main" id="{30302AE2-116E-4C45-9C08-85A5BD73307B}"/>
                  </a:ext>
                </a:extLst>
              </p:cNvPr>
              <p:cNvSpPr>
                <a:spLocks/>
              </p:cNvSpPr>
              <p:nvPr/>
            </p:nvSpPr>
            <p:spPr bwMode="auto">
              <a:xfrm>
                <a:off x="3484" y="2956"/>
                <a:ext cx="4" cy="876"/>
              </a:xfrm>
              <a:custGeom>
                <a:avLst/>
                <a:gdLst>
                  <a:gd name="T0" fmla="*/ 4 w 4"/>
                  <a:gd name="T1" fmla="*/ 0 h 876"/>
                  <a:gd name="T2" fmla="*/ 0 w 4"/>
                  <a:gd name="T3" fmla="*/ 876 h 876"/>
                  <a:gd name="T4" fmla="*/ 0 60000 65536"/>
                  <a:gd name="T5" fmla="*/ 0 60000 65536"/>
                  <a:gd name="T6" fmla="*/ 0 w 4"/>
                  <a:gd name="T7" fmla="*/ 0 h 876"/>
                  <a:gd name="T8" fmla="*/ 4 w 4"/>
                  <a:gd name="T9" fmla="*/ 876 h 876"/>
                </a:gdLst>
                <a:ahLst/>
                <a:cxnLst>
                  <a:cxn ang="T4">
                    <a:pos x="T0" y="T1"/>
                  </a:cxn>
                  <a:cxn ang="T5">
                    <a:pos x="T2" y="T3"/>
                  </a:cxn>
                </a:cxnLst>
                <a:rect l="T6" t="T7" r="T8" b="T9"/>
                <a:pathLst>
                  <a:path w="4" h="876">
                    <a:moveTo>
                      <a:pt x="4" y="0"/>
                    </a:moveTo>
                    <a:lnTo>
                      <a:pt x="0" y="87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8" name="Freeform 19">
                <a:extLst>
                  <a:ext uri="{FF2B5EF4-FFF2-40B4-BE49-F238E27FC236}">
                    <a16:creationId xmlns:a16="http://schemas.microsoft.com/office/drawing/2014/main" id="{5DBB2FA9-BA50-4B20-A332-F2A6CE546D4F}"/>
                  </a:ext>
                </a:extLst>
              </p:cNvPr>
              <p:cNvSpPr>
                <a:spLocks/>
              </p:cNvSpPr>
              <p:nvPr/>
            </p:nvSpPr>
            <p:spPr bwMode="auto">
              <a:xfrm>
                <a:off x="3724" y="3016"/>
                <a:ext cx="1" cy="887"/>
              </a:xfrm>
              <a:custGeom>
                <a:avLst/>
                <a:gdLst>
                  <a:gd name="T0" fmla="*/ 0 w 1"/>
                  <a:gd name="T1" fmla="*/ 0 h 887"/>
                  <a:gd name="T2" fmla="*/ 1 w 1"/>
                  <a:gd name="T3" fmla="*/ 887 h 887"/>
                  <a:gd name="T4" fmla="*/ 0 60000 65536"/>
                  <a:gd name="T5" fmla="*/ 0 60000 65536"/>
                  <a:gd name="T6" fmla="*/ 0 w 1"/>
                  <a:gd name="T7" fmla="*/ 0 h 887"/>
                  <a:gd name="T8" fmla="*/ 1 w 1"/>
                  <a:gd name="T9" fmla="*/ 887 h 887"/>
                </a:gdLst>
                <a:ahLst/>
                <a:cxnLst>
                  <a:cxn ang="T4">
                    <a:pos x="T0" y="T1"/>
                  </a:cxn>
                  <a:cxn ang="T5">
                    <a:pos x="T2" y="T3"/>
                  </a:cxn>
                </a:cxnLst>
                <a:rect l="T6" t="T7" r="T8" b="T9"/>
                <a:pathLst>
                  <a:path w="1" h="887">
                    <a:moveTo>
                      <a:pt x="0" y="0"/>
                    </a:moveTo>
                    <a:lnTo>
                      <a:pt x="1" y="88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Freeform 20">
                <a:extLst>
                  <a:ext uri="{FF2B5EF4-FFF2-40B4-BE49-F238E27FC236}">
                    <a16:creationId xmlns:a16="http://schemas.microsoft.com/office/drawing/2014/main" id="{02D6ABF9-E363-4A82-AADC-327E175009B2}"/>
                  </a:ext>
                </a:extLst>
              </p:cNvPr>
              <p:cNvSpPr>
                <a:spLocks/>
              </p:cNvSpPr>
              <p:nvPr/>
            </p:nvSpPr>
            <p:spPr bwMode="auto">
              <a:xfrm>
                <a:off x="3636" y="3008"/>
                <a:ext cx="7" cy="885"/>
              </a:xfrm>
              <a:custGeom>
                <a:avLst/>
                <a:gdLst>
                  <a:gd name="T0" fmla="*/ 0 w 7"/>
                  <a:gd name="T1" fmla="*/ 0 h 885"/>
                  <a:gd name="T2" fmla="*/ 7 w 7"/>
                  <a:gd name="T3" fmla="*/ 885 h 885"/>
                  <a:gd name="T4" fmla="*/ 0 60000 65536"/>
                  <a:gd name="T5" fmla="*/ 0 60000 65536"/>
                  <a:gd name="T6" fmla="*/ 0 w 7"/>
                  <a:gd name="T7" fmla="*/ 0 h 885"/>
                  <a:gd name="T8" fmla="*/ 7 w 7"/>
                  <a:gd name="T9" fmla="*/ 885 h 885"/>
                </a:gdLst>
                <a:ahLst/>
                <a:cxnLst>
                  <a:cxn ang="T4">
                    <a:pos x="T0" y="T1"/>
                  </a:cxn>
                  <a:cxn ang="T5">
                    <a:pos x="T2" y="T3"/>
                  </a:cxn>
                </a:cxnLst>
                <a:rect l="T6" t="T7" r="T8" b="T9"/>
                <a:pathLst>
                  <a:path w="7" h="885">
                    <a:moveTo>
                      <a:pt x="0" y="0"/>
                    </a:moveTo>
                    <a:lnTo>
                      <a:pt x="7" y="885"/>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0" name="Freeform 21">
                <a:extLst>
                  <a:ext uri="{FF2B5EF4-FFF2-40B4-BE49-F238E27FC236}">
                    <a16:creationId xmlns:a16="http://schemas.microsoft.com/office/drawing/2014/main" id="{1A6FB815-58F6-4636-9823-F96CDEAF8693}"/>
                  </a:ext>
                </a:extLst>
              </p:cNvPr>
              <p:cNvSpPr>
                <a:spLocks/>
              </p:cNvSpPr>
              <p:nvPr/>
            </p:nvSpPr>
            <p:spPr bwMode="auto">
              <a:xfrm>
                <a:off x="3808" y="3027"/>
                <a:ext cx="1" cy="877"/>
              </a:xfrm>
              <a:custGeom>
                <a:avLst/>
                <a:gdLst>
                  <a:gd name="T0" fmla="*/ 1 w 1"/>
                  <a:gd name="T1" fmla="*/ 0 h 877"/>
                  <a:gd name="T2" fmla="*/ 0 w 1"/>
                  <a:gd name="T3" fmla="*/ 877 h 877"/>
                  <a:gd name="T4" fmla="*/ 0 60000 65536"/>
                  <a:gd name="T5" fmla="*/ 0 60000 65536"/>
                  <a:gd name="T6" fmla="*/ 0 w 1"/>
                  <a:gd name="T7" fmla="*/ 0 h 877"/>
                  <a:gd name="T8" fmla="*/ 1 w 1"/>
                  <a:gd name="T9" fmla="*/ 877 h 877"/>
                </a:gdLst>
                <a:ahLst/>
                <a:cxnLst>
                  <a:cxn ang="T4">
                    <a:pos x="T0" y="T1"/>
                  </a:cxn>
                  <a:cxn ang="T5">
                    <a:pos x="T2" y="T3"/>
                  </a:cxn>
                </a:cxnLst>
                <a:rect l="T6" t="T7" r="T8" b="T9"/>
                <a:pathLst>
                  <a:path w="1" h="877">
                    <a:moveTo>
                      <a:pt x="1" y="0"/>
                    </a:moveTo>
                    <a:lnTo>
                      <a:pt x="0" y="87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Freeform 22">
                <a:extLst>
                  <a:ext uri="{FF2B5EF4-FFF2-40B4-BE49-F238E27FC236}">
                    <a16:creationId xmlns:a16="http://schemas.microsoft.com/office/drawing/2014/main" id="{A6E77958-1F30-4C5D-AA58-D46948CE28F2}"/>
                  </a:ext>
                </a:extLst>
              </p:cNvPr>
              <p:cNvSpPr>
                <a:spLocks/>
              </p:cNvSpPr>
              <p:nvPr/>
            </p:nvSpPr>
            <p:spPr bwMode="auto">
              <a:xfrm>
                <a:off x="3851" y="3026"/>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2" name="Freeform 23">
                <a:extLst>
                  <a:ext uri="{FF2B5EF4-FFF2-40B4-BE49-F238E27FC236}">
                    <a16:creationId xmlns:a16="http://schemas.microsoft.com/office/drawing/2014/main" id="{F64FF0CE-BFA5-43B4-8CBF-469D574F7BA0}"/>
                  </a:ext>
                </a:extLst>
              </p:cNvPr>
              <p:cNvSpPr>
                <a:spLocks/>
              </p:cNvSpPr>
              <p:nvPr/>
            </p:nvSpPr>
            <p:spPr bwMode="auto">
              <a:xfrm>
                <a:off x="3600" y="3000"/>
                <a:ext cx="3" cy="877"/>
              </a:xfrm>
              <a:custGeom>
                <a:avLst/>
                <a:gdLst>
                  <a:gd name="T0" fmla="*/ 0 w 3"/>
                  <a:gd name="T1" fmla="*/ 0 h 877"/>
                  <a:gd name="T2" fmla="*/ 3 w 3"/>
                  <a:gd name="T3" fmla="*/ 877 h 877"/>
                  <a:gd name="T4" fmla="*/ 0 60000 65536"/>
                  <a:gd name="T5" fmla="*/ 0 60000 65536"/>
                  <a:gd name="T6" fmla="*/ 0 w 3"/>
                  <a:gd name="T7" fmla="*/ 0 h 877"/>
                  <a:gd name="T8" fmla="*/ 3 w 3"/>
                  <a:gd name="T9" fmla="*/ 877 h 877"/>
                </a:gdLst>
                <a:ahLst/>
                <a:cxnLst>
                  <a:cxn ang="T4">
                    <a:pos x="T0" y="T1"/>
                  </a:cxn>
                  <a:cxn ang="T5">
                    <a:pos x="T2" y="T3"/>
                  </a:cxn>
                </a:cxnLst>
                <a:rect l="T6" t="T7" r="T8" b="T9"/>
                <a:pathLst>
                  <a:path w="3" h="877">
                    <a:moveTo>
                      <a:pt x="0" y="0"/>
                    </a:moveTo>
                    <a:lnTo>
                      <a:pt x="3" y="87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Freeform 24">
                <a:extLst>
                  <a:ext uri="{FF2B5EF4-FFF2-40B4-BE49-F238E27FC236}">
                    <a16:creationId xmlns:a16="http://schemas.microsoft.com/office/drawing/2014/main" id="{71D6C4AC-26A6-4643-A437-E6764A9CA817}"/>
                  </a:ext>
                </a:extLst>
              </p:cNvPr>
              <p:cNvSpPr>
                <a:spLocks/>
              </p:cNvSpPr>
              <p:nvPr/>
            </p:nvSpPr>
            <p:spPr bwMode="auto">
              <a:xfrm>
                <a:off x="3764" y="3022"/>
                <a:ext cx="3" cy="882"/>
              </a:xfrm>
              <a:custGeom>
                <a:avLst/>
                <a:gdLst>
                  <a:gd name="T0" fmla="*/ 3 w 3"/>
                  <a:gd name="T1" fmla="*/ 0 h 882"/>
                  <a:gd name="T2" fmla="*/ 0 w 3"/>
                  <a:gd name="T3" fmla="*/ 882 h 882"/>
                  <a:gd name="T4" fmla="*/ 0 60000 65536"/>
                  <a:gd name="T5" fmla="*/ 0 60000 65536"/>
                  <a:gd name="T6" fmla="*/ 0 w 3"/>
                  <a:gd name="T7" fmla="*/ 0 h 882"/>
                  <a:gd name="T8" fmla="*/ 3 w 3"/>
                  <a:gd name="T9" fmla="*/ 882 h 882"/>
                </a:gdLst>
                <a:ahLst/>
                <a:cxnLst>
                  <a:cxn ang="T4">
                    <a:pos x="T0" y="T1"/>
                  </a:cxn>
                  <a:cxn ang="T5">
                    <a:pos x="T2" y="T3"/>
                  </a:cxn>
                </a:cxnLst>
                <a:rect l="T6" t="T7" r="T8" b="T9"/>
                <a:pathLst>
                  <a:path w="3" h="882">
                    <a:moveTo>
                      <a:pt x="3" y="0"/>
                    </a:moveTo>
                    <a:lnTo>
                      <a:pt x="0" y="882"/>
                    </a:lnTo>
                  </a:path>
                </a:pathLst>
              </a:custGeom>
              <a:noFill/>
              <a:ln w="127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4" name="Freeform 25">
                <a:extLst>
                  <a:ext uri="{FF2B5EF4-FFF2-40B4-BE49-F238E27FC236}">
                    <a16:creationId xmlns:a16="http://schemas.microsoft.com/office/drawing/2014/main" id="{F3789CE1-80D5-4C31-8040-248584923BF5}"/>
                  </a:ext>
                </a:extLst>
              </p:cNvPr>
              <p:cNvSpPr>
                <a:spLocks/>
              </p:cNvSpPr>
              <p:nvPr/>
            </p:nvSpPr>
            <p:spPr bwMode="auto">
              <a:xfrm>
                <a:off x="3942" y="3020"/>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Freeform 26">
                <a:extLst>
                  <a:ext uri="{FF2B5EF4-FFF2-40B4-BE49-F238E27FC236}">
                    <a16:creationId xmlns:a16="http://schemas.microsoft.com/office/drawing/2014/main" id="{1406062C-0619-4D54-BB85-F0014665F6B6}"/>
                  </a:ext>
                </a:extLst>
              </p:cNvPr>
              <p:cNvSpPr>
                <a:spLocks/>
              </p:cNvSpPr>
              <p:nvPr/>
            </p:nvSpPr>
            <p:spPr bwMode="auto">
              <a:xfrm>
                <a:off x="3989" y="301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6" name="Freeform 27">
                <a:extLst>
                  <a:ext uri="{FF2B5EF4-FFF2-40B4-BE49-F238E27FC236}">
                    <a16:creationId xmlns:a16="http://schemas.microsoft.com/office/drawing/2014/main" id="{57034752-154B-4567-9B47-93EC430B0D6F}"/>
                  </a:ext>
                </a:extLst>
              </p:cNvPr>
              <p:cNvSpPr>
                <a:spLocks/>
              </p:cNvSpPr>
              <p:nvPr/>
            </p:nvSpPr>
            <p:spPr bwMode="auto">
              <a:xfrm>
                <a:off x="4038" y="3006"/>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Freeform 28">
                <a:extLst>
                  <a:ext uri="{FF2B5EF4-FFF2-40B4-BE49-F238E27FC236}">
                    <a16:creationId xmlns:a16="http://schemas.microsoft.com/office/drawing/2014/main" id="{574DF865-6031-4D0D-86AE-F9050311856E}"/>
                  </a:ext>
                </a:extLst>
              </p:cNvPr>
              <p:cNvSpPr>
                <a:spLocks/>
              </p:cNvSpPr>
              <p:nvPr/>
            </p:nvSpPr>
            <p:spPr bwMode="auto">
              <a:xfrm>
                <a:off x="3899" y="302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8" name="Freeform 29">
                <a:extLst>
                  <a:ext uri="{FF2B5EF4-FFF2-40B4-BE49-F238E27FC236}">
                    <a16:creationId xmlns:a16="http://schemas.microsoft.com/office/drawing/2014/main" id="{7361A1B6-E0E0-47BB-AFF9-F04A1E496051}"/>
                  </a:ext>
                </a:extLst>
              </p:cNvPr>
              <p:cNvSpPr>
                <a:spLocks/>
              </p:cNvSpPr>
              <p:nvPr/>
            </p:nvSpPr>
            <p:spPr bwMode="auto">
              <a:xfrm>
                <a:off x="4079" y="2998"/>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9" name="Freeform 30">
                <a:extLst>
                  <a:ext uri="{FF2B5EF4-FFF2-40B4-BE49-F238E27FC236}">
                    <a16:creationId xmlns:a16="http://schemas.microsoft.com/office/drawing/2014/main" id="{E290F7A0-1077-4727-AC21-7625F88E3635}"/>
                  </a:ext>
                </a:extLst>
              </p:cNvPr>
              <p:cNvSpPr>
                <a:spLocks/>
              </p:cNvSpPr>
              <p:nvPr/>
            </p:nvSpPr>
            <p:spPr bwMode="auto">
              <a:xfrm>
                <a:off x="4122" y="299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0" name="Freeform 31">
                <a:extLst>
                  <a:ext uri="{FF2B5EF4-FFF2-40B4-BE49-F238E27FC236}">
                    <a16:creationId xmlns:a16="http://schemas.microsoft.com/office/drawing/2014/main" id="{69B4AB33-4821-4A14-A9F0-C9D01409613E}"/>
                  </a:ext>
                </a:extLst>
              </p:cNvPr>
              <p:cNvSpPr>
                <a:spLocks/>
              </p:cNvSpPr>
              <p:nvPr/>
            </p:nvSpPr>
            <p:spPr bwMode="auto">
              <a:xfrm>
                <a:off x="4167" y="2974"/>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Freeform 32">
                <a:extLst>
                  <a:ext uri="{FF2B5EF4-FFF2-40B4-BE49-F238E27FC236}">
                    <a16:creationId xmlns:a16="http://schemas.microsoft.com/office/drawing/2014/main" id="{5FBEE4E6-0943-443A-8116-DA9FF9AB4FF3}"/>
                  </a:ext>
                </a:extLst>
              </p:cNvPr>
              <p:cNvSpPr>
                <a:spLocks/>
              </p:cNvSpPr>
              <p:nvPr/>
            </p:nvSpPr>
            <p:spPr bwMode="auto">
              <a:xfrm>
                <a:off x="4207" y="2959"/>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2" name="Freeform 33">
                <a:extLst>
                  <a:ext uri="{FF2B5EF4-FFF2-40B4-BE49-F238E27FC236}">
                    <a16:creationId xmlns:a16="http://schemas.microsoft.com/office/drawing/2014/main" id="{0BE5A3D5-87EA-4D9A-BFC9-539BC8C5320C}"/>
                  </a:ext>
                </a:extLst>
              </p:cNvPr>
              <p:cNvSpPr>
                <a:spLocks/>
              </p:cNvSpPr>
              <p:nvPr/>
            </p:nvSpPr>
            <p:spPr bwMode="auto">
              <a:xfrm>
                <a:off x="4249" y="2939"/>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34">
                <a:extLst>
                  <a:ext uri="{FF2B5EF4-FFF2-40B4-BE49-F238E27FC236}">
                    <a16:creationId xmlns:a16="http://schemas.microsoft.com/office/drawing/2014/main" id="{E505DC7E-3D16-43AF-BE48-539FC3A83A2F}"/>
                  </a:ext>
                </a:extLst>
              </p:cNvPr>
              <p:cNvSpPr>
                <a:spLocks/>
              </p:cNvSpPr>
              <p:nvPr/>
            </p:nvSpPr>
            <p:spPr bwMode="auto">
              <a:xfrm>
                <a:off x="4286" y="2903"/>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0" name="Text Box 35">
              <a:extLst>
                <a:ext uri="{FF2B5EF4-FFF2-40B4-BE49-F238E27FC236}">
                  <a16:creationId xmlns:a16="http://schemas.microsoft.com/office/drawing/2014/main" id="{A547541D-4701-4C55-BBE9-83BEAC4120D9}"/>
                </a:ext>
              </a:extLst>
            </p:cNvPr>
            <p:cNvSpPr txBox="1">
              <a:spLocks noChangeArrowheads="1"/>
            </p:cNvSpPr>
            <p:nvPr/>
          </p:nvSpPr>
          <p:spPr bwMode="auto">
            <a:xfrm>
              <a:off x="3482" y="4054"/>
              <a:ext cx="7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i="1">
                  <a:solidFill>
                    <a:srgbClr val="0000FF"/>
                  </a:solidFill>
                  <a:latin typeface="Calibri" panose="020F0502020204030204" pitchFamily="34" charset="0"/>
                  <a:cs typeface="Arial" panose="020B0604020202020204" pitchFamily="34" charset="0"/>
                </a:rPr>
                <a:t>Hình 74</a:t>
              </a:r>
            </a:p>
          </p:txBody>
        </p:sp>
      </p:grpSp>
      <p:sp>
        <p:nvSpPr>
          <p:cNvPr id="131108" name="Text Box 36">
            <a:extLst>
              <a:ext uri="{FF2B5EF4-FFF2-40B4-BE49-F238E27FC236}">
                <a16:creationId xmlns:a16="http://schemas.microsoft.com/office/drawing/2014/main" id="{49C147D5-7486-4EE1-A15B-6E2BB1159BDC}"/>
              </a:ext>
            </a:extLst>
          </p:cNvPr>
          <p:cNvSpPr txBox="1">
            <a:spLocks noChangeArrowheads="1"/>
          </p:cNvSpPr>
          <p:nvPr/>
        </p:nvSpPr>
        <p:spPr bwMode="auto">
          <a:xfrm>
            <a:off x="0" y="152400"/>
            <a:ext cx="825500" cy="584200"/>
          </a:xfrm>
          <a:prstGeom prst="rect">
            <a:avLst/>
          </a:prstGeom>
          <a:solidFill>
            <a:srgbClr val="FFFF00"/>
          </a:solidFill>
          <a:ln w="38100">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?1</a:t>
            </a:r>
          </a:p>
        </p:txBody>
      </p:sp>
      <p:sp>
        <p:nvSpPr>
          <p:cNvPr id="131110" name="AutoShape 38">
            <a:extLst>
              <a:ext uri="{FF2B5EF4-FFF2-40B4-BE49-F238E27FC236}">
                <a16:creationId xmlns:a16="http://schemas.microsoft.com/office/drawing/2014/main" id="{844C4550-8A88-4086-ACA3-20FA16B7E1B3}"/>
              </a:ext>
            </a:extLst>
          </p:cNvPr>
          <p:cNvSpPr>
            <a:spLocks/>
          </p:cNvSpPr>
          <p:nvPr/>
        </p:nvSpPr>
        <p:spPr bwMode="auto">
          <a:xfrm>
            <a:off x="8089900" y="1143000"/>
            <a:ext cx="990600" cy="609600"/>
          </a:xfrm>
          <a:prstGeom prst="callout2">
            <a:avLst>
              <a:gd name="adj1" fmla="val 18750"/>
              <a:gd name="adj2" fmla="val -8333"/>
              <a:gd name="adj3" fmla="val 18750"/>
              <a:gd name="adj4" fmla="val -57292"/>
              <a:gd name="adj5" fmla="val 206250"/>
              <a:gd name="adj6" fmla="val -108333"/>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Đáy</a:t>
            </a:r>
          </a:p>
        </p:txBody>
      </p:sp>
      <p:sp>
        <p:nvSpPr>
          <p:cNvPr id="131111" name="Line 39">
            <a:extLst>
              <a:ext uri="{FF2B5EF4-FFF2-40B4-BE49-F238E27FC236}">
                <a16:creationId xmlns:a16="http://schemas.microsoft.com/office/drawing/2014/main" id="{49CF7A10-AF69-4D11-8639-DC5204DA3668}"/>
              </a:ext>
            </a:extLst>
          </p:cNvPr>
          <p:cNvSpPr>
            <a:spLocks noChangeShapeType="1"/>
          </p:cNvSpPr>
          <p:nvPr/>
        </p:nvSpPr>
        <p:spPr bwMode="auto">
          <a:xfrm>
            <a:off x="7346950" y="3886200"/>
            <a:ext cx="156845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2" name="Text Box 40">
            <a:extLst>
              <a:ext uri="{FF2B5EF4-FFF2-40B4-BE49-F238E27FC236}">
                <a16:creationId xmlns:a16="http://schemas.microsoft.com/office/drawing/2014/main" id="{49727E6E-A1AA-4708-9CF0-8B96198A87A2}"/>
              </a:ext>
            </a:extLst>
          </p:cNvPr>
          <p:cNvSpPr txBox="1">
            <a:spLocks noChangeArrowheads="1"/>
          </p:cNvSpPr>
          <p:nvPr/>
        </p:nvSpPr>
        <p:spPr bwMode="auto">
          <a:xfrm>
            <a:off x="8945563" y="4191000"/>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Đáy</a:t>
            </a:r>
          </a:p>
        </p:txBody>
      </p:sp>
      <p:sp>
        <p:nvSpPr>
          <p:cNvPr id="131114" name="AutoShape 42">
            <a:extLst>
              <a:ext uri="{FF2B5EF4-FFF2-40B4-BE49-F238E27FC236}">
                <a16:creationId xmlns:a16="http://schemas.microsoft.com/office/drawing/2014/main" id="{749E5958-F1E4-4F6F-841C-B9306F801DB7}"/>
              </a:ext>
            </a:extLst>
          </p:cNvPr>
          <p:cNvSpPr>
            <a:spLocks/>
          </p:cNvSpPr>
          <p:nvPr/>
        </p:nvSpPr>
        <p:spPr bwMode="auto">
          <a:xfrm>
            <a:off x="8750300" y="2286000"/>
            <a:ext cx="1155700" cy="609600"/>
          </a:xfrm>
          <a:prstGeom prst="callout2">
            <a:avLst>
              <a:gd name="adj1" fmla="val 18750"/>
              <a:gd name="adj2" fmla="val -7144"/>
              <a:gd name="adj3" fmla="val 18750"/>
              <a:gd name="adj4" fmla="val -34079"/>
              <a:gd name="adj5" fmla="val 186981"/>
              <a:gd name="adj6" fmla="val -131250"/>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Mặt xung quanh</a:t>
            </a:r>
          </a:p>
        </p:txBody>
      </p:sp>
      <p:sp>
        <p:nvSpPr>
          <p:cNvPr id="131115" name="Line 43">
            <a:extLst>
              <a:ext uri="{FF2B5EF4-FFF2-40B4-BE49-F238E27FC236}">
                <a16:creationId xmlns:a16="http://schemas.microsoft.com/office/drawing/2014/main" id="{1E1F8F7B-678C-44BF-B187-097A8B4896B0}"/>
              </a:ext>
            </a:extLst>
          </p:cNvPr>
          <p:cNvSpPr>
            <a:spLocks noChangeShapeType="1"/>
          </p:cNvSpPr>
          <p:nvPr/>
        </p:nvSpPr>
        <p:spPr bwMode="auto">
          <a:xfrm flipH="1">
            <a:off x="6934200" y="2651125"/>
            <a:ext cx="0" cy="12350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7" name="Line 45">
            <a:extLst>
              <a:ext uri="{FF2B5EF4-FFF2-40B4-BE49-F238E27FC236}">
                <a16:creationId xmlns:a16="http://schemas.microsoft.com/office/drawing/2014/main" id="{8224DAFD-5C2A-401D-84D0-627B9BEB883C}"/>
              </a:ext>
            </a:extLst>
          </p:cNvPr>
          <p:cNvSpPr>
            <a:spLocks noChangeShapeType="1"/>
          </p:cNvSpPr>
          <p:nvPr/>
        </p:nvSpPr>
        <p:spPr bwMode="auto">
          <a:xfrm flipH="1">
            <a:off x="5118100" y="3429000"/>
            <a:ext cx="18161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8" name="Text Box 46">
            <a:extLst>
              <a:ext uri="{FF2B5EF4-FFF2-40B4-BE49-F238E27FC236}">
                <a16:creationId xmlns:a16="http://schemas.microsoft.com/office/drawing/2014/main" id="{B799EDFF-3C61-43BB-912E-A56F930DF7D2}"/>
              </a:ext>
            </a:extLst>
          </p:cNvPr>
          <p:cNvSpPr txBox="1">
            <a:spLocks noChangeArrowheads="1"/>
          </p:cNvSpPr>
          <p:nvPr/>
        </p:nvSpPr>
        <p:spPr bwMode="auto">
          <a:xfrm>
            <a:off x="4364038" y="4648200"/>
            <a:ext cx="1712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Đường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1108"/>
                                        </p:tgtEl>
                                        <p:attrNameLst>
                                          <p:attrName>style.visibility</p:attrName>
                                        </p:attrNameLst>
                                      </p:cBhvr>
                                      <p:to>
                                        <p:strVal val="visible"/>
                                      </p:to>
                                    </p:set>
                                    <p:animEffect transition="in" filter="box(in)">
                                      <p:cBhvr>
                                        <p:cTn id="7" dur="500"/>
                                        <p:tgtEl>
                                          <p:spTgt spid="131108"/>
                                        </p:tgtEl>
                                      </p:cBhvr>
                                    </p:animEffect>
                                  </p:childTnLst>
                                </p:cTn>
                              </p:par>
                              <p:par>
                                <p:cTn id="8" presetID="18" presetClass="entr" presetSubtype="12" fill="hold" nodeType="withEffect">
                                  <p:stCondLst>
                                    <p:cond delay="0"/>
                                  </p:stCondLst>
                                  <p:childTnLst>
                                    <p:set>
                                      <p:cBhvr>
                                        <p:cTn id="9" dur="1" fill="hold">
                                          <p:stCondLst>
                                            <p:cond delay="0"/>
                                          </p:stCondLst>
                                        </p:cTn>
                                        <p:tgtEl>
                                          <p:spTgt spid="131078">
                                            <p:txEl>
                                              <p:pRg st="0" end="0"/>
                                            </p:txEl>
                                          </p:spTgt>
                                        </p:tgtEl>
                                        <p:attrNameLst>
                                          <p:attrName>style.visibility</p:attrName>
                                        </p:attrNameLst>
                                      </p:cBhvr>
                                      <p:to>
                                        <p:strVal val="visible"/>
                                      </p:to>
                                    </p:set>
                                    <p:animEffect transition="in" filter="strips(downLeft)">
                                      <p:cBhvr>
                                        <p:cTn id="10" dur="500"/>
                                        <p:tgtEl>
                                          <p:spTgt spid="131078">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31110"/>
                                        </p:tgtEl>
                                        <p:attrNameLst>
                                          <p:attrName>style.visibility</p:attrName>
                                        </p:attrNameLst>
                                      </p:cBhvr>
                                      <p:to>
                                        <p:strVal val="visible"/>
                                      </p:to>
                                    </p:set>
                                    <p:animEffect transition="in" filter="wedge">
                                      <p:cBhvr>
                                        <p:cTn id="18" dur="500"/>
                                        <p:tgtEl>
                                          <p:spTgt spid="131110"/>
                                        </p:tgtEl>
                                      </p:cBhvr>
                                    </p:animEffect>
                                  </p:childTnLst>
                                </p:cTn>
                              </p:par>
                              <p:par>
                                <p:cTn id="19" presetID="20" presetClass="entr" presetSubtype="0" fill="hold" nodeType="withEffect">
                                  <p:stCondLst>
                                    <p:cond delay="0"/>
                                  </p:stCondLst>
                                  <p:childTnLst>
                                    <p:set>
                                      <p:cBhvr>
                                        <p:cTn id="20" dur="1" fill="hold">
                                          <p:stCondLst>
                                            <p:cond delay="0"/>
                                          </p:stCondLst>
                                        </p:cTn>
                                        <p:tgtEl>
                                          <p:spTgt spid="131111"/>
                                        </p:tgtEl>
                                        <p:attrNameLst>
                                          <p:attrName>style.visibility</p:attrName>
                                        </p:attrNameLst>
                                      </p:cBhvr>
                                      <p:to>
                                        <p:strVal val="visible"/>
                                      </p:to>
                                    </p:set>
                                    <p:animEffect transition="in" filter="wedge">
                                      <p:cBhvr>
                                        <p:cTn id="21" dur="500"/>
                                        <p:tgtEl>
                                          <p:spTgt spid="131111"/>
                                        </p:tgtEl>
                                      </p:cBhvr>
                                    </p:animEffect>
                                  </p:childTnLst>
                                </p:cTn>
                              </p:par>
                              <p:par>
                                <p:cTn id="22" presetID="4" presetClass="entr" presetSubtype="16" fill="hold" nodeType="withEffect">
                                  <p:stCondLst>
                                    <p:cond delay="0"/>
                                  </p:stCondLst>
                                  <p:childTnLst>
                                    <p:set>
                                      <p:cBhvr>
                                        <p:cTn id="23" dur="1" fill="hold">
                                          <p:stCondLst>
                                            <p:cond delay="0"/>
                                          </p:stCondLst>
                                        </p:cTn>
                                        <p:tgtEl>
                                          <p:spTgt spid="131112">
                                            <p:txEl>
                                              <p:pRg st="0" end="0"/>
                                            </p:txEl>
                                          </p:spTgt>
                                        </p:tgtEl>
                                        <p:attrNameLst>
                                          <p:attrName>style.visibility</p:attrName>
                                        </p:attrNameLst>
                                      </p:cBhvr>
                                      <p:to>
                                        <p:strVal val="visible"/>
                                      </p:to>
                                    </p:set>
                                    <p:animEffect transition="in" filter="box(in)">
                                      <p:cBhvr>
                                        <p:cTn id="24" dur="500"/>
                                        <p:tgtEl>
                                          <p:spTgt spid="13111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1114"/>
                                        </p:tgtEl>
                                        <p:attrNameLst>
                                          <p:attrName>style.visibility</p:attrName>
                                        </p:attrNameLst>
                                      </p:cBhvr>
                                      <p:to>
                                        <p:strVal val="visible"/>
                                      </p:to>
                                    </p:set>
                                    <p:animEffect transition="in" filter="wedge">
                                      <p:cBhvr>
                                        <p:cTn id="29" dur="500"/>
                                        <p:tgtEl>
                                          <p:spTgt spid="1311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131115"/>
                                        </p:tgtEl>
                                        <p:attrNameLst>
                                          <p:attrName>style.visibility</p:attrName>
                                        </p:attrNameLst>
                                      </p:cBhvr>
                                      <p:to>
                                        <p:strVal val="visible"/>
                                      </p:to>
                                    </p:set>
                                    <p:animEffect transition="in" filter="slide(fromBottom)">
                                      <p:cBhvr>
                                        <p:cTn id="34" dur="500"/>
                                        <p:tgtEl>
                                          <p:spTgt spid="1311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31117"/>
                                        </p:tgtEl>
                                        <p:attrNameLst>
                                          <p:attrName>style.visibility</p:attrName>
                                        </p:attrNameLst>
                                      </p:cBhvr>
                                      <p:to>
                                        <p:strVal val="visible"/>
                                      </p:to>
                                    </p:set>
                                    <p:animEffect transition="in" filter="wedge">
                                      <p:cBhvr>
                                        <p:cTn id="39" dur="500"/>
                                        <p:tgtEl>
                                          <p:spTgt spid="131117"/>
                                        </p:tgtEl>
                                      </p:cBhvr>
                                    </p:animEffect>
                                  </p:childTnLst>
                                </p:cTn>
                              </p:par>
                              <p:par>
                                <p:cTn id="40" presetID="4" presetClass="entr" presetSubtype="16" fill="hold" nodeType="withEffect">
                                  <p:stCondLst>
                                    <p:cond delay="0"/>
                                  </p:stCondLst>
                                  <p:childTnLst>
                                    <p:set>
                                      <p:cBhvr>
                                        <p:cTn id="41" dur="1" fill="hold">
                                          <p:stCondLst>
                                            <p:cond delay="0"/>
                                          </p:stCondLst>
                                        </p:cTn>
                                        <p:tgtEl>
                                          <p:spTgt spid="131118">
                                            <p:txEl>
                                              <p:pRg st="0" end="0"/>
                                            </p:txEl>
                                          </p:spTgt>
                                        </p:tgtEl>
                                        <p:attrNameLst>
                                          <p:attrName>style.visibility</p:attrName>
                                        </p:attrNameLst>
                                      </p:cBhvr>
                                      <p:to>
                                        <p:strVal val="visible"/>
                                      </p:to>
                                    </p:set>
                                    <p:animEffect transition="in" filter="box(in)">
                                      <p:cBhvr>
                                        <p:cTn id="42" dur="500"/>
                                        <p:tgtEl>
                                          <p:spTgt spid="131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8" grpId="0" animBg="1"/>
      <p:bldP spid="131110" grpId="0" animBg="1"/>
      <p:bldP spid="131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a:extLst>
              <a:ext uri="{FF2B5EF4-FFF2-40B4-BE49-F238E27FC236}">
                <a16:creationId xmlns:a16="http://schemas.microsoft.com/office/drawing/2014/main" id="{2ECC2697-13F0-4334-AF24-F92674BE155F}"/>
              </a:ext>
            </a:extLst>
          </p:cNvPr>
          <p:cNvSpPr txBox="1">
            <a:spLocks noChangeArrowheads="1"/>
          </p:cNvSpPr>
          <p:nvPr/>
        </p:nvSpPr>
        <p:spPr bwMode="auto">
          <a:xfrm>
            <a:off x="800100" y="12192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u="sng">
                <a:solidFill>
                  <a:srgbClr val="A50021"/>
                </a:solidFill>
              </a:rPr>
              <a:t>Bài tập 1/110 ( SGK</a:t>
            </a:r>
            <a:r>
              <a:rPr lang="en-US" altLang="en-US" sz="2800" b="1">
                <a:solidFill>
                  <a:srgbClr val="A50021"/>
                </a:solidFill>
              </a:rPr>
              <a:t> )</a:t>
            </a:r>
            <a:r>
              <a:rPr lang="en-US" altLang="en-US" sz="2800">
                <a:solidFill>
                  <a:srgbClr val="A50021"/>
                </a:solidFill>
              </a:rPr>
              <a:t> </a:t>
            </a:r>
          </a:p>
        </p:txBody>
      </p:sp>
      <p:sp>
        <p:nvSpPr>
          <p:cNvPr id="10243" name="Rectangle 218">
            <a:extLst>
              <a:ext uri="{FF2B5EF4-FFF2-40B4-BE49-F238E27FC236}">
                <a16:creationId xmlns:a16="http://schemas.microsoft.com/office/drawing/2014/main" id="{8949EFA2-A872-44BE-B35B-D812187431F2}"/>
              </a:ext>
            </a:extLst>
          </p:cNvPr>
          <p:cNvSpPr>
            <a:spLocks noChangeArrowheads="1"/>
          </p:cNvSpPr>
          <p:nvPr/>
        </p:nvSpPr>
        <p:spPr bwMode="auto">
          <a:xfrm>
            <a:off x="0" y="0"/>
            <a:ext cx="9906000" cy="8302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u="sng">
                <a:solidFill>
                  <a:schemeClr val="bg1"/>
                </a:solidFill>
              </a:rPr>
              <a:t>TIẾT 58</a:t>
            </a:r>
            <a:r>
              <a:rPr lang="en-US" altLang="en-US" sz="2400">
                <a:solidFill>
                  <a:schemeClr val="bg1"/>
                </a:solidFill>
              </a:rPr>
              <a:t> :   </a:t>
            </a:r>
            <a:r>
              <a:rPr lang="en-US" altLang="en-US" sz="2400" b="1">
                <a:solidFill>
                  <a:schemeClr val="bg1"/>
                </a:solidFill>
              </a:rPr>
              <a:t>HÌNH TRỤ - DIỆN TÍCH XUNG QUANH </a:t>
            </a:r>
          </a:p>
          <a:p>
            <a:pPr eaLnBrk="1" hangingPunct="1"/>
            <a:r>
              <a:rPr lang="en-US" altLang="en-US" sz="2400" b="1">
                <a:solidFill>
                  <a:schemeClr val="bg1"/>
                </a:solidFill>
              </a:rPr>
              <a:t>                VÀ THỂ TÍCH  CỦA HÌNH TRỤ - BÀI TẬP</a:t>
            </a:r>
          </a:p>
        </p:txBody>
      </p:sp>
      <p:sp>
        <p:nvSpPr>
          <p:cNvPr id="15585" name="Text Box 225">
            <a:extLst>
              <a:ext uri="{FF2B5EF4-FFF2-40B4-BE49-F238E27FC236}">
                <a16:creationId xmlns:a16="http://schemas.microsoft.com/office/drawing/2014/main" id="{8186CCC5-6CB8-43EA-A621-DB779133295C}"/>
              </a:ext>
            </a:extLst>
          </p:cNvPr>
          <p:cNvSpPr txBox="1">
            <a:spLocks noChangeArrowheads="1"/>
          </p:cNvSpPr>
          <p:nvPr/>
        </p:nvSpPr>
        <p:spPr bwMode="auto">
          <a:xfrm>
            <a:off x="5715000" y="42672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Mặt xung quanh</a:t>
            </a:r>
          </a:p>
        </p:txBody>
      </p:sp>
      <p:sp>
        <p:nvSpPr>
          <p:cNvPr id="10245" name="Text Box 490">
            <a:extLst>
              <a:ext uri="{FF2B5EF4-FFF2-40B4-BE49-F238E27FC236}">
                <a16:creationId xmlns:a16="http://schemas.microsoft.com/office/drawing/2014/main" id="{1E56DC2B-D33B-4931-B3EE-186B3D74A3DF}"/>
              </a:ext>
            </a:extLst>
          </p:cNvPr>
          <p:cNvSpPr txBox="1">
            <a:spLocks noChangeArrowheads="1"/>
          </p:cNvSpPr>
          <p:nvPr/>
        </p:nvSpPr>
        <p:spPr bwMode="auto">
          <a:xfrm>
            <a:off x="685800" y="1828800"/>
            <a:ext cx="472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CC"/>
                </a:solidFill>
              </a:rPr>
              <a:t>Hãy điền thêm các tên gọi vào dấu “ … “</a:t>
            </a:r>
          </a:p>
        </p:txBody>
      </p:sp>
      <p:sp>
        <p:nvSpPr>
          <p:cNvPr id="10246" name="Text Box 222">
            <a:extLst>
              <a:ext uri="{FF2B5EF4-FFF2-40B4-BE49-F238E27FC236}">
                <a16:creationId xmlns:a16="http://schemas.microsoft.com/office/drawing/2014/main" id="{4717AC72-94FC-48FA-8EA8-4B338517EFAA}"/>
              </a:ext>
            </a:extLst>
          </p:cNvPr>
          <p:cNvSpPr txBox="1">
            <a:spLocks noChangeArrowheads="1"/>
          </p:cNvSpPr>
          <p:nvPr/>
        </p:nvSpPr>
        <p:spPr bwMode="auto">
          <a:xfrm>
            <a:off x="5715000" y="54102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Mặt đáy</a:t>
            </a:r>
          </a:p>
        </p:txBody>
      </p:sp>
      <p:sp>
        <p:nvSpPr>
          <p:cNvPr id="10247" name="Text Box 223">
            <a:extLst>
              <a:ext uri="{FF2B5EF4-FFF2-40B4-BE49-F238E27FC236}">
                <a16:creationId xmlns:a16="http://schemas.microsoft.com/office/drawing/2014/main" id="{9E9975F1-CF12-43DE-9FEF-2FC78AD374D6}"/>
              </a:ext>
            </a:extLst>
          </p:cNvPr>
          <p:cNvSpPr txBox="1">
            <a:spLocks noChangeArrowheads="1"/>
          </p:cNvSpPr>
          <p:nvPr/>
        </p:nvSpPr>
        <p:spPr bwMode="auto">
          <a:xfrm>
            <a:off x="4191000" y="29718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r</a:t>
            </a:r>
          </a:p>
        </p:txBody>
      </p:sp>
      <p:sp>
        <p:nvSpPr>
          <p:cNvPr id="10248" name="Text Box 224">
            <a:extLst>
              <a:ext uri="{FF2B5EF4-FFF2-40B4-BE49-F238E27FC236}">
                <a16:creationId xmlns:a16="http://schemas.microsoft.com/office/drawing/2014/main" id="{2386E048-9CFB-4C0A-A0B3-D2E2C41701F0}"/>
              </a:ext>
            </a:extLst>
          </p:cNvPr>
          <p:cNvSpPr txBox="1">
            <a:spLocks noChangeArrowheads="1"/>
          </p:cNvSpPr>
          <p:nvPr/>
        </p:nvSpPr>
        <p:spPr bwMode="auto">
          <a:xfrm>
            <a:off x="5638800" y="3352800"/>
            <a:ext cx="1677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Mặt đáy</a:t>
            </a:r>
          </a:p>
        </p:txBody>
      </p:sp>
      <p:sp>
        <p:nvSpPr>
          <p:cNvPr id="10249" name="Text Box 226">
            <a:extLst>
              <a:ext uri="{FF2B5EF4-FFF2-40B4-BE49-F238E27FC236}">
                <a16:creationId xmlns:a16="http://schemas.microsoft.com/office/drawing/2014/main" id="{B0B0E6AE-2521-481D-A2A5-742745C9E78D}"/>
              </a:ext>
            </a:extLst>
          </p:cNvPr>
          <p:cNvSpPr txBox="1">
            <a:spLocks noChangeArrowheads="1"/>
          </p:cNvSpPr>
          <p:nvPr/>
        </p:nvSpPr>
        <p:spPr bwMode="auto">
          <a:xfrm>
            <a:off x="4344988" y="5805488"/>
            <a:ext cx="455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d</a:t>
            </a:r>
          </a:p>
        </p:txBody>
      </p:sp>
      <p:sp>
        <p:nvSpPr>
          <p:cNvPr id="10250" name="Text Box 227">
            <a:extLst>
              <a:ext uri="{FF2B5EF4-FFF2-40B4-BE49-F238E27FC236}">
                <a16:creationId xmlns:a16="http://schemas.microsoft.com/office/drawing/2014/main" id="{75064A90-602A-4433-8825-D7212A17AD93}"/>
              </a:ext>
            </a:extLst>
          </p:cNvPr>
          <p:cNvSpPr txBox="1">
            <a:spLocks noChangeArrowheads="1"/>
          </p:cNvSpPr>
          <p:nvPr/>
        </p:nvSpPr>
        <p:spPr bwMode="auto">
          <a:xfrm>
            <a:off x="3354388" y="4267200"/>
            <a:ext cx="455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h</a:t>
            </a:r>
          </a:p>
        </p:txBody>
      </p:sp>
      <p:sp>
        <p:nvSpPr>
          <p:cNvPr id="10251" name="Text Box 37">
            <a:extLst>
              <a:ext uri="{FF2B5EF4-FFF2-40B4-BE49-F238E27FC236}">
                <a16:creationId xmlns:a16="http://schemas.microsoft.com/office/drawing/2014/main" id="{C84405B9-E74A-45D6-B46A-E1299464C9C8}"/>
              </a:ext>
            </a:extLst>
          </p:cNvPr>
          <p:cNvSpPr txBox="1">
            <a:spLocks noChangeArrowheads="1"/>
          </p:cNvSpPr>
          <p:nvPr/>
        </p:nvSpPr>
        <p:spPr bwMode="auto">
          <a:xfrm>
            <a:off x="2667000" y="4289425"/>
            <a:ext cx="1430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0252" name="Text Box 41">
            <a:extLst>
              <a:ext uri="{FF2B5EF4-FFF2-40B4-BE49-F238E27FC236}">
                <a16:creationId xmlns:a16="http://schemas.microsoft.com/office/drawing/2014/main" id="{41779697-6956-4927-BBFB-45027C6B578D}"/>
              </a:ext>
            </a:extLst>
          </p:cNvPr>
          <p:cNvSpPr txBox="1">
            <a:spLocks noChangeArrowheads="1"/>
          </p:cNvSpPr>
          <p:nvPr/>
        </p:nvSpPr>
        <p:spPr bwMode="auto">
          <a:xfrm>
            <a:off x="5810250" y="3294063"/>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0253" name="Text Box 40">
            <a:extLst>
              <a:ext uri="{FF2B5EF4-FFF2-40B4-BE49-F238E27FC236}">
                <a16:creationId xmlns:a16="http://schemas.microsoft.com/office/drawing/2014/main" id="{171CB26D-28BA-4E4F-A639-109A1905475C}"/>
              </a:ext>
            </a:extLst>
          </p:cNvPr>
          <p:cNvSpPr txBox="1">
            <a:spLocks noChangeArrowheads="1"/>
          </p:cNvSpPr>
          <p:nvPr/>
        </p:nvSpPr>
        <p:spPr bwMode="auto">
          <a:xfrm>
            <a:off x="4267200" y="5867400"/>
            <a:ext cx="14303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5879" name="Oval 519">
            <a:extLst>
              <a:ext uri="{FF2B5EF4-FFF2-40B4-BE49-F238E27FC236}">
                <a16:creationId xmlns:a16="http://schemas.microsoft.com/office/drawing/2014/main" id="{999C07D6-0CA4-4F70-BC71-9E2EBBC758C9}"/>
              </a:ext>
            </a:extLst>
          </p:cNvPr>
          <p:cNvSpPr>
            <a:spLocks noChangeArrowheads="1"/>
          </p:cNvSpPr>
          <p:nvPr/>
        </p:nvSpPr>
        <p:spPr bwMode="auto">
          <a:xfrm>
            <a:off x="5638800" y="3352800"/>
            <a:ext cx="1371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5</a:t>
            </a:r>
            <a:endParaRPr lang="vi-VN" altLang="en-US"/>
          </a:p>
        </p:txBody>
      </p:sp>
      <p:sp>
        <p:nvSpPr>
          <p:cNvPr id="15880" name="Oval 520">
            <a:extLst>
              <a:ext uri="{FF2B5EF4-FFF2-40B4-BE49-F238E27FC236}">
                <a16:creationId xmlns:a16="http://schemas.microsoft.com/office/drawing/2014/main" id="{BE755FE2-62E3-468D-806C-8A987EA8BF07}"/>
              </a:ext>
            </a:extLst>
          </p:cNvPr>
          <p:cNvSpPr>
            <a:spLocks noChangeArrowheads="1"/>
          </p:cNvSpPr>
          <p:nvPr/>
        </p:nvSpPr>
        <p:spPr bwMode="auto">
          <a:xfrm>
            <a:off x="5638800" y="4267200"/>
            <a:ext cx="2819400" cy="609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a:t>
            </a:r>
            <a:endParaRPr lang="vi-VN" altLang="en-US"/>
          </a:p>
        </p:txBody>
      </p:sp>
      <p:sp>
        <p:nvSpPr>
          <p:cNvPr id="15881" name="Oval 521">
            <a:extLst>
              <a:ext uri="{FF2B5EF4-FFF2-40B4-BE49-F238E27FC236}">
                <a16:creationId xmlns:a16="http://schemas.microsoft.com/office/drawing/2014/main" id="{2D160647-C804-44F7-B374-167F16A2AB65}"/>
              </a:ext>
            </a:extLst>
          </p:cNvPr>
          <p:cNvSpPr>
            <a:spLocks noChangeArrowheads="1"/>
          </p:cNvSpPr>
          <p:nvPr/>
        </p:nvSpPr>
        <p:spPr bwMode="auto">
          <a:xfrm>
            <a:off x="5715000" y="5410200"/>
            <a:ext cx="15240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5</a:t>
            </a:r>
            <a:endParaRPr lang="vi-VN" altLang="en-US"/>
          </a:p>
        </p:txBody>
      </p:sp>
      <p:sp>
        <p:nvSpPr>
          <p:cNvPr id="15882" name="Oval 522">
            <a:extLst>
              <a:ext uri="{FF2B5EF4-FFF2-40B4-BE49-F238E27FC236}">
                <a16:creationId xmlns:a16="http://schemas.microsoft.com/office/drawing/2014/main" id="{CAB1B37E-0CCF-45C9-B00D-104A27E0DCD4}"/>
              </a:ext>
            </a:extLst>
          </p:cNvPr>
          <p:cNvSpPr>
            <a:spLocks noChangeArrowheads="1"/>
          </p:cNvSpPr>
          <p:nvPr/>
        </p:nvSpPr>
        <p:spPr bwMode="auto">
          <a:xfrm>
            <a:off x="4344988" y="5851525"/>
            <a:ext cx="379412"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endParaRPr lang="vi-VN" altLang="en-US"/>
          </a:p>
        </p:txBody>
      </p:sp>
      <p:sp>
        <p:nvSpPr>
          <p:cNvPr id="15883" name="Oval 523">
            <a:extLst>
              <a:ext uri="{FF2B5EF4-FFF2-40B4-BE49-F238E27FC236}">
                <a16:creationId xmlns:a16="http://schemas.microsoft.com/office/drawing/2014/main" id="{0DAF9128-D4BB-4878-AAF8-FD04A407F628}"/>
              </a:ext>
            </a:extLst>
          </p:cNvPr>
          <p:cNvSpPr>
            <a:spLocks noChangeArrowheads="1"/>
          </p:cNvSpPr>
          <p:nvPr/>
        </p:nvSpPr>
        <p:spPr bwMode="auto">
          <a:xfrm>
            <a:off x="4114800" y="3048000"/>
            <a:ext cx="3810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endParaRPr lang="vi-VN" altLang="en-US"/>
          </a:p>
        </p:txBody>
      </p:sp>
      <p:sp>
        <p:nvSpPr>
          <p:cNvPr id="15884" name="Oval 524">
            <a:extLst>
              <a:ext uri="{FF2B5EF4-FFF2-40B4-BE49-F238E27FC236}">
                <a16:creationId xmlns:a16="http://schemas.microsoft.com/office/drawing/2014/main" id="{06A77170-6D87-4133-B01A-5D1A62B3C8DF}"/>
              </a:ext>
            </a:extLst>
          </p:cNvPr>
          <p:cNvSpPr>
            <a:spLocks noChangeArrowheads="1"/>
          </p:cNvSpPr>
          <p:nvPr/>
        </p:nvSpPr>
        <p:spPr bwMode="auto">
          <a:xfrm>
            <a:off x="3354388" y="4343400"/>
            <a:ext cx="379412"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a:t>
            </a:r>
            <a:endParaRPr lang="vi-VN" altLang="en-US"/>
          </a:p>
        </p:txBody>
      </p:sp>
      <p:sp>
        <p:nvSpPr>
          <p:cNvPr id="15885" name="AutoShape 525">
            <a:hlinkClick r:id="" action="ppaction://noaction" highlightClick="1"/>
            <a:extLst>
              <a:ext uri="{FF2B5EF4-FFF2-40B4-BE49-F238E27FC236}">
                <a16:creationId xmlns:a16="http://schemas.microsoft.com/office/drawing/2014/main" id="{44E8C3B8-05A0-4D14-AAA8-6EE0A9D9ACA7}"/>
              </a:ext>
            </a:extLst>
          </p:cNvPr>
          <p:cNvSpPr>
            <a:spLocks noChangeArrowheads="1"/>
          </p:cNvSpPr>
          <p:nvPr/>
        </p:nvSpPr>
        <p:spPr bwMode="auto">
          <a:xfrm>
            <a:off x="1447800" y="31369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a:t>
            </a:r>
            <a:endParaRPr lang="vi-VN" altLang="en-US"/>
          </a:p>
        </p:txBody>
      </p:sp>
      <p:sp>
        <p:nvSpPr>
          <p:cNvPr id="15886" name="AutoShape 526">
            <a:hlinkClick r:id="" action="ppaction://noaction" highlightClick="1"/>
            <a:extLst>
              <a:ext uri="{FF2B5EF4-FFF2-40B4-BE49-F238E27FC236}">
                <a16:creationId xmlns:a16="http://schemas.microsoft.com/office/drawing/2014/main" id="{155D7DA6-3880-418A-B88B-C1B23B5B4CC0}"/>
              </a:ext>
            </a:extLst>
          </p:cNvPr>
          <p:cNvSpPr>
            <a:spLocks noChangeArrowheads="1"/>
          </p:cNvSpPr>
          <p:nvPr/>
        </p:nvSpPr>
        <p:spPr bwMode="auto">
          <a:xfrm>
            <a:off x="1447800" y="37465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endParaRPr lang="vi-VN" altLang="en-US"/>
          </a:p>
        </p:txBody>
      </p:sp>
      <p:sp>
        <p:nvSpPr>
          <p:cNvPr id="15887" name="AutoShape 527">
            <a:hlinkClick r:id="" action="ppaction://noaction" highlightClick="1"/>
            <a:extLst>
              <a:ext uri="{FF2B5EF4-FFF2-40B4-BE49-F238E27FC236}">
                <a16:creationId xmlns:a16="http://schemas.microsoft.com/office/drawing/2014/main" id="{4BD28648-6E5F-4233-95CA-B2D11408CC59}"/>
              </a:ext>
            </a:extLst>
          </p:cNvPr>
          <p:cNvSpPr>
            <a:spLocks noChangeArrowheads="1"/>
          </p:cNvSpPr>
          <p:nvPr/>
        </p:nvSpPr>
        <p:spPr bwMode="auto">
          <a:xfrm>
            <a:off x="1447800" y="43434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a:t>
            </a:r>
            <a:endParaRPr lang="vi-VN" altLang="en-US"/>
          </a:p>
        </p:txBody>
      </p:sp>
      <p:sp>
        <p:nvSpPr>
          <p:cNvPr id="15888" name="AutoShape 528">
            <a:hlinkClick r:id="" action="ppaction://noaction" highlightClick="1"/>
            <a:extLst>
              <a:ext uri="{FF2B5EF4-FFF2-40B4-BE49-F238E27FC236}">
                <a16:creationId xmlns:a16="http://schemas.microsoft.com/office/drawing/2014/main" id="{A5B75164-9A9B-4DB1-8C6F-194B295AD590}"/>
              </a:ext>
            </a:extLst>
          </p:cNvPr>
          <p:cNvSpPr>
            <a:spLocks noChangeArrowheads="1"/>
          </p:cNvSpPr>
          <p:nvPr/>
        </p:nvSpPr>
        <p:spPr bwMode="auto">
          <a:xfrm>
            <a:off x="1447800" y="49657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a:t>
            </a:r>
            <a:endParaRPr lang="vi-VN" altLang="en-US"/>
          </a:p>
        </p:txBody>
      </p:sp>
      <p:sp>
        <p:nvSpPr>
          <p:cNvPr id="15889" name="AutoShape 529">
            <a:hlinkClick r:id="" action="ppaction://noaction" highlightClick="1"/>
            <a:extLst>
              <a:ext uri="{FF2B5EF4-FFF2-40B4-BE49-F238E27FC236}">
                <a16:creationId xmlns:a16="http://schemas.microsoft.com/office/drawing/2014/main" id="{2887E3EA-41C6-49DD-A032-55940A1205D4}"/>
              </a:ext>
            </a:extLst>
          </p:cNvPr>
          <p:cNvSpPr>
            <a:spLocks noChangeArrowheads="1"/>
          </p:cNvSpPr>
          <p:nvPr/>
        </p:nvSpPr>
        <p:spPr bwMode="auto">
          <a:xfrm>
            <a:off x="1447800" y="55626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5</a:t>
            </a:r>
            <a:endParaRPr lang="vi-VN" altLang="en-US"/>
          </a:p>
        </p:txBody>
      </p:sp>
      <p:grpSp>
        <p:nvGrpSpPr>
          <p:cNvPr id="10265" name="Group 537">
            <a:extLst>
              <a:ext uri="{FF2B5EF4-FFF2-40B4-BE49-F238E27FC236}">
                <a16:creationId xmlns:a16="http://schemas.microsoft.com/office/drawing/2014/main" id="{DFD23401-A1BE-4DE6-AA7D-4D2DDEA51825}"/>
              </a:ext>
            </a:extLst>
          </p:cNvPr>
          <p:cNvGrpSpPr>
            <a:grpSpLocks/>
          </p:cNvGrpSpPr>
          <p:nvPr/>
        </p:nvGrpSpPr>
        <p:grpSpPr bwMode="auto">
          <a:xfrm>
            <a:off x="3581400" y="2895600"/>
            <a:ext cx="3657600" cy="3187700"/>
            <a:chOff x="2256" y="1824"/>
            <a:chExt cx="2304" cy="2008"/>
          </a:xfrm>
        </p:grpSpPr>
        <p:sp>
          <p:nvSpPr>
            <p:cNvPr id="10270" name="Arc 535">
              <a:extLst>
                <a:ext uri="{FF2B5EF4-FFF2-40B4-BE49-F238E27FC236}">
                  <a16:creationId xmlns:a16="http://schemas.microsoft.com/office/drawing/2014/main" id="{5AE5B94D-75E5-490E-89C8-78A1B829AF20}"/>
                </a:ext>
              </a:extLst>
            </p:cNvPr>
            <p:cNvSpPr>
              <a:spLocks/>
            </p:cNvSpPr>
            <p:nvPr/>
          </p:nvSpPr>
          <p:spPr bwMode="auto">
            <a:xfrm>
              <a:off x="2493" y="3312"/>
              <a:ext cx="901" cy="311"/>
            </a:xfrm>
            <a:custGeom>
              <a:avLst/>
              <a:gdLst>
                <a:gd name="T0" fmla="*/ 0 w 43200"/>
                <a:gd name="T1" fmla="*/ 0 h 28720"/>
                <a:gd name="T2" fmla="*/ 0 w 43200"/>
                <a:gd name="T3" fmla="*/ 0 h 28720"/>
                <a:gd name="T4" fmla="*/ 0 w 43200"/>
                <a:gd name="T5" fmla="*/ 0 h 28720"/>
                <a:gd name="T6" fmla="*/ 0 60000 65536"/>
                <a:gd name="T7" fmla="*/ 0 60000 65536"/>
                <a:gd name="T8" fmla="*/ 0 60000 65536"/>
                <a:gd name="T9" fmla="*/ 0 w 43200"/>
                <a:gd name="T10" fmla="*/ 0 h 28720"/>
                <a:gd name="T11" fmla="*/ 43200 w 43200"/>
                <a:gd name="T12" fmla="*/ 28720 h 28720"/>
              </a:gdLst>
              <a:ahLst/>
              <a:cxnLst>
                <a:cxn ang="T6">
                  <a:pos x="T0" y="T1"/>
                </a:cxn>
                <a:cxn ang="T7">
                  <a:pos x="T2" y="T3"/>
                </a:cxn>
                <a:cxn ang="T8">
                  <a:pos x="T4" y="T5"/>
                </a:cxn>
              </a:cxnLst>
              <a:rect l="T9" t="T10" r="T11" b="T12"/>
              <a:pathLst>
                <a:path w="43200" h="28720" fill="none"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path>
                <a:path w="43200" h="28720" stroke="0"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lnTo>
                    <a:pt x="21600" y="7120"/>
                  </a:lnTo>
                  <a:lnTo>
                    <a:pt x="42058" y="192"/>
                  </a:lnTo>
                  <a:close/>
                </a:path>
              </a:pathLst>
            </a:custGeom>
            <a:solidFill>
              <a:srgbClr val="ECF3A5"/>
            </a:solidFill>
            <a:ln w="19050">
              <a:solidFill>
                <a:schemeClr val="tx1"/>
              </a:solidFill>
              <a:round/>
              <a:headEnd/>
              <a:tailEnd/>
            </a:ln>
          </p:spPr>
          <p:txBody>
            <a:bodyPr wrap="none" anchor="ctr"/>
            <a:lstStyle/>
            <a:p>
              <a:endParaRPr lang="en-US"/>
            </a:p>
          </p:txBody>
        </p:sp>
        <p:sp>
          <p:nvSpPr>
            <p:cNvPr id="10271" name="Arc 536">
              <a:extLst>
                <a:ext uri="{FF2B5EF4-FFF2-40B4-BE49-F238E27FC236}">
                  <a16:creationId xmlns:a16="http://schemas.microsoft.com/office/drawing/2014/main" id="{3E7D135A-75EC-433C-838A-B3C181D1D0BD}"/>
                </a:ext>
              </a:extLst>
            </p:cNvPr>
            <p:cNvSpPr>
              <a:spLocks/>
            </p:cNvSpPr>
            <p:nvPr/>
          </p:nvSpPr>
          <p:spPr bwMode="auto">
            <a:xfrm>
              <a:off x="2496" y="2312"/>
              <a:ext cx="907" cy="397"/>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path>
                <a:path w="43200" h="43200" stroke="0"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lnTo>
                    <a:pt x="21600" y="21600"/>
                  </a:lnTo>
                  <a:lnTo>
                    <a:pt x="42923" y="25042"/>
                  </a:lnTo>
                  <a:close/>
                </a:path>
              </a:pathLst>
            </a:custGeom>
            <a:solidFill>
              <a:srgbClr val="ECF3A5"/>
            </a:solidFill>
            <a:ln w="19050">
              <a:solidFill>
                <a:schemeClr val="tx1"/>
              </a:solidFill>
              <a:round/>
              <a:headEnd/>
              <a:tailEnd/>
            </a:ln>
          </p:spPr>
          <p:txBody>
            <a:bodyPr wrap="none" anchor="ctr"/>
            <a:lstStyle/>
            <a:p>
              <a:endParaRPr lang="en-US"/>
            </a:p>
          </p:txBody>
        </p:sp>
        <p:sp>
          <p:nvSpPr>
            <p:cNvPr id="10272" name="Text Box 42">
              <a:extLst>
                <a:ext uri="{FF2B5EF4-FFF2-40B4-BE49-F238E27FC236}">
                  <a16:creationId xmlns:a16="http://schemas.microsoft.com/office/drawing/2014/main" id="{0DDCE788-3C03-46A3-9406-10F9EF3D9AAD}"/>
                </a:ext>
              </a:extLst>
            </p:cNvPr>
            <p:cNvSpPr txBox="1">
              <a:spLocks noChangeArrowheads="1"/>
            </p:cNvSpPr>
            <p:nvPr/>
          </p:nvSpPr>
          <p:spPr bwMode="auto">
            <a:xfrm>
              <a:off x="2501" y="1824"/>
              <a:ext cx="9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200">
                <a:latin typeface="Times New Roman" panose="02020603050405020304" pitchFamily="18" charset="0"/>
              </a:endParaRPr>
            </a:p>
          </p:txBody>
        </p:sp>
        <p:sp>
          <p:nvSpPr>
            <p:cNvPr id="10273" name="Line 10">
              <a:extLst>
                <a:ext uri="{FF2B5EF4-FFF2-40B4-BE49-F238E27FC236}">
                  <a16:creationId xmlns:a16="http://schemas.microsoft.com/office/drawing/2014/main" id="{AE730002-FB8D-4EA1-8221-247E7E87157C}"/>
                </a:ext>
              </a:extLst>
            </p:cNvPr>
            <p:cNvSpPr>
              <a:spLocks noChangeShapeType="1"/>
            </p:cNvSpPr>
            <p:nvPr/>
          </p:nvSpPr>
          <p:spPr bwMode="auto">
            <a:xfrm>
              <a:off x="2393" y="2475"/>
              <a:ext cx="0" cy="941"/>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74" name="Text Box 38">
              <a:extLst>
                <a:ext uri="{FF2B5EF4-FFF2-40B4-BE49-F238E27FC236}">
                  <a16:creationId xmlns:a16="http://schemas.microsoft.com/office/drawing/2014/main" id="{6A10CD85-FF09-4DD8-8BB0-23951672429F}"/>
                </a:ext>
              </a:extLst>
            </p:cNvPr>
            <p:cNvSpPr txBox="1">
              <a:spLocks noChangeArrowheads="1"/>
            </p:cNvSpPr>
            <p:nvPr/>
          </p:nvSpPr>
          <p:spPr bwMode="auto">
            <a:xfrm>
              <a:off x="3659" y="2765"/>
              <a:ext cx="9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solidFill>
                    <a:srgbClr val="FF00FF"/>
                  </a:solidFill>
                </a:rPr>
                <a:t> </a:t>
              </a:r>
            </a:p>
          </p:txBody>
        </p:sp>
        <p:sp>
          <p:nvSpPr>
            <p:cNvPr id="10275" name="Text Box 39">
              <a:extLst>
                <a:ext uri="{FF2B5EF4-FFF2-40B4-BE49-F238E27FC236}">
                  <a16:creationId xmlns:a16="http://schemas.microsoft.com/office/drawing/2014/main" id="{FFD12B8D-93E2-4BB4-A182-DCD46D9859E2}"/>
                </a:ext>
              </a:extLst>
            </p:cNvPr>
            <p:cNvSpPr txBox="1">
              <a:spLocks noChangeArrowheads="1"/>
            </p:cNvSpPr>
            <p:nvPr/>
          </p:nvSpPr>
          <p:spPr bwMode="auto">
            <a:xfrm>
              <a:off x="3595" y="3392"/>
              <a:ext cx="9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0276" name="Line 19">
              <a:extLst>
                <a:ext uri="{FF2B5EF4-FFF2-40B4-BE49-F238E27FC236}">
                  <a16:creationId xmlns:a16="http://schemas.microsoft.com/office/drawing/2014/main" id="{46C3B391-E0FD-4946-8241-9C719855438F}"/>
                </a:ext>
              </a:extLst>
            </p:cNvPr>
            <p:cNvSpPr>
              <a:spLocks noChangeShapeType="1"/>
            </p:cNvSpPr>
            <p:nvPr/>
          </p:nvSpPr>
          <p:spPr bwMode="auto">
            <a:xfrm>
              <a:off x="2511"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Line 20">
              <a:extLst>
                <a:ext uri="{FF2B5EF4-FFF2-40B4-BE49-F238E27FC236}">
                  <a16:creationId xmlns:a16="http://schemas.microsoft.com/office/drawing/2014/main" id="{A3BFB59B-8FF4-4BDB-A9D9-258A574AF1EC}"/>
                </a:ext>
              </a:extLst>
            </p:cNvPr>
            <p:cNvSpPr>
              <a:spLocks noChangeShapeType="1"/>
            </p:cNvSpPr>
            <p:nvPr/>
          </p:nvSpPr>
          <p:spPr bwMode="auto">
            <a:xfrm>
              <a:off x="3412"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 name="Line 21">
              <a:extLst>
                <a:ext uri="{FF2B5EF4-FFF2-40B4-BE49-F238E27FC236}">
                  <a16:creationId xmlns:a16="http://schemas.microsoft.com/office/drawing/2014/main" id="{E1ADB6DF-EB71-4877-8E28-60A04D06D51B}"/>
                </a:ext>
              </a:extLst>
            </p:cNvPr>
            <p:cNvSpPr>
              <a:spLocks noChangeShapeType="1"/>
            </p:cNvSpPr>
            <p:nvPr/>
          </p:nvSpPr>
          <p:spPr bwMode="auto">
            <a:xfrm>
              <a:off x="2511"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 name="Line 24">
              <a:extLst>
                <a:ext uri="{FF2B5EF4-FFF2-40B4-BE49-F238E27FC236}">
                  <a16:creationId xmlns:a16="http://schemas.microsoft.com/office/drawing/2014/main" id="{6500DB52-16A8-494F-B098-169EB156E66D}"/>
                </a:ext>
              </a:extLst>
            </p:cNvPr>
            <p:cNvSpPr>
              <a:spLocks noChangeShapeType="1"/>
            </p:cNvSpPr>
            <p:nvPr/>
          </p:nvSpPr>
          <p:spPr bwMode="auto">
            <a:xfrm>
              <a:off x="2978"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 name="Line 25">
              <a:extLst>
                <a:ext uri="{FF2B5EF4-FFF2-40B4-BE49-F238E27FC236}">
                  <a16:creationId xmlns:a16="http://schemas.microsoft.com/office/drawing/2014/main" id="{54725027-5D60-4359-8BC0-F12D930F5C72}"/>
                </a:ext>
              </a:extLst>
            </p:cNvPr>
            <p:cNvSpPr>
              <a:spLocks noChangeShapeType="1"/>
            </p:cNvSpPr>
            <p:nvPr/>
          </p:nvSpPr>
          <p:spPr bwMode="auto">
            <a:xfrm>
              <a:off x="2978" y="3596"/>
              <a:ext cx="0" cy="18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 name="Line 26">
              <a:extLst>
                <a:ext uri="{FF2B5EF4-FFF2-40B4-BE49-F238E27FC236}">
                  <a16:creationId xmlns:a16="http://schemas.microsoft.com/office/drawing/2014/main" id="{ED332AF6-E074-46BA-83D2-7036A83D69C3}"/>
                </a:ext>
              </a:extLst>
            </p:cNvPr>
            <p:cNvSpPr>
              <a:spLocks noChangeShapeType="1"/>
            </p:cNvSpPr>
            <p:nvPr/>
          </p:nvSpPr>
          <p:spPr bwMode="auto">
            <a:xfrm>
              <a:off x="2511" y="3667"/>
              <a:ext cx="90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2" name="Line 27">
              <a:extLst>
                <a:ext uri="{FF2B5EF4-FFF2-40B4-BE49-F238E27FC236}">
                  <a16:creationId xmlns:a16="http://schemas.microsoft.com/office/drawing/2014/main" id="{F9804C39-6055-45E1-A2D5-341AF616B2D7}"/>
                </a:ext>
              </a:extLst>
            </p:cNvPr>
            <p:cNvSpPr>
              <a:spLocks noChangeShapeType="1"/>
            </p:cNvSpPr>
            <p:nvPr/>
          </p:nvSpPr>
          <p:spPr bwMode="auto">
            <a:xfrm>
              <a:off x="2511" y="2200"/>
              <a:ext cx="45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3" name="Line 29">
              <a:extLst>
                <a:ext uri="{FF2B5EF4-FFF2-40B4-BE49-F238E27FC236}">
                  <a16:creationId xmlns:a16="http://schemas.microsoft.com/office/drawing/2014/main" id="{58B4DAC2-0DBC-47C9-85E7-9704C16DB74A}"/>
                </a:ext>
              </a:extLst>
            </p:cNvPr>
            <p:cNvSpPr>
              <a:spLocks noChangeShapeType="1"/>
            </p:cNvSpPr>
            <p:nvPr/>
          </p:nvSpPr>
          <p:spPr bwMode="auto">
            <a:xfrm>
              <a:off x="3219" y="3016"/>
              <a:ext cx="386"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 name="AutoShape 4">
              <a:extLst>
                <a:ext uri="{FF2B5EF4-FFF2-40B4-BE49-F238E27FC236}">
                  <a16:creationId xmlns:a16="http://schemas.microsoft.com/office/drawing/2014/main" id="{0CB644E4-6E6E-4C51-820E-BC73B2823FBA}"/>
                </a:ext>
              </a:extLst>
            </p:cNvPr>
            <p:cNvSpPr>
              <a:spLocks noChangeArrowheads="1"/>
            </p:cNvSpPr>
            <p:nvPr/>
          </p:nvSpPr>
          <p:spPr bwMode="auto">
            <a:xfrm>
              <a:off x="2496" y="2304"/>
              <a:ext cx="901" cy="1318"/>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5" name="Line 43">
              <a:extLst>
                <a:ext uri="{FF2B5EF4-FFF2-40B4-BE49-F238E27FC236}">
                  <a16:creationId xmlns:a16="http://schemas.microsoft.com/office/drawing/2014/main" id="{67D89E3B-86E9-418D-8C97-377E42E8D208}"/>
                </a:ext>
              </a:extLst>
            </p:cNvPr>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 name="Line 131">
              <a:extLst>
                <a:ext uri="{FF2B5EF4-FFF2-40B4-BE49-F238E27FC236}">
                  <a16:creationId xmlns:a16="http://schemas.microsoft.com/office/drawing/2014/main" id="{26F3C96D-F86D-4FE2-B613-07A751CE7703}"/>
                </a:ext>
              </a:extLst>
            </p:cNvPr>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 name="Arc 485">
              <a:extLst>
                <a:ext uri="{FF2B5EF4-FFF2-40B4-BE49-F238E27FC236}">
                  <a16:creationId xmlns:a16="http://schemas.microsoft.com/office/drawing/2014/main" id="{DDB5D1FF-E40E-4717-A511-C0E80FA1D337}"/>
                </a:ext>
              </a:extLst>
            </p:cNvPr>
            <p:cNvSpPr>
              <a:spLocks/>
            </p:cNvSpPr>
            <p:nvPr/>
          </p:nvSpPr>
          <p:spPr bwMode="auto">
            <a:xfrm>
              <a:off x="2507" y="3209"/>
              <a:ext cx="901" cy="212"/>
            </a:xfrm>
            <a:custGeom>
              <a:avLst/>
              <a:gdLst>
                <a:gd name="T0" fmla="*/ 0 w 43200"/>
                <a:gd name="T1" fmla="*/ 0 h 25384"/>
                <a:gd name="T2" fmla="*/ 0 w 43200"/>
                <a:gd name="T3" fmla="*/ 0 h 25384"/>
                <a:gd name="T4" fmla="*/ 0 w 43200"/>
                <a:gd name="T5" fmla="*/ 0 h 25384"/>
                <a:gd name="T6" fmla="*/ 0 60000 65536"/>
                <a:gd name="T7" fmla="*/ 0 60000 65536"/>
                <a:gd name="T8" fmla="*/ 0 60000 65536"/>
                <a:gd name="T9" fmla="*/ 0 w 43200"/>
                <a:gd name="T10" fmla="*/ 0 h 25384"/>
                <a:gd name="T11" fmla="*/ 43200 w 43200"/>
                <a:gd name="T12" fmla="*/ 25384 h 25384"/>
              </a:gdLst>
              <a:ahLst/>
              <a:cxnLst>
                <a:cxn ang="T6">
                  <a:pos x="T0" y="T1"/>
                </a:cxn>
                <a:cxn ang="T7">
                  <a:pos x="T2" y="T3"/>
                </a:cxn>
                <a:cxn ang="T8">
                  <a:pos x="T4" y="T5"/>
                </a:cxn>
              </a:cxnLst>
              <a:rect l="T9" t="T10" r="T11" b="T12"/>
              <a:pathLst>
                <a:path w="43200" h="25384" fill="none"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path>
                <a:path w="43200" h="25384" stroke="0"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lnTo>
                    <a:pt x="21600" y="21600"/>
                  </a:lnTo>
                  <a:lnTo>
                    <a:pt x="50" y="23082"/>
                  </a:lnTo>
                  <a:close/>
                </a:path>
              </a:pathLst>
            </a:custGeom>
            <a:solidFill>
              <a:srgbClr val="ECF3A5"/>
            </a:solidFill>
            <a:ln w="19050">
              <a:solidFill>
                <a:schemeClr val="tx1"/>
              </a:solidFill>
              <a:prstDash val="dash"/>
              <a:round/>
              <a:headEnd/>
              <a:tailEnd/>
            </a:ln>
          </p:spPr>
          <p:txBody>
            <a:bodyPr wrap="none" anchor="ctr"/>
            <a:lstStyle/>
            <a:p>
              <a:endParaRPr lang="en-US"/>
            </a:p>
          </p:txBody>
        </p:sp>
        <p:sp>
          <p:nvSpPr>
            <p:cNvPr id="10288" name="Freeform 486">
              <a:extLst>
                <a:ext uri="{FF2B5EF4-FFF2-40B4-BE49-F238E27FC236}">
                  <a16:creationId xmlns:a16="http://schemas.microsoft.com/office/drawing/2014/main" id="{E292F87C-1188-4BD0-AA73-07F3265DEB2D}"/>
                </a:ext>
              </a:extLst>
            </p:cNvPr>
            <p:cNvSpPr>
              <a:spLocks/>
            </p:cNvSpPr>
            <p:nvPr/>
          </p:nvSpPr>
          <p:spPr bwMode="auto">
            <a:xfrm>
              <a:off x="3216" y="3504"/>
              <a:ext cx="1009" cy="288"/>
            </a:xfrm>
            <a:custGeom>
              <a:avLst/>
              <a:gdLst>
                <a:gd name="T0" fmla="*/ 0 w 816"/>
                <a:gd name="T1" fmla="*/ 0 h 288"/>
                <a:gd name="T2" fmla="*/ 5622 w 816"/>
                <a:gd name="T3" fmla="*/ 2488 h 288"/>
                <a:gd name="T4" fmla="*/ 15941 w 816"/>
                <a:gd name="T5" fmla="*/ 2488 h 288"/>
                <a:gd name="T6" fmla="*/ 0 60000 65536"/>
                <a:gd name="T7" fmla="*/ 0 60000 65536"/>
                <a:gd name="T8" fmla="*/ 0 60000 65536"/>
                <a:gd name="T9" fmla="*/ 0 w 816"/>
                <a:gd name="T10" fmla="*/ 0 h 288"/>
                <a:gd name="T11" fmla="*/ 816 w 816"/>
                <a:gd name="T12" fmla="*/ 288 h 288"/>
              </a:gdLst>
              <a:ahLst/>
              <a:cxnLst>
                <a:cxn ang="T6">
                  <a:pos x="T0" y="T1"/>
                </a:cxn>
                <a:cxn ang="T7">
                  <a:pos x="T2" y="T3"/>
                </a:cxn>
                <a:cxn ang="T8">
                  <a:pos x="T4" y="T5"/>
                </a:cxn>
              </a:cxnLst>
              <a:rect l="T9" t="T10" r="T11" b="T12"/>
              <a:pathLst>
                <a:path w="816" h="288">
                  <a:moveTo>
                    <a:pt x="0" y="0"/>
                  </a:moveTo>
                  <a:lnTo>
                    <a:pt x="288" y="288"/>
                  </a:lnTo>
                  <a:lnTo>
                    <a:pt x="816" y="288"/>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487">
              <a:extLst>
                <a:ext uri="{FF2B5EF4-FFF2-40B4-BE49-F238E27FC236}">
                  <a16:creationId xmlns:a16="http://schemas.microsoft.com/office/drawing/2014/main" id="{FAD5B618-2B29-49E2-A4D2-7B4D41D9949E}"/>
                </a:ext>
              </a:extLst>
            </p:cNvPr>
            <p:cNvSpPr>
              <a:spLocks/>
            </p:cNvSpPr>
            <p:nvPr/>
          </p:nvSpPr>
          <p:spPr bwMode="auto">
            <a:xfrm>
              <a:off x="3224" y="2122"/>
              <a:ext cx="904" cy="314"/>
            </a:xfrm>
            <a:custGeom>
              <a:avLst/>
              <a:gdLst>
                <a:gd name="T0" fmla="*/ 0 w 816"/>
                <a:gd name="T1" fmla="*/ 10348 h 240"/>
                <a:gd name="T2" fmla="*/ 1937 w 816"/>
                <a:gd name="T3" fmla="*/ 0 h 240"/>
                <a:gd name="T4" fmla="*/ 8245 w 816"/>
                <a:gd name="T5" fmla="*/ 0 h 240"/>
                <a:gd name="T6" fmla="*/ 0 60000 65536"/>
                <a:gd name="T7" fmla="*/ 0 60000 65536"/>
                <a:gd name="T8" fmla="*/ 0 60000 65536"/>
                <a:gd name="T9" fmla="*/ 0 w 816"/>
                <a:gd name="T10" fmla="*/ 0 h 240"/>
                <a:gd name="T11" fmla="*/ 816 w 816"/>
                <a:gd name="T12" fmla="*/ 240 h 240"/>
              </a:gdLst>
              <a:ahLst/>
              <a:cxnLst>
                <a:cxn ang="T6">
                  <a:pos x="T0" y="T1"/>
                </a:cxn>
                <a:cxn ang="T7">
                  <a:pos x="T2" y="T3"/>
                </a:cxn>
                <a:cxn ang="T8">
                  <a:pos x="T4" y="T5"/>
                </a:cxn>
              </a:cxnLst>
              <a:rect l="T9" t="T10" r="T11" b="T12"/>
              <a:pathLst>
                <a:path w="816" h="240">
                  <a:moveTo>
                    <a:pt x="0" y="240"/>
                  </a:moveTo>
                  <a:lnTo>
                    <a:pt x="192" y="0"/>
                  </a:lnTo>
                  <a:lnTo>
                    <a:pt x="816" y="0"/>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0" name="Line 17">
              <a:extLst>
                <a:ext uri="{FF2B5EF4-FFF2-40B4-BE49-F238E27FC236}">
                  <a16:creationId xmlns:a16="http://schemas.microsoft.com/office/drawing/2014/main" id="{29044712-01B8-47A0-BEF2-2F9372F2E57F}"/>
                </a:ext>
              </a:extLst>
            </p:cNvPr>
            <p:cNvSpPr>
              <a:spLocks noChangeShapeType="1"/>
            </p:cNvSpPr>
            <p:nvPr/>
          </p:nvSpPr>
          <p:spPr bwMode="auto">
            <a:xfrm flipH="1">
              <a:off x="2256" y="3408"/>
              <a:ext cx="1187"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Line 18">
              <a:extLst>
                <a:ext uri="{FF2B5EF4-FFF2-40B4-BE49-F238E27FC236}">
                  <a16:creationId xmlns:a16="http://schemas.microsoft.com/office/drawing/2014/main" id="{2E0376FD-4CD8-499F-B76C-EC940C6A5E46}"/>
                </a:ext>
              </a:extLst>
            </p:cNvPr>
            <p:cNvSpPr>
              <a:spLocks noChangeShapeType="1"/>
            </p:cNvSpPr>
            <p:nvPr/>
          </p:nvSpPr>
          <p:spPr bwMode="auto">
            <a:xfrm flipH="1">
              <a:off x="2289" y="2483"/>
              <a:ext cx="1128"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23">
              <a:extLst>
                <a:ext uri="{FF2B5EF4-FFF2-40B4-BE49-F238E27FC236}">
                  <a16:creationId xmlns:a16="http://schemas.microsoft.com/office/drawing/2014/main" id="{252D8AC3-F98D-466C-B770-E8F2D86B75FF}"/>
                </a:ext>
              </a:extLst>
            </p:cNvPr>
            <p:cNvSpPr>
              <a:spLocks noChangeShapeType="1"/>
            </p:cNvSpPr>
            <p:nvPr/>
          </p:nvSpPr>
          <p:spPr bwMode="auto">
            <a:xfrm>
              <a:off x="2976" y="2448"/>
              <a:ext cx="0" cy="1129"/>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66" name="Arc 534">
            <a:extLst>
              <a:ext uri="{FF2B5EF4-FFF2-40B4-BE49-F238E27FC236}">
                <a16:creationId xmlns:a16="http://schemas.microsoft.com/office/drawing/2014/main" id="{C5200590-38D5-4C87-89C6-065578E89BB9}"/>
              </a:ext>
            </a:extLst>
          </p:cNvPr>
          <p:cNvSpPr>
            <a:spLocks/>
          </p:cNvSpPr>
          <p:nvPr/>
        </p:nvSpPr>
        <p:spPr bwMode="auto">
          <a:xfrm flipV="1">
            <a:off x="4648200" y="0"/>
            <a:ext cx="1439863" cy="630238"/>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547"/>
                  <a:pt x="4479" y="6163"/>
                  <a:pt x="11621" y="2443"/>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547"/>
                  <a:pt x="4479" y="6163"/>
                  <a:pt x="11621" y="2443"/>
                </a:cubicBezTo>
                <a:lnTo>
                  <a:pt x="21600" y="21600"/>
                </a:lnTo>
                <a:lnTo>
                  <a:pt x="21599"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0267" name="Text Box 488">
            <a:extLst>
              <a:ext uri="{FF2B5EF4-FFF2-40B4-BE49-F238E27FC236}">
                <a16:creationId xmlns:a16="http://schemas.microsoft.com/office/drawing/2014/main" id="{D712022B-C4BF-433F-A428-5B659A656D5B}"/>
              </a:ext>
            </a:extLst>
          </p:cNvPr>
          <p:cNvSpPr txBox="1">
            <a:spLocks noChangeArrowheads="1"/>
          </p:cNvSpPr>
          <p:nvPr/>
        </p:nvSpPr>
        <p:spPr bwMode="auto">
          <a:xfrm>
            <a:off x="4608513" y="3556000"/>
            <a:ext cx="284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a:t>
            </a:r>
          </a:p>
        </p:txBody>
      </p:sp>
      <p:sp>
        <p:nvSpPr>
          <p:cNvPr id="10268" name="Text Box 8">
            <a:extLst>
              <a:ext uri="{FF2B5EF4-FFF2-40B4-BE49-F238E27FC236}">
                <a16:creationId xmlns:a16="http://schemas.microsoft.com/office/drawing/2014/main" id="{B0016C3C-8DE0-47E8-8366-B6E82B3B75F1}"/>
              </a:ext>
            </a:extLst>
          </p:cNvPr>
          <p:cNvSpPr txBox="1">
            <a:spLocks noChangeArrowheads="1"/>
          </p:cNvSpPr>
          <p:nvPr/>
        </p:nvSpPr>
        <p:spPr bwMode="auto">
          <a:xfrm>
            <a:off x="4595813" y="5029200"/>
            <a:ext cx="284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a:t>
            </a:r>
          </a:p>
        </p:txBody>
      </p:sp>
      <p:pic>
        <p:nvPicPr>
          <p:cNvPr id="10269" name="Picture 2" descr="2052563476_e31d10d24d_o">
            <a:extLst>
              <a:ext uri="{FF2B5EF4-FFF2-40B4-BE49-F238E27FC236}">
                <a16:creationId xmlns:a16="http://schemas.microsoft.com/office/drawing/2014/main" id="{BFAD5658-BF92-4DB5-BF63-42EF3BFA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3716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8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withEffect">
                                  <p:stCondLst>
                                    <p:cond delay="0"/>
                                  </p:stCondLst>
                                  <p:childTnLst>
                                    <p:animEffect transition="out" filter="blinds(horizontal)">
                                      <p:cBhvr>
                                        <p:cTn id="6" dur="500"/>
                                        <p:tgtEl>
                                          <p:spTgt spid="15885"/>
                                        </p:tgtEl>
                                      </p:cBhvr>
                                    </p:animEffect>
                                    <p:set>
                                      <p:cBhvr>
                                        <p:cTn id="7" dur="1" fill="hold">
                                          <p:stCondLst>
                                            <p:cond delay="499"/>
                                          </p:stCondLst>
                                        </p:cTn>
                                        <p:tgtEl>
                                          <p:spTgt spid="1588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5883"/>
                                        </p:tgtEl>
                                      </p:cBhvr>
                                    </p:animEffect>
                                    <p:set>
                                      <p:cBhvr>
                                        <p:cTn id="10" dur="1" fill="hold">
                                          <p:stCondLst>
                                            <p:cond delay="499"/>
                                          </p:stCondLst>
                                        </p:cTn>
                                        <p:tgtEl>
                                          <p:spTgt spid="15883"/>
                                        </p:tgtEl>
                                        <p:attrNameLst>
                                          <p:attrName>style.visibility</p:attrName>
                                        </p:attrNameLst>
                                      </p:cBhvr>
                                      <p:to>
                                        <p:strVal val="hidden"/>
                                      </p:to>
                                    </p:set>
                                  </p:childTnLst>
                                </p:cTn>
                              </p:par>
                            </p:childTnLst>
                          </p:cTn>
                        </p:par>
                      </p:childTnLst>
                    </p:cTn>
                  </p:par>
                </p:childTnLst>
              </p:cTn>
              <p:nextCondLst>
                <p:cond evt="onClick" delay="0">
                  <p:tgtEl>
                    <p:spTgt spid="15885"/>
                  </p:tgtEl>
                </p:cond>
              </p:nextCondLst>
            </p:seq>
            <p:seq concurrent="1" nextAc="seek">
              <p:cTn id="11" restart="whenNotActive" fill="hold" evtFilter="cancelBubble" nodeType="interactiveSeq">
                <p:stCondLst>
                  <p:cond evt="onClick" delay="0">
                    <p:tgtEl>
                      <p:spTgt spid="1588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5886"/>
                                        </p:tgtEl>
                                      </p:cBhvr>
                                    </p:animEffect>
                                    <p:set>
                                      <p:cBhvr>
                                        <p:cTn id="16" dur="1" fill="hold">
                                          <p:stCondLst>
                                            <p:cond delay="499"/>
                                          </p:stCondLst>
                                        </p:cTn>
                                        <p:tgtEl>
                                          <p:spTgt spid="15886"/>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15882"/>
                                        </p:tgtEl>
                                      </p:cBhvr>
                                    </p:animEffect>
                                    <p:set>
                                      <p:cBhvr>
                                        <p:cTn id="19" dur="1" fill="hold">
                                          <p:stCondLst>
                                            <p:cond delay="499"/>
                                          </p:stCondLst>
                                        </p:cTn>
                                        <p:tgtEl>
                                          <p:spTgt spid="15882"/>
                                        </p:tgtEl>
                                        <p:attrNameLst>
                                          <p:attrName>style.visibility</p:attrName>
                                        </p:attrNameLst>
                                      </p:cBhvr>
                                      <p:to>
                                        <p:strVal val="hidden"/>
                                      </p:to>
                                    </p:set>
                                  </p:childTnLst>
                                </p:cTn>
                              </p:par>
                            </p:childTnLst>
                          </p:cTn>
                        </p:par>
                      </p:childTnLst>
                    </p:cTn>
                  </p:par>
                </p:childTnLst>
              </p:cTn>
              <p:nextCondLst>
                <p:cond evt="onClick" delay="0">
                  <p:tgtEl>
                    <p:spTgt spid="15886"/>
                  </p:tgtEl>
                </p:cond>
              </p:nextCondLst>
            </p:seq>
            <p:seq concurrent="1" nextAc="seek">
              <p:cTn id="20" restart="whenNotActive" fill="hold" evtFilter="cancelBubble" nodeType="interactiveSeq">
                <p:stCondLst>
                  <p:cond evt="onClick" delay="0">
                    <p:tgtEl>
                      <p:spTgt spid="1588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withEffect">
                                  <p:stCondLst>
                                    <p:cond delay="0"/>
                                  </p:stCondLst>
                                  <p:childTnLst>
                                    <p:animEffect transition="out" filter="blinds(horizontal)">
                                      <p:cBhvr>
                                        <p:cTn id="24" dur="500"/>
                                        <p:tgtEl>
                                          <p:spTgt spid="15887"/>
                                        </p:tgtEl>
                                      </p:cBhvr>
                                    </p:animEffect>
                                    <p:set>
                                      <p:cBhvr>
                                        <p:cTn id="25" dur="1" fill="hold">
                                          <p:stCondLst>
                                            <p:cond delay="499"/>
                                          </p:stCondLst>
                                        </p:cTn>
                                        <p:tgtEl>
                                          <p:spTgt spid="15887"/>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15884"/>
                                        </p:tgtEl>
                                      </p:cBhvr>
                                    </p:animEffect>
                                    <p:set>
                                      <p:cBhvr>
                                        <p:cTn id="28" dur="1" fill="hold">
                                          <p:stCondLst>
                                            <p:cond delay="499"/>
                                          </p:stCondLst>
                                        </p:cTn>
                                        <p:tgtEl>
                                          <p:spTgt spid="15884"/>
                                        </p:tgtEl>
                                        <p:attrNameLst>
                                          <p:attrName>style.visibility</p:attrName>
                                        </p:attrNameLst>
                                      </p:cBhvr>
                                      <p:to>
                                        <p:strVal val="hidden"/>
                                      </p:to>
                                    </p:set>
                                  </p:childTnLst>
                                </p:cTn>
                              </p:par>
                            </p:childTnLst>
                          </p:cTn>
                        </p:par>
                      </p:childTnLst>
                    </p:cTn>
                  </p:par>
                </p:childTnLst>
              </p:cTn>
              <p:nextCondLst>
                <p:cond evt="onClick" delay="0">
                  <p:tgtEl>
                    <p:spTgt spid="15887"/>
                  </p:tgtEl>
                </p:cond>
              </p:nextCondLst>
            </p:seq>
            <p:seq concurrent="1" nextAc="seek">
              <p:cTn id="29" restart="whenNotActive" fill="hold" evtFilter="cancelBubble" nodeType="interactiveSeq">
                <p:stCondLst>
                  <p:cond evt="onClick" delay="0">
                    <p:tgtEl>
                      <p:spTgt spid="1588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ntr" presetSubtype="16" fill="hold" grpId="0" nodeType="withEffect">
                                  <p:stCondLst>
                                    <p:cond delay="0"/>
                                  </p:stCondLst>
                                  <p:childTnLst>
                                    <p:set>
                                      <p:cBhvr>
                                        <p:cTn id="33" dur="1" fill="hold">
                                          <p:stCondLst>
                                            <p:cond delay="0"/>
                                          </p:stCondLst>
                                        </p:cTn>
                                        <p:tgtEl>
                                          <p:spTgt spid="15585"/>
                                        </p:tgtEl>
                                        <p:attrNameLst>
                                          <p:attrName>style.visibility</p:attrName>
                                        </p:attrNameLst>
                                      </p:cBhvr>
                                      <p:to>
                                        <p:strVal val="visible"/>
                                      </p:to>
                                    </p:set>
                                    <p:animEffect transition="in" filter="diamond(in)">
                                      <p:cBhvr>
                                        <p:cTn id="34" dur="500"/>
                                        <p:tgtEl>
                                          <p:spTgt spid="15585"/>
                                        </p:tgtEl>
                                      </p:cBhvr>
                                    </p:animEffect>
                                  </p:childTnLst>
                                </p:cTn>
                              </p:par>
                              <p:par>
                                <p:cTn id="35" presetID="3" presetClass="exit" presetSubtype="10" fill="hold" grpId="0" nodeType="withEffect">
                                  <p:stCondLst>
                                    <p:cond delay="0"/>
                                  </p:stCondLst>
                                  <p:childTnLst>
                                    <p:animEffect transition="out" filter="blinds(horizontal)">
                                      <p:cBhvr>
                                        <p:cTn id="36" dur="500"/>
                                        <p:tgtEl>
                                          <p:spTgt spid="15888"/>
                                        </p:tgtEl>
                                      </p:cBhvr>
                                    </p:animEffect>
                                    <p:set>
                                      <p:cBhvr>
                                        <p:cTn id="37" dur="1" fill="hold">
                                          <p:stCondLst>
                                            <p:cond delay="499"/>
                                          </p:stCondLst>
                                        </p:cTn>
                                        <p:tgtEl>
                                          <p:spTgt spid="15888"/>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15880"/>
                                        </p:tgtEl>
                                      </p:cBhvr>
                                    </p:animEffect>
                                    <p:set>
                                      <p:cBhvr>
                                        <p:cTn id="40" dur="1" fill="hold">
                                          <p:stCondLst>
                                            <p:cond delay="499"/>
                                          </p:stCondLst>
                                        </p:cTn>
                                        <p:tgtEl>
                                          <p:spTgt spid="15880"/>
                                        </p:tgtEl>
                                        <p:attrNameLst>
                                          <p:attrName>style.visibility</p:attrName>
                                        </p:attrNameLst>
                                      </p:cBhvr>
                                      <p:to>
                                        <p:strVal val="hidden"/>
                                      </p:to>
                                    </p:set>
                                  </p:childTnLst>
                                </p:cTn>
                              </p:par>
                            </p:childTnLst>
                          </p:cTn>
                        </p:par>
                      </p:childTnLst>
                    </p:cTn>
                  </p:par>
                </p:childTnLst>
              </p:cTn>
              <p:nextCondLst>
                <p:cond evt="onClick" delay="0">
                  <p:tgtEl>
                    <p:spTgt spid="15888"/>
                  </p:tgtEl>
                </p:cond>
              </p:nextCondLst>
            </p:seq>
            <p:seq concurrent="1" nextAc="seek">
              <p:cTn id="41" restart="whenNotActive" fill="hold" evtFilter="cancelBubble" nodeType="interactiveSeq">
                <p:stCondLst>
                  <p:cond evt="onClick" delay="0">
                    <p:tgtEl>
                      <p:spTgt spid="15889"/>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0" nodeType="withEffect">
                                  <p:stCondLst>
                                    <p:cond delay="0"/>
                                  </p:stCondLst>
                                  <p:childTnLst>
                                    <p:animEffect transition="out" filter="blinds(horizontal)">
                                      <p:cBhvr>
                                        <p:cTn id="45" dur="500"/>
                                        <p:tgtEl>
                                          <p:spTgt spid="15889"/>
                                        </p:tgtEl>
                                      </p:cBhvr>
                                    </p:animEffect>
                                    <p:set>
                                      <p:cBhvr>
                                        <p:cTn id="46" dur="1" fill="hold">
                                          <p:stCondLst>
                                            <p:cond delay="499"/>
                                          </p:stCondLst>
                                        </p:cTn>
                                        <p:tgtEl>
                                          <p:spTgt spid="15889"/>
                                        </p:tgtEl>
                                        <p:attrNameLst>
                                          <p:attrName>style.visibility</p:attrName>
                                        </p:attrNameLst>
                                      </p:cBhvr>
                                      <p:to>
                                        <p:strVal val="hidden"/>
                                      </p:to>
                                    </p:set>
                                  </p:childTnLst>
                                </p:cTn>
                              </p:par>
                              <p:par>
                                <p:cTn id="47" presetID="3" presetClass="exit" presetSubtype="10" fill="hold" grpId="0" nodeType="withEffect">
                                  <p:stCondLst>
                                    <p:cond delay="0"/>
                                  </p:stCondLst>
                                  <p:childTnLst>
                                    <p:animEffect transition="out" filter="blinds(horizontal)">
                                      <p:cBhvr>
                                        <p:cTn id="48" dur="500"/>
                                        <p:tgtEl>
                                          <p:spTgt spid="15879"/>
                                        </p:tgtEl>
                                      </p:cBhvr>
                                    </p:animEffect>
                                    <p:set>
                                      <p:cBhvr>
                                        <p:cTn id="49" dur="1" fill="hold">
                                          <p:stCondLst>
                                            <p:cond delay="499"/>
                                          </p:stCondLst>
                                        </p:cTn>
                                        <p:tgtEl>
                                          <p:spTgt spid="15879"/>
                                        </p:tgtEl>
                                        <p:attrNameLst>
                                          <p:attrName>style.visibility</p:attrName>
                                        </p:attrNameLst>
                                      </p:cBhvr>
                                      <p:to>
                                        <p:strVal val="hidden"/>
                                      </p:to>
                                    </p:set>
                                  </p:childTnLst>
                                </p:cTn>
                              </p:par>
                              <p:par>
                                <p:cTn id="50" presetID="3" presetClass="exit" presetSubtype="10" fill="hold" grpId="0" nodeType="withEffect">
                                  <p:stCondLst>
                                    <p:cond delay="0"/>
                                  </p:stCondLst>
                                  <p:childTnLst>
                                    <p:animEffect transition="out" filter="blinds(horizontal)">
                                      <p:cBhvr>
                                        <p:cTn id="51" dur="500"/>
                                        <p:tgtEl>
                                          <p:spTgt spid="15881"/>
                                        </p:tgtEl>
                                      </p:cBhvr>
                                    </p:animEffect>
                                    <p:set>
                                      <p:cBhvr>
                                        <p:cTn id="52" dur="1" fill="hold">
                                          <p:stCondLst>
                                            <p:cond delay="499"/>
                                          </p:stCondLst>
                                        </p:cTn>
                                        <p:tgtEl>
                                          <p:spTgt spid="15881"/>
                                        </p:tgtEl>
                                        <p:attrNameLst>
                                          <p:attrName>style.visibility</p:attrName>
                                        </p:attrNameLst>
                                      </p:cBhvr>
                                      <p:to>
                                        <p:strVal val="hidden"/>
                                      </p:to>
                                    </p:set>
                                  </p:childTnLst>
                                </p:cTn>
                              </p:par>
                            </p:childTnLst>
                          </p:cTn>
                        </p:par>
                      </p:childTnLst>
                    </p:cTn>
                  </p:par>
                </p:childTnLst>
              </p:cTn>
              <p:nextCondLst>
                <p:cond evt="onClick" delay="0">
                  <p:tgtEl>
                    <p:spTgt spid="15889"/>
                  </p:tgtEl>
                </p:cond>
              </p:nextCondLst>
            </p:seq>
          </p:childTnLst>
        </p:cTn>
      </p:par>
    </p:tnLst>
    <p:bldLst>
      <p:bldP spid="15585" grpId="0"/>
      <p:bldP spid="15879" grpId="0" animBg="1"/>
      <p:bldP spid="15880" grpId="0" animBg="1"/>
      <p:bldP spid="15881" grpId="0" animBg="1"/>
      <p:bldP spid="15882" grpId="0" animBg="1"/>
      <p:bldP spid="15883" grpId="0" animBg="1"/>
      <p:bldP spid="15884" grpId="0" animBg="1"/>
      <p:bldP spid="15885" grpId="0" animBg="1"/>
      <p:bldP spid="15886" grpId="0" animBg="1"/>
      <p:bldP spid="15887" grpId="0" animBg="1"/>
      <p:bldP spid="15888" grpId="0" animBg="1"/>
      <p:bldP spid="158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38F699A-D7F6-4ABD-9718-CEE1390DEE79}"/>
              </a:ext>
            </a:extLst>
          </p:cNvPr>
          <p:cNvSpPr txBox="1">
            <a:spLocks noChangeArrowheads="1"/>
          </p:cNvSpPr>
          <p:nvPr/>
        </p:nvSpPr>
        <p:spPr bwMode="auto">
          <a:xfrm>
            <a:off x="382588" y="762000"/>
            <a:ext cx="89900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u="sng">
                <a:solidFill>
                  <a:srgbClr val="FF00FF"/>
                </a:solidFill>
              </a:rPr>
              <a:t>Bài 3/110 ( SGK )</a:t>
            </a:r>
            <a:r>
              <a:rPr lang="en-US" altLang="en-US" sz="2800">
                <a:solidFill>
                  <a:srgbClr val="0000CC"/>
                </a:solidFill>
              </a:rPr>
              <a:t> Quan sát ba hình dưới đây và chỉ ra chiều cao, bán kính đáy của mỗi hình </a:t>
            </a:r>
          </a:p>
        </p:txBody>
      </p:sp>
      <p:sp>
        <p:nvSpPr>
          <p:cNvPr id="11267" name="Rectangle 73">
            <a:extLst>
              <a:ext uri="{FF2B5EF4-FFF2-40B4-BE49-F238E27FC236}">
                <a16:creationId xmlns:a16="http://schemas.microsoft.com/office/drawing/2014/main" id="{BA4DBC48-2F94-42A1-BE3C-1B6D030CDE8F}"/>
              </a:ext>
            </a:extLst>
          </p:cNvPr>
          <p:cNvSpPr>
            <a:spLocks noChangeArrowheads="1"/>
          </p:cNvSpPr>
          <p:nvPr/>
        </p:nvSpPr>
        <p:spPr bwMode="auto">
          <a:xfrm>
            <a:off x="0" y="0"/>
            <a:ext cx="9906000" cy="8302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u="sng">
                <a:solidFill>
                  <a:schemeClr val="bg1"/>
                </a:solidFill>
              </a:rPr>
              <a:t>TIẾT 58</a:t>
            </a:r>
            <a:r>
              <a:rPr lang="en-US" altLang="en-US" sz="2400">
                <a:solidFill>
                  <a:schemeClr val="bg1"/>
                </a:solidFill>
              </a:rPr>
              <a:t> :      </a:t>
            </a:r>
            <a:r>
              <a:rPr lang="en-US" altLang="en-US" sz="2400" b="1">
                <a:solidFill>
                  <a:schemeClr val="bg1"/>
                </a:solidFill>
              </a:rPr>
              <a:t>HÌNH TRỤ - DIỆN TÍCH XUNG QUANH </a:t>
            </a:r>
          </a:p>
          <a:p>
            <a:pPr eaLnBrk="1" hangingPunct="1"/>
            <a:r>
              <a:rPr lang="en-US" altLang="en-US" sz="2400" b="1">
                <a:solidFill>
                  <a:schemeClr val="bg1"/>
                </a:solidFill>
              </a:rPr>
              <a:t>                    VÀ THỂ TÍCH  CỦA HÌNH TRỤ - BÀI TẬP  </a:t>
            </a:r>
          </a:p>
        </p:txBody>
      </p:sp>
      <p:grpSp>
        <p:nvGrpSpPr>
          <p:cNvPr id="11268" name="Group 182">
            <a:extLst>
              <a:ext uri="{FF2B5EF4-FFF2-40B4-BE49-F238E27FC236}">
                <a16:creationId xmlns:a16="http://schemas.microsoft.com/office/drawing/2014/main" id="{E8736A64-2B23-4ADE-9221-A5F94DE44F6A}"/>
              </a:ext>
            </a:extLst>
          </p:cNvPr>
          <p:cNvGrpSpPr>
            <a:grpSpLocks/>
          </p:cNvGrpSpPr>
          <p:nvPr/>
        </p:nvGrpSpPr>
        <p:grpSpPr bwMode="auto">
          <a:xfrm>
            <a:off x="1143000" y="1905000"/>
            <a:ext cx="7512050" cy="2411413"/>
            <a:chOff x="624" y="1200"/>
            <a:chExt cx="4368" cy="1519"/>
          </a:xfrm>
        </p:grpSpPr>
        <p:sp>
          <p:nvSpPr>
            <p:cNvPr id="11298" name="Text Box 80">
              <a:extLst>
                <a:ext uri="{FF2B5EF4-FFF2-40B4-BE49-F238E27FC236}">
                  <a16:creationId xmlns:a16="http://schemas.microsoft.com/office/drawing/2014/main" id="{A258C611-78EF-48EF-B7EC-576B7108C646}"/>
                </a:ext>
              </a:extLst>
            </p:cNvPr>
            <p:cNvSpPr txBox="1">
              <a:spLocks noChangeArrowheads="1"/>
            </p:cNvSpPr>
            <p:nvPr/>
          </p:nvSpPr>
          <p:spPr bwMode="auto">
            <a:xfrm>
              <a:off x="1056" y="248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CC"/>
                  </a:solidFill>
                </a:rPr>
                <a:t>a)</a:t>
              </a:r>
            </a:p>
          </p:txBody>
        </p:sp>
        <p:sp>
          <p:nvSpPr>
            <p:cNvPr id="11299" name="Text Box 81">
              <a:extLst>
                <a:ext uri="{FF2B5EF4-FFF2-40B4-BE49-F238E27FC236}">
                  <a16:creationId xmlns:a16="http://schemas.microsoft.com/office/drawing/2014/main" id="{4049F8EB-4097-46BB-8F49-D3E9FCD990BA}"/>
                </a:ext>
              </a:extLst>
            </p:cNvPr>
            <p:cNvSpPr txBox="1">
              <a:spLocks noChangeArrowheads="1"/>
            </p:cNvSpPr>
            <p:nvPr/>
          </p:nvSpPr>
          <p:spPr bwMode="auto">
            <a:xfrm>
              <a:off x="4272" y="244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CC"/>
                  </a:solidFill>
                </a:rPr>
                <a:t>c)</a:t>
              </a:r>
            </a:p>
          </p:txBody>
        </p:sp>
        <p:sp>
          <p:nvSpPr>
            <p:cNvPr id="11300" name="Text Box 82">
              <a:extLst>
                <a:ext uri="{FF2B5EF4-FFF2-40B4-BE49-F238E27FC236}">
                  <a16:creationId xmlns:a16="http://schemas.microsoft.com/office/drawing/2014/main" id="{3135078A-2D8F-4478-99D9-63A8F1FC0CC6}"/>
                </a:ext>
              </a:extLst>
            </p:cNvPr>
            <p:cNvSpPr txBox="1">
              <a:spLocks noChangeArrowheads="1"/>
            </p:cNvSpPr>
            <p:nvPr/>
          </p:nvSpPr>
          <p:spPr bwMode="auto">
            <a:xfrm>
              <a:off x="2784" y="2457"/>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CC"/>
                  </a:solidFill>
                </a:rPr>
                <a:t>b)</a:t>
              </a:r>
            </a:p>
          </p:txBody>
        </p:sp>
        <p:grpSp>
          <p:nvGrpSpPr>
            <p:cNvPr id="11301" name="Group 120">
              <a:extLst>
                <a:ext uri="{FF2B5EF4-FFF2-40B4-BE49-F238E27FC236}">
                  <a16:creationId xmlns:a16="http://schemas.microsoft.com/office/drawing/2014/main" id="{72268B9F-93ED-4989-B458-B6E258732F6A}"/>
                </a:ext>
              </a:extLst>
            </p:cNvPr>
            <p:cNvGrpSpPr>
              <a:grpSpLocks/>
            </p:cNvGrpSpPr>
            <p:nvPr/>
          </p:nvGrpSpPr>
          <p:grpSpPr bwMode="auto">
            <a:xfrm>
              <a:off x="624" y="1200"/>
              <a:ext cx="4368" cy="1316"/>
              <a:chOff x="624" y="1200"/>
              <a:chExt cx="4368" cy="1316"/>
            </a:xfrm>
          </p:grpSpPr>
          <p:grpSp>
            <p:nvGrpSpPr>
              <p:cNvPr id="11302" name="Group 5">
                <a:extLst>
                  <a:ext uri="{FF2B5EF4-FFF2-40B4-BE49-F238E27FC236}">
                    <a16:creationId xmlns:a16="http://schemas.microsoft.com/office/drawing/2014/main" id="{F1181AA6-90E9-45F5-A4C4-B144FF546D9B}"/>
                  </a:ext>
                </a:extLst>
              </p:cNvPr>
              <p:cNvGrpSpPr>
                <a:grpSpLocks/>
              </p:cNvGrpSpPr>
              <p:nvPr/>
            </p:nvGrpSpPr>
            <p:grpSpPr bwMode="auto">
              <a:xfrm>
                <a:off x="624" y="1200"/>
                <a:ext cx="4368" cy="1181"/>
                <a:chOff x="960" y="2688"/>
                <a:chExt cx="4368" cy="1181"/>
              </a:xfrm>
            </p:grpSpPr>
            <p:sp>
              <p:nvSpPr>
                <p:cNvPr id="11304" name="Text Box 6">
                  <a:extLst>
                    <a:ext uri="{FF2B5EF4-FFF2-40B4-BE49-F238E27FC236}">
                      <a16:creationId xmlns:a16="http://schemas.microsoft.com/office/drawing/2014/main" id="{85011C03-A662-4133-BE90-83456C96DC7E}"/>
                    </a:ext>
                  </a:extLst>
                </p:cNvPr>
                <p:cNvSpPr txBox="1">
                  <a:spLocks noChangeArrowheads="1"/>
                </p:cNvSpPr>
                <p:nvPr/>
              </p:nvSpPr>
              <p:spPr bwMode="auto">
                <a:xfrm>
                  <a:off x="4560" y="3696"/>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FF00FF"/>
                      </a:solidFill>
                    </a:rPr>
                    <a:t>7m</a:t>
                  </a:r>
                </a:p>
              </p:txBody>
            </p:sp>
            <p:grpSp>
              <p:nvGrpSpPr>
                <p:cNvPr id="11305" name="Group 7">
                  <a:extLst>
                    <a:ext uri="{FF2B5EF4-FFF2-40B4-BE49-F238E27FC236}">
                      <a16:creationId xmlns:a16="http://schemas.microsoft.com/office/drawing/2014/main" id="{ABDF04AD-D859-4EC3-8797-496412B1EDA7}"/>
                    </a:ext>
                  </a:extLst>
                </p:cNvPr>
                <p:cNvGrpSpPr>
                  <a:grpSpLocks/>
                </p:cNvGrpSpPr>
                <p:nvPr/>
              </p:nvGrpSpPr>
              <p:grpSpPr bwMode="auto">
                <a:xfrm>
                  <a:off x="960" y="2688"/>
                  <a:ext cx="4080" cy="1152"/>
                  <a:chOff x="960" y="2736"/>
                  <a:chExt cx="4080" cy="1152"/>
                </a:xfrm>
              </p:grpSpPr>
              <p:sp>
                <p:nvSpPr>
                  <p:cNvPr id="11306" name="Text Box 8">
                    <a:extLst>
                      <a:ext uri="{FF2B5EF4-FFF2-40B4-BE49-F238E27FC236}">
                        <a16:creationId xmlns:a16="http://schemas.microsoft.com/office/drawing/2014/main" id="{C67B3BFB-C0C6-467D-95A8-BD0E9ACB2CE3}"/>
                      </a:ext>
                    </a:extLst>
                  </p:cNvPr>
                  <p:cNvSpPr txBox="1">
                    <a:spLocks noChangeArrowheads="1"/>
                  </p:cNvSpPr>
                  <p:nvPr/>
                </p:nvSpPr>
                <p:spPr bwMode="auto">
                  <a:xfrm>
                    <a:off x="1680" y="3312"/>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rPr>
                      <a:t> </a:t>
                    </a:r>
                    <a:endParaRPr lang="en-US" altLang="en-US"/>
                  </a:p>
                </p:txBody>
              </p:sp>
              <p:sp>
                <p:nvSpPr>
                  <p:cNvPr id="11307" name="AutoShape 9">
                    <a:extLst>
                      <a:ext uri="{FF2B5EF4-FFF2-40B4-BE49-F238E27FC236}">
                        <a16:creationId xmlns:a16="http://schemas.microsoft.com/office/drawing/2014/main" id="{DDAECC58-957D-475B-B222-82D8FD510934}"/>
                      </a:ext>
                    </a:extLst>
                  </p:cNvPr>
                  <p:cNvSpPr>
                    <a:spLocks noChangeArrowheads="1"/>
                  </p:cNvSpPr>
                  <p:nvPr/>
                </p:nvSpPr>
                <p:spPr bwMode="auto">
                  <a:xfrm>
                    <a:off x="1248" y="2736"/>
                    <a:ext cx="480" cy="912"/>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08" name="Oval 10">
                    <a:extLst>
                      <a:ext uri="{FF2B5EF4-FFF2-40B4-BE49-F238E27FC236}">
                        <a16:creationId xmlns:a16="http://schemas.microsoft.com/office/drawing/2014/main" id="{486EC788-08D6-472D-8816-3E6462A2F015}"/>
                      </a:ext>
                    </a:extLst>
                  </p:cNvPr>
                  <p:cNvSpPr>
                    <a:spLocks noChangeArrowheads="1"/>
                  </p:cNvSpPr>
                  <p:nvPr/>
                </p:nvSpPr>
                <p:spPr bwMode="auto">
                  <a:xfrm>
                    <a:off x="1248" y="3372"/>
                    <a:ext cx="480" cy="276"/>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09" name="AutoShape 11">
                    <a:extLst>
                      <a:ext uri="{FF2B5EF4-FFF2-40B4-BE49-F238E27FC236}">
                        <a16:creationId xmlns:a16="http://schemas.microsoft.com/office/drawing/2014/main" id="{5BC3D514-4268-4742-AD04-7BFE5F20A775}"/>
                      </a:ext>
                    </a:extLst>
                  </p:cNvPr>
                  <p:cNvSpPr>
                    <a:spLocks noChangeArrowheads="1"/>
                  </p:cNvSpPr>
                  <p:nvPr/>
                </p:nvSpPr>
                <p:spPr bwMode="auto">
                  <a:xfrm>
                    <a:off x="4368" y="3168"/>
                    <a:ext cx="672" cy="432"/>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10" name="Oval 12">
                    <a:extLst>
                      <a:ext uri="{FF2B5EF4-FFF2-40B4-BE49-F238E27FC236}">
                        <a16:creationId xmlns:a16="http://schemas.microsoft.com/office/drawing/2014/main" id="{D801C1B8-096C-4AB8-8C64-FB7010FE3D58}"/>
                      </a:ext>
                    </a:extLst>
                  </p:cNvPr>
                  <p:cNvSpPr>
                    <a:spLocks noChangeArrowheads="1"/>
                  </p:cNvSpPr>
                  <p:nvPr/>
                </p:nvSpPr>
                <p:spPr bwMode="auto">
                  <a:xfrm>
                    <a:off x="4368" y="3456"/>
                    <a:ext cx="672" cy="144"/>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11" name="AutoShape 13">
                    <a:extLst>
                      <a:ext uri="{FF2B5EF4-FFF2-40B4-BE49-F238E27FC236}">
                        <a16:creationId xmlns:a16="http://schemas.microsoft.com/office/drawing/2014/main" id="{F3D56A24-2FF3-447A-BCBF-011D11275264}"/>
                      </a:ext>
                    </a:extLst>
                  </p:cNvPr>
                  <p:cNvSpPr>
                    <a:spLocks noChangeArrowheads="1"/>
                  </p:cNvSpPr>
                  <p:nvPr/>
                </p:nvSpPr>
                <p:spPr bwMode="auto">
                  <a:xfrm flipH="1">
                    <a:off x="2784" y="3120"/>
                    <a:ext cx="864" cy="288"/>
                  </a:xfrm>
                  <a:prstGeom prst="flowChartMagneticDrum">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12" name="Oval 14">
                    <a:extLst>
                      <a:ext uri="{FF2B5EF4-FFF2-40B4-BE49-F238E27FC236}">
                        <a16:creationId xmlns:a16="http://schemas.microsoft.com/office/drawing/2014/main" id="{31B7DC90-3871-43B1-A6E3-07200B5923CE}"/>
                      </a:ext>
                    </a:extLst>
                  </p:cNvPr>
                  <p:cNvSpPr>
                    <a:spLocks noChangeArrowheads="1"/>
                  </p:cNvSpPr>
                  <p:nvPr/>
                </p:nvSpPr>
                <p:spPr bwMode="auto">
                  <a:xfrm>
                    <a:off x="3408" y="3120"/>
                    <a:ext cx="240" cy="288"/>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313" name="Line 15">
                    <a:extLst>
                      <a:ext uri="{FF2B5EF4-FFF2-40B4-BE49-F238E27FC236}">
                        <a16:creationId xmlns:a16="http://schemas.microsoft.com/office/drawing/2014/main" id="{FE32209F-B8E3-47B3-AA4E-37F326B61653}"/>
                      </a:ext>
                    </a:extLst>
                  </p:cNvPr>
                  <p:cNvSpPr>
                    <a:spLocks noChangeShapeType="1"/>
                  </p:cNvSpPr>
                  <p:nvPr/>
                </p:nvSpPr>
                <p:spPr bwMode="auto">
                  <a:xfrm>
                    <a:off x="1104" y="2880"/>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16">
                    <a:extLst>
                      <a:ext uri="{FF2B5EF4-FFF2-40B4-BE49-F238E27FC236}">
                        <a16:creationId xmlns:a16="http://schemas.microsoft.com/office/drawing/2014/main" id="{2DD1B12E-FEC5-4768-8C91-981F8899F970}"/>
                      </a:ext>
                    </a:extLst>
                  </p:cNvPr>
                  <p:cNvSpPr>
                    <a:spLocks noChangeShapeType="1"/>
                  </p:cNvSpPr>
                  <p:nvPr/>
                </p:nvSpPr>
                <p:spPr bwMode="auto">
                  <a:xfrm>
                    <a:off x="1116" y="3504"/>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Text Box 17">
                    <a:extLst>
                      <a:ext uri="{FF2B5EF4-FFF2-40B4-BE49-F238E27FC236}">
                        <a16:creationId xmlns:a16="http://schemas.microsoft.com/office/drawing/2014/main" id="{0980D8C9-9EE8-4724-932F-5A7AC7ACDD24}"/>
                      </a:ext>
                    </a:extLst>
                  </p:cNvPr>
                  <p:cNvSpPr txBox="1">
                    <a:spLocks noChangeArrowheads="1"/>
                  </p:cNvSpPr>
                  <p:nvPr/>
                </p:nvSpPr>
                <p:spPr bwMode="auto">
                  <a:xfrm>
                    <a:off x="960" y="3120"/>
                    <a:ext cx="7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solidFill>
                          <a:srgbClr val="A50021"/>
                        </a:solidFill>
                      </a:rPr>
                      <a:t>10cm</a:t>
                    </a:r>
                  </a:p>
                </p:txBody>
              </p:sp>
              <p:sp>
                <p:nvSpPr>
                  <p:cNvPr id="11316" name="Line 18">
                    <a:extLst>
                      <a:ext uri="{FF2B5EF4-FFF2-40B4-BE49-F238E27FC236}">
                        <a16:creationId xmlns:a16="http://schemas.microsoft.com/office/drawing/2014/main" id="{B1954612-48DD-43CD-A5B0-45BBD113FC97}"/>
                      </a:ext>
                    </a:extLst>
                  </p:cNvPr>
                  <p:cNvSpPr>
                    <a:spLocks noChangeShapeType="1"/>
                  </p:cNvSpPr>
                  <p:nvPr/>
                </p:nvSpPr>
                <p:spPr bwMode="auto">
                  <a:xfrm flipV="1">
                    <a:off x="1152" y="2880"/>
                    <a:ext cx="0" cy="240"/>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17" name="Line 19">
                    <a:extLst>
                      <a:ext uri="{FF2B5EF4-FFF2-40B4-BE49-F238E27FC236}">
                        <a16:creationId xmlns:a16="http://schemas.microsoft.com/office/drawing/2014/main" id="{24D49F63-27B5-4B01-8A9C-8068B6F95486}"/>
                      </a:ext>
                    </a:extLst>
                  </p:cNvPr>
                  <p:cNvSpPr>
                    <a:spLocks noChangeShapeType="1"/>
                  </p:cNvSpPr>
                  <p:nvPr/>
                </p:nvSpPr>
                <p:spPr bwMode="auto">
                  <a:xfrm>
                    <a:off x="1152" y="3264"/>
                    <a:ext cx="0" cy="240"/>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18" name="Line 20">
                    <a:extLst>
                      <a:ext uri="{FF2B5EF4-FFF2-40B4-BE49-F238E27FC236}">
                        <a16:creationId xmlns:a16="http://schemas.microsoft.com/office/drawing/2014/main" id="{1D85CC72-6228-44BA-8014-6C495DED22CB}"/>
                      </a:ext>
                    </a:extLst>
                  </p:cNvPr>
                  <p:cNvSpPr>
                    <a:spLocks noChangeShapeType="1"/>
                  </p:cNvSpPr>
                  <p:nvPr/>
                </p:nvSpPr>
                <p:spPr bwMode="auto">
                  <a:xfrm>
                    <a:off x="1248" y="369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21">
                    <a:extLst>
                      <a:ext uri="{FF2B5EF4-FFF2-40B4-BE49-F238E27FC236}">
                        <a16:creationId xmlns:a16="http://schemas.microsoft.com/office/drawing/2014/main" id="{73371675-77E2-422F-929A-154BF373185E}"/>
                      </a:ext>
                    </a:extLst>
                  </p:cNvPr>
                  <p:cNvSpPr>
                    <a:spLocks noChangeShapeType="1"/>
                  </p:cNvSpPr>
                  <p:nvPr/>
                </p:nvSpPr>
                <p:spPr bwMode="auto">
                  <a:xfrm>
                    <a:off x="1728" y="369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Line 22">
                    <a:extLst>
                      <a:ext uri="{FF2B5EF4-FFF2-40B4-BE49-F238E27FC236}">
                        <a16:creationId xmlns:a16="http://schemas.microsoft.com/office/drawing/2014/main" id="{00E46894-23E5-4C5A-906E-DA9B9390748D}"/>
                      </a:ext>
                    </a:extLst>
                  </p:cNvPr>
                  <p:cNvSpPr>
                    <a:spLocks noChangeShapeType="1"/>
                  </p:cNvSpPr>
                  <p:nvPr/>
                </p:nvSpPr>
                <p:spPr bwMode="auto">
                  <a:xfrm>
                    <a:off x="1248" y="3744"/>
                    <a:ext cx="480"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1" name="Line 23">
                    <a:extLst>
                      <a:ext uri="{FF2B5EF4-FFF2-40B4-BE49-F238E27FC236}">
                        <a16:creationId xmlns:a16="http://schemas.microsoft.com/office/drawing/2014/main" id="{098F8E56-688A-4B78-BD59-6776DDAD196E}"/>
                      </a:ext>
                    </a:extLst>
                  </p:cNvPr>
                  <p:cNvSpPr>
                    <a:spLocks noChangeShapeType="1"/>
                  </p:cNvSpPr>
                  <p:nvPr/>
                </p:nvSpPr>
                <p:spPr bwMode="auto">
                  <a:xfrm>
                    <a:off x="2880" y="345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2" name="Line 24">
                    <a:extLst>
                      <a:ext uri="{FF2B5EF4-FFF2-40B4-BE49-F238E27FC236}">
                        <a16:creationId xmlns:a16="http://schemas.microsoft.com/office/drawing/2014/main" id="{683C9931-2930-4C33-A498-32CCAA4D7928}"/>
                      </a:ext>
                    </a:extLst>
                  </p:cNvPr>
                  <p:cNvSpPr>
                    <a:spLocks noChangeShapeType="1"/>
                  </p:cNvSpPr>
                  <p:nvPr/>
                </p:nvSpPr>
                <p:spPr bwMode="auto">
                  <a:xfrm>
                    <a:off x="5040" y="3600"/>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3" name="Line 25">
                    <a:extLst>
                      <a:ext uri="{FF2B5EF4-FFF2-40B4-BE49-F238E27FC236}">
                        <a16:creationId xmlns:a16="http://schemas.microsoft.com/office/drawing/2014/main" id="{F781B83C-D8C2-4E16-A566-C24606A4C1CA}"/>
                      </a:ext>
                    </a:extLst>
                  </p:cNvPr>
                  <p:cNvSpPr>
                    <a:spLocks noChangeShapeType="1"/>
                  </p:cNvSpPr>
                  <p:nvPr/>
                </p:nvSpPr>
                <p:spPr bwMode="auto">
                  <a:xfrm>
                    <a:off x="4368" y="3600"/>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Line 26">
                    <a:extLst>
                      <a:ext uri="{FF2B5EF4-FFF2-40B4-BE49-F238E27FC236}">
                        <a16:creationId xmlns:a16="http://schemas.microsoft.com/office/drawing/2014/main" id="{D090D28F-146A-4A29-85EA-52682868E530}"/>
                      </a:ext>
                    </a:extLst>
                  </p:cNvPr>
                  <p:cNvSpPr>
                    <a:spLocks noChangeShapeType="1"/>
                  </p:cNvSpPr>
                  <p:nvPr/>
                </p:nvSpPr>
                <p:spPr bwMode="auto">
                  <a:xfrm>
                    <a:off x="4368" y="3696"/>
                    <a:ext cx="672"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5" name="Line 27">
                    <a:extLst>
                      <a:ext uri="{FF2B5EF4-FFF2-40B4-BE49-F238E27FC236}">
                        <a16:creationId xmlns:a16="http://schemas.microsoft.com/office/drawing/2014/main" id="{AA82CFE4-68FA-46D8-BCCF-163A984DE40C}"/>
                      </a:ext>
                    </a:extLst>
                  </p:cNvPr>
                  <p:cNvSpPr>
                    <a:spLocks noChangeShapeType="1"/>
                  </p:cNvSpPr>
                  <p:nvPr/>
                </p:nvSpPr>
                <p:spPr bwMode="auto">
                  <a:xfrm flipH="1">
                    <a:off x="4224" y="3228"/>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6" name="Line 28">
                    <a:extLst>
                      <a:ext uri="{FF2B5EF4-FFF2-40B4-BE49-F238E27FC236}">
                        <a16:creationId xmlns:a16="http://schemas.microsoft.com/office/drawing/2014/main" id="{C3364A5A-ADC2-453C-BFA2-DF9BBD359042}"/>
                      </a:ext>
                    </a:extLst>
                  </p:cNvPr>
                  <p:cNvSpPr>
                    <a:spLocks noChangeShapeType="1"/>
                  </p:cNvSpPr>
                  <p:nvPr/>
                </p:nvSpPr>
                <p:spPr bwMode="auto">
                  <a:xfrm flipH="1">
                    <a:off x="4224" y="3516"/>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7" name="Line 29">
                    <a:extLst>
                      <a:ext uri="{FF2B5EF4-FFF2-40B4-BE49-F238E27FC236}">
                        <a16:creationId xmlns:a16="http://schemas.microsoft.com/office/drawing/2014/main" id="{7E16F7C5-C6CC-48FF-A05E-E4E88C1D7FB4}"/>
                      </a:ext>
                    </a:extLst>
                  </p:cNvPr>
                  <p:cNvSpPr>
                    <a:spLocks noChangeShapeType="1"/>
                  </p:cNvSpPr>
                  <p:nvPr/>
                </p:nvSpPr>
                <p:spPr bwMode="auto">
                  <a:xfrm>
                    <a:off x="4320" y="3216"/>
                    <a:ext cx="0" cy="288"/>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8" name="Text Box 30">
                    <a:extLst>
                      <a:ext uri="{FF2B5EF4-FFF2-40B4-BE49-F238E27FC236}">
                        <a16:creationId xmlns:a16="http://schemas.microsoft.com/office/drawing/2014/main" id="{54120939-348A-426C-BA02-52A3F3C108B1}"/>
                      </a:ext>
                    </a:extLst>
                  </p:cNvPr>
                  <p:cNvSpPr txBox="1">
                    <a:spLocks noChangeArrowheads="1"/>
                  </p:cNvSpPr>
                  <p:nvPr/>
                </p:nvSpPr>
                <p:spPr bwMode="auto">
                  <a:xfrm>
                    <a:off x="2448" y="3187"/>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A50021"/>
                        </a:solidFill>
                      </a:rPr>
                      <a:t>1 cm</a:t>
                    </a:r>
                  </a:p>
                </p:txBody>
              </p:sp>
              <p:sp>
                <p:nvSpPr>
                  <p:cNvPr id="11329" name="Text Box 31">
                    <a:extLst>
                      <a:ext uri="{FF2B5EF4-FFF2-40B4-BE49-F238E27FC236}">
                        <a16:creationId xmlns:a16="http://schemas.microsoft.com/office/drawing/2014/main" id="{87CBF6F5-E31D-497D-9F41-67EDD4F32DEC}"/>
                      </a:ext>
                    </a:extLst>
                  </p:cNvPr>
                  <p:cNvSpPr txBox="1">
                    <a:spLocks noChangeArrowheads="1"/>
                  </p:cNvSpPr>
                  <p:nvPr/>
                </p:nvSpPr>
                <p:spPr bwMode="auto">
                  <a:xfrm>
                    <a:off x="3024" y="3571"/>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FF00FF"/>
                        </a:solidFill>
                      </a:rPr>
                      <a:t>11 cm</a:t>
                    </a:r>
                  </a:p>
                </p:txBody>
              </p:sp>
              <p:sp>
                <p:nvSpPr>
                  <p:cNvPr id="11330" name="Text Box 32">
                    <a:extLst>
                      <a:ext uri="{FF2B5EF4-FFF2-40B4-BE49-F238E27FC236}">
                        <a16:creationId xmlns:a16="http://schemas.microsoft.com/office/drawing/2014/main" id="{F5596248-04B8-4BA6-8DA3-85BFA67BD380}"/>
                      </a:ext>
                    </a:extLst>
                  </p:cNvPr>
                  <p:cNvSpPr txBox="1">
                    <a:spLocks noChangeArrowheads="1"/>
                  </p:cNvSpPr>
                  <p:nvPr/>
                </p:nvSpPr>
                <p:spPr bwMode="auto">
                  <a:xfrm>
                    <a:off x="4080" y="3264"/>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A50021"/>
                        </a:solidFill>
                      </a:rPr>
                      <a:t>3 m</a:t>
                    </a:r>
                  </a:p>
                </p:txBody>
              </p:sp>
              <p:sp>
                <p:nvSpPr>
                  <p:cNvPr id="11331" name="Line 33">
                    <a:extLst>
                      <a:ext uri="{FF2B5EF4-FFF2-40B4-BE49-F238E27FC236}">
                        <a16:creationId xmlns:a16="http://schemas.microsoft.com/office/drawing/2014/main" id="{D8F58689-F591-4019-8147-79A81DB5493B}"/>
                      </a:ext>
                    </a:extLst>
                  </p:cNvPr>
                  <p:cNvSpPr>
                    <a:spLocks noChangeShapeType="1"/>
                  </p:cNvSpPr>
                  <p:nvPr/>
                </p:nvSpPr>
                <p:spPr bwMode="auto">
                  <a:xfrm>
                    <a:off x="3552" y="345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2" name="Line 34">
                    <a:extLst>
                      <a:ext uri="{FF2B5EF4-FFF2-40B4-BE49-F238E27FC236}">
                        <a16:creationId xmlns:a16="http://schemas.microsoft.com/office/drawing/2014/main" id="{184EDADB-2463-41F4-B479-2723704F26E7}"/>
                      </a:ext>
                    </a:extLst>
                  </p:cNvPr>
                  <p:cNvSpPr>
                    <a:spLocks noChangeShapeType="1"/>
                  </p:cNvSpPr>
                  <p:nvPr/>
                </p:nvSpPr>
                <p:spPr bwMode="auto">
                  <a:xfrm>
                    <a:off x="2880" y="3552"/>
                    <a:ext cx="672"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33" name="Line 35">
                    <a:extLst>
                      <a:ext uri="{FF2B5EF4-FFF2-40B4-BE49-F238E27FC236}">
                        <a16:creationId xmlns:a16="http://schemas.microsoft.com/office/drawing/2014/main" id="{5D59D609-1C9B-4EF0-AE92-0D1C0696BD94}"/>
                      </a:ext>
                    </a:extLst>
                  </p:cNvPr>
                  <p:cNvSpPr>
                    <a:spLocks noChangeShapeType="1"/>
                  </p:cNvSpPr>
                  <p:nvPr/>
                </p:nvSpPr>
                <p:spPr bwMode="auto">
                  <a:xfrm>
                    <a:off x="2736" y="3120"/>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4" name="Line 36">
                    <a:extLst>
                      <a:ext uri="{FF2B5EF4-FFF2-40B4-BE49-F238E27FC236}">
                        <a16:creationId xmlns:a16="http://schemas.microsoft.com/office/drawing/2014/main" id="{CD038AFC-378B-4EC3-B38C-DAA53FDD8B53}"/>
                      </a:ext>
                    </a:extLst>
                  </p:cNvPr>
                  <p:cNvSpPr>
                    <a:spLocks noChangeShapeType="1"/>
                  </p:cNvSpPr>
                  <p:nvPr/>
                </p:nvSpPr>
                <p:spPr bwMode="auto">
                  <a:xfrm>
                    <a:off x="2736" y="3408"/>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5" name="Line 37">
                    <a:extLst>
                      <a:ext uri="{FF2B5EF4-FFF2-40B4-BE49-F238E27FC236}">
                        <a16:creationId xmlns:a16="http://schemas.microsoft.com/office/drawing/2014/main" id="{A1667833-87B4-4394-9ABB-7F7822E0A017}"/>
                      </a:ext>
                    </a:extLst>
                  </p:cNvPr>
                  <p:cNvSpPr>
                    <a:spLocks noChangeShapeType="1"/>
                  </p:cNvSpPr>
                  <p:nvPr/>
                </p:nvSpPr>
                <p:spPr bwMode="auto">
                  <a:xfrm>
                    <a:off x="2736" y="3120"/>
                    <a:ext cx="0" cy="288"/>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1303" name="Text Box 84">
                <a:extLst>
                  <a:ext uri="{FF2B5EF4-FFF2-40B4-BE49-F238E27FC236}">
                    <a16:creationId xmlns:a16="http://schemas.microsoft.com/office/drawing/2014/main" id="{9CE189C2-25A5-493A-9AB2-C498EA9BA4F7}"/>
                  </a:ext>
                </a:extLst>
              </p:cNvPr>
              <p:cNvSpPr txBox="1">
                <a:spLocks noChangeArrowheads="1"/>
              </p:cNvSpPr>
              <p:nvPr/>
            </p:nvSpPr>
            <p:spPr bwMode="auto">
              <a:xfrm>
                <a:off x="1008" y="230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A50021"/>
                    </a:solidFill>
                  </a:rPr>
                  <a:t>8cm</a:t>
                </a:r>
              </a:p>
            </p:txBody>
          </p:sp>
        </p:grpSp>
      </p:grpSp>
      <p:sp>
        <p:nvSpPr>
          <p:cNvPr id="11269" name="Text Box 183">
            <a:extLst>
              <a:ext uri="{FF2B5EF4-FFF2-40B4-BE49-F238E27FC236}">
                <a16:creationId xmlns:a16="http://schemas.microsoft.com/office/drawing/2014/main" id="{C3389D1C-AE5E-470A-9AD1-D3784484B97F}"/>
              </a:ext>
            </a:extLst>
          </p:cNvPr>
          <p:cNvSpPr txBox="1">
            <a:spLocks noChangeArrowheads="1"/>
          </p:cNvSpPr>
          <p:nvPr/>
        </p:nvSpPr>
        <p:spPr bwMode="auto">
          <a:xfrm>
            <a:off x="1373188" y="5257800"/>
            <a:ext cx="6018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sz="2800">
              <a:solidFill>
                <a:srgbClr val="006600"/>
              </a:solidFill>
              <a:latin typeface="Times New Roman" panose="02020603050405020304" pitchFamily="18" charset="0"/>
            </a:endParaRPr>
          </a:p>
        </p:txBody>
      </p:sp>
      <p:graphicFrame>
        <p:nvGraphicFramePr>
          <p:cNvPr id="9294" name="Group 78">
            <a:extLst>
              <a:ext uri="{FF2B5EF4-FFF2-40B4-BE49-F238E27FC236}">
                <a16:creationId xmlns:a16="http://schemas.microsoft.com/office/drawing/2014/main" id="{DD85286A-72A4-493A-B0D2-39DF28FFC83D}"/>
              </a:ext>
            </a:extLst>
          </p:cNvPr>
          <p:cNvGraphicFramePr>
            <a:graphicFrameLocks noGrp="1"/>
          </p:cNvGraphicFramePr>
          <p:nvPr/>
        </p:nvGraphicFramePr>
        <p:xfrm>
          <a:off x="1676400" y="4267200"/>
          <a:ext cx="6604000" cy="2074863"/>
        </p:xfrm>
        <a:graphic>
          <a:graphicData uri="http://schemas.openxmlformats.org/drawingml/2006/table">
            <a:tbl>
              <a:tblPr/>
              <a:tblGrid>
                <a:gridCol w="2201863">
                  <a:extLst>
                    <a:ext uri="{9D8B030D-6E8A-4147-A177-3AD203B41FA5}">
                      <a16:colId xmlns:a16="http://schemas.microsoft.com/office/drawing/2014/main" val="20000"/>
                    </a:ext>
                  </a:extLst>
                </a:gridCol>
                <a:gridCol w="2200275">
                  <a:extLst>
                    <a:ext uri="{9D8B030D-6E8A-4147-A177-3AD203B41FA5}">
                      <a16:colId xmlns:a16="http://schemas.microsoft.com/office/drawing/2014/main" val="20001"/>
                    </a:ext>
                  </a:extLst>
                </a:gridCol>
                <a:gridCol w="2201862">
                  <a:extLst>
                    <a:ext uri="{9D8B030D-6E8A-4147-A177-3AD203B41FA5}">
                      <a16:colId xmlns:a16="http://schemas.microsoft.com/office/drawing/2014/main" val="20002"/>
                    </a:ext>
                  </a:extLst>
                </a:gridCol>
              </a:tblGrid>
              <a:tr h="51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charset="0"/>
                        </a:rPr>
                        <a:t>h</a:t>
                      </a: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charset="0"/>
                        </a:rPr>
                        <a:t>r</a:t>
                      </a: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charset="0"/>
                        </a:rPr>
                        <a:t>Hình a</a:t>
                      </a:r>
                      <a:endParaRPr kumimoji="0" lang="vi-VN" sz="2800" b="0" i="0" u="none" strike="noStrike" cap="none" normalizeH="0" baseline="0">
                        <a:ln>
                          <a:noFill/>
                        </a:ln>
                        <a:solidFill>
                          <a:srgbClr val="A5002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charset="0"/>
                        </a:rPr>
                        <a:t>Hình b</a:t>
                      </a:r>
                      <a:endParaRPr kumimoji="0" lang="vi-VN" sz="2800" b="0" i="0" u="none" strike="noStrike" cap="none" normalizeH="0" baseline="0">
                        <a:ln>
                          <a:noFill/>
                        </a:ln>
                        <a:solidFill>
                          <a:srgbClr val="A5002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charset="0"/>
                        </a:rPr>
                        <a:t>Hình c</a:t>
                      </a:r>
                      <a:endParaRPr kumimoji="0" lang="vi-VN" sz="2800" b="0" i="0" u="none" strike="noStrike" cap="none" normalizeH="0" baseline="0">
                        <a:ln>
                          <a:noFill/>
                        </a:ln>
                        <a:solidFill>
                          <a:srgbClr val="A5002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A5002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783" name="Text Box 207">
            <a:extLst>
              <a:ext uri="{FF2B5EF4-FFF2-40B4-BE49-F238E27FC236}">
                <a16:creationId xmlns:a16="http://schemas.microsoft.com/office/drawing/2014/main" id="{D0C08E31-D139-43F2-A56E-D5480CF99667}"/>
              </a:ext>
            </a:extLst>
          </p:cNvPr>
          <p:cNvSpPr txBox="1">
            <a:spLocks noChangeArrowheads="1"/>
          </p:cNvSpPr>
          <p:nvPr/>
        </p:nvSpPr>
        <p:spPr bwMode="auto">
          <a:xfrm>
            <a:off x="4191000" y="48148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rPr>
              <a:t>10 cm</a:t>
            </a:r>
            <a:endParaRPr lang="vi-VN" altLang="en-US" sz="2800">
              <a:solidFill>
                <a:srgbClr val="006600"/>
              </a:solidFill>
              <a:latin typeface="Times New Roman" panose="02020603050405020304" pitchFamily="18" charset="0"/>
            </a:endParaRPr>
          </a:p>
        </p:txBody>
      </p:sp>
      <p:sp>
        <p:nvSpPr>
          <p:cNvPr id="24785" name="Text Box 209">
            <a:extLst>
              <a:ext uri="{FF2B5EF4-FFF2-40B4-BE49-F238E27FC236}">
                <a16:creationId xmlns:a16="http://schemas.microsoft.com/office/drawing/2014/main" id="{23E3DD50-DF94-412C-8D80-CF83421B6594}"/>
              </a:ext>
            </a:extLst>
          </p:cNvPr>
          <p:cNvSpPr txBox="1">
            <a:spLocks noChangeArrowheads="1"/>
          </p:cNvSpPr>
          <p:nvPr/>
        </p:nvSpPr>
        <p:spPr bwMode="auto">
          <a:xfrm>
            <a:off x="6400800" y="48148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rPr>
              <a:t>  4 cm</a:t>
            </a:r>
            <a:endParaRPr lang="vi-VN" altLang="en-US" sz="2800">
              <a:solidFill>
                <a:srgbClr val="006600"/>
              </a:solidFill>
              <a:latin typeface="Times New Roman" panose="02020603050405020304" pitchFamily="18" charset="0"/>
            </a:endParaRPr>
          </a:p>
        </p:txBody>
      </p:sp>
      <p:sp>
        <p:nvSpPr>
          <p:cNvPr id="24788" name="Text Box 212">
            <a:extLst>
              <a:ext uri="{FF2B5EF4-FFF2-40B4-BE49-F238E27FC236}">
                <a16:creationId xmlns:a16="http://schemas.microsoft.com/office/drawing/2014/main" id="{DF6B09DE-7484-4720-AD31-9A7632B2925F}"/>
              </a:ext>
            </a:extLst>
          </p:cNvPr>
          <p:cNvSpPr txBox="1">
            <a:spLocks noChangeArrowheads="1"/>
          </p:cNvSpPr>
          <p:nvPr/>
        </p:nvSpPr>
        <p:spPr bwMode="auto">
          <a:xfrm>
            <a:off x="4191000" y="53340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rPr>
              <a:t>11 cm</a:t>
            </a:r>
            <a:endParaRPr lang="vi-VN" altLang="en-US" sz="2800">
              <a:solidFill>
                <a:srgbClr val="006600"/>
              </a:solidFill>
              <a:latin typeface="Times New Roman" panose="02020603050405020304" pitchFamily="18" charset="0"/>
            </a:endParaRPr>
          </a:p>
        </p:txBody>
      </p:sp>
      <p:sp>
        <p:nvSpPr>
          <p:cNvPr id="24789" name="Text Box 213">
            <a:extLst>
              <a:ext uri="{FF2B5EF4-FFF2-40B4-BE49-F238E27FC236}">
                <a16:creationId xmlns:a16="http://schemas.microsoft.com/office/drawing/2014/main" id="{D53F1FE8-2887-40B4-B170-AD6761A85505}"/>
              </a:ext>
            </a:extLst>
          </p:cNvPr>
          <p:cNvSpPr txBox="1">
            <a:spLocks noChangeArrowheads="1"/>
          </p:cNvSpPr>
          <p:nvPr/>
        </p:nvSpPr>
        <p:spPr bwMode="auto">
          <a:xfrm>
            <a:off x="6286500" y="5334000"/>
            <a:ext cx="1525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rPr>
              <a:t>0,5 cm</a:t>
            </a:r>
            <a:endParaRPr lang="vi-VN" altLang="en-US" sz="2800">
              <a:solidFill>
                <a:srgbClr val="006600"/>
              </a:solidFill>
              <a:latin typeface="Times New Roman" panose="02020603050405020304" pitchFamily="18" charset="0"/>
            </a:endParaRPr>
          </a:p>
        </p:txBody>
      </p:sp>
      <p:sp>
        <p:nvSpPr>
          <p:cNvPr id="24790" name="Text Box 214">
            <a:extLst>
              <a:ext uri="{FF2B5EF4-FFF2-40B4-BE49-F238E27FC236}">
                <a16:creationId xmlns:a16="http://schemas.microsoft.com/office/drawing/2014/main" id="{C9120C09-D01C-446B-AE83-68AA8E5861BE}"/>
              </a:ext>
            </a:extLst>
          </p:cNvPr>
          <p:cNvSpPr txBox="1">
            <a:spLocks noChangeArrowheads="1"/>
          </p:cNvSpPr>
          <p:nvPr/>
        </p:nvSpPr>
        <p:spPr bwMode="auto">
          <a:xfrm>
            <a:off x="4381500" y="57912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rPr>
              <a:t>3 cm</a:t>
            </a:r>
            <a:endParaRPr lang="vi-VN" altLang="en-US" sz="2800">
              <a:solidFill>
                <a:srgbClr val="006600"/>
              </a:solidFill>
              <a:latin typeface="Times New Roman" panose="02020603050405020304" pitchFamily="18" charset="0"/>
            </a:endParaRPr>
          </a:p>
        </p:txBody>
      </p:sp>
      <p:sp>
        <p:nvSpPr>
          <p:cNvPr id="24791" name="Text Box 215">
            <a:extLst>
              <a:ext uri="{FF2B5EF4-FFF2-40B4-BE49-F238E27FC236}">
                <a16:creationId xmlns:a16="http://schemas.microsoft.com/office/drawing/2014/main" id="{49EBAEB8-9D2F-4599-BA30-6CC32D30E252}"/>
              </a:ext>
            </a:extLst>
          </p:cNvPr>
          <p:cNvSpPr txBox="1">
            <a:spLocks noChangeArrowheads="1"/>
          </p:cNvSpPr>
          <p:nvPr/>
        </p:nvSpPr>
        <p:spPr bwMode="auto">
          <a:xfrm>
            <a:off x="6286500" y="5772150"/>
            <a:ext cx="1525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6600"/>
                </a:solidFill>
                <a:latin typeface="Times New Roman" panose="02020603050405020304" pitchFamily="18" charset="0"/>
              </a:rPr>
              <a:t>3,5 cm</a:t>
            </a:r>
            <a:endParaRPr lang="vi-VN" altLang="en-US" sz="2800">
              <a:solidFill>
                <a:srgbClr val="0066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3"/>
                                        </p:tgtEl>
                                        <p:attrNameLst>
                                          <p:attrName>style.visibility</p:attrName>
                                        </p:attrNameLst>
                                      </p:cBhvr>
                                      <p:to>
                                        <p:strVal val="visible"/>
                                      </p:to>
                                    </p:set>
                                    <p:animEffect transition="in" filter="blinds(horizontal)">
                                      <p:cBhvr>
                                        <p:cTn id="7" dur="500"/>
                                        <p:tgtEl>
                                          <p:spTgt spid="247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5"/>
                                        </p:tgtEl>
                                        <p:attrNameLst>
                                          <p:attrName>style.visibility</p:attrName>
                                        </p:attrNameLst>
                                      </p:cBhvr>
                                      <p:to>
                                        <p:strVal val="visible"/>
                                      </p:to>
                                    </p:set>
                                    <p:animEffect transition="in" filter="blinds(horizontal)">
                                      <p:cBhvr>
                                        <p:cTn id="10" dur="500"/>
                                        <p:tgtEl>
                                          <p:spTgt spid="247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8"/>
                                        </p:tgtEl>
                                        <p:attrNameLst>
                                          <p:attrName>style.visibility</p:attrName>
                                        </p:attrNameLst>
                                      </p:cBhvr>
                                      <p:to>
                                        <p:strVal val="visible"/>
                                      </p:to>
                                    </p:set>
                                    <p:animEffect transition="in" filter="blinds(horizontal)">
                                      <p:cBhvr>
                                        <p:cTn id="15" dur="500"/>
                                        <p:tgtEl>
                                          <p:spTgt spid="2478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9"/>
                                        </p:tgtEl>
                                        <p:attrNameLst>
                                          <p:attrName>style.visibility</p:attrName>
                                        </p:attrNameLst>
                                      </p:cBhvr>
                                      <p:to>
                                        <p:strVal val="visible"/>
                                      </p:to>
                                    </p:set>
                                    <p:animEffect transition="in" filter="blinds(horizontal)">
                                      <p:cBhvr>
                                        <p:cTn id="18" dur="500"/>
                                        <p:tgtEl>
                                          <p:spTgt spid="247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790"/>
                                        </p:tgtEl>
                                        <p:attrNameLst>
                                          <p:attrName>style.visibility</p:attrName>
                                        </p:attrNameLst>
                                      </p:cBhvr>
                                      <p:to>
                                        <p:strVal val="visible"/>
                                      </p:to>
                                    </p:set>
                                    <p:animEffect transition="in" filter="blinds(horizontal)">
                                      <p:cBhvr>
                                        <p:cTn id="23" dur="500"/>
                                        <p:tgtEl>
                                          <p:spTgt spid="247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791"/>
                                        </p:tgtEl>
                                        <p:attrNameLst>
                                          <p:attrName>style.visibility</p:attrName>
                                        </p:attrNameLst>
                                      </p:cBhvr>
                                      <p:to>
                                        <p:strVal val="visible"/>
                                      </p:to>
                                    </p:set>
                                    <p:animEffect transition="in" filter="blinds(horizontal)">
                                      <p:cBhvr>
                                        <p:cTn id="26" dur="500"/>
                                        <p:tgtEl>
                                          <p:spTgt spid="2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 grpId="0"/>
      <p:bldP spid="24785" grpId="0"/>
      <p:bldP spid="24788" grpId="0"/>
      <p:bldP spid="24789" grpId="0"/>
      <p:bldP spid="24790" grpId="0"/>
      <p:bldP spid="247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a:extLst>
              <a:ext uri="{FF2B5EF4-FFF2-40B4-BE49-F238E27FC236}">
                <a16:creationId xmlns:a16="http://schemas.microsoft.com/office/drawing/2014/main" id="{8B5F3D59-4417-4F12-8A07-6478202289BD}"/>
              </a:ext>
            </a:extLst>
          </p:cNvPr>
          <p:cNvSpPr txBox="1">
            <a:spLocks noChangeArrowheads="1"/>
          </p:cNvSpPr>
          <p:nvPr/>
        </p:nvSpPr>
        <p:spPr bwMode="auto">
          <a:xfrm>
            <a:off x="84138" y="171450"/>
            <a:ext cx="98218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Char char="ê"/>
            </a:pPr>
            <a:r>
              <a:rPr lang="en-US" altLang="en-US" sz="5400" b="1">
                <a:solidFill>
                  <a:srgbClr val="FF0000"/>
                </a:solidFill>
                <a:latin typeface="Times New Roman" panose="02020603050405020304" pitchFamily="18" charset="0"/>
                <a:cs typeface="Times New Roman" panose="02020603050405020304" pitchFamily="18" charset="0"/>
              </a:rPr>
              <a:t>Trong thực tế còn có những vật thể nào cho ta hình</a:t>
            </a:r>
            <a:r>
              <a:rPr lang="vi-VN" altLang="en-US" sz="5400" b="1">
                <a:solidFill>
                  <a:srgbClr val="FF0000"/>
                </a:solidFill>
                <a:latin typeface="Times New Roman" panose="02020603050405020304" pitchFamily="18" charset="0"/>
                <a:cs typeface="Times New Roman" panose="02020603050405020304" pitchFamily="18" charset="0"/>
              </a:rPr>
              <a:t> </a:t>
            </a:r>
            <a:r>
              <a:rPr lang="en-US" altLang="en-US" sz="5400" b="1">
                <a:solidFill>
                  <a:srgbClr val="FF0000"/>
                </a:solidFill>
                <a:latin typeface="Times New Roman" panose="02020603050405020304" pitchFamily="18" charset="0"/>
                <a:cs typeface="Times New Roman" panose="02020603050405020304" pitchFamily="18" charset="0"/>
              </a:rPr>
              <a:t>ảnh của một hình trụ?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3550</TotalTime>
  <Words>1679</Words>
  <Application>Microsoft Office PowerPoint</Application>
  <PresentationFormat>Khổ A4 (210x297 mm)</PresentationFormat>
  <Paragraphs>303</Paragraphs>
  <Slides>30</Slides>
  <Notes>6</Notes>
  <HiddenSlides>0</HiddenSlides>
  <MMClips>0</MMClips>
  <ScaleCrop>false</ScaleCrop>
  <HeadingPairs>
    <vt:vector size="4" baseType="variant">
      <vt:variant>
        <vt:lpstr>Chủ đề</vt:lpstr>
      </vt:variant>
      <vt:variant>
        <vt:i4>1</vt:i4>
      </vt:variant>
      <vt:variant>
        <vt:lpstr>Tiêu đề Bản chiếu</vt:lpstr>
      </vt:variant>
      <vt:variant>
        <vt:i4>30</vt:i4>
      </vt:variant>
    </vt:vector>
  </HeadingPairs>
  <TitlesOfParts>
    <vt:vector size="31" baseType="lpstr">
      <vt:lpstr>1_Default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Xem lại các khái niệm trong bài.  - Ghi nhớ các công thức tính diện tích xung quanh, diện tích toàn phần và thể tích của hình trụ.  - Làm bài tập: 7, 8, 9,10, 12,13,14 (Sgk/111,112). Hoàn thiện các bài tập đã chữa . - Chuẩn bị tiết sau: Luyện tập.</vt:lpstr>
      <vt:lpstr>Bài tập:</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VNN.R9</dc:creator>
  <cp:lastModifiedBy>phungphattrien0123456@gmail.com</cp:lastModifiedBy>
  <cp:revision>788</cp:revision>
  <dcterms:created xsi:type="dcterms:W3CDTF">1999-12-31T17:12:39Z</dcterms:created>
  <dcterms:modified xsi:type="dcterms:W3CDTF">2022-03-05T00:32:06Z</dcterms:modified>
</cp:coreProperties>
</file>