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wav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9" r:id="rId5"/>
    <p:sldMasterId id="2147483684" r:id="rId6"/>
    <p:sldMasterId id="2147483696" r:id="rId7"/>
    <p:sldMasterId id="2147483708" r:id="rId8"/>
    <p:sldMasterId id="2147483720" r:id="rId9"/>
  </p:sldMasterIdLst>
  <p:notesMasterIdLst>
    <p:notesMasterId r:id="rId32"/>
  </p:notesMasterIdLst>
  <p:sldIdLst>
    <p:sldId id="292" r:id="rId10"/>
    <p:sldId id="331" r:id="rId11"/>
    <p:sldId id="294" r:id="rId12"/>
    <p:sldId id="295" r:id="rId13"/>
    <p:sldId id="296" r:id="rId14"/>
    <p:sldId id="297" r:id="rId15"/>
    <p:sldId id="334" r:id="rId16"/>
    <p:sldId id="258" r:id="rId17"/>
    <p:sldId id="265" r:id="rId18"/>
    <p:sldId id="264" r:id="rId19"/>
    <p:sldId id="311" r:id="rId20"/>
    <p:sldId id="312" r:id="rId21"/>
    <p:sldId id="268" r:id="rId22"/>
    <p:sldId id="335" r:id="rId23"/>
    <p:sldId id="314" r:id="rId24"/>
    <p:sldId id="269" r:id="rId25"/>
    <p:sldId id="336" r:id="rId26"/>
    <p:sldId id="332" r:id="rId27"/>
    <p:sldId id="316" r:id="rId28"/>
    <p:sldId id="283" r:id="rId29"/>
    <p:sldId id="290" r:id="rId30"/>
    <p:sldId id="263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20" clrIdx="0">
    <p:extLst>
      <p:ext uri="{19B8F6BF-5375-455C-9EA6-DF929625EA0E}">
        <p15:presenceInfo xmlns:p15="http://schemas.microsoft.com/office/powerpoint/2012/main" userId="Admin" providerId="None"/>
      </p:ext>
    </p:extLst>
  </p:cmAuthor>
  <p:cmAuthor id="2" name="TGPM" initials="T" lastIdx="4" clrIdx="1">
    <p:extLst>
      <p:ext uri="{19B8F6BF-5375-455C-9EA6-DF929625EA0E}">
        <p15:presenceInfo xmlns:p15="http://schemas.microsoft.com/office/powerpoint/2012/main" userId="TGPM" providerId="None"/>
      </p:ext>
    </p:extLst>
  </p:cmAuthor>
  <p:cmAuthor id="3" name="ASUS Vivobook" initials="AV" lastIdx="2" clrIdx="2">
    <p:extLst>
      <p:ext uri="{19B8F6BF-5375-455C-9EA6-DF929625EA0E}">
        <p15:presenceInfo xmlns:p15="http://schemas.microsoft.com/office/powerpoint/2012/main" userId="ASUS Vivoboo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C0D0E"/>
    <a:srgbClr val="A7FDFF"/>
    <a:srgbClr val="1F4E79"/>
    <a:srgbClr val="FFD347"/>
    <a:srgbClr val="3333FF"/>
    <a:srgbClr val="15142A"/>
    <a:srgbClr val="FAED3B"/>
    <a:srgbClr val="70AD47"/>
    <a:srgbClr val="3CDF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2" autoAdjust="0"/>
    <p:restoredTop sz="84954" autoAdjust="0"/>
  </p:normalViewPr>
  <p:slideViewPr>
    <p:cSldViewPr snapToGrid="0">
      <p:cViewPr varScale="1">
        <p:scale>
          <a:sx n="61" d="100"/>
          <a:sy n="61" d="100"/>
        </p:scale>
        <p:origin x="188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32280948906946"/>
          <c:y val="0.12625417635577443"/>
          <c:w val="0.71032186459489455"/>
          <c:h val="0.774877650897226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Năm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rgbClr val="0070C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Sheet1!$B$1:$E$1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35.5</c:v>
                </c:pt>
                <c:pt idx="1">
                  <c:v>38</c:v>
                </c:pt>
                <c:pt idx="2">
                  <c:v>42.9</c:v>
                </c:pt>
                <c:pt idx="3">
                  <c:v>47.5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FD-4498-8D82-D7425E12D7E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00160255"/>
        <c:axId val="1"/>
      </c:barChart>
      <c:catAx>
        <c:axId val="90016025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solidFill>
            <a:schemeClr val="bg1"/>
          </a:solidFill>
          <a:ln w="15875" cap="flat" cmpd="sng" algn="ctr">
            <a:solidFill>
              <a:srgbClr val="002060">
                <a:alpha val="97000"/>
              </a:srgbClr>
            </a:solidFill>
            <a:round/>
            <a:headEnd type="oval"/>
            <a:tailEnd type="none" w="lg" len="lg"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22225" cap="flat" cmpd="sng">
            <a:solidFill>
              <a:schemeClr val="accent1"/>
            </a:solidFill>
            <a:prstDash val="sysDot"/>
            <a:headEnd type="none" w="sm" len="sm"/>
            <a:tailEnd type="none"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900160255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3175">
      <a:gradFill>
        <a:gsLst>
          <a:gs pos="0">
            <a:schemeClr val="accent1">
              <a:lumMod val="5000"/>
              <a:lumOff val="95000"/>
            </a:schemeClr>
          </a:gs>
          <a:gs pos="74000">
            <a:schemeClr val="accent1">
              <a:lumMod val="45000"/>
              <a:lumOff val="55000"/>
            </a:schemeClr>
          </a:gs>
          <a:gs pos="83000">
            <a:schemeClr val="accent1">
              <a:lumMod val="45000"/>
              <a:lumOff val="55000"/>
            </a:schemeClr>
          </a:gs>
          <a:gs pos="100000">
            <a:schemeClr val="accent1">
              <a:lumMod val="30000"/>
              <a:lumOff val="70000"/>
            </a:schemeClr>
          </a:gs>
        </a:gsLst>
        <a:lin ang="5400000" scaled="1"/>
      </a:gra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cửa hàng 1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25</c:v>
                </c:pt>
                <c:pt idx="1">
                  <c:v>23</c:v>
                </c:pt>
                <c:pt idx="2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D-48BE-B5B3-BAE0E11A375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cửa hàng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Sheet1!$B$3:$D$3</c:f>
              <c:numCache>
                <c:formatCode>General</c:formatCode>
                <c:ptCount val="3"/>
                <c:pt idx="0">
                  <c:v>35</c:v>
                </c:pt>
                <c:pt idx="1">
                  <c:v>37</c:v>
                </c:pt>
                <c:pt idx="2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D-48BE-B5B3-BAE0E11A375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13101840"/>
        <c:axId val="313102824"/>
      </c:barChart>
      <c:catAx>
        <c:axId val="3131018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Tháng</a:t>
                </a:r>
                <a:endParaRPr lang="vi-VN" sz="1400"/>
              </a:p>
            </c:rich>
          </c:tx>
          <c:layout>
            <c:manualLayout>
              <c:xMode val="edge"/>
              <c:yMode val="edge"/>
              <c:x val="0.8881655730533683"/>
              <c:y val="0.731110382035578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3102824"/>
        <c:crosses val="autoZero"/>
        <c:auto val="1"/>
        <c:lblAlgn val="ctr"/>
        <c:lblOffset val="100"/>
        <c:noMultiLvlLbl val="0"/>
      </c:catAx>
      <c:valAx>
        <c:axId val="313102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400" i="1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đôi giày thể thao</a:t>
                </a:r>
                <a:endParaRPr lang="vi-VN" sz="1400" i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3101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cửa hàng 1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25</c:v>
                </c:pt>
                <c:pt idx="1">
                  <c:v>23</c:v>
                </c:pt>
                <c:pt idx="2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72-4939-83BA-442B0A4FA25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cửa hàng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Sheet1!$B$3:$D$3</c:f>
              <c:numCache>
                <c:formatCode>General</c:formatCode>
                <c:ptCount val="3"/>
                <c:pt idx="0">
                  <c:v>35</c:v>
                </c:pt>
                <c:pt idx="1">
                  <c:v>37</c:v>
                </c:pt>
                <c:pt idx="2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72-4939-83BA-442B0A4FA25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13101840"/>
        <c:axId val="313102824"/>
      </c:barChart>
      <c:catAx>
        <c:axId val="3131018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Tháng</a:t>
                </a:r>
                <a:endParaRPr lang="vi-VN" sz="1400"/>
              </a:p>
            </c:rich>
          </c:tx>
          <c:layout>
            <c:manualLayout>
              <c:xMode val="edge"/>
              <c:yMode val="edge"/>
              <c:x val="0.8881655730533683"/>
              <c:y val="0.731110382035578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3102824"/>
        <c:crosses val="autoZero"/>
        <c:auto val="1"/>
        <c:lblAlgn val="ctr"/>
        <c:lblOffset val="100"/>
        <c:noMultiLvlLbl val="0"/>
      </c:catAx>
      <c:valAx>
        <c:axId val="313102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400" i="1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đôi giày thể thao</a:t>
                </a:r>
                <a:endParaRPr lang="vi-VN" sz="1400" i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3101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870909881772385"/>
          <c:y val="0.17316440027362459"/>
          <c:w val="0.51740821875897081"/>
          <c:h val="0.431162231638831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Việt Nam</c:v>
                </c:pt>
              </c:strCache>
            </c:strRef>
          </c:tx>
          <c:spPr>
            <a:solidFill>
              <a:srgbClr val="92D050"/>
            </a:solidFill>
            <a:ln w="1669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Sheet1!$B$1:$G$1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2097</c:v>
                </c:pt>
                <c:pt idx="1">
                  <c:v>2202</c:v>
                </c:pt>
                <c:pt idx="2">
                  <c:v>2373</c:v>
                </c:pt>
                <c:pt idx="3">
                  <c:v>2570</c:v>
                </c:pt>
                <c:pt idx="4">
                  <c:v>2714</c:v>
                </c:pt>
                <c:pt idx="5">
                  <c:v>2779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9C-430A-BBD7-F2E16C27751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Singapore</c:v>
                </c:pt>
              </c:strCache>
            </c:strRef>
          </c:tx>
          <c:spPr>
            <a:solidFill>
              <a:schemeClr val="accent2"/>
            </a:solidFill>
            <a:ln w="1669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Sheet1!$B$1:$G$1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Sheet1!$B$3:$G$3</c:f>
              <c:numCache>
                <c:formatCode>General</c:formatCode>
                <c:ptCount val="6"/>
                <c:pt idx="0">
                  <c:v>55647</c:v>
                </c:pt>
                <c:pt idx="1">
                  <c:v>56848</c:v>
                </c:pt>
                <c:pt idx="2">
                  <c:v>61176</c:v>
                </c:pt>
                <c:pt idx="3">
                  <c:v>66679</c:v>
                </c:pt>
                <c:pt idx="4">
                  <c:v>65233</c:v>
                </c:pt>
                <c:pt idx="5">
                  <c:v>59798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9C-430A-BBD7-F2E16C27751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91447824"/>
        <c:axId val="1"/>
      </c:barChart>
      <c:catAx>
        <c:axId val="8914478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vi-VN" sz="1200" i="1" dirty="0">
                    <a:solidFill>
                      <a:schemeClr val="accent1">
                        <a:lumMod val="75000"/>
                      </a:schemeClr>
                    </a:solidFill>
                  </a:rPr>
                  <a:t>Năm </a:t>
                </a:r>
              </a:p>
            </c:rich>
          </c:tx>
          <c:layout>
            <c:manualLayout>
              <c:xMode val="edge"/>
              <c:yMode val="edge"/>
              <c:x val="0.83962910708738303"/>
              <c:y val="0.6226924676810153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41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MarkSkip val="1"/>
        <c:noMultiLvlLbl val="0"/>
      </c:catAx>
      <c:valAx>
        <c:axId val="1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200"/>
                </a:pPr>
                <a:r>
                  <a:rPr lang="vi-VN" sz="1200" i="1" dirty="0">
                    <a:solidFill>
                      <a:schemeClr val="accent1">
                        <a:lumMod val="75000"/>
                      </a:schemeClr>
                    </a:solidFill>
                  </a:rPr>
                  <a:t>Thu nhập bình quân đầu người /năm</a:t>
                </a:r>
              </a:p>
              <a:p>
                <a:pPr>
                  <a:defRPr sz="1200"/>
                </a:pPr>
                <a:r>
                  <a:rPr lang="vi-VN" sz="1200" i="1" dirty="0">
                    <a:solidFill>
                      <a:schemeClr val="accent1">
                        <a:lumMod val="75000"/>
                      </a:schemeClr>
                    </a:solidFill>
                  </a:rPr>
                  <a:t>(đô la Mỹ)</a:t>
                </a:r>
              </a:p>
            </c:rich>
          </c:tx>
          <c:layout>
            <c:manualLayout>
              <c:xMode val="edge"/>
              <c:yMode val="edge"/>
              <c:x val="0.22261295903645884"/>
              <c:y val="0.1578585073920413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41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891447824"/>
        <c:crosses val="autoZero"/>
        <c:crossBetween val="between"/>
      </c:valAx>
      <c:spPr>
        <a:solidFill>
          <a:schemeClr val="bg1"/>
        </a:solidFill>
        <a:ln w="1669" cmpd="dbl">
          <a:solidFill>
            <a:schemeClr val="bg1"/>
          </a:solidFill>
          <a:prstDash val="solid"/>
          <a:miter lim="800000"/>
        </a:ln>
      </c:spPr>
    </c:plotArea>
    <c:legend>
      <c:legendPos val="r"/>
      <c:legendEntry>
        <c:idx val="0"/>
        <c:txPr>
          <a:bodyPr/>
          <a:lstStyle/>
          <a:p>
            <a:pPr>
              <a:defRPr sz="2400">
                <a:latin typeface="+mj-lt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400">
                <a:latin typeface="+mj-lt"/>
              </a:defRPr>
            </a:pPr>
            <a:endParaRPr lang="en-US"/>
          </a:p>
        </c:txPr>
      </c:legendEntry>
      <c:layout>
        <c:manualLayout>
          <c:xMode val="edge"/>
          <c:yMode val="edge"/>
          <c:x val="0.83920267112597258"/>
          <c:y val="0.22684650602794781"/>
          <c:w val="0.12403685570305818"/>
          <c:h val="0.1983259901598834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42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3-07-22T19:56:03.374" idx="3">
    <p:pos x="10" y="10"/>
    <p:text>GV bấm vào play để bắt đầu trò chơi</p:text>
    <p:extLst>
      <p:ext uri="{C676402C-5697-4E1C-873F-D02D1690AC5C}">
        <p15:threadingInfo xmlns:p15="http://schemas.microsoft.com/office/powerpoint/2012/main" timeZoneBias="-420"/>
      </p:ext>
    </p:extLst>
  </p:cm>
  <p:cm authorId="2" dt="2023-07-22T20:05:38.644" idx="4">
    <p:pos x="10" y="106"/>
    <p:text>GV: NEXT TIẾP SLIDE CHO HS TRẢ LỜI CÂU HỎI</p:text>
    <p:extLst>
      <p:ext uri="{C676402C-5697-4E1C-873F-D02D1690AC5C}">
        <p15:threadingInfo xmlns:p15="http://schemas.microsoft.com/office/powerpoint/2012/main" timeZoneBias="-420">
          <p15:parentCm authorId="2" idx="3"/>
        </p15:threadingInfo>
      </p:ext>
    </p:extLst>
  </p:cm>
</p:cmLst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0.12883</cdr:x>
      <cdr:y>0</cdr:y>
    </cdr:from>
    <cdr:to>
      <cdr:x>0.13121</cdr:x>
      <cdr:y>0.69141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9BB260B2-A7E7-4B6D-BA3B-BAD0314CEE8C}"/>
            </a:ext>
          </a:extLst>
        </cdr:cNvPr>
        <cdr:cNvCxnSpPr/>
      </cdr:nvCxnSpPr>
      <cdr:spPr>
        <a:xfrm xmlns:a="http://schemas.openxmlformats.org/drawingml/2006/main" flipH="1" flipV="1">
          <a:off x="600076" y="0"/>
          <a:ext cx="11072" cy="217328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0.13084</cdr:x>
      <cdr:y>0.68273</cdr:y>
    </cdr:from>
    <cdr:to>
      <cdr:x>1</cdr:x>
      <cdr:y>0.68273</cdr:y>
    </cdr:to>
    <cdr:cxnSp macro="">
      <cdr:nvCxnSpPr>
        <cdr:cNvPr id="7" name="Straight Arrow Connector 6">
          <a:extLst xmlns:a="http://schemas.openxmlformats.org/drawingml/2006/main">
            <a:ext uri="{FF2B5EF4-FFF2-40B4-BE49-F238E27FC236}">
              <a16:creationId xmlns:a16="http://schemas.microsoft.com/office/drawing/2014/main" id="{D5AC3FF5-ABA0-4469-99FE-D58A751C33F4}"/>
            </a:ext>
          </a:extLst>
        </cdr:cNvPr>
        <cdr:cNvCxnSpPr/>
      </cdr:nvCxnSpPr>
      <cdr:spPr>
        <a:xfrm xmlns:a="http://schemas.openxmlformats.org/drawingml/2006/main">
          <a:off x="711563" y="2376678"/>
          <a:ext cx="4726711" cy="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0.12883</cdr:x>
      <cdr:y>0</cdr:y>
    </cdr:from>
    <cdr:to>
      <cdr:x>0.13121</cdr:x>
      <cdr:y>0.69141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9BB260B2-A7E7-4B6D-BA3B-BAD0314CEE8C}"/>
            </a:ext>
          </a:extLst>
        </cdr:cNvPr>
        <cdr:cNvCxnSpPr/>
      </cdr:nvCxnSpPr>
      <cdr:spPr>
        <a:xfrm xmlns:a="http://schemas.openxmlformats.org/drawingml/2006/main" flipH="1" flipV="1">
          <a:off x="600076" y="0"/>
          <a:ext cx="11072" cy="217328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0.13084</cdr:x>
      <cdr:y>0.68273</cdr:y>
    </cdr:from>
    <cdr:to>
      <cdr:x>1</cdr:x>
      <cdr:y>0.68273</cdr:y>
    </cdr:to>
    <cdr:cxnSp macro="">
      <cdr:nvCxnSpPr>
        <cdr:cNvPr id="7" name="Straight Arrow Connector 6">
          <a:extLst xmlns:a="http://schemas.openxmlformats.org/drawingml/2006/main">
            <a:ext uri="{FF2B5EF4-FFF2-40B4-BE49-F238E27FC236}">
              <a16:creationId xmlns:a16="http://schemas.microsoft.com/office/drawing/2014/main" id="{D5AC3FF5-ABA0-4469-99FE-D58A751C33F4}"/>
            </a:ext>
          </a:extLst>
        </cdr:cNvPr>
        <cdr:cNvCxnSpPr/>
      </cdr:nvCxnSpPr>
      <cdr:spPr>
        <a:xfrm xmlns:a="http://schemas.openxmlformats.org/drawingml/2006/main">
          <a:off x="711563" y="2376678"/>
          <a:ext cx="4726711" cy="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0.30792</cdr:x>
      <cdr:y>0.1386</cdr:y>
    </cdr:from>
    <cdr:to>
      <cdr:x>0.30848</cdr:x>
      <cdr:y>0.6028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6BA47A8C-AD69-4B3E-91A0-68D7E96B3BE0}"/>
            </a:ext>
          </a:extLst>
        </cdr:cNvPr>
        <cdr:cNvCxnSpPr/>
      </cdr:nvCxnSpPr>
      <cdr:spPr>
        <a:xfrm xmlns:a="http://schemas.openxmlformats.org/drawingml/2006/main" flipV="1">
          <a:off x="4255242" y="1031878"/>
          <a:ext cx="7749" cy="3456123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0.30929</cdr:x>
      <cdr:y>0.60176</cdr:y>
    </cdr:from>
    <cdr:to>
      <cdr:x>0.86195</cdr:x>
      <cdr:y>0.60228</cdr:y>
    </cdr:to>
    <cdr:cxnSp macro="">
      <cdr:nvCxnSpPr>
        <cdr:cNvPr id="6" name="Straight Arrow Connector 5">
          <a:extLst xmlns:a="http://schemas.openxmlformats.org/drawingml/2006/main">
            <a:ext uri="{FF2B5EF4-FFF2-40B4-BE49-F238E27FC236}">
              <a16:creationId xmlns:a16="http://schemas.microsoft.com/office/drawing/2014/main" id="{6A667630-27EF-4A9A-A7AE-904F7A447C76}"/>
            </a:ext>
          </a:extLst>
        </cdr:cNvPr>
        <cdr:cNvCxnSpPr/>
      </cdr:nvCxnSpPr>
      <cdr:spPr>
        <a:xfrm xmlns:a="http://schemas.openxmlformats.org/drawingml/2006/main" flipV="1">
          <a:off x="4274096" y="4480251"/>
          <a:ext cx="7637309" cy="387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next</a:t>
            </a:r>
            <a:r>
              <a:rPr lang="en-US" baseline="0" dirty="0"/>
              <a:t> slide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632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B979B6-8E7C-4E90-8C9D-F537DFD708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55307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1037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6142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2095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3" name="Google Shape;3923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4" name="Google Shape;3924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8168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Gv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baseline="0" dirty="0"/>
              <a:t> slide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theo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lần</a:t>
            </a:r>
            <a:r>
              <a:rPr lang="en-US" baseline="0" dirty="0"/>
              <a:t> </a:t>
            </a:r>
            <a:r>
              <a:rPr lang="en-US" baseline="0" dirty="0" err="1"/>
              <a:t>lượt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1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555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Click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A, B,C, D: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,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hồng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sai</a:t>
            </a:r>
            <a:endParaRPr lang="en-US" baseline="0" dirty="0"/>
          </a:p>
          <a:p>
            <a:r>
              <a:rPr lang="en-US" baseline="0" dirty="0" err="1"/>
              <a:t>Gv</a:t>
            </a:r>
            <a:r>
              <a:rPr lang="en-US" baseline="0" dirty="0"/>
              <a:t> next slide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theo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chuyển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2</a:t>
            </a:r>
          </a:p>
          <a:p>
            <a:r>
              <a:rPr lang="en-US" baseline="0" dirty="0" err="1"/>
              <a:t>Gv</a:t>
            </a:r>
            <a:r>
              <a:rPr lang="en-US" baseline="0" dirty="0"/>
              <a:t>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đồng</a:t>
            </a:r>
            <a:r>
              <a:rPr lang="en-US" baseline="0" dirty="0"/>
              <a:t> </a:t>
            </a:r>
            <a:r>
              <a:rPr lang="en-US" baseline="0" dirty="0" err="1"/>
              <a:t>hồ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đếm</a:t>
            </a:r>
            <a:r>
              <a:rPr lang="en-US" baseline="0" dirty="0"/>
              <a:t> </a:t>
            </a:r>
            <a:r>
              <a:rPr lang="en-US" baseline="0" dirty="0" err="1"/>
              <a:t>giờ</a:t>
            </a:r>
            <a:r>
              <a:rPr lang="en-US" baseline="0" dirty="0"/>
              <a:t> 15 </a:t>
            </a:r>
            <a:r>
              <a:rPr lang="en-US" baseline="0" dirty="0" err="1"/>
              <a:t>giây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948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Click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A, B,C, D: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,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hồng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sai</a:t>
            </a:r>
            <a:endParaRPr lang="en-US" baseline="0" dirty="0"/>
          </a:p>
          <a:p>
            <a:r>
              <a:rPr lang="en-US" baseline="0" dirty="0" err="1"/>
              <a:t>Gv</a:t>
            </a:r>
            <a:r>
              <a:rPr lang="en-US" baseline="0" dirty="0"/>
              <a:t> next slide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theo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chuyển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3</a:t>
            </a:r>
          </a:p>
          <a:p>
            <a:r>
              <a:rPr lang="en-US" baseline="0" dirty="0" err="1"/>
              <a:t>Gv</a:t>
            </a:r>
            <a:r>
              <a:rPr lang="en-US" baseline="0" dirty="0"/>
              <a:t>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đồng</a:t>
            </a:r>
            <a:r>
              <a:rPr lang="en-US" baseline="0" dirty="0"/>
              <a:t> </a:t>
            </a:r>
            <a:r>
              <a:rPr lang="en-US" baseline="0" dirty="0" err="1"/>
              <a:t>hồ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đếm</a:t>
            </a:r>
            <a:r>
              <a:rPr lang="en-US" baseline="0" dirty="0"/>
              <a:t> </a:t>
            </a:r>
            <a:r>
              <a:rPr lang="en-US" baseline="0" dirty="0" err="1"/>
              <a:t>giờ</a:t>
            </a:r>
            <a:r>
              <a:rPr lang="en-US" baseline="0" dirty="0"/>
              <a:t> 15 </a:t>
            </a:r>
            <a:r>
              <a:rPr lang="en-US" baseline="0" dirty="0" err="1"/>
              <a:t>giây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886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Click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A, B,C, D: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,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hồng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sai</a:t>
            </a:r>
            <a:endParaRPr lang="en-US" baseline="0" dirty="0"/>
          </a:p>
          <a:p>
            <a:r>
              <a:rPr lang="en-US" baseline="0" dirty="0" err="1"/>
              <a:t>Gv</a:t>
            </a:r>
            <a:r>
              <a:rPr lang="en-US" baseline="0" dirty="0"/>
              <a:t> next slide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theo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chuyển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4</a:t>
            </a:r>
          </a:p>
          <a:p>
            <a:r>
              <a:rPr lang="en-US" baseline="0" dirty="0" err="1"/>
              <a:t>Gv</a:t>
            </a:r>
            <a:r>
              <a:rPr lang="en-US" baseline="0" dirty="0"/>
              <a:t>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đồng</a:t>
            </a:r>
            <a:r>
              <a:rPr lang="en-US" baseline="0" dirty="0"/>
              <a:t> </a:t>
            </a:r>
            <a:r>
              <a:rPr lang="en-US" baseline="0" dirty="0" err="1"/>
              <a:t>hồ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đếm</a:t>
            </a:r>
            <a:r>
              <a:rPr lang="en-US" baseline="0" dirty="0"/>
              <a:t> </a:t>
            </a:r>
            <a:r>
              <a:rPr lang="en-US" baseline="0" dirty="0" err="1"/>
              <a:t>giờ</a:t>
            </a:r>
            <a:r>
              <a:rPr lang="en-US" baseline="0" dirty="0"/>
              <a:t> 15 </a:t>
            </a:r>
            <a:r>
              <a:rPr lang="en-US" baseline="0" dirty="0" err="1"/>
              <a:t>giây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3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089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033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337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36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005 One column"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8" name="Google Shape;2068;p10"/>
          <p:cNvGrpSpPr/>
          <p:nvPr/>
        </p:nvGrpSpPr>
        <p:grpSpPr>
          <a:xfrm>
            <a:off x="7209542" y="3588559"/>
            <a:ext cx="4925970" cy="3027237"/>
            <a:chOff x="7106606" y="3675388"/>
            <a:chExt cx="4925970" cy="3027237"/>
          </a:xfrm>
        </p:grpSpPr>
        <p:grpSp>
          <p:nvGrpSpPr>
            <p:cNvPr id="2069" name="Google Shape;2069;p10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2070" name="Google Shape;2070;p10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2071" name="Google Shape;2071;p10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2" name="Google Shape;2072;p10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3" name="Google Shape;2073;p10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4" name="Google Shape;2074;p10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5" name="Google Shape;2075;p10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6" name="Google Shape;2076;p10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7" name="Google Shape;2077;p10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8" name="Google Shape;2078;p10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2079" name="Google Shape;2079;p10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2080" name="Google Shape;2080;p10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1" name="Google Shape;2081;p10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2" name="Google Shape;2082;p10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3" name="Google Shape;2083;p10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4" name="Google Shape;2084;p10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5" name="Google Shape;2085;p10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6" name="Google Shape;2086;p10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7" name="Google Shape;2087;p10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2088" name="Google Shape;2088;p10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9" name="Google Shape;2089;p10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0" name="Google Shape;2090;p10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1" name="Google Shape;2091;p10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2" name="Google Shape;2092;p10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093" name="Google Shape;2093;p10"/>
          <p:cNvGrpSpPr/>
          <p:nvPr/>
        </p:nvGrpSpPr>
        <p:grpSpPr>
          <a:xfrm rot="-3455812">
            <a:off x="7657306" y="2209197"/>
            <a:ext cx="3638637" cy="4122850"/>
            <a:chOff x="2776676" y="1854071"/>
            <a:chExt cx="3295887" cy="3734488"/>
          </a:xfrm>
        </p:grpSpPr>
        <p:sp>
          <p:nvSpPr>
            <p:cNvPr id="2094" name="Google Shape;2094;p10"/>
            <p:cNvSpPr/>
            <p:nvPr/>
          </p:nvSpPr>
          <p:spPr>
            <a:xfrm rot="2040450">
              <a:off x="4236405" y="2008362"/>
              <a:ext cx="282943" cy="299407"/>
            </a:xfrm>
            <a:custGeom>
              <a:avLst/>
              <a:gdLst/>
              <a:ahLst/>
              <a:cxnLst/>
              <a:rect l="l" t="t" r="r" b="b"/>
              <a:pathLst>
                <a:path w="282590" h="299033" extrusionOk="0">
                  <a:moveTo>
                    <a:pt x="279686" y="153338"/>
                  </a:moveTo>
                  <a:lnTo>
                    <a:pt x="78299" y="299233"/>
                  </a:lnTo>
                  <a:lnTo>
                    <a:pt x="42764" y="192708"/>
                  </a:lnTo>
                  <a:lnTo>
                    <a:pt x="1124" y="68572"/>
                  </a:lnTo>
                  <a:lnTo>
                    <a:pt x="-2790" y="56519"/>
                  </a:lnTo>
                  <a:cubicBezTo>
                    <a:pt x="-3493" y="50476"/>
                    <a:pt x="-911" y="44512"/>
                    <a:pt x="3942" y="40865"/>
                  </a:cubicBezTo>
                  <a:cubicBezTo>
                    <a:pt x="13334" y="35738"/>
                    <a:pt x="25153" y="38783"/>
                    <a:pt x="30867" y="47831"/>
                  </a:cubicBezTo>
                  <a:cubicBezTo>
                    <a:pt x="24918" y="40724"/>
                    <a:pt x="24135" y="30619"/>
                    <a:pt x="28988" y="22706"/>
                  </a:cubicBezTo>
                  <a:cubicBezTo>
                    <a:pt x="35094" y="15740"/>
                    <a:pt x="49572" y="16993"/>
                    <a:pt x="58731" y="28655"/>
                  </a:cubicBezTo>
                  <a:cubicBezTo>
                    <a:pt x="53564" y="22229"/>
                    <a:pt x="52469" y="13447"/>
                    <a:pt x="55913" y="5957"/>
                  </a:cubicBezTo>
                  <a:cubicBezTo>
                    <a:pt x="61626" y="-509"/>
                    <a:pt x="71253" y="-1683"/>
                    <a:pt x="78377" y="3217"/>
                  </a:cubicBezTo>
                  <a:lnTo>
                    <a:pt x="88786" y="11044"/>
                  </a:lnTo>
                  <a:lnTo>
                    <a:pt x="91604" y="13157"/>
                  </a:lnTo>
                  <a:lnTo>
                    <a:pt x="141539" y="50336"/>
                  </a:lnTo>
                  <a:lnTo>
                    <a:pt x="149366" y="56284"/>
                  </a:lnTo>
                  <a:lnTo>
                    <a:pt x="174257" y="74756"/>
                  </a:lnTo>
                  <a:lnTo>
                    <a:pt x="182788" y="81017"/>
                  </a:lnTo>
                  <a:lnTo>
                    <a:pt x="187014" y="84226"/>
                  </a:lnTo>
                  <a:lnTo>
                    <a:pt x="278043" y="15200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10"/>
            <p:cNvSpPr/>
            <p:nvPr/>
          </p:nvSpPr>
          <p:spPr>
            <a:xfrm rot="2040450">
              <a:off x="4233954" y="1994237"/>
              <a:ext cx="167314" cy="278753"/>
            </a:xfrm>
            <a:custGeom>
              <a:avLst/>
              <a:gdLst/>
              <a:ahLst/>
              <a:cxnLst/>
              <a:rect l="l" t="t" r="r" b="b"/>
              <a:pathLst>
                <a:path w="167105" h="278405" extrusionOk="0">
                  <a:moveTo>
                    <a:pt x="0" y="10723"/>
                  </a:moveTo>
                  <a:lnTo>
                    <a:pt x="23011" y="0"/>
                  </a:lnTo>
                  <a:lnTo>
                    <a:pt x="167106" y="241462"/>
                  </a:lnTo>
                  <a:lnTo>
                    <a:pt x="89306" y="278405"/>
                  </a:lnTo>
                  <a:lnTo>
                    <a:pt x="0" y="10723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10"/>
            <p:cNvSpPr/>
            <p:nvPr/>
          </p:nvSpPr>
          <p:spPr>
            <a:xfrm rot="2040450">
              <a:off x="4304592" y="2020010"/>
              <a:ext cx="240588" cy="231027"/>
            </a:xfrm>
            <a:custGeom>
              <a:avLst/>
              <a:gdLst/>
              <a:ahLst/>
              <a:cxnLst/>
              <a:rect l="l" t="t" r="r" b="b"/>
              <a:pathLst>
                <a:path w="240288" h="230739" extrusionOk="0">
                  <a:moveTo>
                    <a:pt x="16515" y="0"/>
                  </a:moveTo>
                  <a:lnTo>
                    <a:pt x="0" y="17924"/>
                  </a:lnTo>
                  <a:lnTo>
                    <a:pt x="183621" y="230739"/>
                  </a:lnTo>
                  <a:lnTo>
                    <a:pt x="240288" y="170315"/>
                  </a:lnTo>
                  <a:lnTo>
                    <a:pt x="165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10"/>
            <p:cNvSpPr/>
            <p:nvPr/>
          </p:nvSpPr>
          <p:spPr>
            <a:xfrm rot="2040450">
              <a:off x="4301426" y="1878022"/>
              <a:ext cx="131969" cy="151484"/>
            </a:xfrm>
            <a:custGeom>
              <a:avLst/>
              <a:gdLst/>
              <a:ahLst/>
              <a:cxnLst/>
              <a:rect l="l" t="t" r="r" b="b"/>
              <a:pathLst>
                <a:path w="131804" h="151295" extrusionOk="0">
                  <a:moveTo>
                    <a:pt x="128901" y="98193"/>
                  </a:moveTo>
                  <a:cubicBezTo>
                    <a:pt x="121779" y="93293"/>
                    <a:pt x="112152" y="94467"/>
                    <a:pt x="106439" y="100932"/>
                  </a:cubicBezTo>
                  <a:cubicBezTo>
                    <a:pt x="103072" y="108438"/>
                    <a:pt x="104169" y="117173"/>
                    <a:pt x="109255" y="123630"/>
                  </a:cubicBezTo>
                  <a:cubicBezTo>
                    <a:pt x="100177" y="111968"/>
                    <a:pt x="85775" y="110716"/>
                    <a:pt x="79591" y="117682"/>
                  </a:cubicBezTo>
                  <a:cubicBezTo>
                    <a:pt x="74661" y="125532"/>
                    <a:pt x="75442" y="135661"/>
                    <a:pt x="81391" y="142728"/>
                  </a:cubicBezTo>
                  <a:cubicBezTo>
                    <a:pt x="75599" y="133751"/>
                    <a:pt x="63937" y="130745"/>
                    <a:pt x="54545" y="135841"/>
                  </a:cubicBezTo>
                  <a:cubicBezTo>
                    <a:pt x="49615" y="139449"/>
                    <a:pt x="47031" y="145429"/>
                    <a:pt x="47737" y="151494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10"/>
            <p:cNvSpPr/>
            <p:nvPr/>
          </p:nvSpPr>
          <p:spPr>
            <a:xfrm rot="2040450">
              <a:off x="3373041" y="2462771"/>
              <a:ext cx="2101952" cy="2775316"/>
            </a:xfrm>
            <a:custGeom>
              <a:avLst/>
              <a:gdLst/>
              <a:ahLst/>
              <a:cxnLst/>
              <a:rect l="l" t="t" r="r" b="b"/>
              <a:pathLst>
                <a:path w="2099329" h="2771853" extrusionOk="0">
                  <a:moveTo>
                    <a:pt x="210596" y="22830"/>
                  </a:moveTo>
                  <a:lnTo>
                    <a:pt x="211066" y="22830"/>
                  </a:lnTo>
                  <a:lnTo>
                    <a:pt x="2096426" y="2625688"/>
                  </a:lnTo>
                  <a:lnTo>
                    <a:pt x="1894255" y="2772053"/>
                  </a:lnTo>
                  <a:lnTo>
                    <a:pt x="8973" y="168881"/>
                  </a:lnTo>
                  <a:lnTo>
                    <a:pt x="9444" y="168881"/>
                  </a:lnTo>
                  <a:cubicBezTo>
                    <a:pt x="7798" y="167379"/>
                    <a:pt x="6312" y="165698"/>
                    <a:pt x="5060" y="163872"/>
                  </a:cubicBezTo>
                  <a:cubicBezTo>
                    <a:pt x="-8481" y="145262"/>
                    <a:pt x="-4332" y="119227"/>
                    <a:pt x="14295" y="105717"/>
                  </a:cubicBezTo>
                  <a:cubicBezTo>
                    <a:pt x="30968" y="93562"/>
                    <a:pt x="54057" y="95566"/>
                    <a:pt x="68379" y="110413"/>
                  </a:cubicBezTo>
                  <a:lnTo>
                    <a:pt x="69319" y="109787"/>
                  </a:lnTo>
                  <a:cubicBezTo>
                    <a:pt x="59692" y="91557"/>
                    <a:pt x="64936" y="69017"/>
                    <a:pt x="81686" y="56955"/>
                  </a:cubicBezTo>
                  <a:cubicBezTo>
                    <a:pt x="98357" y="44800"/>
                    <a:pt x="121446" y="46804"/>
                    <a:pt x="135770" y="61651"/>
                  </a:cubicBezTo>
                  <a:lnTo>
                    <a:pt x="136710" y="60947"/>
                  </a:lnTo>
                  <a:cubicBezTo>
                    <a:pt x="127003" y="42726"/>
                    <a:pt x="132327" y="20153"/>
                    <a:pt x="149075" y="8115"/>
                  </a:cubicBezTo>
                  <a:cubicBezTo>
                    <a:pt x="167705" y="-5371"/>
                    <a:pt x="193767" y="-1207"/>
                    <a:pt x="207229" y="17421"/>
                  </a:cubicBezTo>
                  <a:cubicBezTo>
                    <a:pt x="207229" y="17421"/>
                    <a:pt x="207229" y="17429"/>
                    <a:pt x="207229" y="17429"/>
                  </a:cubicBezTo>
                  <a:cubicBezTo>
                    <a:pt x="208561" y="19112"/>
                    <a:pt x="209656" y="20920"/>
                    <a:pt x="210596" y="22830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10"/>
            <p:cNvSpPr/>
            <p:nvPr/>
          </p:nvSpPr>
          <p:spPr>
            <a:xfrm rot="2040450">
              <a:off x="3358258" y="2512956"/>
              <a:ext cx="1963398" cy="2678022"/>
            </a:xfrm>
            <a:custGeom>
              <a:avLst/>
              <a:gdLst/>
              <a:ahLst/>
              <a:cxnLst/>
              <a:rect l="l" t="t" r="r" b="b"/>
              <a:pathLst>
                <a:path w="1960948" h="2674681" extrusionOk="0">
                  <a:moveTo>
                    <a:pt x="58048" y="5023"/>
                  </a:moveTo>
                  <a:lnTo>
                    <a:pt x="1958045" y="2628624"/>
                  </a:lnTo>
                  <a:lnTo>
                    <a:pt x="1894254" y="2674881"/>
                  </a:lnTo>
                  <a:lnTo>
                    <a:pt x="8973" y="71631"/>
                  </a:lnTo>
                  <a:lnTo>
                    <a:pt x="9441" y="71240"/>
                  </a:lnTo>
                  <a:cubicBezTo>
                    <a:pt x="7798" y="69756"/>
                    <a:pt x="6311" y="68073"/>
                    <a:pt x="5060" y="66230"/>
                  </a:cubicBezTo>
                  <a:cubicBezTo>
                    <a:pt x="-8404" y="47720"/>
                    <a:pt x="-4412" y="21770"/>
                    <a:pt x="14138" y="8271"/>
                  </a:cubicBezTo>
                  <a:cubicBezTo>
                    <a:pt x="14217" y="8232"/>
                    <a:pt x="14217" y="8193"/>
                    <a:pt x="14295" y="8154"/>
                  </a:cubicBezTo>
                  <a:cubicBezTo>
                    <a:pt x="27052" y="-1182"/>
                    <a:pt x="44038" y="-2398"/>
                    <a:pt x="58048" y="50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10"/>
            <p:cNvSpPr/>
            <p:nvPr/>
          </p:nvSpPr>
          <p:spPr>
            <a:xfrm rot="2040450">
              <a:off x="3524186" y="2506530"/>
              <a:ext cx="1967022" cy="2680384"/>
            </a:xfrm>
            <a:custGeom>
              <a:avLst/>
              <a:gdLst/>
              <a:ahLst/>
              <a:cxnLst/>
              <a:rect l="l" t="t" r="r" b="b"/>
              <a:pathLst>
                <a:path w="1964568" h="2677040" extrusionOk="0">
                  <a:moveTo>
                    <a:pt x="61590" y="4408"/>
                  </a:moveTo>
                  <a:lnTo>
                    <a:pt x="1961665" y="2628008"/>
                  </a:lnTo>
                  <a:lnTo>
                    <a:pt x="1893728" y="2677240"/>
                  </a:lnTo>
                  <a:lnTo>
                    <a:pt x="8366" y="73990"/>
                  </a:lnTo>
                  <a:lnTo>
                    <a:pt x="8915" y="73990"/>
                  </a:lnTo>
                  <a:cubicBezTo>
                    <a:pt x="7271" y="72487"/>
                    <a:pt x="5785" y="70812"/>
                    <a:pt x="4453" y="68980"/>
                  </a:cubicBezTo>
                  <a:cubicBezTo>
                    <a:pt x="-8774" y="49342"/>
                    <a:pt x="-3688" y="22692"/>
                    <a:pt x="15880" y="9339"/>
                  </a:cubicBezTo>
                  <a:cubicBezTo>
                    <a:pt x="28952" y="-735"/>
                    <a:pt x="46641" y="-2637"/>
                    <a:pt x="61590" y="440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01" name="Google Shape;2101;p10"/>
          <p:cNvGrpSpPr/>
          <p:nvPr/>
        </p:nvGrpSpPr>
        <p:grpSpPr>
          <a:xfrm rot="-1230192">
            <a:off x="8903876" y="2459745"/>
            <a:ext cx="2083294" cy="4052429"/>
            <a:chOff x="5722672" y="1921496"/>
            <a:chExt cx="1886977" cy="3670552"/>
          </a:xfrm>
        </p:grpSpPr>
        <p:sp>
          <p:nvSpPr>
            <p:cNvPr id="2102" name="Google Shape;2102;p10"/>
            <p:cNvSpPr/>
            <p:nvPr/>
          </p:nvSpPr>
          <p:spPr>
            <a:xfrm rot="880411">
              <a:off x="6543535" y="2053105"/>
              <a:ext cx="239690" cy="285314"/>
            </a:xfrm>
            <a:custGeom>
              <a:avLst/>
              <a:gdLst/>
              <a:ahLst/>
              <a:cxnLst/>
              <a:rect l="l" t="t" r="r" b="b"/>
              <a:pathLst>
                <a:path w="209366" h="249218" extrusionOk="0">
                  <a:moveTo>
                    <a:pt x="205495" y="191178"/>
                  </a:moveTo>
                  <a:lnTo>
                    <a:pt x="-3871" y="249834"/>
                  </a:lnTo>
                  <a:lnTo>
                    <a:pt x="-860" y="151618"/>
                  </a:lnTo>
                  <a:lnTo>
                    <a:pt x="2699" y="37249"/>
                  </a:lnTo>
                  <a:lnTo>
                    <a:pt x="3040" y="26161"/>
                  </a:lnTo>
                  <a:cubicBezTo>
                    <a:pt x="4340" y="21049"/>
                    <a:pt x="8240" y="17004"/>
                    <a:pt x="13306" y="15553"/>
                  </a:cubicBezTo>
                  <a:cubicBezTo>
                    <a:pt x="22477" y="14184"/>
                    <a:pt x="31239" y="20159"/>
                    <a:pt x="33224" y="29241"/>
                  </a:cubicBezTo>
                  <a:cubicBezTo>
                    <a:pt x="30484" y="21637"/>
                    <a:pt x="32950" y="13144"/>
                    <a:pt x="39313" y="8161"/>
                  </a:cubicBezTo>
                  <a:cubicBezTo>
                    <a:pt x="46158" y="4260"/>
                    <a:pt x="57931" y="9667"/>
                    <a:pt x="61902" y="21850"/>
                  </a:cubicBezTo>
                  <a:cubicBezTo>
                    <a:pt x="59642" y="15026"/>
                    <a:pt x="61420" y="7511"/>
                    <a:pt x="66487" y="2412"/>
                  </a:cubicBezTo>
                  <a:cubicBezTo>
                    <a:pt x="73127" y="-1182"/>
                    <a:pt x="81409" y="762"/>
                    <a:pt x="85720" y="6929"/>
                  </a:cubicBezTo>
                  <a:lnTo>
                    <a:pt x="91949" y="16442"/>
                  </a:lnTo>
                  <a:cubicBezTo>
                    <a:pt x="92427" y="17127"/>
                    <a:pt x="92975" y="18085"/>
                    <a:pt x="93590" y="19043"/>
                  </a:cubicBezTo>
                  <a:lnTo>
                    <a:pt x="123293" y="64626"/>
                  </a:lnTo>
                  <a:lnTo>
                    <a:pt x="128015" y="71950"/>
                  </a:lnTo>
                  <a:lnTo>
                    <a:pt x="142870" y="94673"/>
                  </a:lnTo>
                  <a:lnTo>
                    <a:pt x="147933" y="102407"/>
                  </a:lnTo>
                  <a:cubicBezTo>
                    <a:pt x="148822" y="103707"/>
                    <a:pt x="149645" y="104939"/>
                    <a:pt x="150467" y="106308"/>
                  </a:cubicBezTo>
                  <a:lnTo>
                    <a:pt x="204606" y="189467"/>
                  </a:lnTo>
                  <a:cubicBezTo>
                    <a:pt x="204947" y="190151"/>
                    <a:pt x="204947" y="190699"/>
                    <a:pt x="205495" y="191178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10"/>
            <p:cNvSpPr/>
            <p:nvPr/>
          </p:nvSpPr>
          <p:spPr>
            <a:xfrm rot="880411">
              <a:off x="6546009" y="2038148"/>
              <a:ext cx="85800" cy="284511"/>
            </a:xfrm>
            <a:custGeom>
              <a:avLst/>
              <a:gdLst/>
              <a:ahLst/>
              <a:cxnLst/>
              <a:rect l="l" t="t" r="r" b="b"/>
              <a:pathLst>
                <a:path w="74945" h="248516" extrusionOk="0">
                  <a:moveTo>
                    <a:pt x="7802" y="1848"/>
                  </a:moveTo>
                  <a:lnTo>
                    <a:pt x="29910" y="0"/>
                  </a:lnTo>
                  <a:lnTo>
                    <a:pt x="74945" y="241673"/>
                  </a:lnTo>
                  <a:lnTo>
                    <a:pt x="0" y="248517"/>
                  </a:lnTo>
                  <a:lnTo>
                    <a:pt x="7802" y="184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10"/>
            <p:cNvSpPr/>
            <p:nvPr/>
          </p:nvSpPr>
          <p:spPr>
            <a:xfrm rot="880411">
              <a:off x="6616186" y="2051143"/>
              <a:ext cx="172854" cy="274560"/>
            </a:xfrm>
            <a:custGeom>
              <a:avLst/>
              <a:gdLst/>
              <a:ahLst/>
              <a:cxnLst/>
              <a:rect l="l" t="t" r="r" b="b"/>
              <a:pathLst>
                <a:path w="150985" h="239824" extrusionOk="0">
                  <a:moveTo>
                    <a:pt x="18959" y="0"/>
                  </a:moveTo>
                  <a:lnTo>
                    <a:pt x="0" y="9650"/>
                  </a:lnTo>
                  <a:lnTo>
                    <a:pt x="86170" y="239825"/>
                  </a:lnTo>
                  <a:lnTo>
                    <a:pt x="150985" y="207451"/>
                  </a:lnTo>
                  <a:lnTo>
                    <a:pt x="18959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10"/>
            <p:cNvSpPr/>
            <p:nvPr/>
          </p:nvSpPr>
          <p:spPr>
            <a:xfrm rot="880411">
              <a:off x="6607730" y="1930823"/>
              <a:ext cx="94654" cy="163216"/>
            </a:xfrm>
            <a:custGeom>
              <a:avLst/>
              <a:gdLst/>
              <a:ahLst/>
              <a:cxnLst/>
              <a:rect l="l" t="t" r="r" b="b"/>
              <a:pathLst>
                <a:path w="82679" h="142567" extrusionOk="0">
                  <a:moveTo>
                    <a:pt x="78809" y="120801"/>
                  </a:moveTo>
                  <a:cubicBezTo>
                    <a:pt x="74497" y="114635"/>
                    <a:pt x="66216" y="112670"/>
                    <a:pt x="59576" y="116215"/>
                  </a:cubicBezTo>
                  <a:cubicBezTo>
                    <a:pt x="54513" y="121342"/>
                    <a:pt x="52731" y="128871"/>
                    <a:pt x="54991" y="135722"/>
                  </a:cubicBezTo>
                  <a:cubicBezTo>
                    <a:pt x="51020" y="123402"/>
                    <a:pt x="39524" y="117927"/>
                    <a:pt x="32406" y="122033"/>
                  </a:cubicBezTo>
                  <a:cubicBezTo>
                    <a:pt x="26039" y="127050"/>
                    <a:pt x="23576" y="135557"/>
                    <a:pt x="26313" y="143182"/>
                  </a:cubicBezTo>
                  <a:cubicBezTo>
                    <a:pt x="24328" y="134100"/>
                    <a:pt x="15569" y="128125"/>
                    <a:pt x="6395" y="129493"/>
                  </a:cubicBezTo>
                  <a:cubicBezTo>
                    <a:pt x="1332" y="130945"/>
                    <a:pt x="-2571" y="134990"/>
                    <a:pt x="-3871" y="140102"/>
                  </a:cubicBezTo>
                  <a:lnTo>
                    <a:pt x="440" y="61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10"/>
            <p:cNvSpPr/>
            <p:nvPr/>
          </p:nvSpPr>
          <p:spPr>
            <a:xfrm rot="880411">
              <a:off x="6110019" y="2302022"/>
              <a:ext cx="1111778" cy="3201421"/>
            </a:xfrm>
            <a:custGeom>
              <a:avLst/>
              <a:gdLst/>
              <a:ahLst/>
              <a:cxnLst/>
              <a:rect l="l" t="t" r="r" b="b"/>
              <a:pathLst>
                <a:path w="971122" h="2796394" extrusionOk="0">
                  <a:moveTo>
                    <a:pt x="208696" y="31703"/>
                  </a:moveTo>
                  <a:lnTo>
                    <a:pt x="209244" y="31703"/>
                  </a:lnTo>
                  <a:lnTo>
                    <a:pt x="967251" y="2738149"/>
                  </a:lnTo>
                  <a:lnTo>
                    <a:pt x="757063" y="2797010"/>
                  </a:lnTo>
                  <a:lnTo>
                    <a:pt x="-945" y="90427"/>
                  </a:lnTo>
                  <a:lnTo>
                    <a:pt x="-397" y="90427"/>
                  </a:lnTo>
                  <a:cubicBezTo>
                    <a:pt x="-1286" y="88682"/>
                    <a:pt x="-2041" y="86847"/>
                    <a:pt x="-2519" y="84952"/>
                  </a:cubicBezTo>
                  <a:cubicBezTo>
                    <a:pt x="-7926" y="65623"/>
                    <a:pt x="3366" y="45569"/>
                    <a:pt x="22670" y="40121"/>
                  </a:cubicBezTo>
                  <a:cubicBezTo>
                    <a:pt x="40121" y="35248"/>
                    <a:pt x="58465" y="44022"/>
                    <a:pt x="65650" y="60654"/>
                  </a:cubicBezTo>
                  <a:lnTo>
                    <a:pt x="66610" y="60654"/>
                  </a:lnTo>
                  <a:cubicBezTo>
                    <a:pt x="64213" y="42777"/>
                    <a:pt x="75369" y="25878"/>
                    <a:pt x="92754" y="21026"/>
                  </a:cubicBezTo>
                  <a:cubicBezTo>
                    <a:pt x="110205" y="16153"/>
                    <a:pt x="128549" y="24927"/>
                    <a:pt x="135734" y="41559"/>
                  </a:cubicBezTo>
                  <a:lnTo>
                    <a:pt x="136627" y="41559"/>
                  </a:lnTo>
                  <a:cubicBezTo>
                    <a:pt x="134297" y="23709"/>
                    <a:pt x="145456" y="6851"/>
                    <a:pt x="162771" y="1999"/>
                  </a:cubicBezTo>
                  <a:cubicBezTo>
                    <a:pt x="182071" y="-3470"/>
                    <a:pt x="202196" y="7762"/>
                    <a:pt x="207670" y="27069"/>
                  </a:cubicBezTo>
                  <a:cubicBezTo>
                    <a:pt x="207670" y="27110"/>
                    <a:pt x="207670" y="27145"/>
                    <a:pt x="207670" y="27186"/>
                  </a:cubicBezTo>
                  <a:cubicBezTo>
                    <a:pt x="208148" y="28657"/>
                    <a:pt x="208492" y="30170"/>
                    <a:pt x="208696" y="31703"/>
                  </a:cubicBez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10"/>
            <p:cNvSpPr/>
            <p:nvPr/>
          </p:nvSpPr>
          <p:spPr>
            <a:xfrm rot="880411">
              <a:off x="6107628" y="2324047"/>
              <a:ext cx="947074" cy="3157781"/>
            </a:xfrm>
            <a:custGeom>
              <a:avLst/>
              <a:gdLst/>
              <a:ahLst/>
              <a:cxnLst/>
              <a:rect l="l" t="t" r="r" b="b"/>
              <a:pathLst>
                <a:path w="827255" h="2758275" extrusionOk="0">
                  <a:moveTo>
                    <a:pt x="59491" y="12336"/>
                  </a:moveTo>
                  <a:lnTo>
                    <a:pt x="823384" y="2740342"/>
                  </a:lnTo>
                  <a:lnTo>
                    <a:pt x="756993" y="2758890"/>
                  </a:lnTo>
                  <a:lnTo>
                    <a:pt x="-945" y="52376"/>
                  </a:lnTo>
                  <a:lnTo>
                    <a:pt x="-397" y="52376"/>
                  </a:lnTo>
                  <a:cubicBezTo>
                    <a:pt x="-1289" y="50658"/>
                    <a:pt x="-2041" y="48844"/>
                    <a:pt x="-2519" y="46969"/>
                  </a:cubicBezTo>
                  <a:cubicBezTo>
                    <a:pt x="-7926" y="27620"/>
                    <a:pt x="3367" y="7552"/>
                    <a:pt x="22666" y="2070"/>
                  </a:cubicBezTo>
                  <a:cubicBezTo>
                    <a:pt x="35877" y="-1797"/>
                    <a:pt x="50181" y="2186"/>
                    <a:pt x="59491" y="1233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10"/>
            <p:cNvSpPr/>
            <p:nvPr/>
          </p:nvSpPr>
          <p:spPr>
            <a:xfrm rot="880411">
              <a:off x="6273374" y="2321073"/>
              <a:ext cx="951713" cy="3158831"/>
            </a:xfrm>
            <a:custGeom>
              <a:avLst/>
              <a:gdLst/>
              <a:ahLst/>
              <a:cxnLst/>
              <a:rect l="l" t="t" r="r" b="b"/>
              <a:pathLst>
                <a:path w="831307" h="2759192" extrusionOk="0">
                  <a:moveTo>
                    <a:pt x="63474" y="12296"/>
                  </a:moveTo>
                  <a:lnTo>
                    <a:pt x="827437" y="2740028"/>
                  </a:lnTo>
                  <a:lnTo>
                    <a:pt x="756734" y="2759808"/>
                  </a:lnTo>
                  <a:lnTo>
                    <a:pt x="-1203" y="53225"/>
                  </a:lnTo>
                  <a:lnTo>
                    <a:pt x="-658" y="53225"/>
                  </a:lnTo>
                  <a:cubicBezTo>
                    <a:pt x="-1547" y="51479"/>
                    <a:pt x="-2299" y="49645"/>
                    <a:pt x="-2777" y="47749"/>
                  </a:cubicBezTo>
                  <a:cubicBezTo>
                    <a:pt x="-7706" y="27648"/>
                    <a:pt x="4475" y="7320"/>
                    <a:pt x="24600" y="2303"/>
                  </a:cubicBezTo>
                  <a:cubicBezTo>
                    <a:pt x="38426" y="-1927"/>
                    <a:pt x="53414" y="1934"/>
                    <a:pt x="63474" y="1229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10"/>
            <p:cNvSpPr/>
            <p:nvPr/>
          </p:nvSpPr>
          <p:spPr>
            <a:xfrm rot="880411">
              <a:off x="6945973" y="2081733"/>
              <a:ext cx="223394" cy="109933"/>
            </a:xfrm>
            <a:custGeom>
              <a:avLst/>
              <a:gdLst/>
              <a:ahLst/>
              <a:cxnLst/>
              <a:rect l="l" t="t" r="r" b="b"/>
              <a:pathLst>
                <a:path w="195131" h="96025" extrusionOk="0">
                  <a:moveTo>
                    <a:pt x="0" y="0"/>
                  </a:moveTo>
                  <a:lnTo>
                    <a:pt x="195131" y="96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0" name="Google Shape;2110;p10"/>
          <p:cNvGrpSpPr/>
          <p:nvPr/>
        </p:nvGrpSpPr>
        <p:grpSpPr>
          <a:xfrm rot="-1808370">
            <a:off x="8107746" y="1760059"/>
            <a:ext cx="2276687" cy="4063940"/>
            <a:chOff x="7978162" y="1971727"/>
            <a:chExt cx="2062314" cy="3681280"/>
          </a:xfrm>
        </p:grpSpPr>
        <p:sp>
          <p:nvSpPr>
            <p:cNvPr id="2111" name="Google Shape;2111;p10"/>
            <p:cNvSpPr/>
            <p:nvPr/>
          </p:nvSpPr>
          <p:spPr>
            <a:xfrm rot="994539">
              <a:off x="8892209" y="2116453"/>
              <a:ext cx="236921" cy="287072"/>
            </a:xfrm>
            <a:custGeom>
              <a:avLst/>
              <a:gdLst/>
              <a:ahLst/>
              <a:cxnLst/>
              <a:rect l="l" t="t" r="r" b="b"/>
              <a:pathLst>
                <a:path w="237155" h="287355" extrusionOk="0">
                  <a:moveTo>
                    <a:pt x="234252" y="212807"/>
                  </a:moveTo>
                  <a:lnTo>
                    <a:pt x="-2904" y="287555"/>
                  </a:lnTo>
                  <a:lnTo>
                    <a:pt x="-2904" y="175238"/>
                  </a:lnTo>
                  <a:lnTo>
                    <a:pt x="-2904" y="44371"/>
                  </a:lnTo>
                  <a:lnTo>
                    <a:pt x="-2904" y="31691"/>
                  </a:lnTo>
                  <a:cubicBezTo>
                    <a:pt x="-1574" y="25806"/>
                    <a:pt x="2731" y="21047"/>
                    <a:pt x="8445" y="19168"/>
                  </a:cubicBezTo>
                  <a:cubicBezTo>
                    <a:pt x="19010" y="17196"/>
                    <a:pt x="29342" y="23818"/>
                    <a:pt x="31926" y="34274"/>
                  </a:cubicBezTo>
                  <a:cubicBezTo>
                    <a:pt x="28481" y="25657"/>
                    <a:pt x="30986" y="15795"/>
                    <a:pt x="38109" y="9854"/>
                  </a:cubicBezTo>
                  <a:cubicBezTo>
                    <a:pt x="45936" y="5158"/>
                    <a:pt x="59477" y="10950"/>
                    <a:pt x="64407" y="24882"/>
                  </a:cubicBezTo>
                  <a:cubicBezTo>
                    <a:pt x="61590" y="17165"/>
                    <a:pt x="63312" y="8500"/>
                    <a:pt x="68947" y="2497"/>
                  </a:cubicBezTo>
                  <a:cubicBezTo>
                    <a:pt x="76383" y="-1816"/>
                    <a:pt x="85931" y="94"/>
                    <a:pt x="91096" y="6958"/>
                  </a:cubicBezTo>
                  <a:lnTo>
                    <a:pt x="98533" y="17603"/>
                  </a:lnTo>
                  <a:cubicBezTo>
                    <a:pt x="99158" y="18386"/>
                    <a:pt x="99785" y="19403"/>
                    <a:pt x="100490" y="20499"/>
                  </a:cubicBezTo>
                  <a:lnTo>
                    <a:pt x="136101" y="71531"/>
                  </a:lnTo>
                  <a:lnTo>
                    <a:pt x="141817" y="79358"/>
                  </a:lnTo>
                  <a:lnTo>
                    <a:pt x="159582" y="104795"/>
                  </a:lnTo>
                  <a:lnTo>
                    <a:pt x="165688" y="113483"/>
                  </a:lnTo>
                  <a:lnTo>
                    <a:pt x="168741" y="117866"/>
                  </a:lnTo>
                  <a:lnTo>
                    <a:pt x="233627" y="21092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10"/>
            <p:cNvSpPr/>
            <p:nvPr/>
          </p:nvSpPr>
          <p:spPr>
            <a:xfrm rot="994539">
              <a:off x="8894934" y="2101001"/>
              <a:ext cx="85543" cy="284777"/>
            </a:xfrm>
            <a:custGeom>
              <a:avLst/>
              <a:gdLst/>
              <a:ahLst/>
              <a:cxnLst/>
              <a:rect l="l" t="t" r="r" b="b"/>
              <a:pathLst>
                <a:path w="85627" h="285058" extrusionOk="0">
                  <a:moveTo>
                    <a:pt x="0" y="2818"/>
                  </a:moveTo>
                  <a:lnTo>
                    <a:pt x="25203" y="0"/>
                  </a:lnTo>
                  <a:lnTo>
                    <a:pt x="85627" y="274492"/>
                  </a:lnTo>
                  <a:lnTo>
                    <a:pt x="157" y="285058"/>
                  </a:lnTo>
                  <a:lnTo>
                    <a:pt x="0" y="281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10"/>
            <p:cNvSpPr/>
            <p:nvPr/>
          </p:nvSpPr>
          <p:spPr>
            <a:xfrm rot="994539">
              <a:off x="8956810" y="2114284"/>
              <a:ext cx="179608" cy="271406"/>
            </a:xfrm>
            <a:custGeom>
              <a:avLst/>
              <a:gdLst/>
              <a:ahLst/>
              <a:cxnLst/>
              <a:rect l="l" t="t" r="r" b="b"/>
              <a:pathLst>
                <a:path w="179785" h="271674" extrusionOk="0">
                  <a:moveTo>
                    <a:pt x="21368" y="0"/>
                  </a:moveTo>
                  <a:lnTo>
                    <a:pt x="0" y="11819"/>
                  </a:lnTo>
                  <a:lnTo>
                    <a:pt x="106916" y="271674"/>
                  </a:lnTo>
                  <a:lnTo>
                    <a:pt x="179785" y="232304"/>
                  </a:lnTo>
                  <a:lnTo>
                    <a:pt x="21368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10"/>
            <p:cNvSpPr/>
            <p:nvPr/>
          </p:nvSpPr>
          <p:spPr>
            <a:xfrm rot="994539">
              <a:off x="8948757" y="1981746"/>
              <a:ext cx="93830" cy="161936"/>
            </a:xfrm>
            <a:custGeom>
              <a:avLst/>
              <a:gdLst/>
              <a:ahLst/>
              <a:cxnLst/>
              <a:rect l="l" t="t" r="r" b="b"/>
              <a:pathLst>
                <a:path w="93923" h="162096" extrusionOk="0">
                  <a:moveTo>
                    <a:pt x="91020" y="135058"/>
                  </a:moveTo>
                  <a:cubicBezTo>
                    <a:pt x="85855" y="128139"/>
                    <a:pt x="76306" y="126182"/>
                    <a:pt x="68869" y="130518"/>
                  </a:cubicBezTo>
                  <a:cubicBezTo>
                    <a:pt x="63312" y="136592"/>
                    <a:pt x="61590" y="145233"/>
                    <a:pt x="64331" y="152982"/>
                  </a:cubicBezTo>
                  <a:cubicBezTo>
                    <a:pt x="59399" y="138971"/>
                    <a:pt x="46015" y="133179"/>
                    <a:pt x="38031" y="137954"/>
                  </a:cubicBezTo>
                  <a:cubicBezTo>
                    <a:pt x="30909" y="143871"/>
                    <a:pt x="28404" y="153702"/>
                    <a:pt x="31848" y="162296"/>
                  </a:cubicBezTo>
                  <a:cubicBezTo>
                    <a:pt x="29266" y="151839"/>
                    <a:pt x="18934" y="145217"/>
                    <a:pt x="8367" y="147190"/>
                  </a:cubicBezTo>
                  <a:cubicBezTo>
                    <a:pt x="2653" y="149076"/>
                    <a:pt x="-1652" y="153835"/>
                    <a:pt x="-2904" y="159713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10"/>
            <p:cNvSpPr/>
            <p:nvPr/>
          </p:nvSpPr>
          <p:spPr>
            <a:xfrm rot="994539">
              <a:off x="8405571" y="2374594"/>
              <a:ext cx="1206755" cy="3172192"/>
            </a:xfrm>
            <a:custGeom>
              <a:avLst/>
              <a:gdLst/>
              <a:ahLst/>
              <a:cxnLst/>
              <a:rect l="l" t="t" r="r" b="b"/>
              <a:pathLst>
                <a:path w="1207945" h="3175319" extrusionOk="0">
                  <a:moveTo>
                    <a:pt x="238882" y="35026"/>
                  </a:moveTo>
                  <a:lnTo>
                    <a:pt x="239428" y="35026"/>
                  </a:lnTo>
                  <a:lnTo>
                    <a:pt x="1205042" y="3100458"/>
                  </a:lnTo>
                  <a:lnTo>
                    <a:pt x="966946" y="3175519"/>
                  </a:lnTo>
                  <a:lnTo>
                    <a:pt x="1097" y="109852"/>
                  </a:lnTo>
                  <a:lnTo>
                    <a:pt x="1646" y="109852"/>
                  </a:lnTo>
                  <a:cubicBezTo>
                    <a:pt x="629" y="107895"/>
                    <a:pt x="-233" y="105852"/>
                    <a:pt x="-938" y="103747"/>
                  </a:cubicBezTo>
                  <a:cubicBezTo>
                    <a:pt x="-7903" y="81862"/>
                    <a:pt x="4229" y="58507"/>
                    <a:pt x="26143" y="51572"/>
                  </a:cubicBezTo>
                  <a:cubicBezTo>
                    <a:pt x="26143" y="51564"/>
                    <a:pt x="26221" y="51548"/>
                    <a:pt x="26221" y="51541"/>
                  </a:cubicBezTo>
                  <a:cubicBezTo>
                    <a:pt x="45867" y="45295"/>
                    <a:pt x="67158" y="54468"/>
                    <a:pt x="76080" y="73065"/>
                  </a:cubicBezTo>
                  <a:lnTo>
                    <a:pt x="77097" y="73065"/>
                  </a:lnTo>
                  <a:cubicBezTo>
                    <a:pt x="73732" y="52699"/>
                    <a:pt x="85864" y="32967"/>
                    <a:pt x="105588" y="26807"/>
                  </a:cubicBezTo>
                  <a:cubicBezTo>
                    <a:pt x="125234" y="20593"/>
                    <a:pt x="146445" y="29766"/>
                    <a:pt x="155445" y="48332"/>
                  </a:cubicBezTo>
                  <a:lnTo>
                    <a:pt x="156463" y="48332"/>
                  </a:lnTo>
                  <a:cubicBezTo>
                    <a:pt x="153098" y="27989"/>
                    <a:pt x="165229" y="8281"/>
                    <a:pt x="184953" y="2152"/>
                  </a:cubicBezTo>
                  <a:cubicBezTo>
                    <a:pt x="206869" y="-4782"/>
                    <a:pt x="230193" y="7334"/>
                    <a:pt x="237160" y="29218"/>
                  </a:cubicBezTo>
                  <a:cubicBezTo>
                    <a:pt x="237160" y="29249"/>
                    <a:pt x="237160" y="29281"/>
                    <a:pt x="237160" y="29312"/>
                  </a:cubicBezTo>
                  <a:cubicBezTo>
                    <a:pt x="237941" y="31159"/>
                    <a:pt x="238490" y="33077"/>
                    <a:pt x="238882" y="35026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10"/>
            <p:cNvSpPr/>
            <p:nvPr/>
          </p:nvSpPr>
          <p:spPr>
            <a:xfrm rot="994539">
              <a:off x="8402888" y="2399373"/>
              <a:ext cx="1044038" cy="3122784"/>
            </a:xfrm>
            <a:custGeom>
              <a:avLst/>
              <a:gdLst/>
              <a:ahLst/>
              <a:cxnLst/>
              <a:rect l="l" t="t" r="r" b="b"/>
              <a:pathLst>
                <a:path w="1045067" h="3125863" extrusionOk="0">
                  <a:moveTo>
                    <a:pt x="68722" y="13277"/>
                  </a:moveTo>
                  <a:lnTo>
                    <a:pt x="1042163" y="3102582"/>
                  </a:lnTo>
                  <a:lnTo>
                    <a:pt x="966945" y="3126063"/>
                  </a:lnTo>
                  <a:lnTo>
                    <a:pt x="1098" y="60395"/>
                  </a:lnTo>
                  <a:lnTo>
                    <a:pt x="1647" y="60395"/>
                  </a:lnTo>
                  <a:cubicBezTo>
                    <a:pt x="550" y="58454"/>
                    <a:pt x="-310" y="56411"/>
                    <a:pt x="-937" y="54290"/>
                  </a:cubicBezTo>
                  <a:cubicBezTo>
                    <a:pt x="-7904" y="32406"/>
                    <a:pt x="4228" y="9050"/>
                    <a:pt x="26144" y="2116"/>
                  </a:cubicBezTo>
                  <a:cubicBezTo>
                    <a:pt x="26144" y="2108"/>
                    <a:pt x="26222" y="2092"/>
                    <a:pt x="26222" y="2084"/>
                  </a:cubicBezTo>
                  <a:cubicBezTo>
                    <a:pt x="41328" y="-2651"/>
                    <a:pt x="57844" y="1701"/>
                    <a:pt x="68722" y="1327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10"/>
            <p:cNvSpPr/>
            <p:nvPr/>
          </p:nvSpPr>
          <p:spPr>
            <a:xfrm rot="994539">
              <a:off x="8568412" y="2396261"/>
              <a:ext cx="1048192" cy="3124298"/>
            </a:xfrm>
            <a:custGeom>
              <a:avLst/>
              <a:gdLst/>
              <a:ahLst/>
              <a:cxnLst/>
              <a:rect l="l" t="t" r="r" b="b"/>
              <a:pathLst>
                <a:path w="1049225" h="3127378" extrusionOk="0">
                  <a:moveTo>
                    <a:pt x="73194" y="12757"/>
                  </a:moveTo>
                  <a:lnTo>
                    <a:pt x="1046322" y="3102375"/>
                  </a:lnTo>
                  <a:lnTo>
                    <a:pt x="966331" y="3127578"/>
                  </a:lnTo>
                  <a:lnTo>
                    <a:pt x="716" y="61598"/>
                  </a:lnTo>
                  <a:lnTo>
                    <a:pt x="1343" y="61598"/>
                  </a:lnTo>
                  <a:cubicBezTo>
                    <a:pt x="248" y="59641"/>
                    <a:pt x="-692" y="57567"/>
                    <a:pt x="-1319" y="55415"/>
                  </a:cubicBezTo>
                  <a:cubicBezTo>
                    <a:pt x="-7657" y="32575"/>
                    <a:pt x="5570" y="8883"/>
                    <a:pt x="28424" y="2426"/>
                  </a:cubicBezTo>
                  <a:cubicBezTo>
                    <a:pt x="44078" y="-2740"/>
                    <a:pt x="61375" y="1236"/>
                    <a:pt x="73194" y="12757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18" name="Google Shape;2118;p10"/>
          <p:cNvSpPr txBox="1">
            <a:spLocks noGrp="1"/>
          </p:cNvSpPr>
          <p:nvPr>
            <p:ph type="subTitle" idx="1"/>
          </p:nvPr>
        </p:nvSpPr>
        <p:spPr>
          <a:xfrm>
            <a:off x="753675" y="2024175"/>
            <a:ext cx="49074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2119" name="Google Shape;2119;p10"/>
          <p:cNvSpPr txBox="1">
            <a:spLocks noGrp="1"/>
          </p:cNvSpPr>
          <p:nvPr>
            <p:ph type="title"/>
          </p:nvPr>
        </p:nvSpPr>
        <p:spPr>
          <a:xfrm>
            <a:off x="720400" y="593375"/>
            <a:ext cx="49074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120" name="Google Shape;2120;p10"/>
          <p:cNvSpPr txBox="1">
            <a:spLocks noGrp="1"/>
          </p:cNvSpPr>
          <p:nvPr>
            <p:ph type="body" idx="2"/>
          </p:nvPr>
        </p:nvSpPr>
        <p:spPr>
          <a:xfrm>
            <a:off x="753677" y="2684350"/>
            <a:ext cx="4907400" cy="3436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121" name="Google Shape;2121;p10"/>
          <p:cNvSpPr/>
          <p:nvPr/>
        </p:nvSpPr>
        <p:spPr>
          <a:xfrm>
            <a:off x="2950925" y="-3800"/>
            <a:ext cx="9241083" cy="6865609"/>
          </a:xfrm>
          <a:custGeom>
            <a:avLst/>
            <a:gdLst/>
            <a:ahLst/>
            <a:cxnLst/>
            <a:rect l="l" t="t" r="r" b="b"/>
            <a:pathLst>
              <a:path w="9241083" h="6848488" extrusionOk="0">
                <a:moveTo>
                  <a:pt x="9241083" y="0"/>
                </a:moveTo>
                <a:cubicBezTo>
                  <a:pt x="7435747" y="0"/>
                  <a:pt x="5630504" y="0"/>
                  <a:pt x="3825166" y="0"/>
                </a:cubicBezTo>
                <a:cubicBezTo>
                  <a:pt x="4255384" y="1079778"/>
                  <a:pt x="4815153" y="1565355"/>
                  <a:pt x="5277522" y="1790119"/>
                </a:cubicBezTo>
                <a:cubicBezTo>
                  <a:pt x="5878001" y="2082131"/>
                  <a:pt x="7007621" y="2316121"/>
                  <a:pt x="7118528" y="3170850"/>
                </a:cubicBezTo>
                <a:cubicBezTo>
                  <a:pt x="7195193" y="3761818"/>
                  <a:pt x="7077628" y="5180596"/>
                  <a:pt x="5338872" y="5108972"/>
                </a:cubicBezTo>
                <a:cubicBezTo>
                  <a:pt x="4205163" y="5062270"/>
                  <a:pt x="3969840" y="6341320"/>
                  <a:pt x="3416064" y="6392588"/>
                </a:cubicBezTo>
                <a:cubicBezTo>
                  <a:pt x="2673003" y="6461359"/>
                  <a:pt x="2367865" y="5721912"/>
                  <a:pt x="1605780" y="5727809"/>
                </a:cubicBezTo>
                <a:cubicBezTo>
                  <a:pt x="1145695" y="5731329"/>
                  <a:pt x="604665" y="6005839"/>
                  <a:pt x="0" y="6848488"/>
                </a:cubicBezTo>
                <a:cubicBezTo>
                  <a:pt x="3080393" y="6848488"/>
                  <a:pt x="6160691" y="6848488"/>
                  <a:pt x="9241083" y="6848488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15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38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3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178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16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071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592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0486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068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3941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756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1635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9068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54999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79410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28131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54507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2070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9767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28046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0458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72861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5137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72739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0471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909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1943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0862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1229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6340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187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7781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7152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2410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7639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8255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8998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0956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9925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1747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770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2179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3050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5780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4691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0672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468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2192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1627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7492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461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9933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31228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89286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8579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4056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868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173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518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398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156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597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comments" Target="../comments/comment1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24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2133600" y="152400"/>
            <a:ext cx="8077200" cy="1295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GIÚP ONG VỀ TỔ</a:t>
            </a:r>
          </a:p>
        </p:txBody>
      </p:sp>
      <p:pic>
        <p:nvPicPr>
          <p:cNvPr id="5" name="Picture 4" descr="OPL20U25GSXzBJYl68kk8uQGfFKzs7yb1M4KJWUiLk6ZEvGF+qCIPSnY57AbBFCvTW2023.15.8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323880" y="2545195"/>
            <a:ext cx="2057400" cy="2436244"/>
          </a:xfrm>
          <a:prstGeom prst="rect">
            <a:avLst/>
          </a:prstGeom>
        </p:spPr>
      </p:pic>
      <p:pic>
        <p:nvPicPr>
          <p:cNvPr id="6" name="Picture 5" descr="OPL20U25GSXzBJYl68kk8uQGfFKzs7yb1M4KJWUiLk6ZEvGF+qCIPSnY57AbBFCvTW2023.15.8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543800" y="1752600"/>
            <a:ext cx="3124200" cy="2438400"/>
          </a:xfrm>
          <a:prstGeom prst="rect">
            <a:avLst/>
          </a:prstGeom>
        </p:spPr>
      </p:pic>
      <p:sp>
        <p:nvSpPr>
          <p:cNvPr id="8" name="Cloud 7" descr="OPL20U25GSXzBJYl68kk8uQGfFKzs7yb1M4KJWUiLk6ZEvGF+qCIPSnY57AbBFCvTW2023.15.85+K4lPs7H94VUqPe2XwIsfPRnrXQE//QTEXxb8/8N4CNc6FpgZahzpTjFhMzSA7T/nHJa11DE8Ng2TP3iAmRczFlmslSuUNOgUeb6yRvs0=">
            <a:hlinkClick r:id="rId5" action="ppaction://hlinksldjump"/>
          </p:cNvPr>
          <p:cNvSpPr/>
          <p:nvPr/>
        </p:nvSpPr>
        <p:spPr>
          <a:xfrm>
            <a:off x="5029200" y="1447800"/>
            <a:ext cx="2590800" cy="220980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4267200" y="3429000"/>
            <a:ext cx="152400" cy="152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val 9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4648200" y="3124200"/>
            <a:ext cx="3048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Rectangle 10" descr="OPL20U25GSXzBJYl68kk8uQGfFKzs7yb1M4KJWUiLk6ZEvGF+qCIPSnY57AbBFCvTW2023.15.85+K4lPs7H94VUqPe2XwIsfPRnrXQE//QTEXxb8/8N4CNc6FpgZahzpTjFhMzSA7T/nHJa11DE8Ng2TP3iAmRczFlmslSuUNOgUeb6yRvs0=">
            <a:hlinkClick r:id="rId5" action="ppaction://hlinksldjump"/>
          </p:cNvPr>
          <p:cNvSpPr/>
          <p:nvPr/>
        </p:nvSpPr>
        <p:spPr>
          <a:xfrm>
            <a:off x="5244977" y="2057400"/>
            <a:ext cx="20319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PLAY</a:t>
            </a:r>
            <a:endParaRPr lang="en-US" sz="54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srgbClr val="F79646">
                  <a:tint val="1000"/>
                </a:srgbClr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Calibri"/>
            </a:endParaRPr>
          </a:p>
        </p:txBody>
      </p:sp>
      <p:sp>
        <p:nvSpPr>
          <p:cNvPr id="2" name="TextBox 1" descr="OPL20U25GSXzBJYl68kk8uQGfFKzs7yb1M4KJWUiLk6ZEvGF+qCIPSnY57AbBFCvTW2023.15.85+K4lPs7H94VUqPe2XwIsfPRnrXQE//QTEXxb8/8N4CNc6FpgZahzpTjFhMzSA7T/nHJa11DE8Ng2TP3iAmRczFlmslSuUNOgUeb6yRvs0="/>
          <p:cNvSpPr txBox="1"/>
          <p:nvPr/>
        </p:nvSpPr>
        <p:spPr>
          <a:xfrm>
            <a:off x="480448" y="5080414"/>
            <a:ext cx="111510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061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0"/>
            <a:ext cx="960894" cy="864805"/>
          </a:xfrm>
          <a:prstGeom prst="rect">
            <a:avLst/>
          </a:prstGeom>
        </p:spPr>
      </p:pic>
      <p:grpSp>
        <p:nvGrpSpPr>
          <p:cNvPr id="10" name="Group 9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331569" y="5146846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558843" y="128910"/>
            <a:ext cx="30221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 </a:t>
            </a:r>
          </a:p>
        </p:txBody>
      </p:sp>
      <p:sp>
        <p:nvSpPr>
          <p:cNvPr id="20" name="Rectangle 10" descr="OPL20U25GSXzBJYl68kk8uQGfFKzs7yb1M4KJWUiLk6ZEvGF+qCIPSnY57AbBFCvTW2023.15.85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2247254" y="2619403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  <p:sp>
        <p:nvSpPr>
          <p:cNvPr id="3" name="TextBox 2" descr="OPL20U25GSXzBJYl68kk8uQGfFKzs7yb1M4KJWUiLk6ZEvGF+qCIPSnY57AbBFCvTW2023.15.85+K4lPs7H94VUqPe2XwIsfPRnrXQE//QTEXxb8/8N4CNc6FpgZahzpTjFhMzSA7T/nHJa11DE8Ng2TP3iAmRczFlmslSuUNOgUeb6yRvs0="/>
          <p:cNvSpPr txBox="1"/>
          <p:nvPr/>
        </p:nvSpPr>
        <p:spPr>
          <a:xfrm>
            <a:off x="340963" y="733246"/>
            <a:ext cx="613070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2017, 2018, 2019, 2020.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Ninh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2017, 2018, 2019, 2020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2017,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Ninh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34%’’.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graphicFrame>
        <p:nvGraphicFramePr>
          <p:cNvPr id="13" name="Đối tượng 11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6284EC3-99BE-3649-7899-F8EC1707F5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8572079"/>
              </p:ext>
            </p:extLst>
          </p:nvPr>
        </p:nvGraphicFramePr>
        <p:xfrm>
          <a:off x="6487304" y="724318"/>
          <a:ext cx="5668247" cy="3890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1" name="Straight Arrow Connector 10" descr="OPL20U25GSXzBJYl68kk8uQGfFKzs7yb1M4KJWUiLk6ZEvGF+qCIPSnY57AbBFCvTW2023.15.85+K4lPs7H94VUqPe2XwIsfPRnrXQE//QTEXxb8/8N4CNc6FpgZahzpTjFhMzSA7T/nHJa11DE8Ng2TP3iAmRczFlmslSuUNOgUeb6yRvs0="/>
          <p:cNvCxnSpPr/>
          <p:nvPr/>
        </p:nvCxnSpPr>
        <p:spPr>
          <a:xfrm flipV="1">
            <a:off x="7106653" y="864805"/>
            <a:ext cx="16042" cy="3354269"/>
          </a:xfrm>
          <a:prstGeom prst="straightConnector1">
            <a:avLst/>
          </a:prstGeom>
          <a:ln cmpd="sng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 descr="OPL20U25GSXzBJYl68kk8uQGfFKzs7yb1M4KJWUiLk6ZEvGF+qCIPSnY57AbBFCvTW2023.15.85+K4lPs7H94VUqPe2XwIsfPRnrXQE//QTEXxb8/8N4CNc6FpgZahzpTjFhMzSA7T/nHJa11DE8Ng2TP3iAmRczFlmslSuUNOgUeb6yRvs0="/>
          <p:cNvCxnSpPr/>
          <p:nvPr/>
        </p:nvCxnSpPr>
        <p:spPr>
          <a:xfrm>
            <a:off x="7122695" y="4219074"/>
            <a:ext cx="43955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446509" cy="1301858"/>
          </a:xfrm>
          <a:prstGeom prst="rect">
            <a:avLst/>
          </a:prstGeom>
        </p:spPr>
      </p:pic>
      <p:grpSp>
        <p:nvGrpSpPr>
          <p:cNvPr id="10" name="Group 9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4" name="TextBox 33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905790" y="464877"/>
            <a:ext cx="30221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8" descr="OPL20U25GSXzBJYl68kk8uQGfFKzs7yb1M4KJWUiLk6ZEvGF+qCIPSnY57AbBFCvTW2023.15.85+K4lPs7H94VUqPe2XwIsfPRnrXQE//QTEXxb8/8N4CNc6FpgZahzpTjFhMzSA7T/nHJa11DE8Ng2TP3iAmRczFlmslSuUNOgUeb6yRvs0="/>
              <p:cNvSpPr>
                <a:spLocks noChangeArrowheads="1"/>
              </p:cNvSpPr>
              <p:nvPr/>
            </p:nvSpPr>
            <p:spPr bwMode="auto">
              <a:xfrm>
                <a:off x="1905790" y="793230"/>
                <a:ext cx="9934915" cy="25545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32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200" b="0" i="0" u="none" strike="noStrike" cap="none" normalizeH="0" baseline="0" dirty="0" err="1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baseline="0" dirty="0" err="1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sản</a:t>
                </a: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baseline="0" dirty="0" err="1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baseline="0" dirty="0" err="1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sản</a:t>
                </a: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baseline="0" dirty="0" err="1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xuất</a:t>
                </a: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than ở </a:t>
                </a:r>
                <a:r>
                  <a:rPr kumimoji="0" lang="en-US" altLang="en-US" sz="3200" b="0" i="0" u="none" strike="noStrike" cap="none" normalizeH="0" baseline="0" dirty="0" err="1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Quảng</a:t>
                </a: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Ninh </a:t>
                </a:r>
                <a:r>
                  <a:rPr kumimoji="0" lang="en-US" altLang="en-US" sz="3200" b="0" i="0" u="none" strike="noStrike" cap="none" normalizeH="0" baseline="0" dirty="0" err="1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baseline="0" dirty="0" err="1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2017, 2018, 2019, 2020 </a:t>
                </a:r>
                <a:r>
                  <a:rPr kumimoji="0" lang="en-US" altLang="en-US" sz="3200" b="0" i="0" u="none" strike="noStrike" cap="none" normalizeH="0" baseline="0" dirty="0" err="1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3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35,5+38+42,9+47,5</a:t>
                </a:r>
                <a14:m>
                  <m:oMath xmlns:m="http://schemas.openxmlformats.org/officeDocument/2006/math">
                    <m:r>
                      <a:rPr lang="en-US" altLang="en-US" sz="32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</m:oMath>
                </a14:m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164 ( </a:t>
                </a:r>
                <a:r>
                  <a:rPr kumimoji="0" lang="en-US" altLang="en-US" sz="3200" b="0" i="0" u="none" strike="noStrike" cap="none" normalizeH="0" baseline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triệu</a:t>
                </a:r>
                <a:r>
                  <a:rPr kumimoji="0" lang="en-US" altLang="en-US" sz="3200" b="0" i="0" u="none" strike="noStrike" cap="none" normalizeH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tấn</a:t>
                </a:r>
                <a:r>
                  <a:rPr kumimoji="0" lang="en-US" altLang="en-US" sz="3200" b="0" i="0" u="none" strike="noStrike" cap="none" normalizeH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32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8" descr="OPL20U25GSXzBJYl68kk8uQGfFKzs7yb1M4KJWUiLk6ZEvGF+qCIPSnY57AbBFCvTW2023.15.8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5790" y="793230"/>
                <a:ext cx="9934915" cy="2554545"/>
              </a:xfrm>
              <a:prstGeom prst="rect">
                <a:avLst/>
              </a:prstGeom>
              <a:blipFill>
                <a:blip r:embed="rId3"/>
                <a:stretch>
                  <a:fillRect l="-159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9" descr="OPL20U25GSXzBJYl68kk8uQGfFKzs7yb1M4KJWUiLk6ZEvGF+qCIPSnY57AbBFCvTW2023.15.85+K4lPs7H94VUqPe2XwIsfPRnrXQE//QTEXxb8/8N4CNc6FpgZahzpTjFhMzSA7T/nHJa11DE8Ng2TP3iAmRczFlmslSuUNOgUeb6yRvs0="/>
              <p:cNvSpPr>
                <a:spLocks noChangeArrowheads="1"/>
              </p:cNvSpPr>
              <p:nvPr/>
            </p:nvSpPr>
            <p:spPr bwMode="auto">
              <a:xfrm>
                <a:off x="1540674" y="2995638"/>
                <a:ext cx="10086841" cy="2313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Ở </a:t>
                </a:r>
                <a:r>
                  <a:rPr kumimoji="0" lang="en-US" altLang="en-US" sz="3200" b="0" i="0" u="none" strike="noStrike" cap="none" normalizeH="0" baseline="0" dirty="0" err="1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tỉnh</a:t>
                </a: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baseline="0" dirty="0" err="1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Quảng</a:t>
                </a: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Ninh, </a:t>
                </a:r>
                <a:r>
                  <a:rPr kumimoji="0" lang="en-US" altLang="en-US" sz="3200" b="0" i="0" u="none" strike="noStrike" cap="none" normalizeH="0" baseline="0" dirty="0" err="1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baseline="0" dirty="0" err="1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baseline="0" dirty="0" err="1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baseline="0" dirty="0" err="1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trăm</a:t>
                </a: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baseline="0" dirty="0" err="1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baseline="0" dirty="0" err="1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sản</a:t>
                </a: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baseline="0" dirty="0" err="1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baseline="0" dirty="0" err="1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sản</a:t>
                </a: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baseline="0" dirty="0" err="1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xuất</a:t>
                </a: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than </a:t>
                </a:r>
                <a:r>
                  <a:rPr kumimoji="0" lang="en-US" altLang="en-US" sz="3200" b="0" i="0" u="none" strike="noStrike" cap="none" normalizeH="0" baseline="0" dirty="0" err="1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baseline="0" dirty="0" err="1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2020</a:t>
                </a:r>
                <a:r>
                  <a:rPr kumimoji="0" lang="en-US" altLang="en-US" sz="3200" b="0" i="0" u="none" strike="noStrike" cap="none" normalizeH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baseline="0" dirty="0" err="1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baseline="0" dirty="0" err="1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sản</a:t>
                </a: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baseline="0" dirty="0" err="1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baseline="0" dirty="0" err="1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sản</a:t>
                </a: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baseline="0" dirty="0" err="1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xuất</a:t>
                </a: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than </a:t>
                </a:r>
                <a:r>
                  <a:rPr kumimoji="0" lang="en-US" altLang="en-US" sz="3200" b="0" i="0" u="none" strike="noStrike" cap="none" normalizeH="0" baseline="0" dirty="0" err="1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baseline="0" dirty="0" err="1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2017 </a:t>
                </a:r>
                <a:r>
                  <a:rPr kumimoji="0" lang="vi-VN" altLang="en-US" sz="32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là:</a:t>
                </a: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3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altLang="en-US" sz="3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47,5.100</m:t>
                        </m:r>
                      </m:num>
                      <m:den>
                        <m:r>
                          <a:rPr kumimoji="0" lang="en-US" altLang="en-US" sz="3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35,5</m:t>
                        </m:r>
                      </m:den>
                    </m:f>
                    <m:r>
                      <a:rPr kumimoji="0" lang="en-US" altLang="en-US" sz="32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%≈134%</m:t>
                    </m:r>
                  </m:oMath>
                </a14:m>
                <a:endParaRPr kumimoji="0" lang="vi-VN" altLang="en-US" sz="32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en-US" sz="3200" b="0" u="none" strike="noStrike" cap="none" normalizeH="0" baseline="0" dirty="0">
                    <a:ln>
                      <a:noFill/>
                    </a:ln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endParaRPr kumimoji="0" lang="en-US" altLang="en-US" sz="32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9" descr="OPL20U25GSXzBJYl68kk8uQGfFKzs7yb1M4KJWUiLk6ZEvGF+qCIPSnY57AbBFCvTW2023.15.8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0674" y="2995638"/>
                <a:ext cx="10086841" cy="2313518"/>
              </a:xfrm>
              <a:prstGeom prst="rect">
                <a:avLst/>
              </a:prstGeom>
              <a:blipFill>
                <a:blip r:embed="rId4"/>
                <a:stretch>
                  <a:fillRect l="-1572" t="-315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0" descr="OPL20U25GSXzBJYl68kk8uQGfFKzs7yb1M4KJWUiLk6ZEvGF+qCIPSnY57AbBFCvTW2023.15.85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2247254" y="2557848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4989451" y="464876"/>
            <a:ext cx="20144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iải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ộp Văn bản 2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9EB7EA8-2DA7-51E2-E13D-87D5E1602D19}"/>
              </a:ext>
            </a:extLst>
          </p:cNvPr>
          <p:cNvSpPr txBox="1"/>
          <p:nvPr/>
        </p:nvSpPr>
        <p:spPr>
          <a:xfrm>
            <a:off x="1248564" y="4869936"/>
            <a:ext cx="102079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 ở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Ninh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xấp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34%. 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nhận định trên của bài báo là chính xác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95334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!!3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3D80D0E-F9AC-4D0D-9116-29FEC296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7898" y="38988"/>
            <a:ext cx="1134102" cy="93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 descr="OPL20U25GSXzBJYl68kk8uQGfFKzs7yb1M4KJWUiLk6ZEvGF+qCIPSnY57AbBFCvTW2023.15.85+K4lPs7H94VUqPe2XwIsfPRnrXQE//QTEXxb8/8N4CNc6FpgZahzpTjFhMzSA7T/nHJa11DE8Ng2TP3iAmRczFlmslSuUNOgUeb6yRvs0="/>
          <p:cNvSpPr txBox="1"/>
          <p:nvPr/>
        </p:nvSpPr>
        <p:spPr>
          <a:xfrm>
            <a:off x="728421" y="244628"/>
            <a:ext cx="12442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2800" b="1" dirty="0">
              <a:solidFill>
                <a:srgbClr val="1F4E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 descr="OPL20U25GSXzBJYl68kk8uQGfFKzs7yb1M4KJWUiLk6ZEvGF+qCIPSnY57AbBFCvTW2023.15.85+K4lPs7H94VUqPe2XwIsfPRnrXQE//QTEXxb8/8N4CNc6FpgZahzpTjFhMzSA7T/nHJa11DE8Ng2TP3iAmRczFlmslSuUNOgUeb6yRvs0="/>
          <p:cNvSpPr txBox="1"/>
          <p:nvPr/>
        </p:nvSpPr>
        <p:spPr>
          <a:xfrm>
            <a:off x="278568" y="795097"/>
            <a:ext cx="1116503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ở hình vẽ dưới đây thống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Qúy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lphaLcParenR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2022?</a:t>
            </a:r>
          </a:p>
          <a:p>
            <a:pPr marL="342900" indent="-342900">
              <a:buAutoNum type="alphaLcParenR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Qúy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AutoNum type="alphaUcPeriod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lphaUcPeriod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AutoNum type="alphaUcPeriod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eriod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Chart 11" descr="OPL20U25GSXzBJYl68kk8uQGfFKzs7yb1M4KJWUiLk6ZEvGF+qCIPSnY57AbBFCvTW2023.15.85+K4lPs7H94VUqPe2XwIsfPRnrXQE//QTEXxb8/8N4CNc6FpgZahzpTjFhMzSA7T/nHJa11DE8Ng2TP3iAmRczFlmslSuUNOgUeb6yRvs0="/>
          <p:cNvGraphicFramePr/>
          <p:nvPr>
            <p:extLst>
              <p:ext uri="{D42A27DB-BD31-4B8C-83A1-F6EECF244321}">
                <p14:modId xmlns:p14="http://schemas.microsoft.com/office/powerpoint/2010/main" val="628622020"/>
              </p:ext>
            </p:extLst>
          </p:nvPr>
        </p:nvGraphicFramePr>
        <p:xfrm>
          <a:off x="5983705" y="3497180"/>
          <a:ext cx="5438274" cy="3481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891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3564610" y="5765369"/>
            <a:ext cx="325465" cy="3409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 descr="OPL20U25GSXzBJYl68kk8uQGfFKzs7yb1M4KJWUiLk6ZEvGF+qCIPSnY57AbBFCvTW2023.15.85+K4lPs7H94VUqPe2XwIsfPRnrXQE//QTEXxb8/8N4CNc6FpgZahzpTjFhMzSA7T/nHJa11DE8Ng2TP3iAmRczFlmslSuUNOgUeb6yRvs0="/>
          <p:cNvSpPr txBox="1"/>
          <p:nvPr/>
        </p:nvSpPr>
        <p:spPr>
          <a:xfrm>
            <a:off x="728421" y="244628"/>
            <a:ext cx="12442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7" descr="OPL20U25GSXzBJYl68kk8uQGfFKzs7yb1M4KJWUiLk6ZEvGF+qCIPSnY57AbBFCvTW2023.15.85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360094" y="783446"/>
            <a:ext cx="581654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0" i="0" u="none" strike="noStrike" cap="none" normalizeH="0" baseline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Số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Qúy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2022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R="0" lvl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25+23+24=72 (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7" name="Rectangle 1026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304963" y="2198854"/>
            <a:ext cx="6143802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Qúy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2022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35+37+36=108 (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</p:txBody>
      </p:sp>
      <p:sp>
        <p:nvSpPr>
          <p:cNvPr id="1055" name="Rectangle 42" descr="OPL20U25GSXzBJYl68kk8uQGfFKzs7yb1M4KJWUiLk6ZEvGF+qCIPSnY57AbBFCvTW2023.15.85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91144" y="3660793"/>
            <a:ext cx="1169589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800" b="0" i="0" u="none" strike="noStrike" cap="none" normalizeH="0" baseline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b)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đôi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giày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thao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cửa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bán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ở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tháng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Qúy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I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2022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23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25 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đôi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giày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bình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quân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24 </a:t>
            </a:r>
            <a:r>
              <a:rPr lang="en-US" altLang="en-US" sz="280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đôi</a:t>
            </a:r>
            <a:r>
              <a:rPr lang="en-US" altLang="en-US" sz="28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giày/tháng, 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9" name="Rectangle 46" descr="OPL20U25GSXzBJYl68kk8uQGfFKzs7yb1M4KJWUiLk6ZEvGF+qCIPSnY57AbBFCvTW2023.15.85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256509" y="4668118"/>
            <a:ext cx="11296011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Mặt</a:t>
            </a:r>
            <a:r>
              <a:rPr lang="en-US" alt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khác</a:t>
            </a:r>
            <a:r>
              <a:rPr lang="en-US" alt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quý</a:t>
            </a:r>
            <a:r>
              <a:rPr lang="en-US" alt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I </a:t>
            </a:r>
            <a:r>
              <a:rPr lang="en-US" alt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cửa</a:t>
            </a:r>
            <a:r>
              <a:rPr lang="en-US" alt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hàng</a:t>
            </a:r>
            <a:r>
              <a:rPr lang="en-US" alt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 </a:t>
            </a:r>
            <a:r>
              <a:rPr lang="en-US" alt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vẫn</a:t>
            </a:r>
            <a:r>
              <a:rPr lang="en-US" alt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còn</a:t>
            </a:r>
            <a:r>
              <a:rPr lang="en-US" alt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5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đôi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giày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nên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giày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nhập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phương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án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A, B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ít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giày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nhập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phương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án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nhiều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chỉ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giày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nhập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phương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án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lý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1" name="Rectangle 1060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1291856" y="6106332"/>
            <a:ext cx="6333785" cy="519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just">
              <a:lnSpc>
                <a:spcPct val="106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C.</a:t>
            </a:r>
            <a:endParaRPr lang="en-US" sz="28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3890075" y="195180"/>
            <a:ext cx="20144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iải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Chart 2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C39300A-FCAD-E7A2-FC61-2C48316847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8311024"/>
              </p:ext>
            </p:extLst>
          </p:nvPr>
        </p:nvGraphicFramePr>
        <p:xfrm>
          <a:off x="6448764" y="200041"/>
          <a:ext cx="5438274" cy="3481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891620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5" grpId="0"/>
      <p:bldP spid="1059" grpId="0"/>
      <p:bldP spid="106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968828" y="1328057"/>
            <a:ext cx="4332515" cy="4132943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</p:txBody>
      </p:sp>
      <p:sp>
        <p:nvSpPr>
          <p:cNvPr id="11" name="TextBox 10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6293382" y="2013284"/>
            <a:ext cx="41264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/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endParaRPr lang="en-US" sz="6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Hình ảnh 3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070DB6-3AAA-4E44-BD69-D8EC9843B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059724"/>
            <a:ext cx="635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1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 descr="OPL20U25GSXzBJYl68kk8uQGfFKzs7yb1M4KJWUiLk6ZEvGF+qCIPSnY57AbBFCvTW2023.15.85+K4lPs7H94VUqPe2XwIsfPRnrXQE//QTEXxb8/8N4CNc6FpgZahzpTjFhMzSA7T/nHJa11DE8Ng2TP3iAmRczFlmslSuUNOgUeb6yRvs0="/>
          <p:cNvSpPr txBox="1"/>
          <p:nvPr/>
        </p:nvSpPr>
        <p:spPr>
          <a:xfrm>
            <a:off x="340965" y="463791"/>
            <a:ext cx="3053166" cy="646986"/>
          </a:xfrm>
          <a:prstGeom prst="roundRect">
            <a:avLst/>
          </a:prstGeom>
          <a:noFill/>
          <a:ln w="5715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</p:txBody>
      </p:sp>
      <p:sp>
        <p:nvSpPr>
          <p:cNvPr id="5" name="TextBox 4" descr="OPL20U25GSXzBJYl68kk8uQGfFKzs7yb1M4KJWUiLk6ZEvGF+qCIPSnY57AbBFCvTW2023.15.85+K4lPs7H94VUqPe2XwIsfPRnrXQE//QTEXxb8/8N4CNc6FpgZahzpTjFhMzSA7T/nHJa11DE8Ng2TP3iAmRczFlmslSuUNOgUeb6yRvs0="/>
          <p:cNvSpPr txBox="1"/>
          <p:nvPr/>
        </p:nvSpPr>
        <p:spPr>
          <a:xfrm>
            <a:off x="1193371" y="1384756"/>
            <a:ext cx="7744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 descr="OPL20U25GSXzBJYl68kk8uQGfFKzs7yb1M4KJWUiLk6ZEvGF+qCIPSnY57AbBFCvTW2023.15.85+K4lPs7H94VUqPe2XwIsfPRnrXQE//QTEXxb8/8N4CNc6FpgZahzpTjFhMzSA7T/nHJa11DE8Ng2TP3iAmRczFlmslSuUNOgUeb6yRvs0="/>
          <p:cNvSpPr txBox="1"/>
          <p:nvPr/>
        </p:nvSpPr>
        <p:spPr>
          <a:xfrm>
            <a:off x="340965" y="3602210"/>
            <a:ext cx="75029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Mai.</a:t>
            </a:r>
          </a:p>
        </p:txBody>
      </p:sp>
      <p:sp>
        <p:nvSpPr>
          <p:cNvPr id="7" name="TextBox 6" descr="OPL20U25GSXzBJYl68kk8uQGfFKzs7yb1M4KJWUiLk6ZEvGF+qCIPSnY57AbBFCvTW2023.15.85+K4lPs7H94VUqPe2XwIsfPRnrXQE//QTEXxb8/8N4CNc6FpgZahzpTjFhMzSA7T/nHJa11DE8Ng2TP3iAmRczFlmslSuUNOgUeb6yRvs0="/>
          <p:cNvSpPr txBox="1"/>
          <p:nvPr/>
        </p:nvSpPr>
        <p:spPr>
          <a:xfrm>
            <a:off x="340965" y="4515768"/>
            <a:ext cx="116381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8" name="Table 7" descr="OPL20U25GSXzBJYl68kk8uQGfFKzs7yb1M4KJWUiLk6ZEvGF+qCIPSnY57AbBFCvTW2023.15.85+K4lPs7H94VUqPe2XwIsfPRnrXQE//QTEXxb8/8N4CNc6FpgZahzpTjFhMzSA7T/nHJa11DE8Ng2TP3iAmRczFlmslSuUNOgUeb6yRvs0=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938809"/>
              </p:ext>
            </p:extLst>
          </p:nvPr>
        </p:nvGraphicFramePr>
        <p:xfrm>
          <a:off x="1511085" y="2108890"/>
          <a:ext cx="7255192" cy="11029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13798">
                  <a:extLst>
                    <a:ext uri="{9D8B030D-6E8A-4147-A177-3AD203B41FA5}">
                      <a16:colId xmlns:a16="http://schemas.microsoft.com/office/drawing/2014/main" val="2766504139"/>
                    </a:ext>
                  </a:extLst>
                </a:gridCol>
                <a:gridCol w="1813798">
                  <a:extLst>
                    <a:ext uri="{9D8B030D-6E8A-4147-A177-3AD203B41FA5}">
                      <a16:colId xmlns:a16="http://schemas.microsoft.com/office/drawing/2014/main" val="3208051489"/>
                    </a:ext>
                  </a:extLst>
                </a:gridCol>
                <a:gridCol w="1813798">
                  <a:extLst>
                    <a:ext uri="{9D8B030D-6E8A-4147-A177-3AD203B41FA5}">
                      <a16:colId xmlns:a16="http://schemas.microsoft.com/office/drawing/2014/main" val="2610027244"/>
                    </a:ext>
                  </a:extLst>
                </a:gridCol>
                <a:gridCol w="1813798">
                  <a:extLst>
                    <a:ext uri="{9D8B030D-6E8A-4147-A177-3AD203B41FA5}">
                      <a16:colId xmlns:a16="http://schemas.microsoft.com/office/drawing/2014/main" val="554349551"/>
                    </a:ext>
                  </a:extLst>
                </a:gridCol>
              </a:tblGrid>
              <a:tr h="55149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Vải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Hồng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Chuối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3688724"/>
                  </a:ext>
                </a:extLst>
              </a:tr>
              <a:tr h="55149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061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7895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7E81228-EC61-4337-8FCD-FEE6A5684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63787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6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22038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7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5159DB8-36C5-4BDC-AA0F-1A4AB3045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22213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Graphic 27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31394">
            <a:off x="31596" y="4503107"/>
            <a:ext cx="2174602" cy="2174602"/>
          </a:xfrm>
          <a:prstGeom prst="rect">
            <a:avLst/>
          </a:prstGeom>
        </p:spPr>
      </p:pic>
      <p:pic>
        <p:nvPicPr>
          <p:cNvPr id="12" name="Graphic 31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12053" y="5063114"/>
            <a:ext cx="1277930" cy="1277930"/>
          </a:xfrm>
          <a:prstGeom prst="rect">
            <a:avLst/>
          </a:prstGeom>
        </p:spPr>
      </p:pic>
      <p:sp>
        <p:nvSpPr>
          <p:cNvPr id="9" name="TextBox 8" descr="OPL20U25GSXzBJYl68kk8uQGfFKzs7yb1M4KJWUiLk6ZEvGF+qCIPSnY57AbBFCvTW2023.15.85+K4lPs7H94VUqPe2XwIsfPRnrXQE//QTEXxb8/8N4CNc6FpgZahzpTjFhMzSA7T/nHJa11DE8Ng2TP3iAmRczFlmslSuUNOgUeb6yRvs0="/>
          <p:cNvSpPr txBox="1"/>
          <p:nvPr/>
        </p:nvSpPr>
        <p:spPr>
          <a:xfrm>
            <a:off x="511445" y="516460"/>
            <a:ext cx="3053166" cy="646986"/>
          </a:xfrm>
          <a:prstGeom prst="roundRect">
            <a:avLst/>
          </a:prstGeom>
          <a:noFill/>
          <a:ln w="5715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</p:txBody>
      </p:sp>
      <p:sp>
        <p:nvSpPr>
          <p:cNvPr id="14" name="TextBox 13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4744781" y="815400"/>
            <a:ext cx="20144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iải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2359245" y="1670702"/>
            <a:ext cx="7220246" cy="12046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>
              <a:lnSpc>
                <a:spcPct val="106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Tổng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vườn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Mai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L="457200">
              <a:lnSpc>
                <a:spcPct val="106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80+25+55=160 (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).</a:t>
            </a:r>
            <a:endParaRPr lang="en-US" sz="32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2" descr="OPL20U25GSXzBJYl68kk8uQGfFKzs7yb1M4KJWUiLk6ZEvGF+qCIPSnY57AbBFCvTW2023.15.85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0" y="-63787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3" descr="OPL20U25GSXzBJYl68kk8uQGfFKzs7yb1M4KJWUiLk6ZEvGF+qCIPSnY57AbBFCvTW2023.15.85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457200" y="345788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322845" y="3022304"/>
                <a:ext cx="8366393" cy="14584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32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c</a:t>
                </a:r>
                <a:r>
                  <a:rPr lang="vi-VN" sz="32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ây vải chiếm số phần trăm tổng số cây là:</a:t>
                </a:r>
              </a:p>
              <a:p>
                <a:pPr marL="457200"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vi-VN" sz="32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80</m:t>
                        </m:r>
                      </m:num>
                      <m:den>
                        <m:r>
                          <a:rPr lang="en-US" sz="3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160</m:t>
                        </m:r>
                      </m:den>
                    </m:f>
                    <m:r>
                      <a:rPr lang="en-US" sz="3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.100%=50%</m:t>
                    </m:r>
                  </m:oMath>
                </a14:m>
                <a:r>
                  <a:rPr lang="en-US" sz="3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2845" y="3022304"/>
                <a:ext cx="8366393" cy="1458413"/>
              </a:xfrm>
              <a:prstGeom prst="rect">
                <a:avLst/>
              </a:prstGeom>
              <a:blipFill>
                <a:blip r:embed="rId7"/>
                <a:stretch>
                  <a:fillRect t="-5858" b="-5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4863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812800" y="685800"/>
            <a:ext cx="4314613" cy="424688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pic>
        <p:nvPicPr>
          <p:cNvPr id="4" name="Hình ảnh 3" descr="OPL20U25GSXzBJYl68kk8uQGfFKzs7yb1M4KJWUiLk6ZEvGF+qCIPSnY57AbBFCvTW2023.15.8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633" y="3568116"/>
            <a:ext cx="3093627" cy="2979963"/>
          </a:xfrm>
          <a:prstGeom prst="rect">
            <a:avLst/>
          </a:prstGeom>
        </p:spPr>
      </p:pic>
      <p:sp>
        <p:nvSpPr>
          <p:cNvPr id="2" name="TextBox 10" descr="OPL20U25GSXzBJYl68kk8uQGfFKzs7yb1M4KJWUiLk6ZEvGF+qCIPSnY57AbBFCvTW2023.15.85+K4lPs7H94VUqPe2XwIsfPRnrXQE//QTEXxb8/8N4CNc6FpgZahzpTjFhMzSA7T/nHJa11DE8Ng2TP3iAmRczFlmslSuUNOgUeb6yRvs0="/>
          <p:cNvSpPr txBox="1"/>
          <p:nvPr/>
        </p:nvSpPr>
        <p:spPr>
          <a:xfrm>
            <a:off x="5433453" y="2420197"/>
            <a:ext cx="3251200" cy="7489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defTabSz="1219170"/>
            <a:r>
              <a:rPr lang="en-GB" altLang="en-US" sz="4267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14469865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!!3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1"/>
            <a:ext cx="1176420" cy="1058778"/>
          </a:xfrm>
          <a:prstGeom prst="rect">
            <a:avLst/>
          </a:prstGeom>
        </p:spPr>
      </p:pic>
      <p:sp>
        <p:nvSpPr>
          <p:cNvPr id="5" name="TextBox 4" descr="OPL20U25GSXzBJYl68kk8uQGfFKzs7yb1M4KJWUiLk6ZEvGF+qCIPSnY57AbBFCvTW2023.15.85+K4lPs7H94VUqPe2XwIsfPRnrXQE//QTEXxb8/8N4CNc6FpgZahzpTjFhMzSA7T/nHJa11DE8Ng2TP3iAmRczFlmslSuUNOgUeb6yRvs0="/>
          <p:cNvSpPr txBox="1"/>
          <p:nvPr/>
        </p:nvSpPr>
        <p:spPr>
          <a:xfrm>
            <a:off x="1176422" y="166019"/>
            <a:ext cx="1962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</a:t>
            </a:r>
          </a:p>
        </p:txBody>
      </p:sp>
      <p:sp>
        <p:nvSpPr>
          <p:cNvPr id="6" name="TextBox 5" descr="OPL20U25GSXzBJYl68kk8uQGfFKzs7yb1M4KJWUiLk6ZEvGF+qCIPSnY57AbBFCvTW2023.15.85+K4lPs7H94VUqPe2XwIsfPRnrXQE//QTEXxb8/8N4CNc6FpgZahzpTjFhMzSA7T/nHJa11DE8Ng2TP3iAmRczFlmslSuUNOgUeb6yRvs0="/>
          <p:cNvSpPr txBox="1"/>
          <p:nvPr/>
        </p:nvSpPr>
        <p:spPr>
          <a:xfrm>
            <a:off x="1026696" y="829116"/>
            <a:ext cx="105236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kép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thống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kê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Singapore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2015, 2016, 2017, 2018, 2019, 2020.</a:t>
            </a:r>
          </a:p>
        </p:txBody>
      </p:sp>
      <p:graphicFrame>
        <p:nvGraphicFramePr>
          <p:cNvPr id="13" name="Đối tượng 10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D0CCCE7-00E2-F405-104A-CD549202B2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0043971"/>
              </p:ext>
            </p:extLst>
          </p:nvPr>
        </p:nvGraphicFramePr>
        <p:xfrm>
          <a:off x="-2116476" y="1540841"/>
          <a:ext cx="13819191" cy="7445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111898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!!3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1102101" cy="991891"/>
          </a:xfrm>
          <a:prstGeom prst="rect">
            <a:avLst/>
          </a:prstGeom>
        </p:spPr>
      </p:pic>
      <p:sp>
        <p:nvSpPr>
          <p:cNvPr id="5" name="TextBox 4" descr="OPL20U25GSXzBJYl68kk8uQGfFKzs7yb1M4KJWUiLk6ZEvGF+qCIPSnY57AbBFCvTW2023.15.85+K4lPs7H94VUqPe2XwIsfPRnrXQE//QTEXxb8/8N4CNc6FpgZahzpTjFhMzSA7T/nHJa11DE8Ng2TP3iAmRczFlmslSuUNOgUeb6yRvs0="/>
          <p:cNvSpPr txBox="1"/>
          <p:nvPr/>
        </p:nvSpPr>
        <p:spPr>
          <a:xfrm>
            <a:off x="1102102" y="249737"/>
            <a:ext cx="1741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</a:p>
        </p:txBody>
      </p:sp>
      <p:sp>
        <p:nvSpPr>
          <p:cNvPr id="7" name="TextBox 6" descr="OPL20U25GSXzBJYl68kk8uQGfFKzs7yb1M4KJWUiLk6ZEvGF+qCIPSnY57AbBFCvTW2023.15.85+K4lPs7H94VUqPe2XwIsfPRnrXQE//QTEXxb8/8N4CNc6FpgZahzpTjFhMzSA7T/nHJa11DE8Ng2TP3iAmRczFlmslSuUNOgUeb6yRvs0="/>
          <p:cNvSpPr txBox="1"/>
          <p:nvPr/>
        </p:nvSpPr>
        <p:spPr>
          <a:xfrm>
            <a:off x="355247" y="1161090"/>
            <a:ext cx="111794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Singapore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(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graphicFrame>
        <p:nvGraphicFramePr>
          <p:cNvPr id="8" name="Table 7" descr="OPL20U25GSXzBJYl68kk8uQGfFKzs7yb1M4KJWUiLk6ZEvGF+qCIPSnY57AbBFCvTW2023.15.85+K4lPs7H94VUqPe2XwIsfPRnrXQE//QTEXxb8/8N4CNc6FpgZahzpTjFhMzSA7T/nHJa11DE8Ng2TP3iAmRczFlmslSuUNOgUeb6yRvs0=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726776"/>
              </p:ext>
            </p:extLst>
          </p:nvPr>
        </p:nvGraphicFramePr>
        <p:xfrm>
          <a:off x="467689" y="3002090"/>
          <a:ext cx="11175489" cy="24036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70201">
                  <a:extLst>
                    <a:ext uri="{9D8B030D-6E8A-4147-A177-3AD203B41FA5}">
                      <a16:colId xmlns:a16="http://schemas.microsoft.com/office/drawing/2014/main" val="1845345842"/>
                    </a:ext>
                  </a:extLst>
                </a:gridCol>
                <a:gridCol w="1117548">
                  <a:extLst>
                    <a:ext uri="{9D8B030D-6E8A-4147-A177-3AD203B41FA5}">
                      <a16:colId xmlns:a16="http://schemas.microsoft.com/office/drawing/2014/main" val="2405004741"/>
                    </a:ext>
                  </a:extLst>
                </a:gridCol>
                <a:gridCol w="1117548">
                  <a:extLst>
                    <a:ext uri="{9D8B030D-6E8A-4147-A177-3AD203B41FA5}">
                      <a16:colId xmlns:a16="http://schemas.microsoft.com/office/drawing/2014/main" val="2990165301"/>
                    </a:ext>
                  </a:extLst>
                </a:gridCol>
                <a:gridCol w="1117548">
                  <a:extLst>
                    <a:ext uri="{9D8B030D-6E8A-4147-A177-3AD203B41FA5}">
                      <a16:colId xmlns:a16="http://schemas.microsoft.com/office/drawing/2014/main" val="2692825267"/>
                    </a:ext>
                  </a:extLst>
                </a:gridCol>
                <a:gridCol w="1117548">
                  <a:extLst>
                    <a:ext uri="{9D8B030D-6E8A-4147-A177-3AD203B41FA5}">
                      <a16:colId xmlns:a16="http://schemas.microsoft.com/office/drawing/2014/main" val="2949165379"/>
                    </a:ext>
                  </a:extLst>
                </a:gridCol>
                <a:gridCol w="1117548">
                  <a:extLst>
                    <a:ext uri="{9D8B030D-6E8A-4147-A177-3AD203B41FA5}">
                      <a16:colId xmlns:a16="http://schemas.microsoft.com/office/drawing/2014/main" val="489650793"/>
                    </a:ext>
                  </a:extLst>
                </a:gridCol>
                <a:gridCol w="1117548">
                  <a:extLst>
                    <a:ext uri="{9D8B030D-6E8A-4147-A177-3AD203B41FA5}">
                      <a16:colId xmlns:a16="http://schemas.microsoft.com/office/drawing/2014/main" val="2779962490"/>
                    </a:ext>
                  </a:extLst>
                </a:gridCol>
              </a:tblGrid>
              <a:tr h="40494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5852584"/>
                  </a:ext>
                </a:extLst>
              </a:tr>
              <a:tr h="188553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nhập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quân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Singapore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nhập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quân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6935737"/>
                  </a:ext>
                </a:extLst>
              </a:tr>
            </a:tbl>
          </a:graphicData>
        </a:graphic>
      </p:graphicFrame>
      <p:sp>
        <p:nvSpPr>
          <p:cNvPr id="9" name="TextBox 8" descr="OPL20U25GSXzBJYl68kk8uQGfFKzs7yb1M4KJWUiLk6ZEvGF+qCIPSnY57AbBFCvTW2023.15.85+K4lPs7H94VUqPe2XwIsfPRnrXQE//QTEXxb8/8N4CNc6FpgZahzpTjFhMzSA7T/nHJa11DE8Ng2TP3iAmRczFlmslSuUNOgUeb6yRvs0="/>
          <p:cNvSpPr txBox="1"/>
          <p:nvPr/>
        </p:nvSpPr>
        <p:spPr>
          <a:xfrm>
            <a:off x="731865" y="6122591"/>
            <a:ext cx="7781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11" name="TextBox 10" descr="OPL20U25GSXzBJYl68kk8uQGfFKzs7yb1M4KJWUiLk6ZEvGF+qCIPSnY57AbBFCvTW2023.15.85+K4lPs7H94VUqPe2XwIsfPRnrXQE//QTEXxb8/8N4CNc6FpgZahzpTjFhMzSA7T/nHJa11DE8Ng2TP3iAmRczFlmslSuUNOgUeb6yRvs0="/>
          <p:cNvSpPr txBox="1"/>
          <p:nvPr/>
        </p:nvSpPr>
        <p:spPr>
          <a:xfrm>
            <a:off x="5749871" y="5430173"/>
            <a:ext cx="1252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3791472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PL20U25GSXzBJYl68kk8uQGfFKzs7yb1M4KJWUiLk6ZEvGF+qCIPSnY57AbBFCvTW2023.15.8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5400" y="2895600"/>
            <a:ext cx="914400" cy="929148"/>
          </a:xfrm>
          <a:prstGeom prst="rect">
            <a:avLst/>
          </a:prstGeom>
        </p:spPr>
      </p:pic>
      <p:pic>
        <p:nvPicPr>
          <p:cNvPr id="6" name="Picture 5" descr="OPL20U25GSXzBJYl68kk8uQGfFKzs7yb1M4KJWUiLk6ZEvGF+qCIPSnY57AbBFCvTW2023.15.8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43400" y="1447800"/>
            <a:ext cx="838200" cy="838200"/>
          </a:xfrm>
          <a:prstGeom prst="rect">
            <a:avLst/>
          </a:prstGeom>
        </p:spPr>
      </p:pic>
      <p:pic>
        <p:nvPicPr>
          <p:cNvPr id="7" name="Picture 6" descr="OPL20U25GSXzBJYl68kk8uQGfFKzs7yb1M4KJWUiLk6ZEvGF+qCIPSnY57AbBFCvTW2023.15.8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000" y="4572000"/>
            <a:ext cx="914400" cy="1012372"/>
          </a:xfrm>
          <a:prstGeom prst="rect">
            <a:avLst/>
          </a:prstGeom>
        </p:spPr>
      </p:pic>
      <p:pic>
        <p:nvPicPr>
          <p:cNvPr id="10" name="Picture 9" descr="OPL20U25GSXzBJYl68kk8uQGfFKzs7yb1M4KJWUiLk6ZEvGF+qCIPSnY57AbBFCvTW2023.15.8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8801" y="3962400"/>
            <a:ext cx="880991" cy="895200"/>
          </a:xfrm>
          <a:prstGeom prst="rect">
            <a:avLst/>
          </a:prstGeom>
        </p:spPr>
      </p:pic>
      <p:pic>
        <p:nvPicPr>
          <p:cNvPr id="12" name="Picture 11" descr="OPL20U25GSXzBJYl68kk8uQGfFKzs7yb1M4KJWUiLk6ZEvGF+qCIPSnY57AbBFCvTW2023.15.8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126681">
            <a:off x="8082441" y="1072042"/>
            <a:ext cx="1173478" cy="117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88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6945E-18 0 C 3.46945E-18 -0.05509 0.06424 -0.09722 0.14236 -0.09722 C 0.22292 -0.09722 0.2875 -0.05509 0.2875 0 C 0.2875 0.05486 0.35174 0.09745 0.43229 0.09745 C 0.51042 0.09745 0.575 0.05486 0.575 0 " pathEditMode="relative" rAng="0" ptsTypes="fffff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8.14815E-6 C -0.00712 0.06782 -0.01424 0.13587 0.00451 0.1655 C 0.02326 0.19513 0.07691 0.19652 0.11198 0.17777 C 0.14705 0.15902 0.18646 0.07222 0.2151 0.05231 C 0.24375 0.0324 0.26354 0.04537 0.28333 0.05856 " pathEditMode="relative" ptsTypes="aaaaA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C 0.04097 -0.02962 0.08211 -0.05902 0.12968 -0.07291 C 0.17708 -0.0868 0.22986 -0.09467 0.28437 -0.08287 C 0.33906 -0.07106 0.38784 0.00116 0.45729 -0.00254 C 0.52656 -0.00601 0.61319 -0.05509 0.7 -0.1037 " pathEditMode="relative" rAng="0" ptsTypes="aaaaA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" y="-5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1 0.01875 C 0.04791 0.01018 0.06892 0.00185 0.09045 -0.01551 C 0.11198 -0.03287 0.13923 -0.07361 0.15573 -0.08611 C 0.17222 -0.09861 0.18055 -0.09445 0.18906 -0.09028 " pathEditMode="relative" rAng="0" ptsTypes="aa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" y="-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333 0.05857 C 0.27396 0.08843 0.26476 0.11852 0.30104 0.14861 C 0.3375 0.17894 0.41927 0.2088 0.50156 0.23889 " pathEditMode="relative" rAng="0" ptsTypes="aaA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5 7.40741E-6 C 0.59965 -0.01064 0.62448 -0.02129 0.6401 -0.03032 C 0.65573 -0.03934 0.65468 -0.0493 0.66892 -0.05439 C 0.68316 -0.05948 0.71215 -0.0743 0.725 -0.06064 C 0.73784 -0.04698 0.73281 0.01343 0.74618 0.02825 C 0.75955 0.04306 0.78229 0.03566 0.8052 0.02825 " pathEditMode="relative" ptsTypes="aaaaaA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907 -0.09028 C 0.25209 -0.05949 0.31528 -0.02871 0.34202 -0.03565 C 0.36875 -0.04259 0.3592 -0.08773 0.34966 -0.13264 " pathEditMode="relative" ptsTypes="aaA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5159DB8-36C5-4BDC-AA0F-1A4AB3045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22213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2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!!3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1446509" cy="1301858"/>
          </a:xfrm>
          <a:prstGeom prst="rect">
            <a:avLst/>
          </a:prstGeom>
        </p:spPr>
      </p:pic>
      <p:sp>
        <p:nvSpPr>
          <p:cNvPr id="2" name="TextBox 1" descr="OPL20U25GSXzBJYl68kk8uQGfFKzs7yb1M4KJWUiLk6ZEvGF+qCIPSnY57AbBFCvTW2023.15.85+K4lPs7H94VUqPe2XwIsfPRnrXQE//QTEXxb8/8N4CNc6FpgZahzpTjFhMzSA7T/nHJa11DE8Ng2TP3iAmRczFlmslSuUNOgUeb6yRvs0="/>
          <p:cNvSpPr txBox="1"/>
          <p:nvPr/>
        </p:nvSpPr>
        <p:spPr>
          <a:xfrm>
            <a:off x="1566542" y="358542"/>
            <a:ext cx="1962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</a:p>
        </p:txBody>
      </p:sp>
      <p:sp>
        <p:nvSpPr>
          <p:cNvPr id="12" name="TextBox 11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4174550" y="1009471"/>
            <a:ext cx="20144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iải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" descr="OPL20U25GSXzBJYl68kk8uQGfFKzs7yb1M4KJWUiLk6ZEvGF+qCIPSnY57AbBFCvTW2023.15.85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349663" y="4008414"/>
            <a:ext cx="1167865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2018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2020.</a:t>
            </a:r>
            <a:endParaRPr lang="en-US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3" descr="OPL20U25GSXzBJYl68kk8uQGfFKzs7yb1M4KJWUiLk6ZEvGF+qCIPSnY57AbBFCvTW2023.15.85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3208566" y="5961562"/>
            <a:ext cx="26666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 descr="OPL20U25GSXzBJYl68kk8uQGfFKzs7yb1M4KJWUiLk6ZEvGF+qCIPSnY57AbBFCvTW2023.15.85+K4lPs7H94VUqPe2XwIsfPRnrXQE//QTEXxb8/8N4CNc6FpgZahzpTjFhMzSA7T/nHJa11DE8Ng2TP3iAmRczFlmslSuUNOgUeb6yRvs0="/>
          <p:cNvSpPr txBox="1"/>
          <p:nvPr/>
        </p:nvSpPr>
        <p:spPr>
          <a:xfrm>
            <a:off x="577647" y="1926300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 descr="OPL20U25GSXzBJYl68kk8uQGfFKzs7yb1M4KJWUiLk6ZEvGF+qCIPSnY57AbBFCvTW2023.15.85+K4lPs7H94VUqPe2XwIsfPRnrXQE//QTEXxb8/8N4CNc6FpgZahzpTjFhMzSA7T/nHJa11DE8Ng2TP3iAmRczFlmslSuUNOgUeb6yRvs0=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932692"/>
              </p:ext>
            </p:extLst>
          </p:nvPr>
        </p:nvGraphicFramePr>
        <p:xfrm>
          <a:off x="1811201" y="2218687"/>
          <a:ext cx="8128001" cy="103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1143">
                  <a:extLst>
                    <a:ext uri="{9D8B030D-6E8A-4147-A177-3AD203B41FA5}">
                      <a16:colId xmlns:a16="http://schemas.microsoft.com/office/drawing/2014/main" val="2942547561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966281139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196492899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585612078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878003722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678571738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9028688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055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8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20486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21278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!!4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663355" y="1457174"/>
            <a:ext cx="6976587" cy="956117"/>
          </a:xfrm>
          <a:prstGeom prst="roundRect">
            <a:avLst>
              <a:gd name="adj" fmla="val 50000"/>
            </a:avLst>
          </a:prstGeom>
          <a:solidFill>
            <a:srgbClr val="0721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 Ở NHÀ</a:t>
            </a:r>
          </a:p>
        </p:txBody>
      </p:sp>
      <p:sp>
        <p:nvSpPr>
          <p:cNvPr id="9" name="TextBox 8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400609" y="2593591"/>
            <a:ext cx="75020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nl-NL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thuộc quy tắc mục II </a:t>
            </a:r>
          </a:p>
          <a:p>
            <a:pPr marL="457200" indent="-457200">
              <a:buFontTx/>
              <a:buChar char="-"/>
            </a:pPr>
            <a:r>
              <a:rPr lang="nl-NL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về nhà: Bài 2; 3; 4 (SGK</a:t>
            </a:r>
            <a:r>
              <a:rPr lang="nl-NL" sz="32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/24)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25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74732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</a:p>
        </p:txBody>
      </p:sp>
      <p:cxnSp>
        <p:nvCxnSpPr>
          <p:cNvPr id="5" name="Straight Connector 4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638550" y="3900864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PL20U25GSXzBJYl68kk8uQGfFKzs7yb1M4KJWUiLk6ZEvGF+qCIPSnY57AbBFCvTW2023.15.8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0" y="3276600"/>
            <a:ext cx="3513222" cy="575440"/>
          </a:xfrm>
          <a:prstGeom prst="rect">
            <a:avLst/>
          </a:prstGeom>
        </p:spPr>
      </p:pic>
      <p:sp>
        <p:nvSpPr>
          <p:cNvPr id="7" name="Oval 6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2133600" y="3200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OPL20U25GSXzBJYl68kk8uQGfFKzs7yb1M4KJWUiLk6ZEvGF+qCIPSnY57AbBFCvTW2023.15.8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OPL20U25GSXzBJYl68kk8uQGfFKzs7yb1M4KJWUiLk6ZEvGF+qCIPSnY57AbBFCvTW2023.15.8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0" y="5105400"/>
            <a:ext cx="3437022" cy="575440"/>
          </a:xfrm>
          <a:prstGeom prst="rect">
            <a:avLst/>
          </a:prstGeom>
        </p:spPr>
      </p:pic>
      <p:pic>
        <p:nvPicPr>
          <p:cNvPr id="10" name="Picture 9" descr="OPL20U25GSXzBJYl68kk8uQGfFKzs7yb1M4KJWUiLk6ZEvGF+qCIPSnY57AbBFCvTW2023.15.8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0" y="6019800"/>
            <a:ext cx="3513222" cy="575440"/>
          </a:xfrm>
          <a:prstGeom prst="rect">
            <a:avLst/>
          </a:prstGeom>
        </p:spPr>
      </p:pic>
      <p:sp>
        <p:nvSpPr>
          <p:cNvPr id="11" name="Oval 10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213360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2133600" y="4038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2133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 descr="OPL20U25GSXzBJYl68kk8uQGfFKzs7yb1M4KJWUiLk6ZEvGF+qCIPSnY57AbBFCvTW2023.15.85+K4lPs7H94VUqPe2XwIsfPRnrXQE//QTEXxb8/8N4CNc6FpgZahzpTjFhMzSA7T/nHJa11DE8Ng2TP3iAmRczFlmslSuUNOgUeb6yRvs0="/>
          <p:cNvSpPr txBox="1"/>
          <p:nvPr/>
        </p:nvSpPr>
        <p:spPr>
          <a:xfrm>
            <a:off x="2209800" y="3276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5" name="TextBox 14" descr="OPL20U25GSXzBJYl68kk8uQGfFKzs7yb1M4KJWUiLk6ZEvGF+qCIPSnY57AbBFCvTW2023.15.85+K4lPs7H94VUqPe2XwIsfPRnrXQE//QTEXxb8/8N4CNc6FpgZahzpTjFhMzSA7T/nHJa11DE8Ng2TP3iAmRczFlmslSuUNOgUeb6yRvs0="/>
          <p:cNvSpPr txBox="1"/>
          <p:nvPr/>
        </p:nvSpPr>
        <p:spPr>
          <a:xfrm>
            <a:off x="2209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0980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09800" y="4114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124200" y="33528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6236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USD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24200" y="41910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5236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USD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24200" y="51054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4236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USD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124200" y="60198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5636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USD</a:t>
            </a:r>
          </a:p>
        </p:txBody>
      </p:sp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77200" y="4191001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dongho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72400" y="3733801"/>
            <a:ext cx="1752600" cy="1768573"/>
          </a:xfrm>
          <a:prstGeom prst="rect">
            <a:avLst/>
          </a:prstGeom>
          <a:noFill/>
        </p:spPr>
      </p:pic>
      <p:sp>
        <p:nvSpPr>
          <p:cNvPr id="26" name="Cloud 25"/>
          <p:cNvSpPr/>
          <p:nvPr/>
        </p:nvSpPr>
        <p:spPr>
          <a:xfrm>
            <a:off x="9677400" y="3620832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3" name="Rectangle 2"/>
          <p:cNvSpPr/>
          <p:nvPr/>
        </p:nvSpPr>
        <p:spPr>
          <a:xfrm>
            <a:off x="89554" y="456149"/>
            <a:ext cx="4360489" cy="20467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Cho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7055"/>
              </p:ext>
            </p:extLst>
          </p:nvPr>
        </p:nvGraphicFramePr>
        <p:xfrm>
          <a:off x="4521844" y="379148"/>
          <a:ext cx="7396354" cy="27450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65450">
                  <a:extLst>
                    <a:ext uri="{9D8B030D-6E8A-4147-A177-3AD203B41FA5}">
                      <a16:colId xmlns:a16="http://schemas.microsoft.com/office/drawing/2014/main" val="3777577580"/>
                    </a:ext>
                  </a:extLst>
                </a:gridCol>
                <a:gridCol w="1232726">
                  <a:extLst>
                    <a:ext uri="{9D8B030D-6E8A-4147-A177-3AD203B41FA5}">
                      <a16:colId xmlns:a16="http://schemas.microsoft.com/office/drawing/2014/main" val="1687888819"/>
                    </a:ext>
                  </a:extLst>
                </a:gridCol>
                <a:gridCol w="1232726">
                  <a:extLst>
                    <a:ext uri="{9D8B030D-6E8A-4147-A177-3AD203B41FA5}">
                      <a16:colId xmlns:a16="http://schemas.microsoft.com/office/drawing/2014/main" val="2125176991"/>
                    </a:ext>
                  </a:extLst>
                </a:gridCol>
                <a:gridCol w="1232726">
                  <a:extLst>
                    <a:ext uri="{9D8B030D-6E8A-4147-A177-3AD203B41FA5}">
                      <a16:colId xmlns:a16="http://schemas.microsoft.com/office/drawing/2014/main" val="569373000"/>
                    </a:ext>
                  </a:extLst>
                </a:gridCol>
                <a:gridCol w="1232726">
                  <a:extLst>
                    <a:ext uri="{9D8B030D-6E8A-4147-A177-3AD203B41FA5}">
                      <a16:colId xmlns:a16="http://schemas.microsoft.com/office/drawing/2014/main" val="2079177646"/>
                    </a:ext>
                  </a:extLst>
                </a:gridCol>
              </a:tblGrid>
              <a:tr h="88107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ngừ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Tôm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Cua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ghẹ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3586864"/>
                  </a:ext>
                </a:extLst>
              </a:tr>
              <a:tr h="180017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khẩu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Triệu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USD)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6578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007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OPL20U25GSXzBJYl68kk8uQGfFKzs7yb1M4KJWUiLk6ZEvGF+qCIPSnY57AbBFCvTW2023.15.85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5393120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OPL20U25GSXzBJYl68kk8uQGfFKzs7yb1M4KJWUiLk6ZEvGF+qCIPSnY57AbBFCvTW2023.15.8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75660" y="3276600"/>
            <a:ext cx="3513222" cy="575440"/>
          </a:xfrm>
          <a:prstGeom prst="rect">
            <a:avLst/>
          </a:prstGeom>
        </p:spPr>
      </p:pic>
      <p:sp>
        <p:nvSpPr>
          <p:cNvPr id="7" name="Oval 6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66126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 descr="OPL20U25GSXzBJYl68kk8uQGfFKzs7yb1M4KJWUiLk6ZEvGF+qCIPSnY57AbBFCvTW2023.15.8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7566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OPL20U25GSXzBJYl68kk8uQGfFKzs7yb1M4KJWUiLk6ZEvGF+qCIPSnY57AbBFCvTW2023.15.8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75660" y="5105400"/>
            <a:ext cx="3513222" cy="575440"/>
          </a:xfrm>
          <a:prstGeom prst="rect">
            <a:avLst/>
          </a:prstGeom>
        </p:spPr>
      </p:pic>
      <p:pic>
        <p:nvPicPr>
          <p:cNvPr id="10" name="Picture 9" descr="OPL20U25GSXzBJYl68kk8uQGfFKzs7yb1M4KJWUiLk6ZEvGF+qCIPSnY57AbBFCvTW2023.15.8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75660" y="6019800"/>
            <a:ext cx="3513222" cy="575440"/>
          </a:xfrm>
          <a:prstGeom prst="rect">
            <a:avLst/>
          </a:prstGeom>
        </p:spPr>
      </p:pic>
      <p:sp>
        <p:nvSpPr>
          <p:cNvPr id="11" name="Oval 10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66126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val 11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661260" y="4038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val 12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661260" y="3124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3" descr="OPL20U25GSXzBJYl68kk8uQGfFKzs7yb1M4KJWUiLk6ZEvGF+qCIPSnY57AbBFCvTW2023.15.85+K4lPs7H94VUqPe2XwIsfPRnrXQE//QTEXxb8/8N4CNc6FpgZahzpTjFhMzSA7T/nHJa11DE8Ng2TP3iAmRczFlmslSuUNOgUeb6yRvs0="/>
          <p:cNvSpPr txBox="1"/>
          <p:nvPr/>
        </p:nvSpPr>
        <p:spPr>
          <a:xfrm>
            <a:off x="73746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7460" y="3200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746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7460" y="4114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51860" y="33528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Thỏ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51860" y="41910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Hươu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cổ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51860" y="51054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Ngựa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vằn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51860" y="60198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gấm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28388" y="4896420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5575788" y="5690175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71958" y="728570"/>
            <a:ext cx="45565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Trong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571170"/>
              </p:ext>
            </p:extLst>
          </p:nvPr>
        </p:nvGraphicFramePr>
        <p:xfrm>
          <a:off x="6074582" y="162219"/>
          <a:ext cx="4995836" cy="454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97918">
                  <a:extLst>
                    <a:ext uri="{9D8B030D-6E8A-4147-A177-3AD203B41FA5}">
                      <a16:colId xmlns:a16="http://schemas.microsoft.com/office/drawing/2014/main" val="469264633"/>
                    </a:ext>
                  </a:extLst>
                </a:gridCol>
                <a:gridCol w="2497918">
                  <a:extLst>
                    <a:ext uri="{9D8B030D-6E8A-4147-A177-3AD203B41FA5}">
                      <a16:colId xmlns:a16="http://schemas.microsoft.com/office/drawing/2014/main" val="31293291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</a:t>
                      </a:r>
                      <a:r>
                        <a:rPr lang="en-US" sz="3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Tốc</a:t>
                      </a:r>
                      <a:r>
                        <a:rPr lang="en-US" sz="3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3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(Km/</a:t>
                      </a:r>
                      <a:r>
                        <a:rPr lang="en-US" sz="32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3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3605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Chó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sói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0619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Ngựa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vằn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1519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Sơn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dương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4216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Thỏ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1455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Hươu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cổ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0136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gấm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59597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778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OPL20U25GSXzBJYl68kk8uQGfFKzs7yb1M4KJWUiLk6ZEvGF+qCIPSnY57AbBFCvTW2023.15.85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52645" y="5553635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OPL20U25GSXzBJYl68kk8uQGfFKzs7yb1M4KJWUiLk6ZEvGF+qCIPSnY57AbBFCvTW2023.15.8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05181" y="3276600"/>
            <a:ext cx="3513222" cy="575440"/>
          </a:xfrm>
          <a:prstGeom prst="rect">
            <a:avLst/>
          </a:prstGeom>
        </p:spPr>
      </p:pic>
      <p:sp>
        <p:nvSpPr>
          <p:cNvPr id="7" name="Oval 6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490781" y="41148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 descr="OPL20U25GSXzBJYl68kk8uQGfFKzs7yb1M4KJWUiLk6ZEvGF+qCIPSnY57AbBFCvTW2023.15.8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05181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OPL20U25GSXzBJYl68kk8uQGfFKzs7yb1M4KJWUiLk6ZEvGF+qCIPSnY57AbBFCvTW2023.15.8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05181" y="5105400"/>
            <a:ext cx="3513222" cy="575440"/>
          </a:xfrm>
          <a:prstGeom prst="rect">
            <a:avLst/>
          </a:prstGeom>
        </p:spPr>
      </p:pic>
      <p:pic>
        <p:nvPicPr>
          <p:cNvPr id="10" name="Picture 9" descr="OPL20U25GSXzBJYl68kk8uQGfFKzs7yb1M4KJWUiLk6ZEvGF+qCIPSnY57AbBFCvTW2023.15.8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05181" y="6019800"/>
            <a:ext cx="3513222" cy="575440"/>
          </a:xfrm>
          <a:prstGeom prst="rect">
            <a:avLst/>
          </a:prstGeom>
        </p:spPr>
      </p:pic>
      <p:sp>
        <p:nvSpPr>
          <p:cNvPr id="11" name="Oval 10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490781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val 11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490781" y="3200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val 12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490781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3" descr="OPL20U25GSXzBJYl68kk8uQGfFKzs7yb1M4KJWUiLk6ZEvGF+qCIPSnY57AbBFCvTW2023.15.85+K4lPs7H94VUqPe2XwIsfPRnrXQE//QTEXxb8/8N4CNc6FpgZahzpTjFhMzSA7T/nHJa11DE8Ng2TP3iAmRczFlmslSuUNOgUeb6yRvs0="/>
          <p:cNvSpPr txBox="1"/>
          <p:nvPr/>
        </p:nvSpPr>
        <p:spPr>
          <a:xfrm>
            <a:off x="566981" y="41910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6981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6981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6981" y="3276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7581" y="33528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112 km/h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81381" y="6048602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43 km/h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28150" y="5074622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69 km/h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23492" y="4110132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181 km/h</a:t>
            </a: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83825" y="5089427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4994603" y="5562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71138" y="865754"/>
            <a:ext cx="54034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Cho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gấm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632007"/>
              </p:ext>
            </p:extLst>
          </p:nvPr>
        </p:nvGraphicFramePr>
        <p:xfrm>
          <a:off x="6074582" y="162219"/>
          <a:ext cx="4995836" cy="454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97918">
                  <a:extLst>
                    <a:ext uri="{9D8B030D-6E8A-4147-A177-3AD203B41FA5}">
                      <a16:colId xmlns:a16="http://schemas.microsoft.com/office/drawing/2014/main" val="469264633"/>
                    </a:ext>
                  </a:extLst>
                </a:gridCol>
                <a:gridCol w="2497918">
                  <a:extLst>
                    <a:ext uri="{9D8B030D-6E8A-4147-A177-3AD203B41FA5}">
                      <a16:colId xmlns:a16="http://schemas.microsoft.com/office/drawing/2014/main" val="31293291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</a:t>
                      </a:r>
                      <a:r>
                        <a:rPr lang="en-US" sz="3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Tốc</a:t>
                      </a:r>
                      <a:r>
                        <a:rPr lang="en-US" sz="3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3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(Km/</a:t>
                      </a:r>
                      <a:r>
                        <a:rPr lang="en-US" sz="32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3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3605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Chó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sói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0619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Ngựa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vằn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1519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Sơn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dương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4216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Thỏ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1455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Hươu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cổ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0136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gấm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59597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674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OPL20U25GSXzBJYl68kk8uQGfFKzs7yb1M4KJWUiLk6ZEvGF+qCIPSnY57AbBFCvTW2023.15.85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38085" y="4099377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OPL20U25GSXzBJYl68kk8uQGfFKzs7yb1M4KJWUiLk6ZEvGF+qCIPSnY57AbBFCvTW2023.15.8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88242" y="3276600"/>
            <a:ext cx="3513222" cy="575440"/>
          </a:xfrm>
          <a:prstGeom prst="rect">
            <a:avLst/>
          </a:prstGeom>
        </p:spPr>
      </p:pic>
      <p:sp>
        <p:nvSpPr>
          <p:cNvPr id="7" name="Oval 6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4473842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 descr="OPL20U25GSXzBJYl68kk8uQGfFKzs7yb1M4KJWUiLk6ZEvGF+qCIPSnY57AbBFCvTW2023.15.8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88242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OPL20U25GSXzBJYl68kk8uQGfFKzs7yb1M4KJWUiLk6ZEvGF+qCIPSnY57AbBFCvTW2023.15.8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88242" y="5105400"/>
            <a:ext cx="3513222" cy="575440"/>
          </a:xfrm>
          <a:prstGeom prst="rect">
            <a:avLst/>
          </a:prstGeom>
        </p:spPr>
      </p:pic>
      <p:pic>
        <p:nvPicPr>
          <p:cNvPr id="10" name="Picture 9" descr="OPL20U25GSXzBJYl68kk8uQGfFKzs7yb1M4KJWUiLk6ZEvGF+qCIPSnY57AbBFCvTW2023.15.8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88242" y="6019800"/>
            <a:ext cx="3513222" cy="575440"/>
          </a:xfrm>
          <a:prstGeom prst="rect">
            <a:avLst/>
          </a:prstGeom>
        </p:spPr>
      </p:pic>
      <p:sp>
        <p:nvSpPr>
          <p:cNvPr id="11" name="Oval 10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4473842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val 11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4473842" y="4038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val 12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4473842" y="3124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3" descr="OPL20U25GSXzBJYl68kk8uQGfFKzs7yb1M4KJWUiLk6ZEvGF+qCIPSnY57AbBFCvTW2023.15.85+K4lPs7H94VUqPe2XwIsfPRnrXQE//QTEXxb8/8N4CNc6FpgZahzpTjFhMzSA7T/nHJa11DE8Ng2TP3iAmRczFlmslSuUNOgUeb6yRvs0="/>
          <p:cNvSpPr txBox="1"/>
          <p:nvPr/>
        </p:nvSpPr>
        <p:spPr>
          <a:xfrm>
            <a:off x="4550042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50042" y="3200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50042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50042" y="4114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64442" y="3244314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64442" y="4082514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64442" y="4996914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64442" y="5911314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5</a:t>
            </a:r>
          </a:p>
        </p:txBody>
      </p:sp>
      <p:pic>
        <p:nvPicPr>
          <p:cNvPr id="22" name="Picture 24" descr="CHAY XE DA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46899" y="5420585"/>
            <a:ext cx="525371" cy="458774"/>
          </a:xfrm>
          <a:prstGeom prst="rect">
            <a:avLst/>
          </a:prstGeom>
          <a:noFill/>
        </p:spPr>
      </p:pic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333284" y="3624547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10020300" y="287852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01479" y="263471"/>
            <a:ext cx="5067946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7A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7?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51622"/>
              </p:ext>
            </p:extLst>
          </p:nvPr>
        </p:nvGraphicFramePr>
        <p:xfrm>
          <a:off x="5827631" y="556470"/>
          <a:ext cx="6147666" cy="19068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8238">
                  <a:extLst>
                    <a:ext uri="{9D8B030D-6E8A-4147-A177-3AD203B41FA5}">
                      <a16:colId xmlns:a16="http://schemas.microsoft.com/office/drawing/2014/main" val="2817681609"/>
                    </a:ext>
                  </a:extLst>
                </a:gridCol>
                <a:gridCol w="878238">
                  <a:extLst>
                    <a:ext uri="{9D8B030D-6E8A-4147-A177-3AD203B41FA5}">
                      <a16:colId xmlns:a16="http://schemas.microsoft.com/office/drawing/2014/main" val="2280548696"/>
                    </a:ext>
                  </a:extLst>
                </a:gridCol>
                <a:gridCol w="878238">
                  <a:extLst>
                    <a:ext uri="{9D8B030D-6E8A-4147-A177-3AD203B41FA5}">
                      <a16:colId xmlns:a16="http://schemas.microsoft.com/office/drawing/2014/main" val="2888082698"/>
                    </a:ext>
                  </a:extLst>
                </a:gridCol>
                <a:gridCol w="878238">
                  <a:extLst>
                    <a:ext uri="{9D8B030D-6E8A-4147-A177-3AD203B41FA5}">
                      <a16:colId xmlns:a16="http://schemas.microsoft.com/office/drawing/2014/main" val="2406891025"/>
                    </a:ext>
                  </a:extLst>
                </a:gridCol>
                <a:gridCol w="878238">
                  <a:extLst>
                    <a:ext uri="{9D8B030D-6E8A-4147-A177-3AD203B41FA5}">
                      <a16:colId xmlns:a16="http://schemas.microsoft.com/office/drawing/2014/main" val="1485310518"/>
                    </a:ext>
                  </a:extLst>
                </a:gridCol>
                <a:gridCol w="878238">
                  <a:extLst>
                    <a:ext uri="{9D8B030D-6E8A-4147-A177-3AD203B41FA5}">
                      <a16:colId xmlns:a16="http://schemas.microsoft.com/office/drawing/2014/main" val="1415964095"/>
                    </a:ext>
                  </a:extLst>
                </a:gridCol>
                <a:gridCol w="878238">
                  <a:extLst>
                    <a:ext uri="{9D8B030D-6E8A-4147-A177-3AD203B41FA5}">
                      <a16:colId xmlns:a16="http://schemas.microsoft.com/office/drawing/2014/main" val="1781510606"/>
                    </a:ext>
                  </a:extLst>
                </a:gridCol>
              </a:tblGrid>
              <a:tr h="95344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847988"/>
                  </a:ext>
                </a:extLst>
              </a:tr>
              <a:tr h="95344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7200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557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968828" y="1328057"/>
            <a:ext cx="4316473" cy="41148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5285301" y="2403851"/>
            <a:ext cx="62375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endParaRPr lang="en-US" sz="48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Hình ảnh 3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87EE42C-D077-4645-BBF8-B59F43E898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431" y="3565732"/>
            <a:ext cx="2915653" cy="2915653"/>
          </a:xfrm>
          <a:prstGeom prst="rect">
            <a:avLst/>
          </a:prstGeom>
        </p:spPr>
      </p:pic>
      <p:sp>
        <p:nvSpPr>
          <p:cNvPr id="6" name="Google Shape;157;p20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49CE1D0-6956-4876-8361-E0F1378BD373}"/>
              </a:ext>
            </a:extLst>
          </p:cNvPr>
          <p:cNvSpPr/>
          <p:nvPr/>
        </p:nvSpPr>
        <p:spPr>
          <a:xfrm>
            <a:off x="5285302" y="927673"/>
            <a:ext cx="1417580" cy="800768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/>
            <a:endParaRPr/>
          </a:p>
        </p:txBody>
      </p:sp>
      <p:sp>
        <p:nvSpPr>
          <p:cNvPr id="7" name="Google Shape;163;p20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EF570CD-1298-405C-894A-213B5893CEEA}"/>
              </a:ext>
            </a:extLst>
          </p:cNvPr>
          <p:cNvSpPr/>
          <p:nvPr/>
        </p:nvSpPr>
        <p:spPr>
          <a:xfrm>
            <a:off x="6662646" y="606224"/>
            <a:ext cx="696695" cy="393592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/>
            <a:endParaRPr/>
          </a:p>
        </p:txBody>
      </p:sp>
      <p:sp>
        <p:nvSpPr>
          <p:cNvPr id="8" name="Google Shape;157;p20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3F07BD9-D0A3-45DF-92E3-95CBDA06D588}"/>
              </a:ext>
            </a:extLst>
          </p:cNvPr>
          <p:cNvSpPr/>
          <p:nvPr/>
        </p:nvSpPr>
        <p:spPr>
          <a:xfrm>
            <a:off x="7548391" y="1152805"/>
            <a:ext cx="1711335" cy="913343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/>
            <a:endParaRPr/>
          </a:p>
        </p:txBody>
      </p:sp>
    </p:spTree>
    <p:extLst>
      <p:ext uri="{BB962C8B-B14F-4D97-AF65-F5344CB8AC3E}">
        <p14:creationId xmlns:p14="http://schemas.microsoft.com/office/powerpoint/2010/main" val="266149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446678" y="412323"/>
            <a:ext cx="1131653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 descr="OPL20U25GSXzBJYl68kk8uQGfFKzs7yb1M4KJWUiLk6ZEvGF+qCIPSnY57AbBFCvTW2023.15.85+K4lPs7H94VUqPe2XwIsfPRnrXQE//QTEXxb8/8N4CNc6FpgZahzpTjFhMzSA7T/nHJa11DE8Ng2TP3iAmRczFlmslSuUNOgUeb6yRvs0="/>
          <p:cNvSpPr txBox="1"/>
          <p:nvPr/>
        </p:nvSpPr>
        <p:spPr>
          <a:xfrm>
            <a:off x="728422" y="1871444"/>
            <a:ext cx="104613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65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cam, 15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2" name="Rectangle 11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2774197" y="4813702"/>
            <a:ext cx="866355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9912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189889" y="4010815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 descr="OPL20U25GSXzBJYl68kk8uQGfFKzs7yb1M4KJWUiLk6ZEvGF+qCIPSnY57AbBFCvTW2023.15.85+K4lPs7H94VUqPe2XwIsfPRnrXQE//QTEXxb8/8N4CNc6FpgZahzpTjFhMzSA7T/nHJa11DE8Ng2TP3iAmRczFlmslSuUNOgUeb6yRvs0="/>
          <p:cNvGrpSpPr/>
          <p:nvPr/>
        </p:nvGrpSpPr>
        <p:grpSpPr>
          <a:xfrm>
            <a:off x="-379545" y="2748549"/>
            <a:ext cx="12300487" cy="2153461"/>
            <a:chOff x="822260" y="4742346"/>
            <a:chExt cx="8817184" cy="1786877"/>
          </a:xfrm>
        </p:grpSpPr>
        <p:grpSp>
          <p:nvGrpSpPr>
            <p:cNvPr id="2" name="Group 1"/>
            <p:cNvGrpSpPr/>
            <p:nvPr/>
          </p:nvGrpSpPr>
          <p:grpSpPr>
            <a:xfrm>
              <a:off x="822260" y="5172036"/>
              <a:ext cx="915455" cy="915455"/>
              <a:chOff x="8707072" y="3883014"/>
              <a:chExt cx="915455" cy="915455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8707072" y="3883014"/>
                <a:ext cx="915455" cy="915455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Google Shape;4792;p48"/>
              <p:cNvSpPr/>
              <p:nvPr/>
            </p:nvSpPr>
            <p:spPr>
              <a:xfrm>
                <a:off x="9018093" y="4010814"/>
                <a:ext cx="296943" cy="677138"/>
              </a:xfrm>
              <a:custGeom>
                <a:avLst/>
                <a:gdLst/>
                <a:ahLst/>
                <a:cxnLst/>
                <a:rect l="l" t="t" r="r" b="b"/>
                <a:pathLst>
                  <a:path w="5051" h="11170" extrusionOk="0">
                    <a:moveTo>
                      <a:pt x="1857" y="0"/>
                    </a:moveTo>
                    <a:cubicBezTo>
                      <a:pt x="839" y="0"/>
                      <a:pt x="1" y="839"/>
                      <a:pt x="1" y="1856"/>
                    </a:cubicBezTo>
                    <a:lnTo>
                      <a:pt x="1" y="8654"/>
                    </a:lnTo>
                    <a:cubicBezTo>
                      <a:pt x="1" y="10046"/>
                      <a:pt x="1125" y="11170"/>
                      <a:pt x="2517" y="11170"/>
                    </a:cubicBezTo>
                    <a:cubicBezTo>
                      <a:pt x="3908" y="11170"/>
                      <a:pt x="5050" y="10046"/>
                      <a:pt x="5050" y="8654"/>
                    </a:cubicBezTo>
                    <a:lnTo>
                      <a:pt x="5050" y="5853"/>
                    </a:lnTo>
                    <a:lnTo>
                      <a:pt x="4247" y="5853"/>
                    </a:lnTo>
                    <a:lnTo>
                      <a:pt x="4247" y="8654"/>
                    </a:lnTo>
                    <a:cubicBezTo>
                      <a:pt x="4247" y="9618"/>
                      <a:pt x="3480" y="10385"/>
                      <a:pt x="2517" y="10385"/>
                    </a:cubicBezTo>
                    <a:cubicBezTo>
                      <a:pt x="1571" y="10385"/>
                      <a:pt x="786" y="9618"/>
                      <a:pt x="786" y="8654"/>
                    </a:cubicBezTo>
                    <a:lnTo>
                      <a:pt x="786" y="1856"/>
                    </a:lnTo>
                    <a:cubicBezTo>
                      <a:pt x="786" y="1285"/>
                      <a:pt x="1268" y="803"/>
                      <a:pt x="1857" y="803"/>
                    </a:cubicBezTo>
                    <a:cubicBezTo>
                      <a:pt x="2445" y="803"/>
                      <a:pt x="2909" y="1285"/>
                      <a:pt x="2909" y="1856"/>
                    </a:cubicBezTo>
                    <a:lnTo>
                      <a:pt x="2909" y="8119"/>
                    </a:lnTo>
                    <a:cubicBezTo>
                      <a:pt x="2909" y="8351"/>
                      <a:pt x="2749" y="8511"/>
                      <a:pt x="2517" y="8511"/>
                    </a:cubicBezTo>
                    <a:cubicBezTo>
                      <a:pt x="2303" y="8511"/>
                      <a:pt x="2124" y="8351"/>
                      <a:pt x="2124" y="8119"/>
                    </a:cubicBezTo>
                    <a:lnTo>
                      <a:pt x="2124" y="4925"/>
                    </a:lnTo>
                    <a:lnTo>
                      <a:pt x="1321" y="4925"/>
                    </a:lnTo>
                    <a:lnTo>
                      <a:pt x="1321" y="8119"/>
                    </a:lnTo>
                    <a:cubicBezTo>
                      <a:pt x="1321" y="8779"/>
                      <a:pt x="1857" y="9314"/>
                      <a:pt x="2517" y="9314"/>
                    </a:cubicBezTo>
                    <a:cubicBezTo>
                      <a:pt x="3177" y="9314"/>
                      <a:pt x="3712" y="8779"/>
                      <a:pt x="3712" y="8119"/>
                    </a:cubicBezTo>
                    <a:lnTo>
                      <a:pt x="3712" y="1856"/>
                    </a:lnTo>
                    <a:cubicBezTo>
                      <a:pt x="3712" y="839"/>
                      <a:pt x="2891" y="0"/>
                      <a:pt x="18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520096" y="4742346"/>
              <a:ext cx="8119348" cy="1786877"/>
              <a:chOff x="1410371" y="5061412"/>
              <a:chExt cx="8367160" cy="1786877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3A062DA-93BF-4842-B601-4404401BCCE3}"/>
                  </a:ext>
                </a:extLst>
              </p:cNvPr>
              <p:cNvSpPr txBox="1"/>
              <p:nvPr/>
            </p:nvSpPr>
            <p:spPr>
              <a:xfrm>
                <a:off x="1987814" y="5280895"/>
                <a:ext cx="7789717" cy="4596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en-US" sz="3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" name="Rounded Rectangle 2"/>
              <p:cNvSpPr/>
              <p:nvPr/>
            </p:nvSpPr>
            <p:spPr>
              <a:xfrm>
                <a:off x="1410371" y="5061412"/>
                <a:ext cx="8303792" cy="1786877"/>
              </a:xfrm>
              <a:prstGeom prst="roundRect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6" name="Rectangle 15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897568" y="3028817"/>
            <a:ext cx="110503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ta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446678" y="412323"/>
            <a:ext cx="1131653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693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0096A91-93C8-4C7A-BF68-944591874A6D}">
  <ds:schemaRefs>
    <ds:schemaRef ds:uri="http://www.w3.org/XML/1998/namespace"/>
    <ds:schemaRef ds:uri="http://schemas.microsoft.com/office/infopath/2007/PartnerControls"/>
    <ds:schemaRef ds:uri="http://purl.org/dc/elements/1.1/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16c05727-aa75-4e4a-9b5f-8a80a1165891"/>
    <ds:schemaRef ds:uri="71af3243-3dd4-4a8d-8c0d-dd76da1f02a5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3790</TotalTime>
  <Words>1553</Words>
  <Application>Microsoft Office PowerPoint</Application>
  <PresentationFormat>Widescreen</PresentationFormat>
  <Paragraphs>233</Paragraphs>
  <Slides>22</Slides>
  <Notes>14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Abril Fatface</vt:lpstr>
      <vt:lpstr>Aldrich</vt:lpstr>
      <vt:lpstr>Arial</vt:lpstr>
      <vt:lpstr>Calibri</vt:lpstr>
      <vt:lpstr>Calibri Light</vt:lpstr>
      <vt:lpstr>Cambria Math</vt:lpstr>
      <vt:lpstr>Times New Roman</vt:lpstr>
      <vt:lpstr>Office Theme</vt:lpstr>
      <vt:lpstr>1_Office Theme</vt:lpstr>
      <vt:lpstr>2_Office Theme</vt:lpstr>
      <vt:lpstr>3_Office Theme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FNU LNU</cp:lastModifiedBy>
  <cp:revision>122</cp:revision>
  <dcterms:created xsi:type="dcterms:W3CDTF">2021-06-07T13:44:30Z</dcterms:created>
  <dcterms:modified xsi:type="dcterms:W3CDTF">2024-02-26T03:08:26Z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SIP_Label_defa4170-0d19-0005-0004-bc88714345d2_Enabled">
    <vt:lpwstr>true</vt:lpwstr>
  </property>
  <property fmtid="{D5CDD505-2E9C-101B-9397-08002B2CF9AE}" pid="4" name="MSIP_Label_defa4170-0d19-0005-0004-bc88714345d2_SetDate">
    <vt:lpwstr>2024-02-25T11:26:16Z</vt:lpwstr>
  </property>
  <property fmtid="{D5CDD505-2E9C-101B-9397-08002B2CF9AE}" pid="5" name="MSIP_Label_defa4170-0d19-0005-0004-bc88714345d2_Method">
    <vt:lpwstr>Standard</vt:lpwstr>
  </property>
  <property fmtid="{D5CDD505-2E9C-101B-9397-08002B2CF9AE}" pid="6" name="MSIP_Label_defa4170-0d19-0005-0004-bc88714345d2_Name">
    <vt:lpwstr>defa4170-0d19-0005-0004-bc88714345d2</vt:lpwstr>
  </property>
  <property fmtid="{D5CDD505-2E9C-101B-9397-08002B2CF9AE}" pid="7" name="MSIP_Label_defa4170-0d19-0005-0004-bc88714345d2_SiteId">
    <vt:lpwstr>7c3e863b-ad19-4fd9-8a60-7b21496421d7</vt:lpwstr>
  </property>
  <property fmtid="{D5CDD505-2E9C-101B-9397-08002B2CF9AE}" pid="8" name="MSIP_Label_defa4170-0d19-0005-0004-bc88714345d2_ActionId">
    <vt:lpwstr>a618a2c1-efd2-4953-9cc1-30f94ec6f90e</vt:lpwstr>
  </property>
  <property fmtid="{D5CDD505-2E9C-101B-9397-08002B2CF9AE}" pid="9" name="MSIP_Label_defa4170-0d19-0005-0004-bc88714345d2_ContentBits">
    <vt:lpwstr>0</vt:lpwstr>
  </property>
</Properties>
</file>