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59" d="100"/>
          <a:sy n="59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Bài</a:t>
            </a:r>
            <a:r>
              <a:rPr lang="en-US" sz="3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16:</a:t>
            </a:r>
            <a:endParaRPr lang="en-US" sz="30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Các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điều</a:t>
            </a:r>
            <a:r>
              <a:rPr lang="en-US" sz="48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khiển</a:t>
            </a:r>
            <a:endParaRPr lang="en-US" sz="48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iCiel Cadena" panose="02000503000000020004" pitchFamily="2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iCiel Cadena" panose="02000503000000020004" pitchFamily="2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iCiel Cadena" panose="02000503000000020004" pitchFamily="2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iCiel Cadena" panose="02000503000000020004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Road Rage" pitchFamily="50" charset="0"/>
                  <a:ea typeface="Roboto" panose="02000000000000000000" pitchFamily="2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Road Rage" pitchFamily="50" charset="0"/>
                  <a:ea typeface="Roboto" panose="02000000000000000000" pitchFamily="2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788</Words>
  <Application>Microsoft Office PowerPoint</Application>
  <PresentationFormat>Widescreen</PresentationFormat>
  <Paragraphs>77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iCiel Cadena</vt:lpstr>
      <vt:lpstr>Lato Light</vt:lpstr>
      <vt:lpstr>Road Rage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admin</cp:lastModifiedBy>
  <cp:revision>147</cp:revision>
  <dcterms:created xsi:type="dcterms:W3CDTF">2021-07-08T04:05:47Z</dcterms:created>
  <dcterms:modified xsi:type="dcterms:W3CDTF">2024-04-02T14:12:00Z</dcterms:modified>
</cp:coreProperties>
</file>